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0" r:id="rId1"/>
    <p:sldMasterId id="2147483711" r:id="rId2"/>
  </p:sldMasterIdLst>
  <p:notesMasterIdLst>
    <p:notesMasterId r:id="rId9"/>
  </p:notesMasterIdLst>
  <p:sldIdLst>
    <p:sldId id="415" r:id="rId3"/>
    <p:sldId id="463" r:id="rId4"/>
    <p:sldId id="464" r:id="rId5"/>
    <p:sldId id="465" r:id="rId6"/>
    <p:sldId id="320" r:id="rId7"/>
    <p:sldId id="391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4 - schema + diagram" id="{179C49A0-4C92-4151-AB26-15EE4EE8E073}">
          <p14:sldIdLst>
            <p14:sldId id="415"/>
            <p14:sldId id="463"/>
            <p14:sldId id="464"/>
            <p14:sldId id="465"/>
            <p14:sldId id="320"/>
            <p14:sldId id="391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tef Fischer" initials="SF" lastIdx="12" clrIdx="0">
    <p:extLst>
      <p:ext uri="{19B8F6BF-5375-455C-9EA6-DF929625EA0E}">
        <p15:presenceInfo xmlns:p15="http://schemas.microsoft.com/office/powerpoint/2012/main" userId="S::Stef@pptsolutions.nl::16c4fb3c-bee3-4fbd-ab2a-baf4e8406ef4" providerId="AD"/>
      </p:ext>
    </p:extLst>
  </p:cmAuthor>
  <p:cmAuthor id="2" name="PPT Solutions" initials="PPT" lastIdx="1" clrIdx="1">
    <p:extLst>
      <p:ext uri="{19B8F6BF-5375-455C-9EA6-DF929625EA0E}">
        <p15:presenceInfo xmlns:p15="http://schemas.microsoft.com/office/powerpoint/2012/main" userId="PPT Solutions" providerId="None"/>
      </p:ext>
    </p:extLst>
  </p:cmAuthor>
  <p:cmAuthor id="3" name="Silvana Salamur" initials="SS" lastIdx="37" clrIdx="2">
    <p:extLst>
      <p:ext uri="{19B8F6BF-5375-455C-9EA6-DF929625EA0E}">
        <p15:presenceInfo xmlns:p15="http://schemas.microsoft.com/office/powerpoint/2012/main" userId="Silvana Salamur" providerId="None"/>
      </p:ext>
    </p:extLst>
  </p:cmAuthor>
  <p:cmAuthor id="4" name="Alexandra van Doorn" initials="AvD" lastIdx="18" clrIdx="3">
    <p:extLst>
      <p:ext uri="{19B8F6BF-5375-455C-9EA6-DF929625EA0E}">
        <p15:presenceInfo xmlns:p15="http://schemas.microsoft.com/office/powerpoint/2012/main" userId="S::74840avd@eur.nl::5d3a1a3d-230e-4649-918f-afca906a87e3" providerId="AD"/>
      </p:ext>
    </p:extLst>
  </p:cmAuthor>
  <p:cmAuthor id="5" name="Karlijn van den Hoff" initials="KvdH" lastIdx="16" clrIdx="4">
    <p:extLst>
      <p:ext uri="{19B8F6BF-5375-455C-9EA6-DF929625EA0E}">
        <p15:presenceInfo xmlns:p15="http://schemas.microsoft.com/office/powerpoint/2012/main" userId="S::karlijn@pptsolutions.nl::5c737ac9-a67f-4e47-9413-1fe943df24b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6A9F"/>
    <a:srgbClr val="59BA47"/>
    <a:srgbClr val="BF8D2C"/>
    <a:srgbClr val="F89D28"/>
    <a:srgbClr val="DD1367"/>
    <a:srgbClr val="E36231"/>
    <a:srgbClr val="A21942"/>
    <a:srgbClr val="27BFE6"/>
    <a:srgbClr val="C7212F"/>
    <a:srgbClr val="4AA0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tijl, gemiddeld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ABFCF23-3B69-468F-B69F-88F6DE6A72F2}" styleName="Stijl, gemiddeld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2833802-FEF1-4C79-8D5D-14CF1EAF98D9}" styleName="Stijl, licht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652" autoAdjust="0"/>
    <p:restoredTop sz="87786" autoAdjust="0"/>
  </p:normalViewPr>
  <p:slideViewPr>
    <p:cSldViewPr snapToGrid="0" showGuides="1">
      <p:cViewPr>
        <p:scale>
          <a:sx n="50" d="100"/>
          <a:sy n="50" d="100"/>
        </p:scale>
        <p:origin x="1632" y="8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49D608-7C9D-486D-8393-8A8C35343A83}" type="datetimeFigureOut">
              <a:rPr lang="nl-NL" smtClean="0"/>
              <a:t>28-1-2021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36593E-7364-4208-BCBA-97F69931B0C1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372960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3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g"/></Relationships>
</file>

<file path=ppt/slideLayouts/_rels/slideLayout3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Layouts/_rels/slideLayout3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jpg"/><Relationship Id="rId4" Type="http://schemas.microsoft.com/office/2007/relationships/hdphoto" Target="../media/hdphoto1.wdp"/></Relationships>
</file>

<file path=ppt/slideLayouts/_rels/slideLayout4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4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4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">
            <a:extLst>
              <a:ext uri="{FF2B5EF4-FFF2-40B4-BE49-F238E27FC236}">
                <a16:creationId xmlns:a16="http://schemas.microsoft.com/office/drawing/2014/main" id="{40952387-04E7-4C47-97CA-FF6D4B9EBECB}"/>
              </a:ext>
            </a:extLst>
          </p:cNvPr>
          <p:cNvSpPr/>
          <p:nvPr userDrawn="1"/>
        </p:nvSpPr>
        <p:spPr>
          <a:xfrm>
            <a:off x="8533173" y="2900597"/>
            <a:ext cx="772832" cy="772832"/>
          </a:xfrm>
          <a:prstGeom prst="ellipse">
            <a:avLst/>
          </a:prstGeom>
          <a:noFill/>
          <a:ln w="444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7" name="Stripe">
            <a:extLst>
              <a:ext uri="{FF2B5EF4-FFF2-40B4-BE49-F238E27FC236}">
                <a16:creationId xmlns:a16="http://schemas.microsoft.com/office/drawing/2014/main" id="{5538A728-1744-4E27-8223-A937D381ECF6}"/>
              </a:ext>
            </a:extLst>
          </p:cNvPr>
          <p:cNvSpPr/>
          <p:nvPr userDrawn="1"/>
        </p:nvSpPr>
        <p:spPr>
          <a:xfrm rot="2736200">
            <a:off x="9093029" y="3578532"/>
            <a:ext cx="324334" cy="145822"/>
          </a:xfrm>
          <a:prstGeom prst="mathMin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8" name="Rechthoek: afgeronde hoeken 7">
            <a:extLst>
              <a:ext uri="{FF2B5EF4-FFF2-40B4-BE49-F238E27FC236}">
                <a16:creationId xmlns:a16="http://schemas.microsoft.com/office/drawing/2014/main" id="{C399FA42-C99C-44A5-A7CD-7830C98E5CC1}"/>
              </a:ext>
            </a:extLst>
          </p:cNvPr>
          <p:cNvSpPr/>
          <p:nvPr userDrawn="1"/>
        </p:nvSpPr>
        <p:spPr>
          <a:xfrm>
            <a:off x="2024743" y="2523208"/>
            <a:ext cx="7739793" cy="1667792"/>
          </a:xfrm>
          <a:prstGeom prst="roundRect">
            <a:avLst>
              <a:gd name="adj" fmla="val 24936"/>
            </a:avLst>
          </a:prstGeom>
          <a:noFill/>
          <a:ln w="44450">
            <a:solidFill>
              <a:schemeClr val="bg1"/>
            </a:solidFill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9" name="Minteken 8">
            <a:extLst>
              <a:ext uri="{FF2B5EF4-FFF2-40B4-BE49-F238E27FC236}">
                <a16:creationId xmlns:a16="http://schemas.microsoft.com/office/drawing/2014/main" id="{8EE94659-CFC9-4A50-B384-DC194BBB01CD}"/>
              </a:ext>
            </a:extLst>
          </p:cNvPr>
          <p:cNvSpPr/>
          <p:nvPr userDrawn="1"/>
        </p:nvSpPr>
        <p:spPr>
          <a:xfrm>
            <a:off x="2568706" y="1658932"/>
            <a:ext cx="45719" cy="3396343"/>
          </a:xfrm>
          <a:prstGeom prst="mathMinus">
            <a:avLst/>
          </a:prstGeom>
          <a:solidFill>
            <a:schemeClr val="bg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06CAC7B0-A879-4BE2-A760-50CD68EEFF9E}"/>
              </a:ext>
            </a:extLst>
          </p:cNvPr>
          <p:cNvSpPr txBox="1"/>
          <p:nvPr userDrawn="1"/>
        </p:nvSpPr>
        <p:spPr>
          <a:xfrm>
            <a:off x="2614425" y="3087061"/>
            <a:ext cx="54602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>
                <a:solidFill>
                  <a:schemeClr val="accent2"/>
                </a:solidFill>
              </a:rPr>
              <a:t>Erasmus</a:t>
            </a:r>
            <a:r>
              <a:rPr lang="nl-NL" sz="2800" baseline="0" dirty="0">
                <a:solidFill>
                  <a:schemeClr val="accent2"/>
                </a:solidFill>
              </a:rPr>
              <a:t> University Rotterdam</a:t>
            </a:r>
            <a:endParaRPr lang="nl-NL" sz="2800" dirty="0">
              <a:solidFill>
                <a:schemeClr val="accent2"/>
              </a:solidFill>
            </a:endParaRPr>
          </a:p>
        </p:txBody>
      </p:sp>
      <p:sp>
        <p:nvSpPr>
          <p:cNvPr id="21" name="Ovaal 20">
            <a:extLst>
              <a:ext uri="{FF2B5EF4-FFF2-40B4-BE49-F238E27FC236}">
                <a16:creationId xmlns:a16="http://schemas.microsoft.com/office/drawing/2014/main" id="{89B30E91-CBEB-44CE-A78A-9AC9E72E167E}"/>
              </a:ext>
            </a:extLst>
          </p:cNvPr>
          <p:cNvSpPr/>
          <p:nvPr userDrawn="1"/>
        </p:nvSpPr>
        <p:spPr>
          <a:xfrm>
            <a:off x="8536423" y="2900597"/>
            <a:ext cx="772832" cy="772832"/>
          </a:xfrm>
          <a:prstGeom prst="ellipse">
            <a:avLst/>
          </a:prstGeom>
          <a:solidFill>
            <a:schemeClr val="bg1"/>
          </a:solidFill>
          <a:ln w="444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22" name="Afbeelding 22" descr="Vinkje">
            <a:extLst>
              <a:ext uri="{FF2B5EF4-FFF2-40B4-BE49-F238E27FC236}">
                <a16:creationId xmlns:a16="http://schemas.microsoft.com/office/drawing/2014/main" id="{38F2B944-2D76-4D87-A685-6556EB90D7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84766" y="3052190"/>
            <a:ext cx="469646" cy="469646"/>
          </a:xfrm>
          <a:prstGeom prst="rect">
            <a:avLst/>
          </a:prstGeom>
          <a:effectLst/>
        </p:spPr>
      </p:pic>
      <p:sp>
        <p:nvSpPr>
          <p:cNvPr id="24" name="Tekstvak 23">
            <a:extLst>
              <a:ext uri="{FF2B5EF4-FFF2-40B4-BE49-F238E27FC236}">
                <a16:creationId xmlns:a16="http://schemas.microsoft.com/office/drawing/2014/main" id="{4A748CB5-0E6E-4C38-A2FC-FE8303654C9E}"/>
              </a:ext>
            </a:extLst>
          </p:cNvPr>
          <p:cNvSpPr txBox="1"/>
          <p:nvPr userDrawn="1"/>
        </p:nvSpPr>
        <p:spPr>
          <a:xfrm>
            <a:off x="3991355" y="4908531"/>
            <a:ext cx="4330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>
                <a:solidFill>
                  <a:schemeClr val="bg1"/>
                </a:solidFill>
              </a:rPr>
              <a:t>Zoeken …</a:t>
            </a:r>
          </a:p>
        </p:txBody>
      </p:sp>
      <p:sp>
        <p:nvSpPr>
          <p:cNvPr id="25" name="Search">
            <a:extLst>
              <a:ext uri="{FF2B5EF4-FFF2-40B4-BE49-F238E27FC236}">
                <a16:creationId xmlns:a16="http://schemas.microsoft.com/office/drawing/2014/main" id="{EA3D8A72-34E3-43CF-AEBF-863C27E9AF54}"/>
              </a:ext>
            </a:extLst>
          </p:cNvPr>
          <p:cNvSpPr txBox="1"/>
          <p:nvPr userDrawn="1"/>
        </p:nvSpPr>
        <p:spPr>
          <a:xfrm>
            <a:off x="3930650" y="4908531"/>
            <a:ext cx="4330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>
                <a:solidFill>
                  <a:schemeClr val="bg1"/>
                </a:solidFill>
              </a:rPr>
              <a:t>Gevonden</a:t>
            </a:r>
          </a:p>
        </p:txBody>
      </p:sp>
      <p:sp>
        <p:nvSpPr>
          <p:cNvPr id="37" name="Minteken 36">
            <a:extLst>
              <a:ext uri="{FF2B5EF4-FFF2-40B4-BE49-F238E27FC236}">
                <a16:creationId xmlns:a16="http://schemas.microsoft.com/office/drawing/2014/main" id="{3A08DAC0-6C4A-4865-9402-DA0272862717}"/>
              </a:ext>
            </a:extLst>
          </p:cNvPr>
          <p:cNvSpPr/>
          <p:nvPr userDrawn="1"/>
        </p:nvSpPr>
        <p:spPr>
          <a:xfrm>
            <a:off x="7586290" y="1658932"/>
            <a:ext cx="45719" cy="3396343"/>
          </a:xfrm>
          <a:prstGeom prst="mathMinus">
            <a:avLst/>
          </a:prstGeom>
          <a:solidFill>
            <a:schemeClr val="bg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38" name="- INFO">
            <a:extLst>
              <a:ext uri="{FF2B5EF4-FFF2-40B4-BE49-F238E27FC236}">
                <a16:creationId xmlns:a16="http://schemas.microsoft.com/office/drawing/2014/main" id="{C85C330A-5512-4764-9D33-EE6C07C430C3}"/>
              </a:ext>
            </a:extLst>
          </p:cNvPr>
          <p:cNvSpPr txBox="1"/>
          <p:nvPr userDrawn="1"/>
        </p:nvSpPr>
        <p:spPr>
          <a:xfrm>
            <a:off x="0" y="-363556"/>
            <a:ext cx="12179300" cy="19845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l"/>
            <a:r>
              <a:rPr lang="nl-NL" sz="1400" b="1" cap="all" spc="0" baseline="0" dirty="0">
                <a:solidFill>
                  <a:sysClr val="windowText" lastClr="000000"/>
                </a:solidFill>
                <a:latin typeface="+mn-lt"/>
                <a:cs typeface="Calibri" panose="020F0502020204030204" pitchFamily="34" charset="0"/>
              </a:rPr>
              <a:t>intro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0469069-D37A-411C-9FBB-B604CD8DC0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3175" y="-505137"/>
            <a:ext cx="11114087" cy="354551"/>
          </a:xfrm>
        </p:spPr>
        <p:txBody>
          <a:bodyPr/>
          <a:lstStyle>
            <a:lvl1pPr>
              <a:defRPr sz="1400"/>
            </a:lvl1pPr>
          </a:lstStyle>
          <a:p>
            <a:r>
              <a:rPr lang="nl-NL" dirty="0"/>
              <a:t>INTRO</a:t>
            </a:r>
          </a:p>
        </p:txBody>
      </p:sp>
    </p:spTree>
    <p:extLst>
      <p:ext uri="{BB962C8B-B14F-4D97-AF65-F5344CB8AC3E}">
        <p14:creationId xmlns:p14="http://schemas.microsoft.com/office/powerpoint/2010/main" val="3880940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26" presetClass="emph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6" presetClass="emph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556"/>
                                  </p:iterate>
                                  <p:childTnLst>
                                    <p:set>
                                      <p:cBhvr override="childStyle"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2" presetClass="exit" presetSubtype="4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3" presetClass="entr" presetSubtype="16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2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35" presetClass="emph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0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750"/>
                            </p:stCondLst>
                            <p:childTnLst>
                              <p:par>
                                <p:cTn id="4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9" grpId="1" animBg="1"/>
      <p:bldP spid="10" grpId="0"/>
      <p:bldP spid="21" grpId="0" animBg="1"/>
      <p:bldP spid="21" grpId="1" animBg="1"/>
      <p:bldP spid="24" grpId="0"/>
      <p:bldP spid="24" grpId="1"/>
      <p:bldP spid="25" grpId="0"/>
      <p:bldP spid="37" grpId="0" animBg="1"/>
      <p:bldP spid="37" grpId="1" animBg="1"/>
      <p:bldP spid="37" grpId="2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e [1x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- INSTRUCTIES">
            <a:extLst>
              <a:ext uri="{FF2B5EF4-FFF2-40B4-BE49-F238E27FC236}">
                <a16:creationId xmlns:a16="http://schemas.microsoft.com/office/drawing/2014/main" id="{BFDA1175-34E1-459E-ACF2-4E348A09A13E}"/>
              </a:ext>
            </a:extLst>
          </p:cNvPr>
          <p:cNvGrpSpPr/>
          <p:nvPr userDrawn="1"/>
        </p:nvGrpSpPr>
        <p:grpSpPr>
          <a:xfrm>
            <a:off x="12591897" y="-1"/>
            <a:ext cx="3693386" cy="7023101"/>
            <a:chOff x="12377595" y="-1"/>
            <a:chExt cx="3693386" cy="7023101"/>
          </a:xfrm>
        </p:grpSpPr>
        <p:sp>
          <p:nvSpPr>
            <p:cNvPr id="15" name="Rechthoek 14">
              <a:extLst>
                <a:ext uri="{FF2B5EF4-FFF2-40B4-BE49-F238E27FC236}">
                  <a16:creationId xmlns:a16="http://schemas.microsoft.com/office/drawing/2014/main" id="{927C2A30-6D5F-4F96-96B1-C31EF2380377}"/>
                </a:ext>
              </a:extLst>
            </p:cNvPr>
            <p:cNvSpPr/>
            <p:nvPr userDrawn="1"/>
          </p:nvSpPr>
          <p:spPr>
            <a:xfrm>
              <a:off x="12377595" y="-1"/>
              <a:ext cx="3593091" cy="6195101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Afbeelding invoegen/opmaken</a:t>
              </a:r>
            </a:p>
          </p:txBody>
        </p:sp>
        <p:sp>
          <p:nvSpPr>
            <p:cNvPr id="17" name="Ovaal 16">
              <a:extLst>
                <a:ext uri="{FF2B5EF4-FFF2-40B4-BE49-F238E27FC236}">
                  <a16:creationId xmlns:a16="http://schemas.microsoft.com/office/drawing/2014/main" id="{51C3B253-9054-4525-8751-80DF49D65FCE}"/>
                </a:ext>
              </a:extLst>
            </p:cNvPr>
            <p:cNvSpPr/>
            <p:nvPr userDrawn="1"/>
          </p:nvSpPr>
          <p:spPr>
            <a:xfrm>
              <a:off x="12560173" y="46532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8" name="Rechthoek 17">
              <a:extLst>
                <a:ext uri="{FF2B5EF4-FFF2-40B4-BE49-F238E27FC236}">
                  <a16:creationId xmlns:a16="http://schemas.microsoft.com/office/drawing/2014/main" id="{DA8AA08D-F60F-44F9-92B8-223369205B34}"/>
                </a:ext>
              </a:extLst>
            </p:cNvPr>
            <p:cNvSpPr/>
            <p:nvPr userDrawn="1"/>
          </p:nvSpPr>
          <p:spPr>
            <a:xfrm>
              <a:off x="12844345" y="465324"/>
              <a:ext cx="2962706" cy="66815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Selecteer het invoegkader van de afbeeldingen door op de lipjes (onderaan) te klikken. Wanneer nodig, verwijder de bestaande afbeeldingen d.m.v. de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‘Backspace toets’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Selecteer het afbeeldingskader, ga naar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‘Slidebuilder'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en klik op de knop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'Afbeeldingen’</a:t>
              </a:r>
              <a:endParaRPr kumimoji="0" lang="nl-NL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9" name="Ovaal 18">
              <a:extLst>
                <a:ext uri="{FF2B5EF4-FFF2-40B4-BE49-F238E27FC236}">
                  <a16:creationId xmlns:a16="http://schemas.microsoft.com/office/drawing/2014/main" id="{32FA3AFA-F07D-4F1E-8438-85725D8C52FF}"/>
                </a:ext>
              </a:extLst>
            </p:cNvPr>
            <p:cNvSpPr/>
            <p:nvPr userDrawn="1"/>
          </p:nvSpPr>
          <p:spPr>
            <a:xfrm>
              <a:off x="12560173" y="2968561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20" name="Rechthoek 19">
              <a:extLst>
                <a:ext uri="{FF2B5EF4-FFF2-40B4-BE49-F238E27FC236}">
                  <a16:creationId xmlns:a16="http://schemas.microsoft.com/office/drawing/2014/main" id="{BB4E153F-0976-477B-89B8-6B37CB5A4ED6}"/>
                </a:ext>
              </a:extLst>
            </p:cNvPr>
            <p:cNvSpPr/>
            <p:nvPr userDrawn="1"/>
          </p:nvSpPr>
          <p:spPr>
            <a:xfrm>
              <a:off x="12844344" y="2968562"/>
              <a:ext cx="3126341" cy="46279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Klik met de rechter muisknop op de miniatuurweergave van de dia aan de linkerkant van het scherm en kies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‘Dia herstellen’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21" name="Ovaal 20">
              <a:extLst>
                <a:ext uri="{FF2B5EF4-FFF2-40B4-BE49-F238E27FC236}">
                  <a16:creationId xmlns:a16="http://schemas.microsoft.com/office/drawing/2014/main" id="{2F2FC2B7-6BAE-46FA-8205-F997D8B5B957}"/>
                </a:ext>
              </a:extLst>
            </p:cNvPr>
            <p:cNvSpPr/>
            <p:nvPr userDrawn="1"/>
          </p:nvSpPr>
          <p:spPr>
            <a:xfrm>
              <a:off x="12560173" y="4560991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22" name="Rechthoek 21">
              <a:extLst>
                <a:ext uri="{FF2B5EF4-FFF2-40B4-BE49-F238E27FC236}">
                  <a16:creationId xmlns:a16="http://schemas.microsoft.com/office/drawing/2014/main" id="{8D5A65B6-D9AF-43F5-8BF3-28FE4CB82C2E}"/>
                </a:ext>
              </a:extLst>
            </p:cNvPr>
            <p:cNvSpPr/>
            <p:nvPr userDrawn="1"/>
          </p:nvSpPr>
          <p:spPr>
            <a:xfrm>
              <a:off x="12844344" y="4560992"/>
              <a:ext cx="3008779" cy="820954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Om de afbeelding te schalen of bij te snijden, ga naar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‘Hulpmiddelen voor afbeeldingen - Opmaak’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en klik op de knop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‘Bijsnijden’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Schaal met de bolletjes de afbeelding en met de hoekjes het afbeeldingskader.</a:t>
              </a:r>
            </a:p>
          </p:txBody>
        </p:sp>
        <p:sp>
          <p:nvSpPr>
            <p:cNvPr id="23" name="Rechthoek 22">
              <a:extLst>
                <a:ext uri="{FF2B5EF4-FFF2-40B4-BE49-F238E27FC236}">
                  <a16:creationId xmlns:a16="http://schemas.microsoft.com/office/drawing/2014/main" id="{6F5D8BCD-2D3E-48FA-8EF8-3BB3B19D2B8E}"/>
                </a:ext>
              </a:extLst>
            </p:cNvPr>
            <p:cNvSpPr/>
            <p:nvPr userDrawn="1"/>
          </p:nvSpPr>
          <p:spPr>
            <a:xfrm>
              <a:off x="12846924" y="3534891"/>
              <a:ext cx="1239216" cy="719917"/>
            </a:xfrm>
            <a:prstGeom prst="rect">
              <a:avLst/>
            </a:prstGeom>
            <a:pattFill prst="wdUpDiag">
              <a:fgClr>
                <a:srgbClr val="E0E0E0"/>
              </a:fgClr>
              <a:bgClr>
                <a:srgbClr val="ECECEC"/>
              </a:bgClr>
            </a:pattFill>
            <a:ln w="12700">
              <a:solidFill>
                <a:srgbClr val="D3D3D3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72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nl-NL" sz="1000" b="0" i="1" noProof="0" dirty="0">
                <a:solidFill>
                  <a:srgbClr val="211F26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25" name="Groep 24">
              <a:extLst>
                <a:ext uri="{FF2B5EF4-FFF2-40B4-BE49-F238E27FC236}">
                  <a16:creationId xmlns:a16="http://schemas.microsoft.com/office/drawing/2014/main" id="{7A415A90-BA06-4844-A2DE-FAAC2D77913B}"/>
                </a:ext>
              </a:extLst>
            </p:cNvPr>
            <p:cNvGrpSpPr/>
            <p:nvPr userDrawn="1"/>
          </p:nvGrpSpPr>
          <p:grpSpPr>
            <a:xfrm>
              <a:off x="13677941" y="3814409"/>
              <a:ext cx="1222990" cy="563933"/>
              <a:chOff x="-2485819" y="3399207"/>
              <a:chExt cx="1222990" cy="563933"/>
            </a:xfrm>
          </p:grpSpPr>
          <p:sp>
            <p:nvSpPr>
              <p:cNvPr id="66" name="Rechthoek 65">
                <a:extLst>
                  <a:ext uri="{FF2B5EF4-FFF2-40B4-BE49-F238E27FC236}">
                    <a16:creationId xmlns:a16="http://schemas.microsoft.com/office/drawing/2014/main" id="{DD0C04FC-AD89-48C7-B443-317C89046E36}"/>
                  </a:ext>
                </a:extLst>
              </p:cNvPr>
              <p:cNvSpPr/>
              <p:nvPr userDrawn="1"/>
            </p:nvSpPr>
            <p:spPr>
              <a:xfrm>
                <a:off x="-2485819" y="3399207"/>
                <a:ext cx="1176476" cy="504851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7" name="Rechthoek 66">
                <a:extLst>
                  <a:ext uri="{FF2B5EF4-FFF2-40B4-BE49-F238E27FC236}">
                    <a16:creationId xmlns:a16="http://schemas.microsoft.com/office/drawing/2014/main" id="{48A5A4C1-E5E4-4D3E-BEA5-ECF9A959F8FA}"/>
                  </a:ext>
                </a:extLst>
              </p:cNvPr>
              <p:cNvSpPr/>
              <p:nvPr userDrawn="1"/>
            </p:nvSpPr>
            <p:spPr>
              <a:xfrm>
                <a:off x="-2479584" y="3652838"/>
                <a:ext cx="1164007" cy="246701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68" name="Groep 67">
                <a:extLst>
                  <a:ext uri="{FF2B5EF4-FFF2-40B4-BE49-F238E27FC236}">
                    <a16:creationId xmlns:a16="http://schemas.microsoft.com/office/drawing/2014/main" id="{DDDB638F-ED5E-414D-9DC7-FC91D580199F}"/>
                  </a:ext>
                </a:extLst>
              </p:cNvPr>
              <p:cNvGrpSpPr/>
              <p:nvPr userDrawn="1"/>
            </p:nvGrpSpPr>
            <p:grpSpPr>
              <a:xfrm>
                <a:off x="-2403869" y="3460544"/>
                <a:ext cx="155951" cy="131922"/>
                <a:chOff x="12968836" y="3354170"/>
                <a:chExt cx="404806" cy="342433"/>
              </a:xfrm>
            </p:grpSpPr>
            <p:sp>
              <p:nvSpPr>
                <p:cNvPr id="81" name="Rechthoek: afgeronde hoeken 80">
                  <a:extLst>
                    <a:ext uri="{FF2B5EF4-FFF2-40B4-BE49-F238E27FC236}">
                      <a16:creationId xmlns:a16="http://schemas.microsoft.com/office/drawing/2014/main" id="{A193FD75-14A7-41EE-AC50-420A5DD56839}"/>
                    </a:ext>
                  </a:extLst>
                </p:cNvPr>
                <p:cNvSpPr/>
                <p:nvPr userDrawn="1"/>
              </p:nvSpPr>
              <p:spPr>
                <a:xfrm>
                  <a:off x="12968836" y="3354170"/>
                  <a:ext cx="404806" cy="342433"/>
                </a:xfrm>
                <a:prstGeom prst="roundRect">
                  <a:avLst>
                    <a:gd name="adj" fmla="val 2911"/>
                  </a:avLst>
                </a:prstGeom>
                <a:solidFill>
                  <a:schemeClr val="bg1"/>
                </a:solidFill>
                <a:ln w="12700">
                  <a:solidFill>
                    <a:srgbClr val="81818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8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82" name="Rechthoek 81">
                  <a:extLst>
                    <a:ext uri="{FF2B5EF4-FFF2-40B4-BE49-F238E27FC236}">
                      <a16:creationId xmlns:a16="http://schemas.microsoft.com/office/drawing/2014/main" id="{9EE7C2BD-9176-4EBC-A9AF-9B8CC41C2E13}"/>
                    </a:ext>
                  </a:extLst>
                </p:cNvPr>
                <p:cNvSpPr/>
                <p:nvPr userDrawn="1"/>
              </p:nvSpPr>
              <p:spPr>
                <a:xfrm>
                  <a:off x="13025180" y="3401181"/>
                  <a:ext cx="305213" cy="41563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83" name="Rechthoek 82">
                  <a:extLst>
                    <a:ext uri="{FF2B5EF4-FFF2-40B4-BE49-F238E27FC236}">
                      <a16:creationId xmlns:a16="http://schemas.microsoft.com/office/drawing/2014/main" id="{40CD900D-5506-4B06-95DF-54C9F590F0A1}"/>
                    </a:ext>
                  </a:extLst>
                </p:cNvPr>
                <p:cNvSpPr/>
                <p:nvPr userDrawn="1"/>
              </p:nvSpPr>
              <p:spPr>
                <a:xfrm>
                  <a:off x="13025181" y="3471575"/>
                  <a:ext cx="118778" cy="181691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84" name="Rechthoek 83">
                  <a:extLst>
                    <a:ext uri="{FF2B5EF4-FFF2-40B4-BE49-F238E27FC236}">
                      <a16:creationId xmlns:a16="http://schemas.microsoft.com/office/drawing/2014/main" id="{3E6F399A-6BE1-4557-94D1-29D3456F3294}"/>
                    </a:ext>
                  </a:extLst>
                </p:cNvPr>
                <p:cNvSpPr/>
                <p:nvPr userDrawn="1"/>
              </p:nvSpPr>
              <p:spPr>
                <a:xfrm>
                  <a:off x="13180812" y="3481982"/>
                  <a:ext cx="13527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85" name="Rechthoek 84">
                  <a:extLst>
                    <a:ext uri="{FF2B5EF4-FFF2-40B4-BE49-F238E27FC236}">
                      <a16:creationId xmlns:a16="http://schemas.microsoft.com/office/drawing/2014/main" id="{57D64309-7C23-4092-87C7-91FAEBE00924}"/>
                    </a:ext>
                  </a:extLst>
                </p:cNvPr>
                <p:cNvSpPr/>
                <p:nvPr userDrawn="1"/>
              </p:nvSpPr>
              <p:spPr>
                <a:xfrm>
                  <a:off x="13180812" y="3554800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86" name="Rechthoek 85">
                  <a:extLst>
                    <a:ext uri="{FF2B5EF4-FFF2-40B4-BE49-F238E27FC236}">
                      <a16:creationId xmlns:a16="http://schemas.microsoft.com/office/drawing/2014/main" id="{E7079475-FA54-4C96-88CF-6AC69EA14D38}"/>
                    </a:ext>
                  </a:extLst>
                </p:cNvPr>
                <p:cNvSpPr/>
                <p:nvPr userDrawn="1"/>
              </p:nvSpPr>
              <p:spPr>
                <a:xfrm>
                  <a:off x="13180812" y="3627618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69" name="Groep 68">
                <a:extLst>
                  <a:ext uri="{FF2B5EF4-FFF2-40B4-BE49-F238E27FC236}">
                    <a16:creationId xmlns:a16="http://schemas.microsoft.com/office/drawing/2014/main" id="{FDE58D03-C38E-4CC2-8E95-85A773F0D7EB}"/>
                  </a:ext>
                </a:extLst>
              </p:cNvPr>
              <p:cNvGrpSpPr/>
              <p:nvPr userDrawn="1"/>
            </p:nvGrpSpPr>
            <p:grpSpPr>
              <a:xfrm>
                <a:off x="-2423424" y="3690208"/>
                <a:ext cx="166739" cy="218963"/>
                <a:chOff x="12940828" y="3950597"/>
                <a:chExt cx="432813" cy="568367"/>
              </a:xfrm>
            </p:grpSpPr>
            <p:grpSp>
              <p:nvGrpSpPr>
                <p:cNvPr id="73" name="Groep 72">
                  <a:extLst>
                    <a:ext uri="{FF2B5EF4-FFF2-40B4-BE49-F238E27FC236}">
                      <a16:creationId xmlns:a16="http://schemas.microsoft.com/office/drawing/2014/main" id="{52F381B0-3840-4E8B-8D25-1E7A7AB06461}"/>
                    </a:ext>
                  </a:extLst>
                </p:cNvPr>
                <p:cNvGrpSpPr/>
                <p:nvPr userDrawn="1"/>
              </p:nvGrpSpPr>
              <p:grpSpPr>
                <a:xfrm>
                  <a:off x="13000382" y="4006891"/>
                  <a:ext cx="373259" cy="315747"/>
                  <a:chOff x="12968836" y="3354170"/>
                  <a:chExt cx="404806" cy="342433"/>
                </a:xfrm>
              </p:grpSpPr>
              <p:sp>
                <p:nvSpPr>
                  <p:cNvPr id="75" name="Rechthoek: afgeronde hoeken 74">
                    <a:extLst>
                      <a:ext uri="{FF2B5EF4-FFF2-40B4-BE49-F238E27FC236}">
                        <a16:creationId xmlns:a16="http://schemas.microsoft.com/office/drawing/2014/main" id="{728859C0-9B8F-44AF-8FD7-BFC9ACE7255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968836" y="3354170"/>
                    <a:ext cx="404806" cy="342433"/>
                  </a:xfrm>
                  <a:prstGeom prst="roundRect">
                    <a:avLst>
                      <a:gd name="adj" fmla="val 2911"/>
                    </a:avLst>
                  </a:prstGeom>
                  <a:solidFill>
                    <a:schemeClr val="bg1"/>
                  </a:solidFill>
                  <a:ln w="12700">
                    <a:solidFill>
                      <a:srgbClr val="81818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lvl="0">
                      <a:lnSpc>
                        <a:spcPct val="90000"/>
                      </a:lnSpc>
                      <a:spcBef>
                        <a:spcPts val="600"/>
                      </a:spcBef>
                      <a:spcAft>
                        <a:spcPts val="600"/>
                      </a:spcAft>
                    </a:pPr>
                    <a:endParaRPr lang="nl-NL" sz="800" b="0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76" name="Rechthoek 75">
                    <a:extLst>
                      <a:ext uri="{FF2B5EF4-FFF2-40B4-BE49-F238E27FC236}">
                        <a16:creationId xmlns:a16="http://schemas.microsoft.com/office/drawing/2014/main" id="{4B8BE133-B33A-4969-A040-9CD2DAA2A66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0" y="3401181"/>
                    <a:ext cx="305213" cy="41563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77" name="Rechthoek 76">
                    <a:extLst>
                      <a:ext uri="{FF2B5EF4-FFF2-40B4-BE49-F238E27FC236}">
                        <a16:creationId xmlns:a16="http://schemas.microsoft.com/office/drawing/2014/main" id="{606D30F9-F49C-44C6-B71E-1A9CC88123D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1" y="3471575"/>
                    <a:ext cx="118778" cy="181691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78" name="Rechthoek 77">
                    <a:extLst>
                      <a:ext uri="{FF2B5EF4-FFF2-40B4-BE49-F238E27FC236}">
                        <a16:creationId xmlns:a16="http://schemas.microsoft.com/office/drawing/2014/main" id="{E4089193-B95B-4BC3-804B-BD758249377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481982"/>
                    <a:ext cx="13527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79" name="Rechthoek 78">
                    <a:extLst>
                      <a:ext uri="{FF2B5EF4-FFF2-40B4-BE49-F238E27FC236}">
                        <a16:creationId xmlns:a16="http://schemas.microsoft.com/office/drawing/2014/main" id="{59655C51-9C42-4522-9A2B-B5B0CC0D56E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554800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80" name="Rechthoek 79">
                    <a:extLst>
                      <a:ext uri="{FF2B5EF4-FFF2-40B4-BE49-F238E27FC236}">
                        <a16:creationId xmlns:a16="http://schemas.microsoft.com/office/drawing/2014/main" id="{2E101CDF-F740-485D-9A06-F59E17A1E11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627618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sp>
              <p:nvSpPr>
                <p:cNvPr id="74" name="Boog 73">
                  <a:extLst>
                    <a:ext uri="{FF2B5EF4-FFF2-40B4-BE49-F238E27FC236}">
                      <a16:creationId xmlns:a16="http://schemas.microsoft.com/office/drawing/2014/main" id="{52977D05-283A-487B-A3F9-DE678B4005B4}"/>
                    </a:ext>
                  </a:extLst>
                </p:cNvPr>
                <p:cNvSpPr/>
                <p:nvPr userDrawn="1"/>
              </p:nvSpPr>
              <p:spPr>
                <a:xfrm rot="17637075">
                  <a:off x="12776155" y="4115270"/>
                  <a:ext cx="568367" cy="239021"/>
                </a:xfrm>
                <a:prstGeom prst="arc">
                  <a:avLst>
                    <a:gd name="adj1" fmla="val 15959368"/>
                    <a:gd name="adj2" fmla="val 1354623"/>
                  </a:avLst>
                </a:prstGeom>
                <a:noFill/>
                <a:ln w="19050" cap="flat" cmpd="sng" algn="ctr">
                  <a:solidFill>
                    <a:srgbClr val="4D82B8"/>
                  </a:solidFill>
                  <a:prstDash val="solid"/>
                  <a:headEnd type="arrow" w="med" len="sm"/>
                </a:ln>
                <a:effectLst/>
              </p:spPr>
              <p:txBody>
                <a:bodyPr rtlCol="0" anchor="ctr">
                  <a:noAutofit/>
                </a:bodyPr>
                <a:lstStyle/>
                <a:p>
                  <a:pPr algn="ctr"/>
                  <a:endParaRPr lang="nl-NL" sz="240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70" name="Tekstvak 69">
                <a:extLst>
                  <a:ext uri="{FF2B5EF4-FFF2-40B4-BE49-F238E27FC236}">
                    <a16:creationId xmlns:a16="http://schemas.microsoft.com/office/drawing/2014/main" id="{7A06B4A2-8F66-439A-A799-CAAB5EE9F2D9}"/>
                  </a:ext>
                </a:extLst>
              </p:cNvPr>
              <p:cNvSpPr txBox="1"/>
              <p:nvPr userDrawn="1"/>
            </p:nvSpPr>
            <p:spPr>
              <a:xfrm>
                <a:off x="-2245455" y="3460544"/>
                <a:ext cx="896116" cy="134709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Indeling</a:t>
                </a:r>
              </a:p>
            </p:txBody>
          </p:sp>
          <p:sp>
            <p:nvSpPr>
              <p:cNvPr id="71" name="Tekstvak 70">
                <a:extLst>
                  <a:ext uri="{FF2B5EF4-FFF2-40B4-BE49-F238E27FC236}">
                    <a16:creationId xmlns:a16="http://schemas.microsoft.com/office/drawing/2014/main" id="{A4A83FEE-9BA9-40B3-992C-10559C3599C4}"/>
                  </a:ext>
                </a:extLst>
              </p:cNvPr>
              <p:cNvSpPr txBox="1"/>
              <p:nvPr userDrawn="1"/>
            </p:nvSpPr>
            <p:spPr>
              <a:xfrm>
                <a:off x="-2258884" y="3712980"/>
                <a:ext cx="909545" cy="126416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Dia Herstellen</a:t>
                </a:r>
              </a:p>
            </p:txBody>
          </p:sp>
          <p:sp>
            <p:nvSpPr>
              <p:cNvPr id="72" name="Vrije vorm: vorm 71">
                <a:extLst>
                  <a:ext uri="{FF2B5EF4-FFF2-40B4-BE49-F238E27FC236}">
                    <a16:creationId xmlns:a16="http://schemas.microsoft.com/office/drawing/2014/main" id="{0B070651-D882-4855-B7EE-FE06D3EB840A}"/>
                  </a:ext>
                </a:extLst>
              </p:cNvPr>
              <p:cNvSpPr/>
              <p:nvPr userDrawn="1"/>
            </p:nvSpPr>
            <p:spPr>
              <a:xfrm>
                <a:off x="-1360391" y="3783140"/>
                <a:ext cx="97562" cy="180000"/>
              </a:xfrm>
              <a:custGeom>
                <a:avLst/>
                <a:gdLst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41194 w 880280"/>
                  <a:gd name="connsiteY2" fmla="*/ 96899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27546 w 880280"/>
                  <a:gd name="connsiteY2" fmla="*/ 975815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00250 w 880280"/>
                  <a:gd name="connsiteY2" fmla="*/ 100311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11791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498144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80280" h="1624084">
                    <a:moveTo>
                      <a:pt x="0" y="0"/>
                    </a:moveTo>
                    <a:lnTo>
                      <a:pt x="0" y="1262418"/>
                    </a:lnTo>
                    <a:lnTo>
                      <a:pt x="313898" y="996287"/>
                    </a:lnTo>
                    <a:lnTo>
                      <a:pt x="620973" y="1624084"/>
                    </a:lnTo>
                    <a:lnTo>
                      <a:pt x="839337" y="1480782"/>
                    </a:lnTo>
                    <a:lnTo>
                      <a:pt x="498144" y="900753"/>
                    </a:lnTo>
                    <a:lnTo>
                      <a:pt x="880280" y="8939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27" name="Groep 26">
              <a:extLst>
                <a:ext uri="{FF2B5EF4-FFF2-40B4-BE49-F238E27FC236}">
                  <a16:creationId xmlns:a16="http://schemas.microsoft.com/office/drawing/2014/main" id="{3CFC3BEB-6D04-4B64-B207-B81AC905ADC6}"/>
                </a:ext>
              </a:extLst>
            </p:cNvPr>
            <p:cNvGrpSpPr/>
            <p:nvPr userDrawn="1"/>
          </p:nvGrpSpPr>
          <p:grpSpPr>
            <a:xfrm>
              <a:off x="12377595" y="6063404"/>
              <a:ext cx="3693386" cy="959696"/>
              <a:chOff x="-3786437" y="6163468"/>
              <a:chExt cx="3693386" cy="959696"/>
            </a:xfrm>
          </p:grpSpPr>
          <p:sp>
            <p:nvSpPr>
              <p:cNvPr id="56" name="Rechthoek 55">
                <a:extLst>
                  <a:ext uri="{FF2B5EF4-FFF2-40B4-BE49-F238E27FC236}">
                    <a16:creationId xmlns:a16="http://schemas.microsoft.com/office/drawing/2014/main" id="{D363FFDB-54DD-4EF1-B3D0-B6F2614DF33D}"/>
                  </a:ext>
                </a:extLst>
              </p:cNvPr>
              <p:cNvSpPr/>
              <p:nvPr userDrawn="1"/>
            </p:nvSpPr>
            <p:spPr>
              <a:xfrm>
                <a:off x="-3786437" y="6295164"/>
                <a:ext cx="3593637" cy="828000"/>
              </a:xfrm>
              <a:prstGeom prst="rect">
                <a:avLst/>
              </a:prstGeom>
              <a:solidFill>
                <a:srgbClr val="ECECEC"/>
              </a:solidFill>
              <a:ln w="6350">
                <a:solidFill>
                  <a:srgbClr val="ECECE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1200" b="1" cap="all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MEER WETEN?</a:t>
                </a:r>
                <a:br>
                  <a:rPr lang="nl-NL" sz="1200" b="1" cap="all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nl-NL" sz="1200" kern="1200" cap="none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Ga naar de tab</a:t>
                </a:r>
                <a:r>
                  <a:rPr lang="nl-NL" sz="1200" b="1" cap="all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'SLIDEBUILDER’ </a:t>
                </a:r>
                <a:r>
                  <a:rPr lang="nl-NL" sz="1200" kern="1200" cap="none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en klik</a:t>
                </a:r>
                <a:br>
                  <a:rPr lang="nl-NL" sz="1200" kern="1200" cap="none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</a:br>
                <a:r>
                  <a:rPr lang="nl-NL" sz="1200" kern="1200" cap="none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op de knop </a:t>
                </a:r>
                <a:r>
                  <a:rPr lang="nl-NL" sz="1200" b="1" cap="all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'Support &amp; Inspiratie'</a:t>
                </a:r>
              </a:p>
            </p:txBody>
          </p:sp>
          <p:grpSp>
            <p:nvGrpSpPr>
              <p:cNvPr id="57" name="ICOON_info">
                <a:extLst>
                  <a:ext uri="{FF2B5EF4-FFF2-40B4-BE49-F238E27FC236}">
                    <a16:creationId xmlns:a16="http://schemas.microsoft.com/office/drawing/2014/main" id="{7DD842D1-96A3-4EAD-BE75-60C8E6E16706}"/>
                  </a:ext>
                </a:extLst>
              </p:cNvPr>
              <p:cNvGrpSpPr/>
              <p:nvPr userDrawn="1"/>
            </p:nvGrpSpPr>
            <p:grpSpPr>
              <a:xfrm>
                <a:off x="-376736" y="6163468"/>
                <a:ext cx="283685" cy="283685"/>
                <a:chOff x="-510741" y="5913713"/>
                <a:chExt cx="267555" cy="267555"/>
              </a:xfrm>
            </p:grpSpPr>
            <p:sp>
              <p:nvSpPr>
                <p:cNvPr id="64" name="Ovaal 63">
                  <a:extLst>
                    <a:ext uri="{FF2B5EF4-FFF2-40B4-BE49-F238E27FC236}">
                      <a16:creationId xmlns:a16="http://schemas.microsoft.com/office/drawing/2014/main" id="{B7B72369-1EDD-4A2E-A248-4B4A8AB52156}"/>
                    </a:ext>
                  </a:extLst>
                </p:cNvPr>
                <p:cNvSpPr/>
                <p:nvPr userDrawn="1"/>
              </p:nvSpPr>
              <p:spPr>
                <a:xfrm>
                  <a:off x="-491853" y="5932072"/>
                  <a:ext cx="230835" cy="230835"/>
                </a:xfrm>
                <a:prstGeom prst="ellipse">
                  <a:avLst/>
                </a:prstGeom>
                <a:solidFill>
                  <a:srgbClr val="211F2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1600" cap="all" baseline="0" noProof="0" dirty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65" name="Graphic 163" descr="Informatie">
                  <a:extLst>
                    <a:ext uri="{FF2B5EF4-FFF2-40B4-BE49-F238E27FC236}">
                      <a16:creationId xmlns:a16="http://schemas.microsoft.com/office/drawing/2014/main" id="{436327FA-5F1C-408D-BDCF-A576CB9A1409}"/>
                    </a:ext>
                  </a:extLst>
                </p:cNvPr>
                <p:cNvSpPr/>
                <p:nvPr/>
              </p:nvSpPr>
              <p:spPr>
                <a:xfrm>
                  <a:off x="-510741" y="5913713"/>
                  <a:ext cx="267555" cy="267555"/>
                </a:xfrm>
                <a:custGeom>
                  <a:avLst/>
                  <a:gdLst>
                    <a:gd name="connsiteX0" fmla="*/ 145860 w 291719"/>
                    <a:gd name="connsiteY0" fmla="*/ 0 h 291719"/>
                    <a:gd name="connsiteX1" fmla="*/ 0 w 291719"/>
                    <a:gd name="connsiteY1" fmla="*/ 145860 h 291719"/>
                    <a:gd name="connsiteX2" fmla="*/ 145860 w 291719"/>
                    <a:gd name="connsiteY2" fmla="*/ 291720 h 291719"/>
                    <a:gd name="connsiteX3" fmla="*/ 291720 w 291719"/>
                    <a:gd name="connsiteY3" fmla="*/ 145860 h 291719"/>
                    <a:gd name="connsiteX4" fmla="*/ 145860 w 291719"/>
                    <a:gd name="connsiteY4" fmla="*/ 0 h 291719"/>
                    <a:gd name="connsiteX5" fmla="*/ 138183 w 291719"/>
                    <a:gd name="connsiteY5" fmla="*/ 38384 h 291719"/>
                    <a:gd name="connsiteX6" fmla="*/ 157375 w 291719"/>
                    <a:gd name="connsiteY6" fmla="*/ 57576 h 291719"/>
                    <a:gd name="connsiteX7" fmla="*/ 138183 w 291719"/>
                    <a:gd name="connsiteY7" fmla="*/ 76768 h 291719"/>
                    <a:gd name="connsiteX8" fmla="*/ 118991 w 291719"/>
                    <a:gd name="connsiteY8" fmla="*/ 57576 h 291719"/>
                    <a:gd name="connsiteX9" fmla="*/ 138183 w 291719"/>
                    <a:gd name="connsiteY9" fmla="*/ 38384 h 291719"/>
                    <a:gd name="connsiteX10" fmla="*/ 184244 w 291719"/>
                    <a:gd name="connsiteY10" fmla="*/ 253336 h 291719"/>
                    <a:gd name="connsiteX11" fmla="*/ 107476 w 291719"/>
                    <a:gd name="connsiteY11" fmla="*/ 253336 h 291719"/>
                    <a:gd name="connsiteX12" fmla="*/ 107476 w 291719"/>
                    <a:gd name="connsiteY12" fmla="*/ 230305 h 291719"/>
                    <a:gd name="connsiteX13" fmla="*/ 134345 w 291719"/>
                    <a:gd name="connsiteY13" fmla="*/ 230305 h 291719"/>
                    <a:gd name="connsiteX14" fmla="*/ 134345 w 291719"/>
                    <a:gd name="connsiteY14" fmla="*/ 115153 h 291719"/>
                    <a:gd name="connsiteX15" fmla="*/ 111314 w 291719"/>
                    <a:gd name="connsiteY15" fmla="*/ 115153 h 291719"/>
                    <a:gd name="connsiteX16" fmla="*/ 111314 w 291719"/>
                    <a:gd name="connsiteY16" fmla="*/ 92122 h 291719"/>
                    <a:gd name="connsiteX17" fmla="*/ 157375 w 291719"/>
                    <a:gd name="connsiteY17" fmla="*/ 92122 h 291719"/>
                    <a:gd name="connsiteX18" fmla="*/ 157375 w 291719"/>
                    <a:gd name="connsiteY18" fmla="*/ 115153 h 291719"/>
                    <a:gd name="connsiteX19" fmla="*/ 157375 w 291719"/>
                    <a:gd name="connsiteY19" fmla="*/ 230305 h 291719"/>
                    <a:gd name="connsiteX20" fmla="*/ 184244 w 291719"/>
                    <a:gd name="connsiteY20" fmla="*/ 230305 h 291719"/>
                    <a:gd name="connsiteX21" fmla="*/ 184244 w 291719"/>
                    <a:gd name="connsiteY21" fmla="*/ 253336 h 2917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291719" h="291719">
                      <a:moveTo>
                        <a:pt x="145860" y="0"/>
                      </a:moveTo>
                      <a:cubicBezTo>
                        <a:pt x="65253" y="0"/>
                        <a:pt x="0" y="65253"/>
                        <a:pt x="0" y="145860"/>
                      </a:cubicBezTo>
                      <a:cubicBezTo>
                        <a:pt x="0" y="226467"/>
                        <a:pt x="65253" y="291720"/>
                        <a:pt x="145860" y="291720"/>
                      </a:cubicBezTo>
                      <a:cubicBezTo>
                        <a:pt x="226467" y="291720"/>
                        <a:pt x="291720" y="226467"/>
                        <a:pt x="291720" y="145860"/>
                      </a:cubicBezTo>
                      <a:cubicBezTo>
                        <a:pt x="291720" y="65253"/>
                        <a:pt x="226467" y="0"/>
                        <a:pt x="145860" y="0"/>
                      </a:cubicBezTo>
                      <a:close/>
                      <a:moveTo>
                        <a:pt x="138183" y="38384"/>
                      </a:moveTo>
                      <a:cubicBezTo>
                        <a:pt x="148931" y="38384"/>
                        <a:pt x="157375" y="46829"/>
                        <a:pt x="157375" y="57576"/>
                      </a:cubicBezTo>
                      <a:cubicBezTo>
                        <a:pt x="157375" y="68324"/>
                        <a:pt x="148931" y="76768"/>
                        <a:pt x="138183" y="76768"/>
                      </a:cubicBezTo>
                      <a:cubicBezTo>
                        <a:pt x="127435" y="76768"/>
                        <a:pt x="118991" y="68324"/>
                        <a:pt x="118991" y="57576"/>
                      </a:cubicBezTo>
                      <a:cubicBezTo>
                        <a:pt x="118991" y="46829"/>
                        <a:pt x="127435" y="38384"/>
                        <a:pt x="138183" y="38384"/>
                      </a:cubicBezTo>
                      <a:close/>
                      <a:moveTo>
                        <a:pt x="184244" y="253336"/>
                      </a:moveTo>
                      <a:lnTo>
                        <a:pt x="107476" y="253336"/>
                      </a:lnTo>
                      <a:lnTo>
                        <a:pt x="107476" y="230305"/>
                      </a:lnTo>
                      <a:lnTo>
                        <a:pt x="134345" y="230305"/>
                      </a:lnTo>
                      <a:lnTo>
                        <a:pt x="134345" y="115153"/>
                      </a:lnTo>
                      <a:lnTo>
                        <a:pt x="111314" y="115153"/>
                      </a:lnTo>
                      <a:lnTo>
                        <a:pt x="111314" y="92122"/>
                      </a:lnTo>
                      <a:lnTo>
                        <a:pt x="157375" y="92122"/>
                      </a:lnTo>
                      <a:lnTo>
                        <a:pt x="157375" y="115153"/>
                      </a:lnTo>
                      <a:lnTo>
                        <a:pt x="157375" y="230305"/>
                      </a:lnTo>
                      <a:lnTo>
                        <a:pt x="184244" y="230305"/>
                      </a:lnTo>
                      <a:lnTo>
                        <a:pt x="184244" y="253336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 w="3770" cap="flat">
                  <a:noFill/>
                  <a:prstDash val="solid"/>
                  <a:miter/>
                </a:ln>
              </p:spPr>
              <p:txBody>
                <a:bodyPr rtlCol="0" anchor="ctr">
                  <a:noAutofit/>
                </a:bodyPr>
                <a:lstStyle/>
                <a:p>
                  <a:endParaRPr lang="nl-NL" sz="200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58" name="Groep 57">
                <a:extLst>
                  <a:ext uri="{FF2B5EF4-FFF2-40B4-BE49-F238E27FC236}">
                    <a16:creationId xmlns:a16="http://schemas.microsoft.com/office/drawing/2014/main" id="{6D45D604-3F57-484D-B6DB-7F30BFDEF5F5}"/>
                  </a:ext>
                </a:extLst>
              </p:cNvPr>
              <p:cNvGrpSpPr/>
              <p:nvPr userDrawn="1"/>
            </p:nvGrpSpPr>
            <p:grpSpPr>
              <a:xfrm>
                <a:off x="-938434" y="6420818"/>
                <a:ext cx="627798" cy="576693"/>
                <a:chOff x="-938434" y="4570310"/>
                <a:chExt cx="627798" cy="576693"/>
              </a:xfrm>
            </p:grpSpPr>
            <p:grpSp>
              <p:nvGrpSpPr>
                <p:cNvPr id="59" name="Inspireren">
                  <a:extLst>
                    <a:ext uri="{FF2B5EF4-FFF2-40B4-BE49-F238E27FC236}">
                      <a16:creationId xmlns:a16="http://schemas.microsoft.com/office/drawing/2014/main" id="{11297951-CE3F-4784-90D1-75848C6D2B0D}"/>
                    </a:ext>
                  </a:extLst>
                </p:cNvPr>
                <p:cNvGrpSpPr>
                  <a:grpSpLocks noChangeAspect="1"/>
                </p:cNvGrpSpPr>
                <p:nvPr userDrawn="1"/>
              </p:nvGrpSpPr>
              <p:grpSpPr bwMode="auto">
                <a:xfrm>
                  <a:off x="-716116" y="4570310"/>
                  <a:ext cx="169778" cy="242385"/>
                  <a:chOff x="4768" y="2783"/>
                  <a:chExt cx="788" cy="1125"/>
                </a:xfrm>
                <a:gradFill>
                  <a:gsLst>
                    <a:gs pos="0">
                      <a:srgbClr val="9D9FA1"/>
                    </a:gs>
                    <a:gs pos="70000">
                      <a:srgbClr val="211F26"/>
                    </a:gs>
                  </a:gsLst>
                  <a:lin ang="2700000" scaled="0"/>
                </a:gradFill>
              </p:grpSpPr>
              <p:sp>
                <p:nvSpPr>
                  <p:cNvPr id="61" name="Freeform 12">
                    <a:extLst>
                      <a:ext uri="{FF2B5EF4-FFF2-40B4-BE49-F238E27FC236}">
                        <a16:creationId xmlns:a16="http://schemas.microsoft.com/office/drawing/2014/main" id="{D890CFF5-5FB3-475D-B38F-177A9AAE7D7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001" y="3186"/>
                    <a:ext cx="319" cy="288"/>
                  </a:xfrm>
                  <a:custGeom>
                    <a:avLst/>
                    <a:gdLst>
                      <a:gd name="T0" fmla="*/ 220 w 319"/>
                      <a:gd name="T1" fmla="*/ 288 h 288"/>
                      <a:gd name="T2" fmla="*/ 107 w 319"/>
                      <a:gd name="T3" fmla="*/ 288 h 288"/>
                      <a:gd name="T4" fmla="*/ 0 w 319"/>
                      <a:gd name="T5" fmla="*/ 0 h 288"/>
                      <a:gd name="T6" fmla="*/ 319 w 319"/>
                      <a:gd name="T7" fmla="*/ 0 h 288"/>
                      <a:gd name="T8" fmla="*/ 220 w 319"/>
                      <a:gd name="T9" fmla="*/ 288 h 28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19" h="288">
                        <a:moveTo>
                          <a:pt x="220" y="288"/>
                        </a:moveTo>
                        <a:lnTo>
                          <a:pt x="107" y="288"/>
                        </a:lnTo>
                        <a:lnTo>
                          <a:pt x="0" y="0"/>
                        </a:lnTo>
                        <a:lnTo>
                          <a:pt x="319" y="0"/>
                        </a:lnTo>
                        <a:lnTo>
                          <a:pt x="220" y="288"/>
                        </a:lnTo>
                        <a:close/>
                      </a:path>
                    </a:pathLst>
                  </a:custGeom>
                  <a:solidFill>
                    <a:srgbClr val="1FF524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95469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3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Segoe UI Light"/>
                    </a:endParaRPr>
                  </a:p>
                </p:txBody>
              </p:sp>
              <p:sp>
                <p:nvSpPr>
                  <p:cNvPr id="62" name="Freeform 13">
                    <a:extLst>
                      <a:ext uri="{FF2B5EF4-FFF2-40B4-BE49-F238E27FC236}">
                        <a16:creationId xmlns:a16="http://schemas.microsoft.com/office/drawing/2014/main" id="{8D073D70-3194-4319-9303-8941E183C74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022" y="3796"/>
                    <a:ext cx="282" cy="112"/>
                  </a:xfrm>
                  <a:custGeom>
                    <a:avLst/>
                    <a:gdLst>
                      <a:gd name="T0" fmla="*/ 229 w 251"/>
                      <a:gd name="T1" fmla="*/ 70 h 100"/>
                      <a:gd name="T2" fmla="*/ 229 w 251"/>
                      <a:gd name="T3" fmla="*/ 69 h 100"/>
                      <a:gd name="T4" fmla="*/ 251 w 251"/>
                      <a:gd name="T5" fmla="*/ 0 h 100"/>
                      <a:gd name="T6" fmla="*/ 0 w 251"/>
                      <a:gd name="T7" fmla="*/ 0 h 100"/>
                      <a:gd name="T8" fmla="*/ 22 w 251"/>
                      <a:gd name="T9" fmla="*/ 69 h 100"/>
                      <a:gd name="T10" fmla="*/ 63 w 251"/>
                      <a:gd name="T11" fmla="*/ 100 h 100"/>
                      <a:gd name="T12" fmla="*/ 188 w 251"/>
                      <a:gd name="T13" fmla="*/ 100 h 100"/>
                      <a:gd name="T14" fmla="*/ 229 w 251"/>
                      <a:gd name="T15" fmla="*/ 71 h 100"/>
                      <a:gd name="T16" fmla="*/ 229 w 251"/>
                      <a:gd name="T17" fmla="*/ 71 h 100"/>
                      <a:gd name="T18" fmla="*/ 229 w 251"/>
                      <a:gd name="T19" fmla="*/ 70 h 1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251" h="100">
                        <a:moveTo>
                          <a:pt x="229" y="70"/>
                        </a:moveTo>
                        <a:cubicBezTo>
                          <a:pt x="229" y="70"/>
                          <a:pt x="229" y="69"/>
                          <a:pt x="229" y="69"/>
                        </a:cubicBezTo>
                        <a:cubicBezTo>
                          <a:pt x="251" y="0"/>
                          <a:pt x="251" y="0"/>
                          <a:pt x="251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22" y="69"/>
                          <a:pt x="22" y="69"/>
                          <a:pt x="22" y="69"/>
                        </a:cubicBezTo>
                        <a:cubicBezTo>
                          <a:pt x="27" y="87"/>
                          <a:pt x="44" y="100"/>
                          <a:pt x="63" y="100"/>
                        </a:cubicBezTo>
                        <a:cubicBezTo>
                          <a:pt x="188" y="100"/>
                          <a:pt x="188" y="100"/>
                          <a:pt x="188" y="100"/>
                        </a:cubicBezTo>
                        <a:cubicBezTo>
                          <a:pt x="207" y="100"/>
                          <a:pt x="223" y="88"/>
                          <a:pt x="229" y="71"/>
                        </a:cubicBezTo>
                        <a:cubicBezTo>
                          <a:pt x="229" y="71"/>
                          <a:pt x="229" y="71"/>
                          <a:pt x="229" y="71"/>
                        </a:cubicBezTo>
                        <a:lnTo>
                          <a:pt x="229" y="7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95469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3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Segoe UI Light"/>
                    </a:endParaRPr>
                  </a:p>
                </p:txBody>
              </p:sp>
              <p:sp>
                <p:nvSpPr>
                  <p:cNvPr id="63" name="Freeform 14">
                    <a:extLst>
                      <a:ext uri="{FF2B5EF4-FFF2-40B4-BE49-F238E27FC236}">
                        <a16:creationId xmlns:a16="http://schemas.microsoft.com/office/drawing/2014/main" id="{CC79F592-0400-47AB-9409-7E5B67024582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4768" y="2783"/>
                    <a:ext cx="788" cy="966"/>
                  </a:xfrm>
                  <a:custGeom>
                    <a:avLst/>
                    <a:gdLst>
                      <a:gd name="T0" fmla="*/ 351 w 702"/>
                      <a:gd name="T1" fmla="*/ 0 h 860"/>
                      <a:gd name="T2" fmla="*/ 0 w 702"/>
                      <a:gd name="T3" fmla="*/ 351 h 860"/>
                      <a:gd name="T4" fmla="*/ 134 w 702"/>
                      <a:gd name="T5" fmla="*/ 627 h 860"/>
                      <a:gd name="T6" fmla="*/ 165 w 702"/>
                      <a:gd name="T7" fmla="*/ 718 h 860"/>
                      <a:gd name="T8" fmla="*/ 266 w 702"/>
                      <a:gd name="T9" fmla="*/ 718 h 860"/>
                      <a:gd name="T10" fmla="*/ 266 w 702"/>
                      <a:gd name="T11" fmla="*/ 718 h 860"/>
                      <a:gd name="T12" fmla="*/ 434 w 702"/>
                      <a:gd name="T13" fmla="*/ 718 h 860"/>
                      <a:gd name="T14" fmla="*/ 419 w 702"/>
                      <a:gd name="T15" fmla="*/ 760 h 860"/>
                      <a:gd name="T16" fmla="*/ 284 w 702"/>
                      <a:gd name="T17" fmla="*/ 760 h 860"/>
                      <a:gd name="T18" fmla="*/ 284 w 702"/>
                      <a:gd name="T19" fmla="*/ 760 h 860"/>
                      <a:gd name="T20" fmla="*/ 179 w 702"/>
                      <a:gd name="T21" fmla="*/ 760 h 860"/>
                      <a:gd name="T22" fmla="*/ 212 w 702"/>
                      <a:gd name="T23" fmla="*/ 860 h 860"/>
                      <a:gd name="T24" fmla="*/ 212 w 702"/>
                      <a:gd name="T25" fmla="*/ 860 h 860"/>
                      <a:gd name="T26" fmla="*/ 216 w 702"/>
                      <a:gd name="T27" fmla="*/ 860 h 860"/>
                      <a:gd name="T28" fmla="*/ 488 w 702"/>
                      <a:gd name="T29" fmla="*/ 860 h 860"/>
                      <a:gd name="T30" fmla="*/ 491 w 702"/>
                      <a:gd name="T31" fmla="*/ 860 h 860"/>
                      <a:gd name="T32" fmla="*/ 570 w 702"/>
                      <a:gd name="T33" fmla="*/ 625 h 860"/>
                      <a:gd name="T34" fmla="*/ 702 w 702"/>
                      <a:gd name="T35" fmla="*/ 351 h 860"/>
                      <a:gd name="T36" fmla="*/ 351 w 702"/>
                      <a:gd name="T37" fmla="*/ 0 h 860"/>
                      <a:gd name="T38" fmla="*/ 587 w 702"/>
                      <a:gd name="T39" fmla="*/ 438 h 860"/>
                      <a:gd name="T40" fmla="*/ 485 w 702"/>
                      <a:gd name="T41" fmla="*/ 563 h 860"/>
                      <a:gd name="T42" fmla="*/ 454 w 702"/>
                      <a:gd name="T43" fmla="*/ 658 h 860"/>
                      <a:gd name="T44" fmla="*/ 250 w 702"/>
                      <a:gd name="T45" fmla="*/ 658 h 860"/>
                      <a:gd name="T46" fmla="*/ 219 w 702"/>
                      <a:gd name="T47" fmla="*/ 565 h 860"/>
                      <a:gd name="T48" fmla="*/ 115 w 702"/>
                      <a:gd name="T49" fmla="*/ 439 h 860"/>
                      <a:gd name="T50" fmla="*/ 99 w 702"/>
                      <a:gd name="T51" fmla="*/ 351 h 860"/>
                      <a:gd name="T52" fmla="*/ 351 w 702"/>
                      <a:gd name="T53" fmla="*/ 99 h 860"/>
                      <a:gd name="T54" fmla="*/ 603 w 702"/>
                      <a:gd name="T55" fmla="*/ 351 h 860"/>
                      <a:gd name="T56" fmla="*/ 587 w 702"/>
                      <a:gd name="T57" fmla="*/ 438 h 8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</a:cxnLst>
                    <a:rect l="0" t="0" r="r" b="b"/>
                    <a:pathLst>
                      <a:path w="702" h="860">
                        <a:moveTo>
                          <a:pt x="351" y="0"/>
                        </a:moveTo>
                        <a:cubicBezTo>
                          <a:pt x="157" y="0"/>
                          <a:pt x="0" y="157"/>
                          <a:pt x="0" y="351"/>
                        </a:cubicBezTo>
                        <a:cubicBezTo>
                          <a:pt x="0" y="463"/>
                          <a:pt x="52" y="562"/>
                          <a:pt x="134" y="627"/>
                        </a:cubicBezTo>
                        <a:cubicBezTo>
                          <a:pt x="165" y="718"/>
                          <a:pt x="165" y="718"/>
                          <a:pt x="165" y="718"/>
                        </a:cubicBezTo>
                        <a:cubicBezTo>
                          <a:pt x="266" y="718"/>
                          <a:pt x="266" y="718"/>
                          <a:pt x="266" y="718"/>
                        </a:cubicBezTo>
                        <a:cubicBezTo>
                          <a:pt x="266" y="718"/>
                          <a:pt x="266" y="718"/>
                          <a:pt x="266" y="718"/>
                        </a:cubicBezTo>
                        <a:cubicBezTo>
                          <a:pt x="434" y="718"/>
                          <a:pt x="434" y="718"/>
                          <a:pt x="434" y="718"/>
                        </a:cubicBezTo>
                        <a:cubicBezTo>
                          <a:pt x="419" y="760"/>
                          <a:pt x="419" y="760"/>
                          <a:pt x="419" y="760"/>
                        </a:cubicBezTo>
                        <a:cubicBezTo>
                          <a:pt x="284" y="760"/>
                          <a:pt x="284" y="760"/>
                          <a:pt x="284" y="760"/>
                        </a:cubicBezTo>
                        <a:cubicBezTo>
                          <a:pt x="284" y="760"/>
                          <a:pt x="284" y="760"/>
                          <a:pt x="284" y="760"/>
                        </a:cubicBezTo>
                        <a:cubicBezTo>
                          <a:pt x="179" y="760"/>
                          <a:pt x="179" y="760"/>
                          <a:pt x="179" y="760"/>
                        </a:cubicBezTo>
                        <a:cubicBezTo>
                          <a:pt x="212" y="860"/>
                          <a:pt x="212" y="860"/>
                          <a:pt x="212" y="860"/>
                        </a:cubicBezTo>
                        <a:cubicBezTo>
                          <a:pt x="212" y="860"/>
                          <a:pt x="212" y="860"/>
                          <a:pt x="212" y="860"/>
                        </a:cubicBezTo>
                        <a:cubicBezTo>
                          <a:pt x="216" y="860"/>
                          <a:pt x="216" y="860"/>
                          <a:pt x="216" y="860"/>
                        </a:cubicBezTo>
                        <a:cubicBezTo>
                          <a:pt x="488" y="860"/>
                          <a:pt x="488" y="860"/>
                          <a:pt x="488" y="860"/>
                        </a:cubicBezTo>
                        <a:cubicBezTo>
                          <a:pt x="491" y="860"/>
                          <a:pt x="491" y="860"/>
                          <a:pt x="491" y="860"/>
                        </a:cubicBezTo>
                        <a:cubicBezTo>
                          <a:pt x="570" y="625"/>
                          <a:pt x="570" y="625"/>
                          <a:pt x="570" y="625"/>
                        </a:cubicBezTo>
                        <a:cubicBezTo>
                          <a:pt x="651" y="560"/>
                          <a:pt x="702" y="461"/>
                          <a:pt x="702" y="351"/>
                        </a:cubicBezTo>
                        <a:cubicBezTo>
                          <a:pt x="702" y="157"/>
                          <a:pt x="545" y="0"/>
                          <a:pt x="351" y="0"/>
                        </a:cubicBezTo>
                        <a:close/>
                        <a:moveTo>
                          <a:pt x="587" y="438"/>
                        </a:moveTo>
                        <a:cubicBezTo>
                          <a:pt x="568" y="490"/>
                          <a:pt x="531" y="534"/>
                          <a:pt x="485" y="563"/>
                        </a:cubicBezTo>
                        <a:cubicBezTo>
                          <a:pt x="454" y="658"/>
                          <a:pt x="454" y="658"/>
                          <a:pt x="454" y="658"/>
                        </a:cubicBezTo>
                        <a:cubicBezTo>
                          <a:pt x="250" y="658"/>
                          <a:pt x="250" y="658"/>
                          <a:pt x="250" y="658"/>
                        </a:cubicBezTo>
                        <a:cubicBezTo>
                          <a:pt x="219" y="565"/>
                          <a:pt x="219" y="565"/>
                          <a:pt x="219" y="565"/>
                        </a:cubicBezTo>
                        <a:cubicBezTo>
                          <a:pt x="172" y="536"/>
                          <a:pt x="135" y="491"/>
                          <a:pt x="115" y="439"/>
                        </a:cubicBezTo>
                        <a:cubicBezTo>
                          <a:pt x="105" y="411"/>
                          <a:pt x="99" y="382"/>
                          <a:pt x="99" y="351"/>
                        </a:cubicBezTo>
                        <a:cubicBezTo>
                          <a:pt x="99" y="212"/>
                          <a:pt x="212" y="99"/>
                          <a:pt x="351" y="99"/>
                        </a:cubicBezTo>
                        <a:cubicBezTo>
                          <a:pt x="490" y="99"/>
                          <a:pt x="603" y="212"/>
                          <a:pt x="603" y="351"/>
                        </a:cubicBezTo>
                        <a:cubicBezTo>
                          <a:pt x="603" y="381"/>
                          <a:pt x="597" y="411"/>
                          <a:pt x="587" y="43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95469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3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Segoe UI Light"/>
                    </a:endParaRPr>
                  </a:p>
                </p:txBody>
              </p:sp>
            </p:grpSp>
            <p:sp>
              <p:nvSpPr>
                <p:cNvPr id="60" name="Tekstvak 59">
                  <a:extLst>
                    <a:ext uri="{FF2B5EF4-FFF2-40B4-BE49-F238E27FC236}">
                      <a16:creationId xmlns:a16="http://schemas.microsoft.com/office/drawing/2014/main" id="{E333CC64-89BA-4A7D-85D4-7B84317B090F}"/>
                    </a:ext>
                  </a:extLst>
                </p:cNvPr>
                <p:cNvSpPr txBox="1"/>
                <p:nvPr userDrawn="1"/>
              </p:nvSpPr>
              <p:spPr>
                <a:xfrm>
                  <a:off x="-938434" y="4824764"/>
                  <a:ext cx="627798" cy="32223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ctr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l-NL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  <a:t>Support &amp;</a:t>
                  </a:r>
                  <a:br>
                    <a:rPr kumimoji="0" lang="nl-NL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</a:br>
                  <a:r>
                    <a:rPr kumimoji="0" lang="nl-NL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  <a:t>Inspiratie</a:t>
                  </a:r>
                </a:p>
              </p:txBody>
            </p:sp>
          </p:grpSp>
        </p:grpSp>
        <p:grpSp>
          <p:nvGrpSpPr>
            <p:cNvPr id="29" name="Groep 28">
              <a:extLst>
                <a:ext uri="{FF2B5EF4-FFF2-40B4-BE49-F238E27FC236}">
                  <a16:creationId xmlns:a16="http://schemas.microsoft.com/office/drawing/2014/main" id="{8A2EB3BD-B342-49D4-A6B8-A71E0166B050}"/>
                </a:ext>
              </a:extLst>
            </p:cNvPr>
            <p:cNvGrpSpPr/>
            <p:nvPr userDrawn="1"/>
          </p:nvGrpSpPr>
          <p:grpSpPr>
            <a:xfrm>
              <a:off x="12796313" y="1561608"/>
              <a:ext cx="791775" cy="406485"/>
              <a:chOff x="-3565087" y="1409294"/>
              <a:chExt cx="627469" cy="322133"/>
            </a:xfrm>
          </p:grpSpPr>
          <p:grpSp>
            <p:nvGrpSpPr>
              <p:cNvPr id="50" name="Groep 49">
                <a:extLst>
                  <a:ext uri="{FF2B5EF4-FFF2-40B4-BE49-F238E27FC236}">
                    <a16:creationId xmlns:a16="http://schemas.microsoft.com/office/drawing/2014/main" id="{EB163A03-D0FB-4ED3-8AE2-E5D29C184201}"/>
                  </a:ext>
                </a:extLst>
              </p:cNvPr>
              <p:cNvGrpSpPr/>
              <p:nvPr userDrawn="1"/>
            </p:nvGrpSpPr>
            <p:grpSpPr>
              <a:xfrm>
                <a:off x="-3364916" y="1409294"/>
                <a:ext cx="225195" cy="195499"/>
                <a:chOff x="10307162" y="1361199"/>
                <a:chExt cx="2200275" cy="1914525"/>
              </a:xfrm>
            </p:grpSpPr>
            <p:sp>
              <p:nvSpPr>
                <p:cNvPr id="52" name="Vrije vorm: vorm 51">
                  <a:extLst>
                    <a:ext uri="{FF2B5EF4-FFF2-40B4-BE49-F238E27FC236}">
                      <a16:creationId xmlns:a16="http://schemas.microsoft.com/office/drawing/2014/main" id="{47540457-3819-469D-BB28-D97AF4EA94F7}"/>
                    </a:ext>
                  </a:extLst>
                </p:cNvPr>
                <p:cNvSpPr/>
                <p:nvPr/>
              </p:nvSpPr>
              <p:spPr>
                <a:xfrm>
                  <a:off x="10683400" y="1831734"/>
                  <a:ext cx="371475" cy="371475"/>
                </a:xfrm>
                <a:custGeom>
                  <a:avLst/>
                  <a:gdLst>
                    <a:gd name="connsiteX0" fmla="*/ 369094 w 371475"/>
                    <a:gd name="connsiteY0" fmla="*/ 188119 h 371475"/>
                    <a:gd name="connsiteX1" fmla="*/ 188119 w 371475"/>
                    <a:gd name="connsiteY1" fmla="*/ 369094 h 371475"/>
                    <a:gd name="connsiteX2" fmla="*/ 7144 w 371475"/>
                    <a:gd name="connsiteY2" fmla="*/ 188119 h 371475"/>
                    <a:gd name="connsiteX3" fmla="*/ 188119 w 371475"/>
                    <a:gd name="connsiteY3" fmla="*/ 7144 h 371475"/>
                    <a:gd name="connsiteX4" fmla="*/ 369094 w 371475"/>
                    <a:gd name="connsiteY4" fmla="*/ 188119 h 3714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71475" h="371475">
                      <a:moveTo>
                        <a:pt x="369094" y="188119"/>
                      </a:moveTo>
                      <a:cubicBezTo>
                        <a:pt x="369094" y="288068"/>
                        <a:pt x="288068" y="369094"/>
                        <a:pt x="188119" y="369094"/>
                      </a:cubicBezTo>
                      <a:cubicBezTo>
                        <a:pt x="88169" y="369094"/>
                        <a:pt x="7144" y="288068"/>
                        <a:pt x="7144" y="188119"/>
                      </a:cubicBezTo>
                      <a:cubicBezTo>
                        <a:pt x="7144" y="88169"/>
                        <a:pt x="88169" y="7144"/>
                        <a:pt x="188119" y="7144"/>
                      </a:cubicBezTo>
                      <a:cubicBezTo>
                        <a:pt x="288068" y="7144"/>
                        <a:pt x="369094" y="88169"/>
                        <a:pt x="369094" y="188119"/>
                      </a:cubicBezTo>
                      <a:close/>
                    </a:path>
                  </a:pathLst>
                </a:custGeom>
                <a:solidFill>
                  <a:srgbClr val="1FF52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95469"/>
                  <a:endParaRPr lang="nl-NL" sz="7200" dirty="0">
                    <a:solidFill>
                      <a:srgbClr val="211F26"/>
                    </a:solidFill>
                    <a:latin typeface="Segoe UI Light"/>
                  </a:endParaRPr>
                </a:p>
              </p:txBody>
            </p:sp>
            <p:grpSp>
              <p:nvGrpSpPr>
                <p:cNvPr id="53" name="Groep 52">
                  <a:extLst>
                    <a:ext uri="{FF2B5EF4-FFF2-40B4-BE49-F238E27FC236}">
                      <a16:creationId xmlns:a16="http://schemas.microsoft.com/office/drawing/2014/main" id="{36131598-E9A3-4B7F-8C40-935D72B68186}"/>
                    </a:ext>
                  </a:extLst>
                </p:cNvPr>
                <p:cNvGrpSpPr/>
                <p:nvPr/>
              </p:nvGrpSpPr>
              <p:grpSpPr>
                <a:xfrm>
                  <a:off x="10307162" y="1361199"/>
                  <a:ext cx="2200275" cy="1914525"/>
                  <a:chOff x="10307162" y="1361199"/>
                  <a:chExt cx="2200275" cy="1914525"/>
                </a:xfrm>
                <a:gradFill>
                  <a:gsLst>
                    <a:gs pos="0">
                      <a:srgbClr val="9D9FA1"/>
                    </a:gs>
                    <a:gs pos="70000">
                      <a:srgbClr val="211F26"/>
                    </a:gs>
                  </a:gsLst>
                  <a:lin ang="2700000" scaled="0"/>
                </a:gradFill>
              </p:grpSpPr>
              <p:sp>
                <p:nvSpPr>
                  <p:cNvPr id="54" name="Vrije vorm: vorm 53">
                    <a:extLst>
                      <a:ext uri="{FF2B5EF4-FFF2-40B4-BE49-F238E27FC236}">
                        <a16:creationId xmlns:a16="http://schemas.microsoft.com/office/drawing/2014/main" id="{58EB82B6-A028-4063-90CD-5DD437C61152}"/>
                      </a:ext>
                    </a:extLst>
                  </p:cNvPr>
                  <p:cNvSpPr/>
                  <p:nvPr/>
                </p:nvSpPr>
                <p:spPr>
                  <a:xfrm>
                    <a:off x="10307162" y="1361199"/>
                    <a:ext cx="2200275" cy="1914525"/>
                  </a:xfrm>
                  <a:custGeom>
                    <a:avLst/>
                    <a:gdLst>
                      <a:gd name="connsiteX0" fmla="*/ 7144 w 2200275"/>
                      <a:gd name="connsiteY0" fmla="*/ 7144 h 1914525"/>
                      <a:gd name="connsiteX1" fmla="*/ 7144 w 2200275"/>
                      <a:gd name="connsiteY1" fmla="*/ 245269 h 1914525"/>
                      <a:gd name="connsiteX2" fmla="*/ 432911 w 2200275"/>
                      <a:gd name="connsiteY2" fmla="*/ 245269 h 1914525"/>
                      <a:gd name="connsiteX3" fmla="*/ 432911 w 2200275"/>
                      <a:gd name="connsiteY3" fmla="*/ 245269 h 1914525"/>
                      <a:gd name="connsiteX4" fmla="*/ 1959769 w 2200275"/>
                      <a:gd name="connsiteY4" fmla="*/ 245269 h 1914525"/>
                      <a:gd name="connsiteX5" fmla="*/ 1959769 w 2200275"/>
                      <a:gd name="connsiteY5" fmla="*/ 1674019 h 1914525"/>
                      <a:gd name="connsiteX6" fmla="*/ 245269 w 2200275"/>
                      <a:gd name="connsiteY6" fmla="*/ 1674019 h 1914525"/>
                      <a:gd name="connsiteX7" fmla="*/ 245269 w 2200275"/>
                      <a:gd name="connsiteY7" fmla="*/ 350044 h 1914525"/>
                      <a:gd name="connsiteX8" fmla="*/ 7144 w 2200275"/>
                      <a:gd name="connsiteY8" fmla="*/ 350044 h 1914525"/>
                      <a:gd name="connsiteX9" fmla="*/ 7144 w 2200275"/>
                      <a:gd name="connsiteY9" fmla="*/ 1912144 h 1914525"/>
                      <a:gd name="connsiteX10" fmla="*/ 2197894 w 2200275"/>
                      <a:gd name="connsiteY10" fmla="*/ 1912144 h 1914525"/>
                      <a:gd name="connsiteX11" fmla="*/ 2197894 w 2200275"/>
                      <a:gd name="connsiteY11" fmla="*/ 7144 h 19145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2200275" h="1914525">
                        <a:moveTo>
                          <a:pt x="7144" y="7144"/>
                        </a:moveTo>
                        <a:lnTo>
                          <a:pt x="7144" y="245269"/>
                        </a:lnTo>
                        <a:lnTo>
                          <a:pt x="432911" y="245269"/>
                        </a:lnTo>
                        <a:lnTo>
                          <a:pt x="432911" y="245269"/>
                        </a:lnTo>
                        <a:lnTo>
                          <a:pt x="1959769" y="245269"/>
                        </a:lnTo>
                        <a:lnTo>
                          <a:pt x="1959769" y="1674019"/>
                        </a:lnTo>
                        <a:lnTo>
                          <a:pt x="245269" y="1674019"/>
                        </a:lnTo>
                        <a:lnTo>
                          <a:pt x="245269" y="350044"/>
                        </a:lnTo>
                        <a:lnTo>
                          <a:pt x="7144" y="350044"/>
                        </a:lnTo>
                        <a:lnTo>
                          <a:pt x="7144" y="1912144"/>
                        </a:lnTo>
                        <a:lnTo>
                          <a:pt x="2197894" y="1912144"/>
                        </a:lnTo>
                        <a:lnTo>
                          <a:pt x="2197894" y="7144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95469"/>
                    <a:endParaRPr lang="nl-NL" sz="7200" dirty="0">
                      <a:solidFill>
                        <a:srgbClr val="211F26"/>
                      </a:solidFill>
                      <a:latin typeface="Segoe UI Light"/>
                    </a:endParaRPr>
                  </a:p>
                </p:txBody>
              </p:sp>
              <p:sp>
                <p:nvSpPr>
                  <p:cNvPr id="55" name="Vrije vorm: vorm 54">
                    <a:extLst>
                      <a:ext uri="{FF2B5EF4-FFF2-40B4-BE49-F238E27FC236}">
                        <a16:creationId xmlns:a16="http://schemas.microsoft.com/office/drawing/2014/main" id="{95947176-829B-4380-9ACD-81C010D9C209}"/>
                      </a:ext>
                    </a:extLst>
                  </p:cNvPr>
                  <p:cNvSpPr/>
                  <p:nvPr/>
                </p:nvSpPr>
                <p:spPr>
                  <a:xfrm>
                    <a:off x="10682447" y="1953654"/>
                    <a:ext cx="1438275" cy="885825"/>
                  </a:xfrm>
                  <a:custGeom>
                    <a:avLst/>
                    <a:gdLst>
                      <a:gd name="connsiteX0" fmla="*/ 1070134 w 1438275"/>
                      <a:gd name="connsiteY0" fmla="*/ 7144 h 885825"/>
                      <a:gd name="connsiteX1" fmla="*/ 801529 w 1438275"/>
                      <a:gd name="connsiteY1" fmla="*/ 275749 h 885825"/>
                      <a:gd name="connsiteX2" fmla="*/ 662464 w 1438275"/>
                      <a:gd name="connsiteY2" fmla="*/ 137636 h 885825"/>
                      <a:gd name="connsiteX3" fmla="*/ 7144 w 1438275"/>
                      <a:gd name="connsiteY3" fmla="*/ 784384 h 885825"/>
                      <a:gd name="connsiteX4" fmla="*/ 108109 w 1438275"/>
                      <a:gd name="connsiteY4" fmla="*/ 885349 h 885825"/>
                      <a:gd name="connsiteX5" fmla="*/ 662464 w 1438275"/>
                      <a:gd name="connsiteY5" fmla="*/ 338614 h 885825"/>
                      <a:gd name="connsiteX6" fmla="*/ 928211 w 1438275"/>
                      <a:gd name="connsiteY6" fmla="*/ 605314 h 885825"/>
                      <a:gd name="connsiteX7" fmla="*/ 1029176 w 1438275"/>
                      <a:gd name="connsiteY7" fmla="*/ 503396 h 885825"/>
                      <a:gd name="connsiteX8" fmla="*/ 902494 w 1438275"/>
                      <a:gd name="connsiteY8" fmla="*/ 376714 h 885825"/>
                      <a:gd name="connsiteX9" fmla="*/ 1070134 w 1438275"/>
                      <a:gd name="connsiteY9" fmla="*/ 209074 h 885825"/>
                      <a:gd name="connsiteX10" fmla="*/ 1337786 w 1438275"/>
                      <a:gd name="connsiteY10" fmla="*/ 480536 h 885825"/>
                      <a:gd name="connsiteX11" fmla="*/ 1438751 w 1438275"/>
                      <a:gd name="connsiteY11" fmla="*/ 378619 h 8858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438275" h="885825">
                        <a:moveTo>
                          <a:pt x="1070134" y="7144"/>
                        </a:moveTo>
                        <a:lnTo>
                          <a:pt x="801529" y="275749"/>
                        </a:lnTo>
                        <a:lnTo>
                          <a:pt x="662464" y="137636"/>
                        </a:lnTo>
                        <a:lnTo>
                          <a:pt x="7144" y="784384"/>
                        </a:lnTo>
                        <a:lnTo>
                          <a:pt x="108109" y="885349"/>
                        </a:lnTo>
                        <a:lnTo>
                          <a:pt x="662464" y="338614"/>
                        </a:lnTo>
                        <a:lnTo>
                          <a:pt x="928211" y="605314"/>
                        </a:lnTo>
                        <a:lnTo>
                          <a:pt x="1029176" y="503396"/>
                        </a:lnTo>
                        <a:lnTo>
                          <a:pt x="902494" y="376714"/>
                        </a:lnTo>
                        <a:lnTo>
                          <a:pt x="1070134" y="209074"/>
                        </a:lnTo>
                        <a:lnTo>
                          <a:pt x="1337786" y="480536"/>
                        </a:lnTo>
                        <a:lnTo>
                          <a:pt x="1438751" y="378619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95469"/>
                    <a:endParaRPr lang="nl-NL" sz="7200" dirty="0">
                      <a:solidFill>
                        <a:srgbClr val="211F26"/>
                      </a:solidFill>
                      <a:latin typeface="Segoe UI Light"/>
                    </a:endParaRPr>
                  </a:p>
                </p:txBody>
              </p:sp>
            </p:grpSp>
          </p:grpSp>
          <p:sp>
            <p:nvSpPr>
              <p:cNvPr id="51" name="Tekstvak 50">
                <a:extLst>
                  <a:ext uri="{FF2B5EF4-FFF2-40B4-BE49-F238E27FC236}">
                    <a16:creationId xmlns:a16="http://schemas.microsoft.com/office/drawing/2014/main" id="{99BFCA7D-7B10-43AB-BD8D-3026E0645879}"/>
                  </a:ext>
                </a:extLst>
              </p:cNvPr>
              <p:cNvSpPr txBox="1"/>
              <p:nvPr userDrawn="1"/>
            </p:nvSpPr>
            <p:spPr>
              <a:xfrm>
                <a:off x="-3565087" y="1617700"/>
                <a:ext cx="627469" cy="113727"/>
              </a:xfrm>
              <a:prstGeom prst="rect">
                <a:avLst/>
              </a:prstGeom>
              <a:noFill/>
            </p:spPr>
            <p:txBody>
              <a:bodyPr wrap="square" lIns="0" tIns="18000" rIns="0" bIns="0" rtlCol="0" anchor="t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Afbeeldingen</a:t>
                </a:r>
              </a:p>
            </p:txBody>
          </p:sp>
        </p:grpSp>
        <p:grpSp>
          <p:nvGrpSpPr>
            <p:cNvPr id="30" name="Groep 29">
              <a:extLst>
                <a:ext uri="{FF2B5EF4-FFF2-40B4-BE49-F238E27FC236}">
                  <a16:creationId xmlns:a16="http://schemas.microsoft.com/office/drawing/2014/main" id="{26C2B5C7-AA30-4E72-9F70-91C6E48ADD0A}"/>
                </a:ext>
              </a:extLst>
            </p:cNvPr>
            <p:cNvGrpSpPr/>
            <p:nvPr userDrawn="1"/>
          </p:nvGrpSpPr>
          <p:grpSpPr>
            <a:xfrm>
              <a:off x="12809465" y="5500987"/>
              <a:ext cx="514284" cy="506545"/>
              <a:chOff x="12617641" y="3403239"/>
              <a:chExt cx="752963" cy="741634"/>
            </a:xfrm>
          </p:grpSpPr>
          <p:grpSp>
            <p:nvGrpSpPr>
              <p:cNvPr id="34" name="Groep 33">
                <a:extLst>
                  <a:ext uri="{FF2B5EF4-FFF2-40B4-BE49-F238E27FC236}">
                    <a16:creationId xmlns:a16="http://schemas.microsoft.com/office/drawing/2014/main" id="{D1FBDF0B-E840-455B-8641-F6B5B44FF97F}"/>
                  </a:ext>
                </a:extLst>
              </p:cNvPr>
              <p:cNvGrpSpPr/>
              <p:nvPr userDrawn="1"/>
            </p:nvGrpSpPr>
            <p:grpSpPr>
              <a:xfrm>
                <a:off x="12771530" y="3403239"/>
                <a:ext cx="467176" cy="448491"/>
                <a:chOff x="12782157" y="3403239"/>
                <a:chExt cx="467176" cy="448491"/>
              </a:xfrm>
            </p:grpSpPr>
            <p:grpSp>
              <p:nvGrpSpPr>
                <p:cNvPr id="37" name="Groep 36">
                  <a:extLst>
                    <a:ext uri="{FF2B5EF4-FFF2-40B4-BE49-F238E27FC236}">
                      <a16:creationId xmlns:a16="http://schemas.microsoft.com/office/drawing/2014/main" id="{46A41803-9F3D-4084-8DB5-772C5A152E01}"/>
                    </a:ext>
                  </a:extLst>
                </p:cNvPr>
                <p:cNvGrpSpPr/>
                <p:nvPr userDrawn="1"/>
              </p:nvGrpSpPr>
              <p:grpSpPr>
                <a:xfrm>
                  <a:off x="12782157" y="3403239"/>
                  <a:ext cx="412976" cy="396132"/>
                  <a:chOff x="13554906" y="3320109"/>
                  <a:chExt cx="443917" cy="425811"/>
                </a:xfrm>
              </p:grpSpPr>
              <p:grpSp>
                <p:nvGrpSpPr>
                  <p:cNvPr id="44" name="Groep 43">
                    <a:extLst>
                      <a:ext uri="{FF2B5EF4-FFF2-40B4-BE49-F238E27FC236}">
                        <a16:creationId xmlns:a16="http://schemas.microsoft.com/office/drawing/2014/main" id="{FE0119CD-03A2-4CA2-8EEA-60E57A370B20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17" cy="425811"/>
                    <a:chOff x="12909684" y="1276143"/>
                    <a:chExt cx="443917" cy="425811"/>
                  </a:xfrm>
                </p:grpSpPr>
                <p:sp>
                  <p:nvSpPr>
                    <p:cNvPr id="47" name="Rechthoek 46">
                      <a:extLst>
                        <a:ext uri="{FF2B5EF4-FFF2-40B4-BE49-F238E27FC236}">
                          <a16:creationId xmlns:a16="http://schemas.microsoft.com/office/drawing/2014/main" id="{5142CBC3-64DF-4469-8A95-289996528906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9" y="1276143"/>
                      <a:ext cx="443912" cy="425811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818181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48" name="Rechthoek 47">
                      <a:extLst>
                        <a:ext uri="{FF2B5EF4-FFF2-40B4-BE49-F238E27FC236}">
                          <a16:creationId xmlns:a16="http://schemas.microsoft.com/office/drawing/2014/main" id="{84F92E13-F337-4027-B7D0-5D0F9FC1259F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49" name="Ovaal 48">
                      <a:extLst>
                        <a:ext uri="{FF2B5EF4-FFF2-40B4-BE49-F238E27FC236}">
                          <a16:creationId xmlns:a16="http://schemas.microsoft.com/office/drawing/2014/main" id="{5F5349F7-823A-4E10-9066-890E93E99263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pic>
                <p:nvPicPr>
                  <p:cNvPr id="45" name="Afbeelding 44">
                    <a:extLst>
                      <a:ext uri="{FF2B5EF4-FFF2-40B4-BE49-F238E27FC236}">
                        <a16:creationId xmlns:a16="http://schemas.microsoft.com/office/drawing/2014/main" id="{71D62BD8-0557-4BBC-9749-3272218B7D9F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1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46" name="Afbeelding 45">
                    <a:extLst>
                      <a:ext uri="{FF2B5EF4-FFF2-40B4-BE49-F238E27FC236}">
                        <a16:creationId xmlns:a16="http://schemas.microsoft.com/office/drawing/2014/main" id="{D8F73AD1-B1F6-4A8C-BE0E-7707F06F20C4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9" y="3449265"/>
                    <a:ext cx="173367" cy="111424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38" name="Groep 37">
                  <a:extLst>
                    <a:ext uri="{FF2B5EF4-FFF2-40B4-BE49-F238E27FC236}">
                      <a16:creationId xmlns:a16="http://schemas.microsoft.com/office/drawing/2014/main" id="{85F49093-6A79-467C-A13E-1136E52B0EC4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42" name="Rechthoek 41">
                    <a:extLst>
                      <a:ext uri="{FF2B5EF4-FFF2-40B4-BE49-F238E27FC236}">
                        <a16:creationId xmlns:a16="http://schemas.microsoft.com/office/drawing/2014/main" id="{CCF7BA97-686C-4DD3-8E90-63E7A561422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43" name="Rechthoek 42">
                    <a:extLst>
                      <a:ext uri="{FF2B5EF4-FFF2-40B4-BE49-F238E27FC236}">
                        <a16:creationId xmlns:a16="http://schemas.microsoft.com/office/drawing/2014/main" id="{ABE62B7D-F1A9-407E-BA16-5EDEABFF9041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39" name="Groep 38">
                  <a:extLst>
                    <a:ext uri="{FF2B5EF4-FFF2-40B4-BE49-F238E27FC236}">
                      <a16:creationId xmlns:a16="http://schemas.microsoft.com/office/drawing/2014/main" id="{CB83E94B-201F-4043-A7BD-482868583753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40" name="Rechthoek 39">
                    <a:extLst>
                      <a:ext uri="{FF2B5EF4-FFF2-40B4-BE49-F238E27FC236}">
                        <a16:creationId xmlns:a16="http://schemas.microsoft.com/office/drawing/2014/main" id="{4414539C-0736-4C6D-A98D-B50A8E0D878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41" name="Rechthoek 40">
                    <a:extLst>
                      <a:ext uri="{FF2B5EF4-FFF2-40B4-BE49-F238E27FC236}">
                        <a16:creationId xmlns:a16="http://schemas.microsoft.com/office/drawing/2014/main" id="{25FF9816-F97C-4ACE-B12A-9DB4B892D020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</p:grpSp>
          <p:sp>
            <p:nvSpPr>
              <p:cNvPr id="35" name="Rechthoek 34">
                <a:extLst>
                  <a:ext uri="{FF2B5EF4-FFF2-40B4-BE49-F238E27FC236}">
                    <a16:creationId xmlns:a16="http://schemas.microsoft.com/office/drawing/2014/main" id="{9A496F86-2FD4-48DD-BC2D-169CC5AD6C35}"/>
                  </a:ext>
                </a:extLst>
              </p:cNvPr>
              <p:cNvSpPr/>
              <p:nvPr userDrawn="1"/>
            </p:nvSpPr>
            <p:spPr>
              <a:xfrm>
                <a:off x="12617641" y="3889890"/>
                <a:ext cx="752963" cy="16117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Bijsnijden</a:t>
                </a:r>
              </a:p>
            </p:txBody>
          </p:sp>
          <p:sp>
            <p:nvSpPr>
              <p:cNvPr id="36" name="Gelijkbenige driehoek 35">
                <a:extLst>
                  <a:ext uri="{FF2B5EF4-FFF2-40B4-BE49-F238E27FC236}">
                    <a16:creationId xmlns:a16="http://schemas.microsoft.com/office/drawing/2014/main" id="{0BEB06AA-C983-4B3E-83D4-9B489C655738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81818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31" name="Ovaal 30">
              <a:extLst>
                <a:ext uri="{FF2B5EF4-FFF2-40B4-BE49-F238E27FC236}">
                  <a16:creationId xmlns:a16="http://schemas.microsoft.com/office/drawing/2014/main" id="{005A0146-90D2-46E2-A840-6EF6984D1084}"/>
                </a:ext>
              </a:extLst>
            </p:cNvPr>
            <p:cNvSpPr/>
            <p:nvPr userDrawn="1"/>
          </p:nvSpPr>
          <p:spPr>
            <a:xfrm>
              <a:off x="12560173" y="2145810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32" name="Rechthoek 31">
              <a:extLst>
                <a:ext uri="{FF2B5EF4-FFF2-40B4-BE49-F238E27FC236}">
                  <a16:creationId xmlns:a16="http://schemas.microsoft.com/office/drawing/2014/main" id="{92E4104A-236E-40EF-AB87-D3B6BA34C71E}"/>
                </a:ext>
              </a:extLst>
            </p:cNvPr>
            <p:cNvSpPr/>
            <p:nvPr userDrawn="1"/>
          </p:nvSpPr>
          <p:spPr>
            <a:xfrm>
              <a:off x="12844345" y="2145811"/>
              <a:ext cx="2944682" cy="32633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Kies de gewenste categorie en afbeelding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en klik 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‘Invoegen’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33" name="Rechthoek 32">
              <a:extLst>
                <a:ext uri="{FF2B5EF4-FFF2-40B4-BE49-F238E27FC236}">
                  <a16:creationId xmlns:a16="http://schemas.microsoft.com/office/drawing/2014/main" id="{4A951F93-F0E6-4312-AB93-27D3D82CB540}"/>
                </a:ext>
              </a:extLst>
            </p:cNvPr>
            <p:cNvSpPr/>
            <p:nvPr userDrawn="1"/>
          </p:nvSpPr>
          <p:spPr>
            <a:xfrm>
              <a:off x="12844345" y="2580386"/>
              <a:ext cx="825500" cy="209550"/>
            </a:xfrm>
            <a:prstGeom prst="rect">
              <a:avLst/>
            </a:prstGeom>
            <a:solidFill>
              <a:srgbClr val="1FF524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Invoegen</a:t>
              </a:r>
            </a:p>
          </p:txBody>
        </p:sp>
      </p:grpSp>
      <p:sp>
        <p:nvSpPr>
          <p:cNvPr id="26" name="Tijdelijke aanduiding voor afbeelding 25">
            <a:extLst>
              <a:ext uri="{FF2B5EF4-FFF2-40B4-BE49-F238E27FC236}">
                <a16:creationId xmlns:a16="http://schemas.microsoft.com/office/drawing/2014/main" id="{9066ED4A-0165-46F5-987D-21C25B742B7B}"/>
              </a:ext>
            </a:extLst>
          </p:cNvPr>
          <p:cNvSpPr>
            <a:spLocks noGrp="1"/>
          </p:cNvSpPr>
          <p:nvPr userDrawn="1">
            <p:ph type="pic" sz="quarter" idx="17" hasCustomPrompt="1"/>
          </p:nvPr>
        </p:nvSpPr>
        <p:spPr>
          <a:xfrm>
            <a:off x="0" y="0"/>
            <a:ext cx="13023648" cy="6858000"/>
          </a:xfrm>
          <a:custGeom>
            <a:avLst/>
            <a:gdLst>
              <a:gd name="connsiteX0" fmla="*/ 0 w 13023648"/>
              <a:gd name="connsiteY0" fmla="*/ 0 h 6858000"/>
              <a:gd name="connsiteX1" fmla="*/ 12191999 w 13023648"/>
              <a:gd name="connsiteY1" fmla="*/ 0 h 6858000"/>
              <a:gd name="connsiteX2" fmla="*/ 12191999 w 13023648"/>
              <a:gd name="connsiteY2" fmla="*/ 5232201 h 6858000"/>
              <a:gd name="connsiteX3" fmla="*/ 12752185 w 13023648"/>
              <a:gd name="connsiteY3" fmla="*/ 5232201 h 6858000"/>
              <a:gd name="connsiteX4" fmla="*/ 13023648 w 13023648"/>
              <a:gd name="connsiteY4" fmla="*/ 5503664 h 6858000"/>
              <a:gd name="connsiteX5" fmla="*/ 13023647 w 13023648"/>
              <a:gd name="connsiteY5" fmla="*/ 5503664 h 6858000"/>
              <a:gd name="connsiteX6" fmla="*/ 12752184 w 13023648"/>
              <a:gd name="connsiteY6" fmla="*/ 5775127 h 6858000"/>
              <a:gd name="connsiteX7" fmla="*/ 12191999 w 13023648"/>
              <a:gd name="connsiteY7" fmla="*/ 5775127 h 6858000"/>
              <a:gd name="connsiteX8" fmla="*/ 12191999 w 13023648"/>
              <a:gd name="connsiteY8" fmla="*/ 6858000 h 6858000"/>
              <a:gd name="connsiteX9" fmla="*/ 0 w 13023648"/>
              <a:gd name="connsiteY9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023648" h="6858000">
                <a:moveTo>
                  <a:pt x="0" y="0"/>
                </a:moveTo>
                <a:lnTo>
                  <a:pt x="12191999" y="0"/>
                </a:lnTo>
                <a:lnTo>
                  <a:pt x="12191999" y="5232201"/>
                </a:lnTo>
                <a:lnTo>
                  <a:pt x="12752185" y="5232201"/>
                </a:lnTo>
                <a:cubicBezTo>
                  <a:pt x="12902110" y="5232201"/>
                  <a:pt x="13023648" y="5353739"/>
                  <a:pt x="13023648" y="5503664"/>
                </a:cubicBezTo>
                <a:lnTo>
                  <a:pt x="13023647" y="5503664"/>
                </a:lnTo>
                <a:cubicBezTo>
                  <a:pt x="13023647" y="5653589"/>
                  <a:pt x="12902109" y="5775127"/>
                  <a:pt x="12752184" y="5775127"/>
                </a:cubicBezTo>
                <a:lnTo>
                  <a:pt x="12191999" y="5775127"/>
                </a:lnTo>
                <a:lnTo>
                  <a:pt x="12191999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bIns="126000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nl-NL"/>
              <a:t>Klik op onderstaand icon</a:t>
            </a:r>
            <a:br>
              <a:rPr lang="nl-NL"/>
            </a:br>
            <a:r>
              <a:rPr lang="nl-NL"/>
              <a:t>om een afbeelding in te voegen</a:t>
            </a:r>
            <a:endParaRPr lang="nl-NL" dirty="0"/>
          </a:p>
        </p:txBody>
      </p:sp>
      <p:sp>
        <p:nvSpPr>
          <p:cNvPr id="24" name="Tijdelijke aanduiding voor afbeelding 23">
            <a:extLst>
              <a:ext uri="{FF2B5EF4-FFF2-40B4-BE49-F238E27FC236}">
                <a16:creationId xmlns:a16="http://schemas.microsoft.com/office/drawing/2014/main" id="{184ADAAC-C3A5-4304-92CD-C6685E4843DF}"/>
              </a:ext>
            </a:extLst>
          </p:cNvPr>
          <p:cNvSpPr>
            <a:spLocks noGrp="1"/>
          </p:cNvSpPr>
          <p:nvPr userDrawn="1">
            <p:ph type="pic" sz="quarter" idx="16" hasCustomPrompt="1"/>
          </p:nvPr>
        </p:nvSpPr>
        <p:spPr>
          <a:xfrm>
            <a:off x="1" y="0"/>
            <a:ext cx="12752185" cy="6858000"/>
          </a:xfrm>
          <a:custGeom>
            <a:avLst/>
            <a:gdLst>
              <a:gd name="connsiteX0" fmla="*/ 0 w 12752185"/>
              <a:gd name="connsiteY0" fmla="*/ 0 h 6858000"/>
              <a:gd name="connsiteX1" fmla="*/ 12191999 w 12752185"/>
              <a:gd name="connsiteY1" fmla="*/ 0 h 6858000"/>
              <a:gd name="connsiteX2" fmla="*/ 12191999 w 12752185"/>
              <a:gd name="connsiteY2" fmla="*/ 5759450 h 6858000"/>
              <a:gd name="connsiteX3" fmla="*/ 12477547 w 12752185"/>
              <a:gd name="connsiteY3" fmla="*/ 5759450 h 6858000"/>
              <a:gd name="connsiteX4" fmla="*/ 12752185 w 12752185"/>
              <a:gd name="connsiteY4" fmla="*/ 6034088 h 6858000"/>
              <a:gd name="connsiteX5" fmla="*/ 12752184 w 12752185"/>
              <a:gd name="connsiteY5" fmla="*/ 6034088 h 6858000"/>
              <a:gd name="connsiteX6" fmla="*/ 12477546 w 12752185"/>
              <a:gd name="connsiteY6" fmla="*/ 6308726 h 6858000"/>
              <a:gd name="connsiteX7" fmla="*/ 12192004 w 12752185"/>
              <a:gd name="connsiteY7" fmla="*/ 6308726 h 6858000"/>
              <a:gd name="connsiteX8" fmla="*/ 12191999 w 12752185"/>
              <a:gd name="connsiteY8" fmla="*/ 6308726 h 6858000"/>
              <a:gd name="connsiteX9" fmla="*/ 12191999 w 12752185"/>
              <a:gd name="connsiteY9" fmla="*/ 6858000 h 6858000"/>
              <a:gd name="connsiteX10" fmla="*/ 0 w 12752185"/>
              <a:gd name="connsiteY1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752185" h="6858000">
                <a:moveTo>
                  <a:pt x="0" y="0"/>
                </a:moveTo>
                <a:lnTo>
                  <a:pt x="12191999" y="0"/>
                </a:lnTo>
                <a:lnTo>
                  <a:pt x="12191999" y="5759450"/>
                </a:lnTo>
                <a:lnTo>
                  <a:pt x="12477547" y="5759450"/>
                </a:lnTo>
                <a:cubicBezTo>
                  <a:pt x="12629225" y="5759450"/>
                  <a:pt x="12752185" y="5882410"/>
                  <a:pt x="12752185" y="6034088"/>
                </a:cubicBezTo>
                <a:lnTo>
                  <a:pt x="12752184" y="6034088"/>
                </a:lnTo>
                <a:cubicBezTo>
                  <a:pt x="12752184" y="6185766"/>
                  <a:pt x="12629224" y="6308726"/>
                  <a:pt x="12477546" y="6308726"/>
                </a:cubicBezTo>
                <a:lnTo>
                  <a:pt x="12192004" y="6308726"/>
                </a:lnTo>
                <a:lnTo>
                  <a:pt x="12191999" y="6308726"/>
                </a:lnTo>
                <a:lnTo>
                  <a:pt x="12191999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bIns="126000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nl-NL" dirty="0"/>
              <a:t>Klik op onderstaand icon</a:t>
            </a:r>
            <a:br>
              <a:rPr lang="nl-NL" dirty="0"/>
            </a:br>
            <a:r>
              <a:rPr lang="nl-NL" dirty="0"/>
              <a:t>om een afbeelding in te voegen</a:t>
            </a:r>
          </a:p>
        </p:txBody>
      </p:sp>
      <p:sp>
        <p:nvSpPr>
          <p:cNvPr id="14" name="Tijdelijke aanduiding voor afbeelding 13">
            <a:extLst>
              <a:ext uri="{FF2B5EF4-FFF2-40B4-BE49-F238E27FC236}">
                <a16:creationId xmlns:a16="http://schemas.microsoft.com/office/drawing/2014/main" id="{6CD4DFED-7561-4B86-98D4-CB0CDF44DEAD}"/>
              </a:ext>
            </a:extLst>
          </p:cNvPr>
          <p:cNvSpPr>
            <a:spLocks noGrp="1"/>
          </p:cNvSpPr>
          <p:nvPr userDrawn="1">
            <p:ph type="pic" sz="quarter" idx="14" hasCustomPrompt="1"/>
          </p:nvPr>
        </p:nvSpPr>
        <p:spPr>
          <a:xfrm>
            <a:off x="1" y="0"/>
            <a:ext cx="12453937" cy="6858000"/>
          </a:xfrm>
          <a:custGeom>
            <a:avLst/>
            <a:gdLst>
              <a:gd name="connsiteX0" fmla="*/ 0 w 12453937"/>
              <a:gd name="connsiteY0" fmla="*/ 0 h 6858000"/>
              <a:gd name="connsiteX1" fmla="*/ 12191999 w 12453937"/>
              <a:gd name="connsiteY1" fmla="*/ 0 h 6858000"/>
              <a:gd name="connsiteX2" fmla="*/ 12191999 w 12453937"/>
              <a:gd name="connsiteY2" fmla="*/ 6310004 h 6858000"/>
              <a:gd name="connsiteX3" fmla="*/ 12234648 w 12453937"/>
              <a:gd name="connsiteY3" fmla="*/ 6314304 h 6858000"/>
              <a:gd name="connsiteX4" fmla="*/ 12453937 w 12453937"/>
              <a:gd name="connsiteY4" fmla="*/ 6583362 h 6858000"/>
              <a:gd name="connsiteX5" fmla="*/ 12234648 w 12453937"/>
              <a:gd name="connsiteY5" fmla="*/ 6852421 h 6858000"/>
              <a:gd name="connsiteX6" fmla="*/ 12191999 w 12453937"/>
              <a:gd name="connsiteY6" fmla="*/ 6856720 h 6858000"/>
              <a:gd name="connsiteX7" fmla="*/ 12191999 w 12453937"/>
              <a:gd name="connsiteY7" fmla="*/ 6858000 h 6858000"/>
              <a:gd name="connsiteX8" fmla="*/ 12179299 w 12453937"/>
              <a:gd name="connsiteY8" fmla="*/ 6858000 h 6858000"/>
              <a:gd name="connsiteX9" fmla="*/ 0 w 12453937"/>
              <a:gd name="connsiteY9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453937" h="6858000">
                <a:moveTo>
                  <a:pt x="0" y="0"/>
                </a:moveTo>
                <a:lnTo>
                  <a:pt x="12191999" y="0"/>
                </a:lnTo>
                <a:lnTo>
                  <a:pt x="12191999" y="6310004"/>
                </a:lnTo>
                <a:lnTo>
                  <a:pt x="12234648" y="6314304"/>
                </a:lnTo>
                <a:cubicBezTo>
                  <a:pt x="12359796" y="6339913"/>
                  <a:pt x="12453937" y="6450644"/>
                  <a:pt x="12453937" y="6583362"/>
                </a:cubicBezTo>
                <a:cubicBezTo>
                  <a:pt x="12453937" y="6716081"/>
                  <a:pt x="12359796" y="6826812"/>
                  <a:pt x="12234648" y="6852421"/>
                </a:cubicBezTo>
                <a:lnTo>
                  <a:pt x="12191999" y="6856720"/>
                </a:lnTo>
                <a:lnTo>
                  <a:pt x="12191999" y="6858000"/>
                </a:lnTo>
                <a:lnTo>
                  <a:pt x="12179299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 lIns="6660000" rIns="0" bIns="0" anchor="ctr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nl-NL" dirty="0"/>
              <a:t>Selecteer dit kader, ga naar de tab ‘Slidebuilder’, </a:t>
            </a:r>
            <a:br>
              <a:rPr lang="nl-NL" dirty="0"/>
            </a:br>
            <a:r>
              <a:rPr lang="nl-NL" dirty="0"/>
              <a:t>klik op ‘Afbeeldingen’, selecteer de gewenste afbeelding </a:t>
            </a:r>
            <a:br>
              <a:rPr lang="nl-NL" dirty="0"/>
            </a:br>
            <a:r>
              <a:rPr lang="nl-NL" dirty="0"/>
              <a:t>en klik op ‘Invoegen’.</a:t>
            </a:r>
          </a:p>
        </p:txBody>
      </p:sp>
      <p:sp>
        <p:nvSpPr>
          <p:cNvPr id="89" name="Tijdelijke aanduiding voor tekst 88">
            <a:extLst>
              <a:ext uri="{FF2B5EF4-FFF2-40B4-BE49-F238E27FC236}">
                <a16:creationId xmlns:a16="http://schemas.microsoft.com/office/drawing/2014/main" id="{95DEA765-403B-453B-8D53-8E796E459C2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 flipH="1">
            <a:off x="1" y="0"/>
            <a:ext cx="6226969" cy="6858000"/>
          </a:xfrm>
          <a:custGeom>
            <a:avLst/>
            <a:gdLst>
              <a:gd name="connsiteX0" fmla="*/ 6226969 w 6226969"/>
              <a:gd name="connsiteY0" fmla="*/ 0 h 6858000"/>
              <a:gd name="connsiteX1" fmla="*/ 5927890 w 6226969"/>
              <a:gd name="connsiteY1" fmla="*/ 0 h 6858000"/>
              <a:gd name="connsiteX2" fmla="*/ 5909733 w 6226969"/>
              <a:gd name="connsiteY2" fmla="*/ 0 h 6858000"/>
              <a:gd name="connsiteX3" fmla="*/ 5708624 w 6226969"/>
              <a:gd name="connsiteY3" fmla="*/ 0 h 6858000"/>
              <a:gd name="connsiteX4" fmla="*/ 0 w 6226969"/>
              <a:gd name="connsiteY4" fmla="*/ 0 h 6858000"/>
              <a:gd name="connsiteX5" fmla="*/ 2812148 w 6226969"/>
              <a:gd name="connsiteY5" fmla="*/ 6857052 h 6858000"/>
              <a:gd name="connsiteX6" fmla="*/ 5708624 w 6226969"/>
              <a:gd name="connsiteY6" fmla="*/ 6855212 h 6858000"/>
              <a:gd name="connsiteX7" fmla="*/ 5708624 w 6226969"/>
              <a:gd name="connsiteY7" fmla="*/ 6858000 h 6858000"/>
              <a:gd name="connsiteX8" fmla="*/ 5909733 w 6226969"/>
              <a:gd name="connsiteY8" fmla="*/ 6858000 h 6858000"/>
              <a:gd name="connsiteX9" fmla="*/ 6226969 w 6226969"/>
              <a:gd name="connsiteY9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226969" h="6858000">
                <a:moveTo>
                  <a:pt x="6226969" y="0"/>
                </a:moveTo>
                <a:lnTo>
                  <a:pt x="5927890" y="0"/>
                </a:lnTo>
                <a:lnTo>
                  <a:pt x="5909733" y="0"/>
                </a:lnTo>
                <a:lnTo>
                  <a:pt x="5708624" y="0"/>
                </a:lnTo>
                <a:lnTo>
                  <a:pt x="0" y="0"/>
                </a:lnTo>
                <a:cubicBezTo>
                  <a:pt x="5319953" y="2715557"/>
                  <a:pt x="923836" y="4853449"/>
                  <a:pt x="2812148" y="6857052"/>
                </a:cubicBezTo>
                <a:lnTo>
                  <a:pt x="5708624" y="6855212"/>
                </a:lnTo>
                <a:lnTo>
                  <a:pt x="5708624" y="6858000"/>
                </a:lnTo>
                <a:lnTo>
                  <a:pt x="5909733" y="6858000"/>
                </a:lnTo>
                <a:lnTo>
                  <a:pt x="6226969" y="685800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nl-NL"/>
              <a:t> </a:t>
            </a:r>
            <a:endParaRPr lang="nl-NL" dirty="0"/>
          </a:p>
        </p:txBody>
      </p:sp>
      <p:sp>
        <p:nvSpPr>
          <p:cNvPr id="11" name="- INFO">
            <a:extLst>
              <a:ext uri="{FF2B5EF4-FFF2-40B4-BE49-F238E27FC236}">
                <a16:creationId xmlns:a16="http://schemas.microsoft.com/office/drawing/2014/main" id="{D5D548DA-264A-4D19-8A0A-B2288EC6661C}"/>
              </a:ext>
            </a:extLst>
          </p:cNvPr>
          <p:cNvSpPr txBox="1"/>
          <p:nvPr userDrawn="1"/>
        </p:nvSpPr>
        <p:spPr>
          <a:xfrm>
            <a:off x="0" y="-363556"/>
            <a:ext cx="12179300" cy="19845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l"/>
            <a:r>
              <a:rPr lang="nl-NL" sz="1400" b="1" cap="all" spc="0" baseline="0" dirty="0">
                <a:solidFill>
                  <a:sysClr val="windowText" lastClr="000000"/>
                </a:solidFill>
                <a:latin typeface="+mn-lt"/>
                <a:cs typeface="Calibri" panose="020F0502020204030204" pitchFamily="34" charset="0"/>
              </a:rPr>
              <a:t>Introductie [1x]</a:t>
            </a:r>
          </a:p>
        </p:txBody>
      </p:sp>
      <p:sp>
        <p:nvSpPr>
          <p:cNvPr id="8" name="titel">
            <a:extLst>
              <a:ext uri="{FF2B5EF4-FFF2-40B4-BE49-F238E27FC236}">
                <a16:creationId xmlns:a16="http://schemas.microsoft.com/office/drawing/2014/main" id="{4FCE8B7B-8D3B-466F-8956-5C1F4F50265C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534988" y="719138"/>
            <a:ext cx="3103506" cy="70910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Naam </a:t>
            </a:r>
            <a:br>
              <a:rPr lang="nl-NL"/>
            </a:br>
            <a:r>
              <a:rPr lang="nl-NL"/>
              <a:t>+ achternaam</a:t>
            </a:r>
            <a:endParaRPr lang="nl-NL" dirty="0"/>
          </a:p>
        </p:txBody>
      </p:sp>
      <p:sp>
        <p:nvSpPr>
          <p:cNvPr id="4" name="datum">
            <a:extLst>
              <a:ext uri="{FF2B5EF4-FFF2-40B4-BE49-F238E27FC236}">
                <a16:creationId xmlns:a16="http://schemas.microsoft.com/office/drawing/2014/main" id="{8E420A72-FB1A-45BF-AC4A-C2A67FDAE6C8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0A935EB-8DE5-48E7-B3C4-0E30D0C52438}" type="datetime1">
              <a:rPr lang="nl-NL" smtClean="0"/>
              <a:t>28-1-2021</a:t>
            </a:fld>
            <a:endParaRPr lang="nl-NL" dirty="0"/>
          </a:p>
        </p:txBody>
      </p:sp>
      <p:sp>
        <p:nvSpPr>
          <p:cNvPr id="5" name="voettekst">
            <a:extLst>
              <a:ext uri="{FF2B5EF4-FFF2-40B4-BE49-F238E27FC236}">
                <a16:creationId xmlns:a16="http://schemas.microsoft.com/office/drawing/2014/main" id="{7B9B5AD8-20ED-43D8-A7A9-54D9AEF0A965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Erasmus University Rotterdam </a:t>
            </a:r>
            <a:endParaRPr lang="nl-NL" dirty="0"/>
          </a:p>
        </p:txBody>
      </p:sp>
      <p:sp>
        <p:nvSpPr>
          <p:cNvPr id="6" name="dianummer">
            <a:extLst>
              <a:ext uri="{FF2B5EF4-FFF2-40B4-BE49-F238E27FC236}">
                <a16:creationId xmlns:a16="http://schemas.microsoft.com/office/drawing/2014/main" id="{C8474D2A-EAE8-4700-98D0-EF6368634975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61A1203-CA3D-4D48-AFA0-9D668419C1D5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2" name="tekst">
            <a:extLst>
              <a:ext uri="{FF2B5EF4-FFF2-40B4-BE49-F238E27FC236}">
                <a16:creationId xmlns:a16="http://schemas.microsoft.com/office/drawing/2014/main" id="{35F51B26-035B-45D4-9E4C-150A9963C189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547689" y="1593341"/>
            <a:ext cx="3099959" cy="557466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1pPr>
            <a:lvl2pPr marL="0" indent="0">
              <a:buNone/>
              <a:defRPr sz="1600" b="0" i="0">
                <a:solidFill>
                  <a:schemeClr val="bg1"/>
                </a:solidFill>
              </a:defRPr>
            </a:lvl2pPr>
            <a:lvl3pPr marL="0" indent="0">
              <a:buFont typeface="Arial" panose="020B0604020202020204" pitchFamily="34" charset="0"/>
              <a:buNone/>
              <a:defRPr sz="1600" b="0" i="0">
                <a:solidFill>
                  <a:schemeClr val="bg1"/>
                </a:solidFill>
              </a:defRPr>
            </a:lvl3pPr>
            <a:lvl4pPr marL="0" indent="0">
              <a:buFont typeface="Arial" panose="020B0604020202020204" pitchFamily="34" charset="0"/>
              <a:buNone/>
              <a:defRPr sz="1600" b="0" i="0">
                <a:solidFill>
                  <a:schemeClr val="bg1"/>
                </a:solidFill>
              </a:defRPr>
            </a:lvl4pPr>
            <a:lvl5pPr marL="0" indent="0">
              <a:buFont typeface="Arial" panose="020B0604020202020204" pitchFamily="34" charset="0"/>
              <a:buNone/>
              <a:defRPr sz="1600" b="0" i="0">
                <a:solidFill>
                  <a:schemeClr val="bg1"/>
                </a:solidFill>
              </a:defRPr>
            </a:lvl5pPr>
            <a:lvl6pPr marL="0" indent="0">
              <a:buFont typeface="Arial" panose="020B0604020202020204" pitchFamily="34" charset="0"/>
              <a:buNone/>
              <a:defRPr sz="1600" b="0" i="0">
                <a:solidFill>
                  <a:schemeClr val="bg1"/>
                </a:solidFill>
              </a:defRPr>
            </a:lvl6pPr>
            <a:lvl7pPr marL="0" indent="0">
              <a:buFont typeface="Arial" panose="020B0604020202020204" pitchFamily="34" charset="0"/>
              <a:buNone/>
              <a:defRPr sz="1600" b="0" i="0">
                <a:solidFill>
                  <a:schemeClr val="bg1"/>
                </a:solidFill>
              </a:defRPr>
            </a:lvl7pPr>
            <a:lvl8pPr marL="0" indent="0">
              <a:buFont typeface="Arial" panose="020B0604020202020204" pitchFamily="34" charset="0"/>
              <a:buNone/>
              <a:defRPr sz="1600" b="0" i="0">
                <a:solidFill>
                  <a:schemeClr val="bg1"/>
                </a:solidFill>
              </a:defRPr>
            </a:lvl8pPr>
            <a:lvl9pPr marL="0" indent="0">
              <a:buFont typeface="Arial" panose="020B0604020202020204" pitchFamily="34" charset="0"/>
              <a:buNone/>
              <a:defRPr sz="1600" b="0" i="0">
                <a:solidFill>
                  <a:schemeClr val="bg1"/>
                </a:solidFill>
              </a:defRPr>
            </a:lvl9pPr>
          </a:lstStyle>
          <a:p>
            <a:pPr lvl="0"/>
            <a:r>
              <a:rPr lang="nl-NL"/>
              <a:t>Functie</a:t>
            </a:r>
            <a:br>
              <a:rPr lang="nl-NL"/>
            </a:br>
            <a:r>
              <a:rPr lang="nl-NL"/>
              <a:t>(max. 2lines)</a:t>
            </a:r>
            <a:endParaRPr lang="nl-NL" dirty="0"/>
          </a:p>
        </p:txBody>
      </p:sp>
      <p:sp>
        <p:nvSpPr>
          <p:cNvPr id="28" name="tekst">
            <a:extLst>
              <a:ext uri="{FF2B5EF4-FFF2-40B4-BE49-F238E27FC236}">
                <a16:creationId xmlns:a16="http://schemas.microsoft.com/office/drawing/2014/main" id="{57BE6FF1-07C5-4879-8583-F614F9ED3A07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547690" y="2590800"/>
            <a:ext cx="3090804" cy="3717925"/>
          </a:xfrm>
        </p:spPr>
        <p:txBody>
          <a:bodyPr anchor="b" anchorCtr="0"/>
          <a:lstStyle>
            <a:lvl1pPr marL="0" indent="0">
              <a:buNone/>
              <a:defRPr sz="1800" b="0" i="1">
                <a:solidFill>
                  <a:schemeClr val="bg1"/>
                </a:solidFill>
              </a:defRPr>
            </a:lvl1pPr>
            <a:lvl2pPr marL="0" indent="0">
              <a:buNone/>
              <a:defRPr sz="1800" b="1" i="1">
                <a:solidFill>
                  <a:schemeClr val="bg1"/>
                </a:solidFill>
              </a:defRPr>
            </a:lvl2pPr>
            <a:lvl3pPr marL="0" indent="0">
              <a:buFont typeface="Arial" panose="020B0604020202020204" pitchFamily="34" charset="0"/>
              <a:buNone/>
              <a:defRPr sz="1800" b="1" i="1">
                <a:solidFill>
                  <a:schemeClr val="bg1"/>
                </a:solidFill>
              </a:defRPr>
            </a:lvl3pPr>
            <a:lvl4pPr marL="0" indent="0">
              <a:buFont typeface="Arial" panose="020B0604020202020204" pitchFamily="34" charset="0"/>
              <a:buNone/>
              <a:defRPr sz="1800" b="1" i="1">
                <a:solidFill>
                  <a:schemeClr val="bg1"/>
                </a:solidFill>
              </a:defRPr>
            </a:lvl4pPr>
            <a:lvl5pPr marL="0" indent="0">
              <a:buFont typeface="Arial" panose="020B0604020202020204" pitchFamily="34" charset="0"/>
              <a:buNone/>
              <a:defRPr sz="1800" b="1" i="1">
                <a:solidFill>
                  <a:schemeClr val="bg1"/>
                </a:solidFill>
              </a:defRPr>
            </a:lvl5pPr>
            <a:lvl6pPr marL="0" indent="0">
              <a:buFont typeface="Arial" panose="020B0604020202020204" pitchFamily="34" charset="0"/>
              <a:buNone/>
              <a:defRPr sz="1800" b="1" i="1">
                <a:solidFill>
                  <a:schemeClr val="bg1"/>
                </a:solidFill>
              </a:defRPr>
            </a:lvl6pPr>
            <a:lvl7pPr marL="0" indent="0">
              <a:buFont typeface="Arial" panose="020B0604020202020204" pitchFamily="34" charset="0"/>
              <a:buNone/>
              <a:defRPr sz="1800" b="1" i="1">
                <a:solidFill>
                  <a:schemeClr val="bg1"/>
                </a:solidFill>
              </a:defRPr>
            </a:lvl7pPr>
            <a:lvl8pPr marL="0" indent="0">
              <a:buFont typeface="Arial" panose="020B0604020202020204" pitchFamily="34" charset="0"/>
              <a:buNone/>
              <a:defRPr sz="1800" b="1" i="1">
                <a:solidFill>
                  <a:schemeClr val="bg1"/>
                </a:solidFill>
              </a:defRPr>
            </a:lvl8pPr>
            <a:lvl9pPr marL="0" indent="0">
              <a:buFont typeface="Arial" panose="020B0604020202020204" pitchFamily="34" charset="0"/>
              <a:buNone/>
              <a:defRPr sz="1800" b="1" i="1">
                <a:solidFill>
                  <a:schemeClr val="bg1"/>
                </a:solidFill>
              </a:defRPr>
            </a:lvl9pPr>
          </a:lstStyle>
          <a:p>
            <a:pPr lvl="0"/>
            <a:r>
              <a:rPr lang="nl-NL" dirty="0"/>
              <a:t>“Plaats hier een quote van Erasmus die bij je </a:t>
            </a:r>
            <a:r>
              <a:rPr lang="nl-NL"/>
              <a:t>past”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26584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1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14" grpId="0" animBg="1"/>
      <p:bldP spid="14" grpId="1" animBg="1"/>
    </p:bldLst>
  </p:timing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e Team [4x]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- INFO">
            <a:extLst>
              <a:ext uri="{FF2B5EF4-FFF2-40B4-BE49-F238E27FC236}">
                <a16:creationId xmlns:a16="http://schemas.microsoft.com/office/drawing/2014/main" id="{D5D548DA-264A-4D19-8A0A-B2288EC6661C}"/>
              </a:ext>
            </a:extLst>
          </p:cNvPr>
          <p:cNvSpPr txBox="1"/>
          <p:nvPr userDrawn="1"/>
        </p:nvSpPr>
        <p:spPr>
          <a:xfrm>
            <a:off x="0" y="-363556"/>
            <a:ext cx="12179300" cy="19845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l"/>
            <a:r>
              <a:rPr lang="nl-NL" sz="1400" b="1" cap="all" spc="0" baseline="0" dirty="0">
                <a:solidFill>
                  <a:sysClr val="windowText" lastClr="000000"/>
                </a:solidFill>
                <a:latin typeface="+mn-lt"/>
                <a:cs typeface="Calibri" panose="020F0502020204030204" pitchFamily="34" charset="0"/>
              </a:rPr>
              <a:t>Introductie team [4x]</a:t>
            </a:r>
          </a:p>
        </p:txBody>
      </p:sp>
      <p:sp>
        <p:nvSpPr>
          <p:cNvPr id="8" name="titel">
            <a:extLst>
              <a:ext uri="{FF2B5EF4-FFF2-40B4-BE49-F238E27FC236}">
                <a16:creationId xmlns:a16="http://schemas.microsoft.com/office/drawing/2014/main" id="{4FCE8B7B-8D3B-466F-8956-5C1F4F50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Titel</a:t>
            </a:r>
            <a:br>
              <a:rPr lang="nl-NL"/>
            </a:br>
            <a:r>
              <a:rPr lang="nl-NL"/>
              <a:t>max. 2 regels</a:t>
            </a:r>
            <a:endParaRPr lang="nl-NL" dirty="0"/>
          </a:p>
        </p:txBody>
      </p:sp>
      <p:sp>
        <p:nvSpPr>
          <p:cNvPr id="4" name="datum">
            <a:extLst>
              <a:ext uri="{FF2B5EF4-FFF2-40B4-BE49-F238E27FC236}">
                <a16:creationId xmlns:a16="http://schemas.microsoft.com/office/drawing/2014/main" id="{8E420A72-FB1A-45BF-AC4A-C2A67FDAE6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D10CF52-C558-4416-8AF1-DAC24B0DADE4}" type="datetime1">
              <a:rPr lang="nl-NL" smtClean="0"/>
              <a:t>28-1-2021</a:t>
            </a:fld>
            <a:endParaRPr lang="nl-NL" dirty="0"/>
          </a:p>
        </p:txBody>
      </p:sp>
      <p:sp>
        <p:nvSpPr>
          <p:cNvPr id="5" name="voettekst">
            <a:extLst>
              <a:ext uri="{FF2B5EF4-FFF2-40B4-BE49-F238E27FC236}">
                <a16:creationId xmlns:a16="http://schemas.microsoft.com/office/drawing/2014/main" id="{7B9B5AD8-20ED-43D8-A7A9-54D9AEF0A9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Erasmus University Rotterdam </a:t>
            </a:r>
            <a:endParaRPr lang="nl-NL" dirty="0"/>
          </a:p>
        </p:txBody>
      </p:sp>
      <p:sp>
        <p:nvSpPr>
          <p:cNvPr id="6" name="dianummer">
            <a:extLst>
              <a:ext uri="{FF2B5EF4-FFF2-40B4-BE49-F238E27FC236}">
                <a16:creationId xmlns:a16="http://schemas.microsoft.com/office/drawing/2014/main" id="{C8474D2A-EAE8-4700-98D0-EF6368634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61A1203-CA3D-4D48-AFA0-9D668419C1D5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3" name="Tijdelijke aanduiding voor tekst 15">
            <a:extLst>
              <a:ext uri="{FF2B5EF4-FFF2-40B4-BE49-F238E27FC236}">
                <a16:creationId xmlns:a16="http://schemas.microsoft.com/office/drawing/2014/main" id="{EEED7274-6252-47CE-A5B5-D914A6BE611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34880" y="2244030"/>
            <a:ext cx="2621201" cy="3891402"/>
          </a:xfrm>
          <a:prstGeom prst="roundRect">
            <a:avLst>
              <a:gd name="adj" fmla="val 0"/>
            </a:avLst>
          </a:prstGeom>
          <a:solidFill>
            <a:schemeClr val="bg1"/>
          </a:solidFill>
        </p:spPr>
        <p:txBody>
          <a:bodyPr lIns="144000" tIns="252000" rIns="0" bIns="25200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/>
            </a:lvl1pPr>
          </a:lstStyle>
          <a:p>
            <a:pPr lvl="0"/>
            <a:r>
              <a:rPr lang="nl-NL" dirty="0"/>
              <a:t> </a:t>
            </a:r>
          </a:p>
        </p:txBody>
      </p:sp>
      <p:sp>
        <p:nvSpPr>
          <p:cNvPr id="21" name="afbeelding">
            <a:extLst>
              <a:ext uri="{FF2B5EF4-FFF2-40B4-BE49-F238E27FC236}">
                <a16:creationId xmlns:a16="http://schemas.microsoft.com/office/drawing/2014/main" id="{45E18A08-F819-46A7-8431-9FA68293A55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38300" y="2454977"/>
            <a:ext cx="2214359" cy="2710824"/>
          </a:xfrm>
          <a:solidFill>
            <a:schemeClr val="bg1">
              <a:lumMod val="75000"/>
            </a:schemeClr>
          </a:solidFill>
        </p:spPr>
        <p:txBody>
          <a:bodyPr bIns="1620000"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nl-NL" dirty="0"/>
              <a:t>Selecteer dit kader, ga naar </a:t>
            </a:r>
            <a:br>
              <a:rPr lang="nl-NL" dirty="0"/>
            </a:br>
            <a:r>
              <a:rPr lang="nl-NL" dirty="0"/>
              <a:t>de tab ‘</a:t>
            </a:r>
            <a:r>
              <a:rPr lang="nl-NL" dirty="0" err="1"/>
              <a:t>Slidebuilder’,klik</a:t>
            </a:r>
            <a:r>
              <a:rPr lang="nl-NL" dirty="0"/>
              <a:t> op ‘Afbeeldingen’, selecteer </a:t>
            </a:r>
            <a:br>
              <a:rPr lang="nl-NL" dirty="0"/>
            </a:br>
            <a:r>
              <a:rPr lang="nl-NL" dirty="0"/>
              <a:t>de gewenste afbeelding </a:t>
            </a:r>
            <a:br>
              <a:rPr lang="nl-NL" dirty="0"/>
            </a:br>
            <a:r>
              <a:rPr lang="nl-NL" dirty="0"/>
              <a:t>en klik op ‘Invoegen’.</a:t>
            </a:r>
          </a:p>
        </p:txBody>
      </p:sp>
      <p:sp>
        <p:nvSpPr>
          <p:cNvPr id="22" name="tekst">
            <a:extLst>
              <a:ext uri="{FF2B5EF4-FFF2-40B4-BE49-F238E27FC236}">
                <a16:creationId xmlns:a16="http://schemas.microsoft.com/office/drawing/2014/main" id="{DCEBED52-CA0A-47FC-BA0C-540072A3CF3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38300" y="5322446"/>
            <a:ext cx="2214359" cy="257365"/>
          </a:xfrm>
        </p:spPr>
        <p:txBody>
          <a:bodyPr/>
          <a:lstStyle>
            <a:lvl1pPr>
              <a:buNone/>
              <a:defRPr sz="1800" b="1"/>
            </a:lvl1pPr>
            <a:lvl2pPr marL="536575" indent="-536575">
              <a:buNone/>
              <a:defRPr sz="1800" b="1"/>
            </a:lvl2pPr>
            <a:lvl3pPr>
              <a:defRPr sz="1800" b="1"/>
            </a:lvl3pPr>
            <a:lvl4pPr>
              <a:defRPr sz="1800"/>
            </a:lvl4pPr>
            <a:lvl5pPr>
              <a:defRPr/>
            </a:lvl5pPr>
            <a:lvl6pPr>
              <a:defRPr sz="1800"/>
            </a:lvl6pPr>
            <a:lvl7pPr>
              <a:buNone/>
              <a:defRPr sz="1800" b="1"/>
            </a:lvl7pPr>
            <a:lvl8pPr>
              <a:buNone/>
              <a:defRPr sz="1800" b="1"/>
            </a:lvl8pPr>
            <a:lvl9pPr>
              <a:defRPr sz="1800" b="1" i="0"/>
            </a:lvl9pPr>
          </a:lstStyle>
          <a:p>
            <a:pPr lvl="0"/>
            <a:r>
              <a:rPr lang="nl-NL" dirty="0"/>
              <a:t>Naam</a:t>
            </a:r>
          </a:p>
        </p:txBody>
      </p:sp>
      <p:sp>
        <p:nvSpPr>
          <p:cNvPr id="23" name="tekst">
            <a:extLst>
              <a:ext uri="{FF2B5EF4-FFF2-40B4-BE49-F238E27FC236}">
                <a16:creationId xmlns:a16="http://schemas.microsoft.com/office/drawing/2014/main" id="{F5A530A6-3693-40FE-91B3-8C40AF72BB5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38300" y="5579811"/>
            <a:ext cx="2214359" cy="210948"/>
          </a:xfrm>
        </p:spPr>
        <p:txBody>
          <a:bodyPr/>
          <a:lstStyle>
            <a:lvl1pPr>
              <a:buNone/>
              <a:defRPr sz="1400"/>
            </a:lvl1pPr>
            <a:lvl2pPr marL="0" indent="0">
              <a:buNone/>
              <a:defRPr sz="1400"/>
            </a:lvl2pPr>
            <a:lvl4pPr>
              <a:defRPr sz="1400" b="0"/>
            </a:lvl4pPr>
            <a:lvl5pPr>
              <a:defRPr sz="1400" b="0"/>
            </a:lvl5pPr>
            <a:lvl6pPr>
              <a:defRPr b="0"/>
            </a:lvl6pPr>
            <a:lvl7pPr>
              <a:buNone/>
              <a:defRPr/>
            </a:lvl7pPr>
            <a:lvl8pPr>
              <a:buNone/>
              <a:defRPr/>
            </a:lvl8pPr>
            <a:lvl9pPr>
              <a:defRPr sz="1400" i="0"/>
            </a:lvl9pPr>
          </a:lstStyle>
          <a:p>
            <a:pPr lvl="0"/>
            <a:r>
              <a:rPr lang="nl-NL" dirty="0"/>
              <a:t>Functie omschrijving</a:t>
            </a:r>
          </a:p>
        </p:txBody>
      </p:sp>
      <p:sp>
        <p:nvSpPr>
          <p:cNvPr id="24" name="Tijdelijke aanduiding voor tekst 15">
            <a:extLst>
              <a:ext uri="{FF2B5EF4-FFF2-40B4-BE49-F238E27FC236}">
                <a16:creationId xmlns:a16="http://schemas.microsoft.com/office/drawing/2014/main" id="{9C409648-6F29-4D99-A130-1CDB96BC586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364358" y="2244030"/>
            <a:ext cx="2621201" cy="3891402"/>
          </a:xfrm>
          <a:prstGeom prst="roundRect">
            <a:avLst>
              <a:gd name="adj" fmla="val 0"/>
            </a:avLst>
          </a:prstGeom>
          <a:solidFill>
            <a:schemeClr val="bg1"/>
          </a:solidFill>
        </p:spPr>
        <p:txBody>
          <a:bodyPr lIns="144000" tIns="252000" rIns="0" bIns="25200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/>
            </a:lvl1pPr>
          </a:lstStyle>
          <a:p>
            <a:pPr lvl="0"/>
            <a:r>
              <a:rPr lang="nl-NL" dirty="0"/>
              <a:t> </a:t>
            </a:r>
          </a:p>
        </p:txBody>
      </p:sp>
      <p:sp>
        <p:nvSpPr>
          <p:cNvPr id="25" name="afbeelding">
            <a:extLst>
              <a:ext uri="{FF2B5EF4-FFF2-40B4-BE49-F238E27FC236}">
                <a16:creationId xmlns:a16="http://schemas.microsoft.com/office/drawing/2014/main" id="{89563284-7864-4B55-9FBC-C14EF0497482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3567778" y="2454977"/>
            <a:ext cx="2214359" cy="2710824"/>
          </a:xfrm>
          <a:solidFill>
            <a:schemeClr val="bg1">
              <a:lumMod val="75000"/>
            </a:schemeClr>
          </a:solidFill>
        </p:spPr>
        <p:txBody>
          <a:bodyPr bIns="1620000"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nl-NL" dirty="0"/>
              <a:t>Selecteer dit kader, ga naar </a:t>
            </a:r>
            <a:br>
              <a:rPr lang="nl-NL" dirty="0"/>
            </a:br>
            <a:r>
              <a:rPr lang="nl-NL" dirty="0"/>
              <a:t>de tab ‘</a:t>
            </a:r>
            <a:r>
              <a:rPr lang="nl-NL" dirty="0" err="1"/>
              <a:t>Slidebuilder’,klik</a:t>
            </a:r>
            <a:r>
              <a:rPr lang="nl-NL" dirty="0"/>
              <a:t> op ‘Afbeeldingen’, selecteer </a:t>
            </a:r>
            <a:br>
              <a:rPr lang="nl-NL" dirty="0"/>
            </a:br>
            <a:r>
              <a:rPr lang="nl-NL" dirty="0"/>
              <a:t>de gewenste afbeelding </a:t>
            </a:r>
            <a:br>
              <a:rPr lang="nl-NL" dirty="0"/>
            </a:br>
            <a:r>
              <a:rPr lang="nl-NL" dirty="0"/>
              <a:t>en klik op ‘Invoegen’.</a:t>
            </a:r>
          </a:p>
        </p:txBody>
      </p:sp>
      <p:sp>
        <p:nvSpPr>
          <p:cNvPr id="26" name="tekst">
            <a:extLst>
              <a:ext uri="{FF2B5EF4-FFF2-40B4-BE49-F238E27FC236}">
                <a16:creationId xmlns:a16="http://schemas.microsoft.com/office/drawing/2014/main" id="{669C15D7-E1F7-4886-AFD4-71007FB9C75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567778" y="5322446"/>
            <a:ext cx="2214359" cy="257365"/>
          </a:xfrm>
        </p:spPr>
        <p:txBody>
          <a:bodyPr/>
          <a:lstStyle>
            <a:lvl1pPr>
              <a:buNone/>
              <a:defRPr sz="1800" b="1"/>
            </a:lvl1pPr>
            <a:lvl2pPr marL="536575" indent="-536575">
              <a:buNone/>
              <a:defRPr sz="1800" b="1"/>
            </a:lvl2pPr>
            <a:lvl3pPr>
              <a:defRPr sz="1800" b="1"/>
            </a:lvl3pPr>
            <a:lvl4pPr>
              <a:defRPr sz="1800"/>
            </a:lvl4pPr>
            <a:lvl5pPr>
              <a:defRPr/>
            </a:lvl5pPr>
            <a:lvl6pPr>
              <a:defRPr sz="1800"/>
            </a:lvl6pPr>
            <a:lvl7pPr>
              <a:buNone/>
              <a:defRPr sz="1800" b="1"/>
            </a:lvl7pPr>
            <a:lvl8pPr>
              <a:buNone/>
              <a:defRPr sz="1800" b="1"/>
            </a:lvl8pPr>
            <a:lvl9pPr>
              <a:defRPr sz="1800" b="1" i="0"/>
            </a:lvl9pPr>
          </a:lstStyle>
          <a:p>
            <a:pPr lvl="0"/>
            <a:r>
              <a:rPr lang="nl-NL" dirty="0"/>
              <a:t>Naam</a:t>
            </a:r>
          </a:p>
        </p:txBody>
      </p:sp>
      <p:sp>
        <p:nvSpPr>
          <p:cNvPr id="27" name="tekst">
            <a:extLst>
              <a:ext uri="{FF2B5EF4-FFF2-40B4-BE49-F238E27FC236}">
                <a16:creationId xmlns:a16="http://schemas.microsoft.com/office/drawing/2014/main" id="{65AD85E4-5168-4AE3-8F49-CD69E751986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567778" y="5579811"/>
            <a:ext cx="2214359" cy="210948"/>
          </a:xfrm>
        </p:spPr>
        <p:txBody>
          <a:bodyPr/>
          <a:lstStyle>
            <a:lvl1pPr>
              <a:buNone/>
              <a:defRPr sz="1400"/>
            </a:lvl1pPr>
            <a:lvl2pPr marL="0" indent="0">
              <a:buNone/>
              <a:defRPr sz="1400"/>
            </a:lvl2pPr>
            <a:lvl4pPr>
              <a:defRPr sz="1400" b="0"/>
            </a:lvl4pPr>
            <a:lvl5pPr>
              <a:defRPr sz="1400" b="0"/>
            </a:lvl5pPr>
            <a:lvl6pPr>
              <a:defRPr b="0"/>
            </a:lvl6pPr>
            <a:lvl7pPr>
              <a:buNone/>
              <a:defRPr/>
            </a:lvl7pPr>
            <a:lvl8pPr>
              <a:buNone/>
              <a:defRPr/>
            </a:lvl8pPr>
            <a:lvl9pPr>
              <a:defRPr sz="1400" i="0"/>
            </a:lvl9pPr>
          </a:lstStyle>
          <a:p>
            <a:pPr lvl="0"/>
            <a:r>
              <a:rPr lang="nl-NL" dirty="0"/>
              <a:t>Functie omschrijving</a:t>
            </a:r>
          </a:p>
        </p:txBody>
      </p:sp>
      <p:sp>
        <p:nvSpPr>
          <p:cNvPr id="28" name="Tijdelijke aanduiding voor tekst 15">
            <a:extLst>
              <a:ext uri="{FF2B5EF4-FFF2-40B4-BE49-F238E27FC236}">
                <a16:creationId xmlns:a16="http://schemas.microsoft.com/office/drawing/2014/main" id="{1E9214B0-6068-4085-B017-C1727247898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193836" y="2244030"/>
            <a:ext cx="2621201" cy="3891402"/>
          </a:xfrm>
          <a:prstGeom prst="roundRect">
            <a:avLst>
              <a:gd name="adj" fmla="val 0"/>
            </a:avLst>
          </a:prstGeom>
          <a:solidFill>
            <a:schemeClr val="bg1"/>
          </a:solidFill>
        </p:spPr>
        <p:txBody>
          <a:bodyPr lIns="144000" tIns="252000" rIns="0" bIns="25200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/>
            </a:lvl1pPr>
          </a:lstStyle>
          <a:p>
            <a:pPr lvl="0"/>
            <a:r>
              <a:rPr lang="nl-NL" dirty="0"/>
              <a:t> </a:t>
            </a:r>
          </a:p>
        </p:txBody>
      </p:sp>
      <p:sp>
        <p:nvSpPr>
          <p:cNvPr id="29" name="afbeelding">
            <a:extLst>
              <a:ext uri="{FF2B5EF4-FFF2-40B4-BE49-F238E27FC236}">
                <a16:creationId xmlns:a16="http://schemas.microsoft.com/office/drawing/2014/main" id="{CF6C9DD1-64F3-46DC-9A51-9F4F26BE0085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6397256" y="2454977"/>
            <a:ext cx="2214359" cy="2710824"/>
          </a:xfrm>
          <a:solidFill>
            <a:schemeClr val="bg1">
              <a:lumMod val="75000"/>
            </a:schemeClr>
          </a:solidFill>
        </p:spPr>
        <p:txBody>
          <a:bodyPr bIns="1620000"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nl-NL" dirty="0"/>
              <a:t>Selecteer dit kader, ga naar </a:t>
            </a:r>
            <a:br>
              <a:rPr lang="nl-NL" dirty="0"/>
            </a:br>
            <a:r>
              <a:rPr lang="nl-NL" dirty="0"/>
              <a:t>de tab ‘</a:t>
            </a:r>
            <a:r>
              <a:rPr lang="nl-NL" dirty="0" err="1"/>
              <a:t>Slidebuilder’,klik</a:t>
            </a:r>
            <a:r>
              <a:rPr lang="nl-NL" dirty="0"/>
              <a:t> op ‘Afbeeldingen’, selecteer </a:t>
            </a:r>
            <a:br>
              <a:rPr lang="nl-NL" dirty="0"/>
            </a:br>
            <a:r>
              <a:rPr lang="nl-NL" dirty="0"/>
              <a:t>de gewenste afbeelding </a:t>
            </a:r>
            <a:br>
              <a:rPr lang="nl-NL" dirty="0"/>
            </a:br>
            <a:r>
              <a:rPr lang="nl-NL" dirty="0"/>
              <a:t>en klik op ‘Invoegen’.</a:t>
            </a:r>
          </a:p>
        </p:txBody>
      </p:sp>
      <p:sp>
        <p:nvSpPr>
          <p:cNvPr id="30" name="tekst">
            <a:extLst>
              <a:ext uri="{FF2B5EF4-FFF2-40B4-BE49-F238E27FC236}">
                <a16:creationId xmlns:a16="http://schemas.microsoft.com/office/drawing/2014/main" id="{9B6D6610-D149-4E3F-B6F8-E0FA4A9BCA8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397256" y="5322446"/>
            <a:ext cx="2214359" cy="257365"/>
          </a:xfrm>
        </p:spPr>
        <p:txBody>
          <a:bodyPr/>
          <a:lstStyle>
            <a:lvl1pPr>
              <a:buNone/>
              <a:defRPr sz="1800" b="1"/>
            </a:lvl1pPr>
            <a:lvl2pPr marL="536575" indent="-536575">
              <a:buNone/>
              <a:defRPr sz="1800" b="1"/>
            </a:lvl2pPr>
            <a:lvl3pPr>
              <a:defRPr sz="1800" b="1"/>
            </a:lvl3pPr>
            <a:lvl4pPr>
              <a:defRPr sz="1800"/>
            </a:lvl4pPr>
            <a:lvl5pPr>
              <a:defRPr/>
            </a:lvl5pPr>
            <a:lvl6pPr>
              <a:defRPr sz="1800"/>
            </a:lvl6pPr>
            <a:lvl7pPr>
              <a:buNone/>
              <a:defRPr sz="1800" b="1"/>
            </a:lvl7pPr>
            <a:lvl8pPr>
              <a:buNone/>
              <a:defRPr sz="1800" b="1"/>
            </a:lvl8pPr>
            <a:lvl9pPr>
              <a:defRPr sz="1800" b="1" i="0"/>
            </a:lvl9pPr>
          </a:lstStyle>
          <a:p>
            <a:pPr lvl="0"/>
            <a:r>
              <a:rPr lang="nl-NL" dirty="0"/>
              <a:t>Naam</a:t>
            </a:r>
          </a:p>
        </p:txBody>
      </p:sp>
      <p:sp>
        <p:nvSpPr>
          <p:cNvPr id="31" name="tekst">
            <a:extLst>
              <a:ext uri="{FF2B5EF4-FFF2-40B4-BE49-F238E27FC236}">
                <a16:creationId xmlns:a16="http://schemas.microsoft.com/office/drawing/2014/main" id="{88E14D14-CF98-4F77-B5BC-43A3E5E9E99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397256" y="5579811"/>
            <a:ext cx="2214359" cy="210948"/>
          </a:xfrm>
        </p:spPr>
        <p:txBody>
          <a:bodyPr/>
          <a:lstStyle>
            <a:lvl1pPr>
              <a:buNone/>
              <a:defRPr sz="1400"/>
            </a:lvl1pPr>
            <a:lvl2pPr marL="0" indent="0">
              <a:buNone/>
              <a:defRPr sz="1400"/>
            </a:lvl2pPr>
            <a:lvl4pPr>
              <a:defRPr sz="1400" b="0"/>
            </a:lvl4pPr>
            <a:lvl5pPr>
              <a:defRPr sz="1400" b="0"/>
            </a:lvl5pPr>
            <a:lvl6pPr>
              <a:defRPr b="0"/>
            </a:lvl6pPr>
            <a:lvl7pPr>
              <a:buNone/>
              <a:defRPr/>
            </a:lvl7pPr>
            <a:lvl8pPr>
              <a:buNone/>
              <a:defRPr/>
            </a:lvl8pPr>
            <a:lvl9pPr>
              <a:defRPr sz="1400" i="0"/>
            </a:lvl9pPr>
          </a:lstStyle>
          <a:p>
            <a:pPr lvl="0"/>
            <a:r>
              <a:rPr lang="nl-NL" dirty="0"/>
              <a:t>Functie omschrijving</a:t>
            </a:r>
          </a:p>
        </p:txBody>
      </p:sp>
      <p:sp>
        <p:nvSpPr>
          <p:cNvPr id="32" name="Tijdelijke aanduiding voor tekst 15">
            <a:extLst>
              <a:ext uri="{FF2B5EF4-FFF2-40B4-BE49-F238E27FC236}">
                <a16:creationId xmlns:a16="http://schemas.microsoft.com/office/drawing/2014/main" id="{CA7D654C-3C7D-4279-BB94-E834C965A89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023315" y="2244030"/>
            <a:ext cx="2621201" cy="3891402"/>
          </a:xfrm>
          <a:prstGeom prst="roundRect">
            <a:avLst>
              <a:gd name="adj" fmla="val 0"/>
            </a:avLst>
          </a:prstGeom>
          <a:solidFill>
            <a:schemeClr val="bg1"/>
          </a:solidFill>
        </p:spPr>
        <p:txBody>
          <a:bodyPr lIns="144000" tIns="252000" rIns="0" bIns="25200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/>
            </a:lvl1pPr>
          </a:lstStyle>
          <a:p>
            <a:pPr lvl="0"/>
            <a:r>
              <a:rPr lang="nl-NL" dirty="0"/>
              <a:t> </a:t>
            </a:r>
          </a:p>
        </p:txBody>
      </p:sp>
      <p:sp>
        <p:nvSpPr>
          <p:cNvPr id="33" name="afbeelding">
            <a:extLst>
              <a:ext uri="{FF2B5EF4-FFF2-40B4-BE49-F238E27FC236}">
                <a16:creationId xmlns:a16="http://schemas.microsoft.com/office/drawing/2014/main" id="{3F90428F-B257-43E1-99D1-448F1A5309D6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9226735" y="2454977"/>
            <a:ext cx="2214359" cy="2710824"/>
          </a:xfrm>
          <a:solidFill>
            <a:schemeClr val="bg1">
              <a:lumMod val="75000"/>
            </a:schemeClr>
          </a:solidFill>
        </p:spPr>
        <p:txBody>
          <a:bodyPr bIns="1620000"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nl-NL" dirty="0"/>
              <a:t>Selecteer dit kader, ga naar </a:t>
            </a:r>
            <a:br>
              <a:rPr lang="nl-NL" dirty="0"/>
            </a:br>
            <a:r>
              <a:rPr lang="nl-NL" dirty="0"/>
              <a:t>de tab ‘</a:t>
            </a:r>
            <a:r>
              <a:rPr lang="nl-NL" dirty="0" err="1"/>
              <a:t>Slidebuilder’,klik</a:t>
            </a:r>
            <a:r>
              <a:rPr lang="nl-NL" dirty="0"/>
              <a:t> op ‘Afbeeldingen’, selecteer </a:t>
            </a:r>
            <a:br>
              <a:rPr lang="nl-NL" dirty="0"/>
            </a:br>
            <a:r>
              <a:rPr lang="nl-NL" dirty="0"/>
              <a:t>de gewenste afbeelding </a:t>
            </a:r>
            <a:br>
              <a:rPr lang="nl-NL" dirty="0"/>
            </a:br>
            <a:r>
              <a:rPr lang="nl-NL" dirty="0"/>
              <a:t>en klik op ‘Invoegen’.</a:t>
            </a:r>
          </a:p>
        </p:txBody>
      </p:sp>
      <p:sp>
        <p:nvSpPr>
          <p:cNvPr id="34" name="tekst">
            <a:extLst>
              <a:ext uri="{FF2B5EF4-FFF2-40B4-BE49-F238E27FC236}">
                <a16:creationId xmlns:a16="http://schemas.microsoft.com/office/drawing/2014/main" id="{7C049511-33BD-4EE0-9372-25D7FC220DC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226735" y="5322446"/>
            <a:ext cx="2214359" cy="257365"/>
          </a:xfrm>
        </p:spPr>
        <p:txBody>
          <a:bodyPr/>
          <a:lstStyle>
            <a:lvl1pPr>
              <a:buNone/>
              <a:defRPr sz="1800" b="1"/>
            </a:lvl1pPr>
            <a:lvl2pPr marL="536575" indent="-536575">
              <a:buNone/>
              <a:defRPr sz="1800" b="1"/>
            </a:lvl2pPr>
            <a:lvl3pPr>
              <a:defRPr sz="1800" b="1"/>
            </a:lvl3pPr>
            <a:lvl4pPr>
              <a:defRPr sz="1800"/>
            </a:lvl4pPr>
            <a:lvl5pPr>
              <a:defRPr/>
            </a:lvl5pPr>
            <a:lvl6pPr>
              <a:defRPr sz="1800"/>
            </a:lvl6pPr>
            <a:lvl7pPr>
              <a:buNone/>
              <a:defRPr sz="1800" b="1"/>
            </a:lvl7pPr>
            <a:lvl8pPr>
              <a:buNone/>
              <a:defRPr sz="1800" b="1"/>
            </a:lvl8pPr>
            <a:lvl9pPr>
              <a:defRPr sz="1800" b="1" i="0"/>
            </a:lvl9pPr>
          </a:lstStyle>
          <a:p>
            <a:pPr lvl="0"/>
            <a:r>
              <a:rPr lang="nl-NL" dirty="0"/>
              <a:t>Naam</a:t>
            </a:r>
          </a:p>
        </p:txBody>
      </p:sp>
      <p:sp>
        <p:nvSpPr>
          <p:cNvPr id="35" name="tekst">
            <a:extLst>
              <a:ext uri="{FF2B5EF4-FFF2-40B4-BE49-F238E27FC236}">
                <a16:creationId xmlns:a16="http://schemas.microsoft.com/office/drawing/2014/main" id="{D287F5A7-8186-4041-A204-EAA4DA154F7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9226735" y="5579811"/>
            <a:ext cx="2214359" cy="210948"/>
          </a:xfrm>
        </p:spPr>
        <p:txBody>
          <a:bodyPr/>
          <a:lstStyle>
            <a:lvl1pPr>
              <a:buNone/>
              <a:defRPr sz="1400"/>
            </a:lvl1pPr>
            <a:lvl2pPr marL="0" indent="0">
              <a:buNone/>
              <a:defRPr sz="1400"/>
            </a:lvl2pPr>
            <a:lvl4pPr>
              <a:defRPr sz="1400" b="0"/>
            </a:lvl4pPr>
            <a:lvl5pPr>
              <a:defRPr sz="1400" b="0"/>
            </a:lvl5pPr>
            <a:lvl6pPr>
              <a:defRPr b="0"/>
            </a:lvl6pPr>
            <a:lvl7pPr>
              <a:buNone/>
              <a:defRPr/>
            </a:lvl7pPr>
            <a:lvl8pPr>
              <a:buNone/>
              <a:defRPr/>
            </a:lvl8pPr>
            <a:lvl9pPr>
              <a:defRPr sz="1400" i="0"/>
            </a:lvl9pPr>
          </a:lstStyle>
          <a:p>
            <a:pPr lvl="0"/>
            <a:r>
              <a:rPr lang="nl-NL" dirty="0"/>
              <a:t>Functie omschrijving</a:t>
            </a:r>
          </a:p>
        </p:txBody>
      </p:sp>
    </p:spTree>
    <p:extLst>
      <p:ext uri="{BB962C8B-B14F-4D97-AF65-F5344CB8AC3E}">
        <p14:creationId xmlns:p14="http://schemas.microsoft.com/office/powerpoint/2010/main" val="654345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e [5x]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- INFO">
            <a:extLst>
              <a:ext uri="{FF2B5EF4-FFF2-40B4-BE49-F238E27FC236}">
                <a16:creationId xmlns:a16="http://schemas.microsoft.com/office/drawing/2014/main" id="{D5D548DA-264A-4D19-8A0A-B2288EC6661C}"/>
              </a:ext>
            </a:extLst>
          </p:cNvPr>
          <p:cNvSpPr txBox="1"/>
          <p:nvPr userDrawn="1"/>
        </p:nvSpPr>
        <p:spPr>
          <a:xfrm>
            <a:off x="0" y="-363556"/>
            <a:ext cx="12179300" cy="19845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l"/>
            <a:r>
              <a:rPr lang="nl-NL" sz="1400" b="1" cap="all" spc="0" baseline="0">
                <a:solidFill>
                  <a:sysClr val="windowText" lastClr="000000"/>
                </a:solidFill>
                <a:latin typeface="+mn-lt"/>
                <a:cs typeface="Calibri" panose="020F0502020204030204" pitchFamily="34" charset="0"/>
              </a:rPr>
              <a:t>Titel [donker groen]</a:t>
            </a:r>
            <a:endParaRPr lang="nl-NL" sz="1400" b="1" cap="all" spc="0" baseline="0" dirty="0">
              <a:solidFill>
                <a:sysClr val="windowText" lastClr="000000"/>
              </a:solidFill>
              <a:latin typeface="+mn-lt"/>
              <a:cs typeface="Calibri" panose="020F0502020204030204" pitchFamily="34" charset="0"/>
            </a:endParaRPr>
          </a:p>
        </p:txBody>
      </p:sp>
      <p:sp>
        <p:nvSpPr>
          <p:cNvPr id="8" name="titel">
            <a:extLst>
              <a:ext uri="{FF2B5EF4-FFF2-40B4-BE49-F238E27FC236}">
                <a16:creationId xmlns:a16="http://schemas.microsoft.com/office/drawing/2014/main" id="{4FCE8B7B-8D3B-466F-8956-5C1F4F50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Titel</a:t>
            </a:r>
            <a:br>
              <a:rPr lang="nl-NL"/>
            </a:br>
            <a:r>
              <a:rPr lang="nl-NL"/>
              <a:t>max. 2 regels</a:t>
            </a:r>
            <a:endParaRPr lang="nl-NL" dirty="0"/>
          </a:p>
        </p:txBody>
      </p:sp>
      <p:sp>
        <p:nvSpPr>
          <p:cNvPr id="4" name="datum">
            <a:extLst>
              <a:ext uri="{FF2B5EF4-FFF2-40B4-BE49-F238E27FC236}">
                <a16:creationId xmlns:a16="http://schemas.microsoft.com/office/drawing/2014/main" id="{8E420A72-FB1A-45BF-AC4A-C2A67FDAE6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33AFFEE-5F8C-4DAE-9A66-2D585103931A}" type="datetime1">
              <a:rPr lang="nl-NL" smtClean="0"/>
              <a:t>28-1-2021</a:t>
            </a:fld>
            <a:endParaRPr lang="nl-NL" dirty="0"/>
          </a:p>
        </p:txBody>
      </p:sp>
      <p:sp>
        <p:nvSpPr>
          <p:cNvPr id="5" name="voettekst">
            <a:extLst>
              <a:ext uri="{FF2B5EF4-FFF2-40B4-BE49-F238E27FC236}">
                <a16:creationId xmlns:a16="http://schemas.microsoft.com/office/drawing/2014/main" id="{7B9B5AD8-20ED-43D8-A7A9-54D9AEF0A9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Erasmus University Rotterdam </a:t>
            </a:r>
            <a:endParaRPr lang="nl-NL" dirty="0"/>
          </a:p>
        </p:txBody>
      </p:sp>
      <p:sp>
        <p:nvSpPr>
          <p:cNvPr id="6" name="dianummer">
            <a:extLst>
              <a:ext uri="{FF2B5EF4-FFF2-40B4-BE49-F238E27FC236}">
                <a16:creationId xmlns:a16="http://schemas.microsoft.com/office/drawing/2014/main" id="{C8474D2A-EAE8-4700-98D0-EF6368634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61A1203-CA3D-4D48-AFA0-9D668419C1D5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9" name="Tijdelijke aanduiding voor tekst 15">
            <a:extLst>
              <a:ext uri="{FF2B5EF4-FFF2-40B4-BE49-F238E27FC236}">
                <a16:creationId xmlns:a16="http://schemas.microsoft.com/office/drawing/2014/main" id="{4761650A-3B35-43BC-BAFB-F77520D2948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34881" y="2446444"/>
            <a:ext cx="2057058" cy="3053882"/>
          </a:xfrm>
          <a:prstGeom prst="roundRect">
            <a:avLst>
              <a:gd name="adj" fmla="val 0"/>
            </a:avLst>
          </a:prstGeom>
          <a:solidFill>
            <a:schemeClr val="bg1"/>
          </a:solidFill>
        </p:spPr>
        <p:txBody>
          <a:bodyPr lIns="144000" tIns="252000" rIns="0" bIns="25200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/>
            </a:lvl1pPr>
          </a:lstStyle>
          <a:p>
            <a:pPr lvl="0"/>
            <a:r>
              <a:rPr lang="nl-NL" dirty="0"/>
              <a:t> </a:t>
            </a:r>
          </a:p>
        </p:txBody>
      </p:sp>
      <p:sp>
        <p:nvSpPr>
          <p:cNvPr id="20" name="afbeelding">
            <a:extLst>
              <a:ext uri="{FF2B5EF4-FFF2-40B4-BE49-F238E27FC236}">
                <a16:creationId xmlns:a16="http://schemas.microsoft.com/office/drawing/2014/main" id="{819ACFBE-1687-48B1-A3F9-041BD6CCDD6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94521" y="2595676"/>
            <a:ext cx="1737778" cy="2127392"/>
          </a:xfrm>
          <a:solidFill>
            <a:schemeClr val="bg1">
              <a:lumMod val="75000"/>
            </a:schemeClr>
          </a:solidFill>
        </p:spPr>
        <p:txBody>
          <a:bodyPr bIns="126000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5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nl-NL" dirty="0"/>
              <a:t>Selecteer dit kader, ga naar </a:t>
            </a:r>
            <a:br>
              <a:rPr lang="nl-NL" dirty="0"/>
            </a:br>
            <a:r>
              <a:rPr lang="nl-NL" dirty="0"/>
              <a:t>de tab ‘</a:t>
            </a:r>
            <a:r>
              <a:rPr lang="nl-NL" dirty="0" err="1"/>
              <a:t>Slidebuilder’,klik</a:t>
            </a:r>
            <a:r>
              <a:rPr lang="nl-NL" dirty="0"/>
              <a:t> op ‘Afbeeldingen’, selecteer de gewenste afbeelding </a:t>
            </a:r>
            <a:br>
              <a:rPr lang="nl-NL" dirty="0"/>
            </a:br>
            <a:r>
              <a:rPr lang="nl-NL" dirty="0"/>
              <a:t>en klik op ‘Invoegen’.</a:t>
            </a:r>
          </a:p>
        </p:txBody>
      </p:sp>
      <p:sp>
        <p:nvSpPr>
          <p:cNvPr id="21" name="tekst">
            <a:extLst>
              <a:ext uri="{FF2B5EF4-FFF2-40B4-BE49-F238E27FC236}">
                <a16:creationId xmlns:a16="http://schemas.microsoft.com/office/drawing/2014/main" id="{E52A89A0-B58B-42EF-A280-C4153628EAF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4521" y="4832073"/>
            <a:ext cx="1737777" cy="201974"/>
          </a:xfrm>
        </p:spPr>
        <p:txBody>
          <a:bodyPr/>
          <a:lstStyle>
            <a:lvl1pPr>
              <a:buNone/>
              <a:defRPr sz="1800" b="1"/>
            </a:lvl1pPr>
            <a:lvl2pPr marL="536575" indent="-536575">
              <a:buNone/>
              <a:defRPr sz="1800" b="1"/>
            </a:lvl2pPr>
            <a:lvl3pPr>
              <a:defRPr sz="1800" b="1"/>
            </a:lvl3pPr>
            <a:lvl4pPr>
              <a:defRPr sz="1800"/>
            </a:lvl4pPr>
            <a:lvl5pPr>
              <a:defRPr/>
            </a:lvl5pPr>
            <a:lvl6pPr>
              <a:defRPr sz="1800"/>
            </a:lvl6pPr>
            <a:lvl7pPr>
              <a:buNone/>
              <a:defRPr sz="1800" b="1"/>
            </a:lvl7pPr>
            <a:lvl8pPr>
              <a:buNone/>
              <a:defRPr sz="1800" b="1"/>
            </a:lvl8pPr>
            <a:lvl9pPr>
              <a:defRPr sz="1800" b="1" i="0"/>
            </a:lvl9pPr>
          </a:lstStyle>
          <a:p>
            <a:pPr lvl="0"/>
            <a:r>
              <a:rPr lang="nl-NL" dirty="0"/>
              <a:t>Naam</a:t>
            </a:r>
          </a:p>
        </p:txBody>
      </p:sp>
      <p:sp>
        <p:nvSpPr>
          <p:cNvPr id="22" name="tekst">
            <a:extLst>
              <a:ext uri="{FF2B5EF4-FFF2-40B4-BE49-F238E27FC236}">
                <a16:creationId xmlns:a16="http://schemas.microsoft.com/office/drawing/2014/main" id="{CDB9542E-2ECB-42CC-9927-0991270D112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94521" y="5079447"/>
            <a:ext cx="1737777" cy="165547"/>
          </a:xfrm>
        </p:spPr>
        <p:txBody>
          <a:bodyPr/>
          <a:lstStyle>
            <a:lvl1pPr>
              <a:buNone/>
              <a:defRPr sz="1400"/>
            </a:lvl1pPr>
            <a:lvl2pPr marL="0" indent="0">
              <a:buNone/>
              <a:defRPr sz="1400"/>
            </a:lvl2pPr>
            <a:lvl4pPr>
              <a:defRPr sz="1400" b="0"/>
            </a:lvl4pPr>
            <a:lvl5pPr>
              <a:defRPr sz="1400" b="0"/>
            </a:lvl5pPr>
            <a:lvl6pPr>
              <a:defRPr b="0"/>
            </a:lvl6pPr>
            <a:lvl7pPr>
              <a:buNone/>
              <a:defRPr/>
            </a:lvl7pPr>
            <a:lvl8pPr>
              <a:buNone/>
              <a:defRPr/>
            </a:lvl8pPr>
            <a:lvl9pPr>
              <a:defRPr sz="1400" i="0"/>
            </a:lvl9pPr>
          </a:lstStyle>
          <a:p>
            <a:pPr lvl="0"/>
            <a:r>
              <a:rPr lang="nl-NL" dirty="0"/>
              <a:t>Functie omschrijving</a:t>
            </a:r>
          </a:p>
        </p:txBody>
      </p:sp>
      <p:sp>
        <p:nvSpPr>
          <p:cNvPr id="23" name="Tijdelijke aanduiding voor tekst 15">
            <a:extLst>
              <a:ext uri="{FF2B5EF4-FFF2-40B4-BE49-F238E27FC236}">
                <a16:creationId xmlns:a16="http://schemas.microsoft.com/office/drawing/2014/main" id="{A4DD163D-B908-4706-800B-C0FD1A12301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801176" y="2446444"/>
            <a:ext cx="2057058" cy="3053882"/>
          </a:xfrm>
          <a:prstGeom prst="roundRect">
            <a:avLst>
              <a:gd name="adj" fmla="val 0"/>
            </a:avLst>
          </a:prstGeom>
          <a:solidFill>
            <a:schemeClr val="bg1"/>
          </a:solidFill>
        </p:spPr>
        <p:txBody>
          <a:bodyPr lIns="144000" tIns="252000" rIns="0" bIns="25200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/>
            </a:lvl1pPr>
          </a:lstStyle>
          <a:p>
            <a:pPr lvl="0"/>
            <a:r>
              <a:rPr lang="nl-NL" dirty="0"/>
              <a:t> </a:t>
            </a:r>
          </a:p>
        </p:txBody>
      </p:sp>
      <p:sp>
        <p:nvSpPr>
          <p:cNvPr id="24" name="afbeelding">
            <a:extLst>
              <a:ext uri="{FF2B5EF4-FFF2-40B4-BE49-F238E27FC236}">
                <a16:creationId xmlns:a16="http://schemas.microsoft.com/office/drawing/2014/main" id="{3231EA06-57A9-4A88-97B7-3169E1529536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2960816" y="2595676"/>
            <a:ext cx="1737778" cy="2127392"/>
          </a:xfrm>
          <a:solidFill>
            <a:schemeClr val="bg1">
              <a:lumMod val="75000"/>
            </a:schemeClr>
          </a:solidFill>
        </p:spPr>
        <p:txBody>
          <a:bodyPr bIns="126000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5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nl-NL" dirty="0"/>
              <a:t>Selecteer dit kader, ga naar </a:t>
            </a:r>
            <a:br>
              <a:rPr lang="nl-NL" dirty="0"/>
            </a:br>
            <a:r>
              <a:rPr lang="nl-NL" dirty="0"/>
              <a:t>de tab ‘</a:t>
            </a:r>
            <a:r>
              <a:rPr lang="nl-NL" dirty="0" err="1"/>
              <a:t>Slidebuilder’,klik</a:t>
            </a:r>
            <a:r>
              <a:rPr lang="nl-NL" dirty="0"/>
              <a:t> op ‘Afbeeldingen’, selecteer de gewenste afbeelding </a:t>
            </a:r>
            <a:br>
              <a:rPr lang="nl-NL" dirty="0"/>
            </a:br>
            <a:r>
              <a:rPr lang="nl-NL" dirty="0"/>
              <a:t>en klik op ‘Invoegen’.</a:t>
            </a:r>
          </a:p>
        </p:txBody>
      </p:sp>
      <p:sp>
        <p:nvSpPr>
          <p:cNvPr id="25" name="tekst">
            <a:extLst>
              <a:ext uri="{FF2B5EF4-FFF2-40B4-BE49-F238E27FC236}">
                <a16:creationId xmlns:a16="http://schemas.microsoft.com/office/drawing/2014/main" id="{2512A147-6620-4B90-85DC-15815D60FB8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960816" y="4832073"/>
            <a:ext cx="1737777" cy="201974"/>
          </a:xfrm>
        </p:spPr>
        <p:txBody>
          <a:bodyPr/>
          <a:lstStyle>
            <a:lvl1pPr>
              <a:buNone/>
              <a:defRPr sz="1800" b="1"/>
            </a:lvl1pPr>
            <a:lvl2pPr marL="536575" indent="-536575">
              <a:buNone/>
              <a:defRPr sz="1800" b="1"/>
            </a:lvl2pPr>
            <a:lvl3pPr>
              <a:defRPr sz="1800" b="1"/>
            </a:lvl3pPr>
            <a:lvl4pPr>
              <a:defRPr sz="1800"/>
            </a:lvl4pPr>
            <a:lvl5pPr>
              <a:defRPr/>
            </a:lvl5pPr>
            <a:lvl6pPr>
              <a:defRPr sz="1800"/>
            </a:lvl6pPr>
            <a:lvl7pPr>
              <a:buNone/>
              <a:defRPr sz="1800" b="1"/>
            </a:lvl7pPr>
            <a:lvl8pPr>
              <a:buNone/>
              <a:defRPr sz="1800" b="1"/>
            </a:lvl8pPr>
            <a:lvl9pPr>
              <a:defRPr sz="1800" b="1" i="0"/>
            </a:lvl9pPr>
          </a:lstStyle>
          <a:p>
            <a:pPr lvl="0"/>
            <a:r>
              <a:rPr lang="nl-NL" dirty="0"/>
              <a:t>Naam</a:t>
            </a:r>
          </a:p>
        </p:txBody>
      </p:sp>
      <p:sp>
        <p:nvSpPr>
          <p:cNvPr id="26" name="tekst">
            <a:extLst>
              <a:ext uri="{FF2B5EF4-FFF2-40B4-BE49-F238E27FC236}">
                <a16:creationId xmlns:a16="http://schemas.microsoft.com/office/drawing/2014/main" id="{825C421C-6BFC-4F86-AB20-B899E12E3FD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960816" y="5079447"/>
            <a:ext cx="1737777" cy="165547"/>
          </a:xfrm>
        </p:spPr>
        <p:txBody>
          <a:bodyPr/>
          <a:lstStyle>
            <a:lvl1pPr>
              <a:buNone/>
              <a:defRPr sz="1400"/>
            </a:lvl1pPr>
            <a:lvl2pPr marL="0" indent="0">
              <a:buNone/>
              <a:defRPr sz="1400"/>
            </a:lvl2pPr>
            <a:lvl4pPr>
              <a:defRPr sz="1400" b="0"/>
            </a:lvl4pPr>
            <a:lvl5pPr>
              <a:defRPr sz="1400" b="0"/>
            </a:lvl5pPr>
            <a:lvl6pPr>
              <a:defRPr b="0"/>
            </a:lvl6pPr>
            <a:lvl7pPr>
              <a:buNone/>
              <a:defRPr/>
            </a:lvl7pPr>
            <a:lvl8pPr>
              <a:buNone/>
              <a:defRPr/>
            </a:lvl8pPr>
            <a:lvl9pPr>
              <a:defRPr sz="1400" i="0"/>
            </a:lvl9pPr>
          </a:lstStyle>
          <a:p>
            <a:pPr lvl="0"/>
            <a:r>
              <a:rPr lang="nl-NL" dirty="0"/>
              <a:t>Functie omschrijving</a:t>
            </a:r>
          </a:p>
        </p:txBody>
      </p:sp>
      <p:sp>
        <p:nvSpPr>
          <p:cNvPr id="27" name="Tijdelijke aanduiding voor tekst 15">
            <a:extLst>
              <a:ext uri="{FF2B5EF4-FFF2-40B4-BE49-F238E27FC236}">
                <a16:creationId xmlns:a16="http://schemas.microsoft.com/office/drawing/2014/main" id="{0E60DB0A-94B9-4659-AADA-7CF91FBCC36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067471" y="2446444"/>
            <a:ext cx="2057058" cy="3053882"/>
          </a:xfrm>
          <a:prstGeom prst="roundRect">
            <a:avLst>
              <a:gd name="adj" fmla="val 0"/>
            </a:avLst>
          </a:prstGeom>
          <a:solidFill>
            <a:schemeClr val="bg1"/>
          </a:solidFill>
        </p:spPr>
        <p:txBody>
          <a:bodyPr lIns="144000" tIns="252000" rIns="0" bIns="25200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/>
            </a:lvl1pPr>
          </a:lstStyle>
          <a:p>
            <a:pPr lvl="0"/>
            <a:r>
              <a:rPr lang="nl-NL" dirty="0"/>
              <a:t> </a:t>
            </a:r>
          </a:p>
        </p:txBody>
      </p:sp>
      <p:sp>
        <p:nvSpPr>
          <p:cNvPr id="28" name="afbeelding">
            <a:extLst>
              <a:ext uri="{FF2B5EF4-FFF2-40B4-BE49-F238E27FC236}">
                <a16:creationId xmlns:a16="http://schemas.microsoft.com/office/drawing/2014/main" id="{85B02DD3-0659-432D-AA34-1D5035D1E03A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5227111" y="2595676"/>
            <a:ext cx="1737778" cy="2127392"/>
          </a:xfrm>
          <a:solidFill>
            <a:schemeClr val="bg1">
              <a:lumMod val="75000"/>
            </a:schemeClr>
          </a:solidFill>
        </p:spPr>
        <p:txBody>
          <a:bodyPr bIns="126000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5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nl-NL" dirty="0"/>
              <a:t>Selecteer dit kader, ga naar </a:t>
            </a:r>
            <a:br>
              <a:rPr lang="nl-NL" dirty="0"/>
            </a:br>
            <a:r>
              <a:rPr lang="nl-NL" dirty="0"/>
              <a:t>de tab ‘</a:t>
            </a:r>
            <a:r>
              <a:rPr lang="nl-NL" dirty="0" err="1"/>
              <a:t>Slidebuilder’,klik</a:t>
            </a:r>
            <a:r>
              <a:rPr lang="nl-NL" dirty="0"/>
              <a:t> op ‘Afbeeldingen’, selecteer de gewenste afbeelding </a:t>
            </a:r>
            <a:br>
              <a:rPr lang="nl-NL" dirty="0"/>
            </a:br>
            <a:r>
              <a:rPr lang="nl-NL" dirty="0"/>
              <a:t>en klik op ‘Invoegen’.</a:t>
            </a:r>
          </a:p>
        </p:txBody>
      </p:sp>
      <p:sp>
        <p:nvSpPr>
          <p:cNvPr id="29" name="tekst">
            <a:extLst>
              <a:ext uri="{FF2B5EF4-FFF2-40B4-BE49-F238E27FC236}">
                <a16:creationId xmlns:a16="http://schemas.microsoft.com/office/drawing/2014/main" id="{B9048DC6-DA57-4FEB-818D-B9EE69DA9D5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227111" y="4832073"/>
            <a:ext cx="1737777" cy="201974"/>
          </a:xfrm>
        </p:spPr>
        <p:txBody>
          <a:bodyPr/>
          <a:lstStyle>
            <a:lvl1pPr>
              <a:buNone/>
              <a:defRPr sz="1800" b="1"/>
            </a:lvl1pPr>
            <a:lvl2pPr marL="536575" indent="-536575">
              <a:buNone/>
              <a:defRPr sz="1800" b="1"/>
            </a:lvl2pPr>
            <a:lvl3pPr>
              <a:defRPr sz="1800" b="1"/>
            </a:lvl3pPr>
            <a:lvl4pPr>
              <a:defRPr sz="1800"/>
            </a:lvl4pPr>
            <a:lvl5pPr>
              <a:defRPr/>
            </a:lvl5pPr>
            <a:lvl6pPr>
              <a:defRPr sz="1800"/>
            </a:lvl6pPr>
            <a:lvl7pPr>
              <a:buNone/>
              <a:defRPr sz="1800" b="1"/>
            </a:lvl7pPr>
            <a:lvl8pPr>
              <a:buNone/>
              <a:defRPr sz="1800" b="1"/>
            </a:lvl8pPr>
            <a:lvl9pPr>
              <a:defRPr sz="1800" b="1" i="0"/>
            </a:lvl9pPr>
          </a:lstStyle>
          <a:p>
            <a:pPr lvl="0"/>
            <a:r>
              <a:rPr lang="nl-NL" dirty="0"/>
              <a:t>Naam</a:t>
            </a:r>
          </a:p>
        </p:txBody>
      </p:sp>
      <p:sp>
        <p:nvSpPr>
          <p:cNvPr id="30" name="tekst">
            <a:extLst>
              <a:ext uri="{FF2B5EF4-FFF2-40B4-BE49-F238E27FC236}">
                <a16:creationId xmlns:a16="http://schemas.microsoft.com/office/drawing/2014/main" id="{8E5F2326-69E9-43FB-8770-74D38F98A69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227111" y="5079447"/>
            <a:ext cx="1737777" cy="165547"/>
          </a:xfrm>
        </p:spPr>
        <p:txBody>
          <a:bodyPr/>
          <a:lstStyle>
            <a:lvl1pPr>
              <a:buNone/>
              <a:defRPr sz="1400"/>
            </a:lvl1pPr>
            <a:lvl2pPr marL="0" indent="0">
              <a:buNone/>
              <a:defRPr sz="1400"/>
            </a:lvl2pPr>
            <a:lvl4pPr>
              <a:defRPr sz="1400" b="0"/>
            </a:lvl4pPr>
            <a:lvl5pPr>
              <a:defRPr sz="1400" b="0"/>
            </a:lvl5pPr>
            <a:lvl6pPr>
              <a:defRPr b="0"/>
            </a:lvl6pPr>
            <a:lvl7pPr>
              <a:buNone/>
              <a:defRPr/>
            </a:lvl7pPr>
            <a:lvl8pPr>
              <a:buNone/>
              <a:defRPr/>
            </a:lvl8pPr>
            <a:lvl9pPr>
              <a:defRPr sz="1400" i="0"/>
            </a:lvl9pPr>
          </a:lstStyle>
          <a:p>
            <a:pPr lvl="0"/>
            <a:r>
              <a:rPr lang="nl-NL" dirty="0"/>
              <a:t>Functie omschrijving</a:t>
            </a:r>
          </a:p>
        </p:txBody>
      </p:sp>
      <p:sp>
        <p:nvSpPr>
          <p:cNvPr id="31" name="Tijdelijke aanduiding voor tekst 15">
            <a:extLst>
              <a:ext uri="{FF2B5EF4-FFF2-40B4-BE49-F238E27FC236}">
                <a16:creationId xmlns:a16="http://schemas.microsoft.com/office/drawing/2014/main" id="{1FD15D59-A304-4150-8683-C6514C4EAD0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333766" y="2446444"/>
            <a:ext cx="2057058" cy="3053882"/>
          </a:xfrm>
          <a:prstGeom prst="roundRect">
            <a:avLst>
              <a:gd name="adj" fmla="val 0"/>
            </a:avLst>
          </a:prstGeom>
          <a:solidFill>
            <a:schemeClr val="bg1"/>
          </a:solidFill>
        </p:spPr>
        <p:txBody>
          <a:bodyPr lIns="144000" tIns="252000" rIns="0" bIns="25200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/>
            </a:lvl1pPr>
          </a:lstStyle>
          <a:p>
            <a:pPr lvl="0"/>
            <a:r>
              <a:rPr lang="nl-NL" dirty="0"/>
              <a:t> </a:t>
            </a:r>
          </a:p>
        </p:txBody>
      </p:sp>
      <p:sp>
        <p:nvSpPr>
          <p:cNvPr id="32" name="afbeelding">
            <a:extLst>
              <a:ext uri="{FF2B5EF4-FFF2-40B4-BE49-F238E27FC236}">
                <a16:creationId xmlns:a16="http://schemas.microsoft.com/office/drawing/2014/main" id="{D67FEB58-17DA-4CD4-8A97-BD7F8FD55F59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7493406" y="2595676"/>
            <a:ext cx="1737778" cy="2127392"/>
          </a:xfrm>
          <a:solidFill>
            <a:schemeClr val="bg1">
              <a:lumMod val="75000"/>
            </a:schemeClr>
          </a:solidFill>
        </p:spPr>
        <p:txBody>
          <a:bodyPr bIns="126000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5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nl-NL" dirty="0"/>
              <a:t>Selecteer dit kader, ga naar </a:t>
            </a:r>
            <a:br>
              <a:rPr lang="nl-NL" dirty="0"/>
            </a:br>
            <a:r>
              <a:rPr lang="nl-NL" dirty="0"/>
              <a:t>de tab ‘</a:t>
            </a:r>
            <a:r>
              <a:rPr lang="nl-NL" dirty="0" err="1"/>
              <a:t>Slidebuilder’,klik</a:t>
            </a:r>
            <a:r>
              <a:rPr lang="nl-NL" dirty="0"/>
              <a:t> op ‘Afbeeldingen’, selecteer de gewenste afbeelding </a:t>
            </a:r>
            <a:br>
              <a:rPr lang="nl-NL" dirty="0"/>
            </a:br>
            <a:r>
              <a:rPr lang="nl-NL" dirty="0"/>
              <a:t>en klik op ‘Invoegen’.</a:t>
            </a:r>
          </a:p>
        </p:txBody>
      </p:sp>
      <p:sp>
        <p:nvSpPr>
          <p:cNvPr id="33" name="tekst">
            <a:extLst>
              <a:ext uri="{FF2B5EF4-FFF2-40B4-BE49-F238E27FC236}">
                <a16:creationId xmlns:a16="http://schemas.microsoft.com/office/drawing/2014/main" id="{AEC48573-7652-4D58-A60E-DE50685FCD0D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493406" y="4832073"/>
            <a:ext cx="1737777" cy="201974"/>
          </a:xfrm>
        </p:spPr>
        <p:txBody>
          <a:bodyPr/>
          <a:lstStyle>
            <a:lvl1pPr>
              <a:buNone/>
              <a:defRPr sz="1800" b="1"/>
            </a:lvl1pPr>
            <a:lvl2pPr marL="536575" indent="-536575">
              <a:buNone/>
              <a:defRPr sz="1800" b="1"/>
            </a:lvl2pPr>
            <a:lvl3pPr>
              <a:defRPr sz="1800" b="1"/>
            </a:lvl3pPr>
            <a:lvl4pPr>
              <a:defRPr sz="1800"/>
            </a:lvl4pPr>
            <a:lvl5pPr>
              <a:defRPr/>
            </a:lvl5pPr>
            <a:lvl6pPr>
              <a:defRPr sz="1800"/>
            </a:lvl6pPr>
            <a:lvl7pPr>
              <a:buNone/>
              <a:defRPr sz="1800" b="1"/>
            </a:lvl7pPr>
            <a:lvl8pPr>
              <a:buNone/>
              <a:defRPr sz="1800" b="1"/>
            </a:lvl8pPr>
            <a:lvl9pPr>
              <a:defRPr sz="1800" b="1" i="0"/>
            </a:lvl9pPr>
          </a:lstStyle>
          <a:p>
            <a:pPr lvl="0"/>
            <a:r>
              <a:rPr lang="nl-NL" dirty="0"/>
              <a:t>Naam</a:t>
            </a:r>
          </a:p>
        </p:txBody>
      </p:sp>
      <p:sp>
        <p:nvSpPr>
          <p:cNvPr id="34" name="tekst">
            <a:extLst>
              <a:ext uri="{FF2B5EF4-FFF2-40B4-BE49-F238E27FC236}">
                <a16:creationId xmlns:a16="http://schemas.microsoft.com/office/drawing/2014/main" id="{32C0B55B-FB41-4954-98F9-F09EA843D6A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7493406" y="5079447"/>
            <a:ext cx="1737777" cy="165547"/>
          </a:xfrm>
        </p:spPr>
        <p:txBody>
          <a:bodyPr/>
          <a:lstStyle>
            <a:lvl1pPr>
              <a:buNone/>
              <a:defRPr sz="1400"/>
            </a:lvl1pPr>
            <a:lvl2pPr marL="0" indent="0">
              <a:buNone/>
              <a:defRPr sz="1400"/>
            </a:lvl2pPr>
            <a:lvl4pPr>
              <a:defRPr sz="1400" b="0"/>
            </a:lvl4pPr>
            <a:lvl5pPr>
              <a:defRPr sz="1400" b="0"/>
            </a:lvl5pPr>
            <a:lvl6pPr>
              <a:defRPr b="0"/>
            </a:lvl6pPr>
            <a:lvl7pPr>
              <a:buNone/>
              <a:defRPr/>
            </a:lvl7pPr>
            <a:lvl8pPr>
              <a:buNone/>
              <a:defRPr/>
            </a:lvl8pPr>
            <a:lvl9pPr>
              <a:defRPr sz="1400" i="0"/>
            </a:lvl9pPr>
          </a:lstStyle>
          <a:p>
            <a:pPr lvl="0"/>
            <a:r>
              <a:rPr lang="nl-NL" dirty="0"/>
              <a:t>Functie omschrijving</a:t>
            </a:r>
          </a:p>
        </p:txBody>
      </p:sp>
      <p:sp>
        <p:nvSpPr>
          <p:cNvPr id="35" name="Tijdelijke aanduiding voor tekst 15">
            <a:extLst>
              <a:ext uri="{FF2B5EF4-FFF2-40B4-BE49-F238E27FC236}">
                <a16:creationId xmlns:a16="http://schemas.microsoft.com/office/drawing/2014/main" id="{894F2C6F-C6CE-4B6C-98C2-9C66C62B8B95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9600061" y="2446444"/>
            <a:ext cx="2057058" cy="3053882"/>
          </a:xfrm>
          <a:prstGeom prst="roundRect">
            <a:avLst>
              <a:gd name="adj" fmla="val 0"/>
            </a:avLst>
          </a:prstGeom>
          <a:solidFill>
            <a:schemeClr val="bg1"/>
          </a:solidFill>
        </p:spPr>
        <p:txBody>
          <a:bodyPr lIns="144000" tIns="252000" rIns="0" bIns="25200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/>
            </a:lvl1pPr>
          </a:lstStyle>
          <a:p>
            <a:pPr lvl="0"/>
            <a:r>
              <a:rPr lang="nl-NL" dirty="0"/>
              <a:t> </a:t>
            </a:r>
          </a:p>
        </p:txBody>
      </p:sp>
      <p:sp>
        <p:nvSpPr>
          <p:cNvPr id="36" name="afbeelding">
            <a:extLst>
              <a:ext uri="{FF2B5EF4-FFF2-40B4-BE49-F238E27FC236}">
                <a16:creationId xmlns:a16="http://schemas.microsoft.com/office/drawing/2014/main" id="{0EA5D3A3-EF37-48F2-AB6C-83DF03390C12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9759701" y="2595676"/>
            <a:ext cx="1737778" cy="2127392"/>
          </a:xfrm>
          <a:solidFill>
            <a:schemeClr val="bg1">
              <a:lumMod val="75000"/>
            </a:schemeClr>
          </a:solidFill>
        </p:spPr>
        <p:txBody>
          <a:bodyPr bIns="126000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5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nl-NL" dirty="0"/>
              <a:t>Selecteer dit kader, ga naar </a:t>
            </a:r>
            <a:br>
              <a:rPr lang="nl-NL" dirty="0"/>
            </a:br>
            <a:r>
              <a:rPr lang="nl-NL" dirty="0"/>
              <a:t>de tab ‘</a:t>
            </a:r>
            <a:r>
              <a:rPr lang="nl-NL" dirty="0" err="1"/>
              <a:t>Slidebuilder’,klik</a:t>
            </a:r>
            <a:r>
              <a:rPr lang="nl-NL" dirty="0"/>
              <a:t> op ‘Afbeeldingen’, selecteer de gewenste afbeelding </a:t>
            </a:r>
            <a:br>
              <a:rPr lang="nl-NL" dirty="0"/>
            </a:br>
            <a:r>
              <a:rPr lang="nl-NL" dirty="0"/>
              <a:t>en klik op ‘Invoegen’.</a:t>
            </a:r>
          </a:p>
        </p:txBody>
      </p:sp>
      <p:sp>
        <p:nvSpPr>
          <p:cNvPr id="37" name="tekst">
            <a:extLst>
              <a:ext uri="{FF2B5EF4-FFF2-40B4-BE49-F238E27FC236}">
                <a16:creationId xmlns:a16="http://schemas.microsoft.com/office/drawing/2014/main" id="{F950A9D3-BA58-4004-847D-49AF8D7F08B8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9759701" y="4832073"/>
            <a:ext cx="1737777" cy="201974"/>
          </a:xfrm>
        </p:spPr>
        <p:txBody>
          <a:bodyPr/>
          <a:lstStyle>
            <a:lvl1pPr>
              <a:buNone/>
              <a:defRPr sz="1800" b="1"/>
            </a:lvl1pPr>
            <a:lvl2pPr marL="536575" indent="-536575">
              <a:buNone/>
              <a:defRPr sz="1800" b="1"/>
            </a:lvl2pPr>
            <a:lvl3pPr>
              <a:defRPr sz="1800" b="1"/>
            </a:lvl3pPr>
            <a:lvl4pPr>
              <a:defRPr sz="1800"/>
            </a:lvl4pPr>
            <a:lvl5pPr>
              <a:defRPr/>
            </a:lvl5pPr>
            <a:lvl6pPr>
              <a:defRPr sz="1800"/>
            </a:lvl6pPr>
            <a:lvl7pPr>
              <a:buNone/>
              <a:defRPr sz="1800" b="1"/>
            </a:lvl7pPr>
            <a:lvl8pPr>
              <a:buNone/>
              <a:defRPr sz="1800" b="1"/>
            </a:lvl8pPr>
            <a:lvl9pPr>
              <a:defRPr sz="1800" b="1" i="0"/>
            </a:lvl9pPr>
          </a:lstStyle>
          <a:p>
            <a:pPr lvl="0"/>
            <a:r>
              <a:rPr lang="nl-NL" dirty="0"/>
              <a:t>Naam</a:t>
            </a:r>
          </a:p>
        </p:txBody>
      </p:sp>
      <p:sp>
        <p:nvSpPr>
          <p:cNvPr id="38" name="tekst">
            <a:extLst>
              <a:ext uri="{FF2B5EF4-FFF2-40B4-BE49-F238E27FC236}">
                <a16:creationId xmlns:a16="http://schemas.microsoft.com/office/drawing/2014/main" id="{13E82B4B-C340-40F8-9639-4016A47C2B7B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759701" y="5079447"/>
            <a:ext cx="1737777" cy="165547"/>
          </a:xfrm>
        </p:spPr>
        <p:txBody>
          <a:bodyPr/>
          <a:lstStyle>
            <a:lvl1pPr>
              <a:buNone/>
              <a:defRPr sz="1400"/>
            </a:lvl1pPr>
            <a:lvl2pPr marL="0" indent="0">
              <a:buNone/>
              <a:defRPr sz="1400"/>
            </a:lvl2pPr>
            <a:lvl4pPr>
              <a:defRPr sz="1400" b="0"/>
            </a:lvl4pPr>
            <a:lvl5pPr>
              <a:defRPr sz="1400" b="0"/>
            </a:lvl5pPr>
            <a:lvl6pPr>
              <a:defRPr b="0"/>
            </a:lvl6pPr>
            <a:lvl7pPr>
              <a:buNone/>
              <a:defRPr/>
            </a:lvl7pPr>
            <a:lvl8pPr>
              <a:buNone/>
              <a:defRPr/>
            </a:lvl8pPr>
            <a:lvl9pPr>
              <a:defRPr sz="1400" i="0"/>
            </a:lvl9pPr>
          </a:lstStyle>
          <a:p>
            <a:pPr lvl="0"/>
            <a:r>
              <a:rPr lang="nl-NL" dirty="0"/>
              <a:t>Functie omschrijving</a:t>
            </a:r>
          </a:p>
        </p:txBody>
      </p:sp>
    </p:spTree>
    <p:extLst>
      <p:ext uri="{BB962C8B-B14F-4D97-AF65-F5344CB8AC3E}">
        <p14:creationId xmlns:p14="http://schemas.microsoft.com/office/powerpoint/2010/main" val="3168298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[wit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- INFO">
            <a:extLst>
              <a:ext uri="{FF2B5EF4-FFF2-40B4-BE49-F238E27FC236}">
                <a16:creationId xmlns:a16="http://schemas.microsoft.com/office/drawing/2014/main" id="{D5D548DA-264A-4D19-8A0A-B2288EC6661C}"/>
              </a:ext>
            </a:extLst>
          </p:cNvPr>
          <p:cNvSpPr txBox="1"/>
          <p:nvPr userDrawn="1"/>
        </p:nvSpPr>
        <p:spPr>
          <a:xfrm>
            <a:off x="0" y="-363556"/>
            <a:ext cx="12179300" cy="19845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l"/>
            <a:r>
              <a:rPr lang="nl-NL" sz="1400" b="1" cap="all" spc="0" baseline="0">
                <a:solidFill>
                  <a:sysClr val="windowText" lastClr="000000"/>
                </a:solidFill>
                <a:latin typeface="+mn-lt"/>
                <a:cs typeface="Calibri" panose="020F0502020204030204" pitchFamily="34" charset="0"/>
              </a:rPr>
              <a:t>Titel [wit]</a:t>
            </a:r>
            <a:endParaRPr lang="nl-NL" sz="1400" b="1" cap="all" spc="0" baseline="0" dirty="0">
              <a:solidFill>
                <a:sysClr val="windowText" lastClr="000000"/>
              </a:solidFill>
              <a:latin typeface="+mn-lt"/>
              <a:cs typeface="Calibri" panose="020F0502020204030204" pitchFamily="34" charset="0"/>
            </a:endParaRPr>
          </a:p>
        </p:txBody>
      </p:sp>
      <p:sp>
        <p:nvSpPr>
          <p:cNvPr id="8" name="titel">
            <a:extLst>
              <a:ext uri="{FF2B5EF4-FFF2-40B4-BE49-F238E27FC236}">
                <a16:creationId xmlns:a16="http://schemas.microsoft.com/office/drawing/2014/main" id="{4FCE8B7B-8D3B-466F-8956-5C1F4F50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NL"/>
              <a:t>Titel</a:t>
            </a:r>
            <a:br>
              <a:rPr lang="nl-NL"/>
            </a:br>
            <a:r>
              <a:rPr lang="nl-NL"/>
              <a:t>max. 2 regels</a:t>
            </a:r>
            <a:endParaRPr lang="nl-NL" dirty="0"/>
          </a:p>
        </p:txBody>
      </p:sp>
      <p:sp>
        <p:nvSpPr>
          <p:cNvPr id="4" name="datum">
            <a:extLst>
              <a:ext uri="{FF2B5EF4-FFF2-40B4-BE49-F238E27FC236}">
                <a16:creationId xmlns:a16="http://schemas.microsoft.com/office/drawing/2014/main" id="{8E420A72-FB1A-45BF-AC4A-C2A67FDAE6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C9E5EC4-62CA-4FE2-89F4-F767160BDBB6}" type="datetime1">
              <a:rPr lang="nl-NL" smtClean="0"/>
              <a:pPr/>
              <a:t>28-1-2021</a:t>
            </a:fld>
            <a:endParaRPr lang="nl-NL" dirty="0"/>
          </a:p>
        </p:txBody>
      </p:sp>
      <p:sp>
        <p:nvSpPr>
          <p:cNvPr id="5" name="voettekst">
            <a:extLst>
              <a:ext uri="{FF2B5EF4-FFF2-40B4-BE49-F238E27FC236}">
                <a16:creationId xmlns:a16="http://schemas.microsoft.com/office/drawing/2014/main" id="{7B9B5AD8-20ED-43D8-A7A9-54D9AEF0A9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Erasmus University Rotterdam </a:t>
            </a:r>
            <a:endParaRPr lang="nl-NL" dirty="0"/>
          </a:p>
        </p:txBody>
      </p:sp>
      <p:sp>
        <p:nvSpPr>
          <p:cNvPr id="6" name="dianummer">
            <a:extLst>
              <a:ext uri="{FF2B5EF4-FFF2-40B4-BE49-F238E27FC236}">
                <a16:creationId xmlns:a16="http://schemas.microsoft.com/office/drawing/2014/main" id="{C8474D2A-EAE8-4700-98D0-EF6368634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61A1203-CA3D-4D48-AFA0-9D668419C1D5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23892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[groen]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- INFO">
            <a:extLst>
              <a:ext uri="{FF2B5EF4-FFF2-40B4-BE49-F238E27FC236}">
                <a16:creationId xmlns:a16="http://schemas.microsoft.com/office/drawing/2014/main" id="{D5D548DA-264A-4D19-8A0A-B2288EC6661C}"/>
              </a:ext>
            </a:extLst>
          </p:cNvPr>
          <p:cNvSpPr txBox="1"/>
          <p:nvPr userDrawn="1"/>
        </p:nvSpPr>
        <p:spPr>
          <a:xfrm>
            <a:off x="0" y="-363556"/>
            <a:ext cx="12179300" cy="19845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l"/>
            <a:r>
              <a:rPr lang="nl-NL" sz="1400" b="1" cap="all" spc="0" baseline="0">
                <a:solidFill>
                  <a:sysClr val="windowText" lastClr="000000"/>
                </a:solidFill>
                <a:latin typeface="+mn-lt"/>
                <a:cs typeface="Calibri" panose="020F0502020204030204" pitchFamily="34" charset="0"/>
              </a:rPr>
              <a:t>Titel [groen]</a:t>
            </a:r>
            <a:endParaRPr lang="nl-NL" sz="1400" b="1" cap="all" spc="0" baseline="0" dirty="0">
              <a:solidFill>
                <a:sysClr val="windowText" lastClr="000000"/>
              </a:solidFill>
              <a:latin typeface="+mn-lt"/>
              <a:cs typeface="Calibri" panose="020F0502020204030204" pitchFamily="34" charset="0"/>
            </a:endParaRPr>
          </a:p>
        </p:txBody>
      </p:sp>
      <p:sp>
        <p:nvSpPr>
          <p:cNvPr id="8" name="titel">
            <a:extLst>
              <a:ext uri="{FF2B5EF4-FFF2-40B4-BE49-F238E27FC236}">
                <a16:creationId xmlns:a16="http://schemas.microsoft.com/office/drawing/2014/main" id="{4FCE8B7B-8D3B-466F-8956-5C1F4F50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Titel</a:t>
            </a:r>
            <a:br>
              <a:rPr lang="nl-NL"/>
            </a:br>
            <a:r>
              <a:rPr lang="nl-NL"/>
              <a:t>max. 2 regels</a:t>
            </a:r>
            <a:endParaRPr lang="nl-NL" dirty="0"/>
          </a:p>
        </p:txBody>
      </p:sp>
      <p:sp>
        <p:nvSpPr>
          <p:cNvPr id="4" name="datum">
            <a:extLst>
              <a:ext uri="{FF2B5EF4-FFF2-40B4-BE49-F238E27FC236}">
                <a16:creationId xmlns:a16="http://schemas.microsoft.com/office/drawing/2014/main" id="{8E420A72-FB1A-45BF-AC4A-C2A67FDAE6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70B9E93-1BBC-4AD1-8569-8F603492F6A7}" type="datetime1">
              <a:rPr lang="nl-NL" smtClean="0"/>
              <a:t>28-1-2021</a:t>
            </a:fld>
            <a:endParaRPr lang="nl-NL" dirty="0"/>
          </a:p>
        </p:txBody>
      </p:sp>
      <p:sp>
        <p:nvSpPr>
          <p:cNvPr id="5" name="voettekst">
            <a:extLst>
              <a:ext uri="{FF2B5EF4-FFF2-40B4-BE49-F238E27FC236}">
                <a16:creationId xmlns:a16="http://schemas.microsoft.com/office/drawing/2014/main" id="{7B9B5AD8-20ED-43D8-A7A9-54D9AEF0A9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Erasmus University Rotterdam </a:t>
            </a:r>
            <a:endParaRPr lang="nl-NL" dirty="0"/>
          </a:p>
        </p:txBody>
      </p:sp>
      <p:sp>
        <p:nvSpPr>
          <p:cNvPr id="6" name="dianummer">
            <a:extLst>
              <a:ext uri="{FF2B5EF4-FFF2-40B4-BE49-F238E27FC236}">
                <a16:creationId xmlns:a16="http://schemas.microsoft.com/office/drawing/2014/main" id="{C8474D2A-EAE8-4700-98D0-EF6368634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61A1203-CA3D-4D48-AFA0-9D668419C1D5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17311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[donker groen]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- INFO">
            <a:extLst>
              <a:ext uri="{FF2B5EF4-FFF2-40B4-BE49-F238E27FC236}">
                <a16:creationId xmlns:a16="http://schemas.microsoft.com/office/drawing/2014/main" id="{D5D548DA-264A-4D19-8A0A-B2288EC6661C}"/>
              </a:ext>
            </a:extLst>
          </p:cNvPr>
          <p:cNvSpPr txBox="1"/>
          <p:nvPr userDrawn="1"/>
        </p:nvSpPr>
        <p:spPr>
          <a:xfrm>
            <a:off x="0" y="-363556"/>
            <a:ext cx="12179300" cy="19845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l"/>
            <a:r>
              <a:rPr lang="nl-NL" sz="1400" b="1" cap="all" spc="0" baseline="0">
                <a:solidFill>
                  <a:sysClr val="windowText" lastClr="000000"/>
                </a:solidFill>
                <a:latin typeface="+mn-lt"/>
                <a:cs typeface="Calibri" panose="020F0502020204030204" pitchFamily="34" charset="0"/>
              </a:rPr>
              <a:t>Titel [donker groen]</a:t>
            </a:r>
            <a:endParaRPr lang="nl-NL" sz="1400" b="1" cap="all" spc="0" baseline="0" dirty="0">
              <a:solidFill>
                <a:sysClr val="windowText" lastClr="000000"/>
              </a:solidFill>
              <a:latin typeface="+mn-lt"/>
              <a:cs typeface="Calibri" panose="020F0502020204030204" pitchFamily="34" charset="0"/>
            </a:endParaRPr>
          </a:p>
        </p:txBody>
      </p:sp>
      <p:sp>
        <p:nvSpPr>
          <p:cNvPr id="8" name="titel">
            <a:extLst>
              <a:ext uri="{FF2B5EF4-FFF2-40B4-BE49-F238E27FC236}">
                <a16:creationId xmlns:a16="http://schemas.microsoft.com/office/drawing/2014/main" id="{4FCE8B7B-8D3B-466F-8956-5C1F4F50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Titel</a:t>
            </a:r>
            <a:br>
              <a:rPr lang="nl-NL"/>
            </a:br>
            <a:r>
              <a:rPr lang="nl-NL"/>
              <a:t>max. 2 regels</a:t>
            </a:r>
            <a:endParaRPr lang="nl-NL" dirty="0"/>
          </a:p>
        </p:txBody>
      </p:sp>
      <p:sp>
        <p:nvSpPr>
          <p:cNvPr id="4" name="datum">
            <a:extLst>
              <a:ext uri="{FF2B5EF4-FFF2-40B4-BE49-F238E27FC236}">
                <a16:creationId xmlns:a16="http://schemas.microsoft.com/office/drawing/2014/main" id="{8E420A72-FB1A-45BF-AC4A-C2A67FDAE6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DF169CD-1007-4507-ADC2-43B463C284C9}" type="datetime1">
              <a:rPr lang="nl-NL" smtClean="0"/>
              <a:t>28-1-2021</a:t>
            </a:fld>
            <a:endParaRPr lang="nl-NL" dirty="0"/>
          </a:p>
        </p:txBody>
      </p:sp>
      <p:sp>
        <p:nvSpPr>
          <p:cNvPr id="5" name="voettekst">
            <a:extLst>
              <a:ext uri="{FF2B5EF4-FFF2-40B4-BE49-F238E27FC236}">
                <a16:creationId xmlns:a16="http://schemas.microsoft.com/office/drawing/2014/main" id="{7B9B5AD8-20ED-43D8-A7A9-54D9AEF0A9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Erasmus University Rotterdam </a:t>
            </a:r>
            <a:endParaRPr lang="nl-NL" dirty="0"/>
          </a:p>
        </p:txBody>
      </p:sp>
      <p:sp>
        <p:nvSpPr>
          <p:cNvPr id="6" name="dianummer">
            <a:extLst>
              <a:ext uri="{FF2B5EF4-FFF2-40B4-BE49-F238E27FC236}">
                <a16:creationId xmlns:a16="http://schemas.microsoft.com/office/drawing/2014/main" id="{C8474D2A-EAE8-4700-98D0-EF6368634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61A1203-CA3D-4D48-AFA0-9D668419C1D5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18049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[wit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- INSTRUCTIES">
            <a:extLst>
              <a:ext uri="{FF2B5EF4-FFF2-40B4-BE49-F238E27FC236}">
                <a16:creationId xmlns:a16="http://schemas.microsoft.com/office/drawing/2014/main" id="{7B967CD0-544F-42F7-B37E-9F2EDFA19810}"/>
              </a:ext>
            </a:extLst>
          </p:cNvPr>
          <p:cNvGrpSpPr/>
          <p:nvPr userDrawn="1"/>
        </p:nvGrpSpPr>
        <p:grpSpPr>
          <a:xfrm>
            <a:off x="-3786437" y="-1"/>
            <a:ext cx="3693386" cy="5952132"/>
            <a:chOff x="-3786437" y="-1"/>
            <a:chExt cx="3693386" cy="5952132"/>
          </a:xfrm>
        </p:grpSpPr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B569C771-716D-4E75-9E4E-FE39646B3038}"/>
                </a:ext>
              </a:extLst>
            </p:cNvPr>
            <p:cNvSpPr/>
            <p:nvPr userDrawn="1"/>
          </p:nvSpPr>
          <p:spPr>
            <a:xfrm>
              <a:off x="-3786165" y="-1"/>
              <a:ext cx="3593091" cy="5124131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Tekst niveaus kiezen</a:t>
              </a:r>
            </a:p>
          </p:txBody>
        </p:sp>
        <p:sp>
          <p:nvSpPr>
            <p:cNvPr id="13" name="Ovaal 12">
              <a:extLst>
                <a:ext uri="{FF2B5EF4-FFF2-40B4-BE49-F238E27FC236}">
                  <a16:creationId xmlns:a16="http://schemas.microsoft.com/office/drawing/2014/main" id="{54E91B45-8445-41C0-B4F4-CE7866A12DB8}"/>
                </a:ext>
              </a:extLst>
            </p:cNvPr>
            <p:cNvSpPr/>
            <p:nvPr userDrawn="1"/>
          </p:nvSpPr>
          <p:spPr>
            <a:xfrm>
              <a:off x="-3604183" y="183748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49D08B2B-BF76-4ADF-AF59-2C0CB82A1DA8}"/>
                </a:ext>
              </a:extLst>
            </p:cNvPr>
            <p:cNvSpPr/>
            <p:nvPr userDrawn="1"/>
          </p:nvSpPr>
          <p:spPr>
            <a:xfrm>
              <a:off x="-3319415" y="183748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9875" marR="0" lvl="0" indent="-269875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1"/>
                </a:buClr>
                <a:buSzTx/>
                <a:buFont typeface="Calibri" panose="020F0502020204030204" pitchFamily="34" charset="0"/>
                <a:buChar char="›"/>
                <a:tabLst/>
                <a:defRPr/>
              </a:pP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Bullet</a:t>
              </a:r>
              <a:endParaRPr kumimoji="0" lang="nl-NL" sz="1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Calibri" panose="020F0502020204030204" pitchFamily="34" charset="0"/>
              </a:endParaRPr>
            </a:p>
          </p:txBody>
        </p:sp>
        <p:sp>
          <p:nvSpPr>
            <p:cNvPr id="15" name="Ovaal 14">
              <a:extLst>
                <a:ext uri="{FF2B5EF4-FFF2-40B4-BE49-F238E27FC236}">
                  <a16:creationId xmlns:a16="http://schemas.microsoft.com/office/drawing/2014/main" id="{CCB24357-12C6-4714-B64F-67880F92AB91}"/>
                </a:ext>
              </a:extLst>
            </p:cNvPr>
            <p:cNvSpPr/>
            <p:nvPr userDrawn="1"/>
          </p:nvSpPr>
          <p:spPr>
            <a:xfrm>
              <a:off x="-3604183" y="219682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15CE8C97-E12E-4BF2-BC82-9D44B4CDE50B}"/>
                </a:ext>
              </a:extLst>
            </p:cNvPr>
            <p:cNvSpPr/>
            <p:nvPr userDrawn="1"/>
          </p:nvSpPr>
          <p:spPr>
            <a:xfrm>
              <a:off x="-3604183" y="1196113"/>
              <a:ext cx="3229047" cy="459227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Gebruik onder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‘Start’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de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lijstniveau-knoppen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om een tekst niveau te kiezen. 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Kies uit:</a:t>
              </a:r>
            </a:p>
          </p:txBody>
        </p:sp>
        <p:sp>
          <p:nvSpPr>
            <p:cNvPr id="17" name="Rechthoek 16">
              <a:extLst>
                <a:ext uri="{FF2B5EF4-FFF2-40B4-BE49-F238E27FC236}">
                  <a16:creationId xmlns:a16="http://schemas.microsoft.com/office/drawing/2014/main" id="{F3B4A898-ECEE-4CE2-96A0-38519C971BFB}"/>
                </a:ext>
              </a:extLst>
            </p:cNvPr>
            <p:cNvSpPr/>
            <p:nvPr userDrawn="1"/>
          </p:nvSpPr>
          <p:spPr>
            <a:xfrm>
              <a:off x="-3319415" y="219682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539750" marR="0" lvl="0" indent="-269875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1"/>
                </a:buClr>
                <a:buSzTx/>
                <a:buFont typeface="Calibri" panose="020F0502020204030204" pitchFamily="34" charset="0"/>
                <a:buChar char="›"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Sub-</a:t>
              </a: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bullet</a:t>
              </a:r>
              <a:endParaRPr kumimoji="0" lang="nl-NL" sz="1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Calibri" panose="020F0502020204030204" pitchFamily="34" charset="0"/>
              </a:endParaRPr>
            </a:p>
          </p:txBody>
        </p:sp>
        <p:sp>
          <p:nvSpPr>
            <p:cNvPr id="18" name="Ovaal 17">
              <a:extLst>
                <a:ext uri="{FF2B5EF4-FFF2-40B4-BE49-F238E27FC236}">
                  <a16:creationId xmlns:a16="http://schemas.microsoft.com/office/drawing/2014/main" id="{0911617A-1A1C-4AA3-9470-5F89AE74EB7C}"/>
                </a:ext>
              </a:extLst>
            </p:cNvPr>
            <p:cNvSpPr/>
            <p:nvPr userDrawn="1"/>
          </p:nvSpPr>
          <p:spPr>
            <a:xfrm>
              <a:off x="-3604183" y="255617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19" name="Rechthoek 18">
              <a:extLst>
                <a:ext uri="{FF2B5EF4-FFF2-40B4-BE49-F238E27FC236}">
                  <a16:creationId xmlns:a16="http://schemas.microsoft.com/office/drawing/2014/main" id="{DA28E3AE-134C-4B83-AF2D-DCCD32347396}"/>
                </a:ext>
              </a:extLst>
            </p:cNvPr>
            <p:cNvSpPr/>
            <p:nvPr userDrawn="1"/>
          </p:nvSpPr>
          <p:spPr>
            <a:xfrm>
              <a:off x="-3319415" y="255617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Calibri" panose="020F0502020204030204" pitchFamily="34" charset="0"/>
                <a:buNone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Platte tekst</a:t>
              </a:r>
            </a:p>
          </p:txBody>
        </p:sp>
        <p:sp>
          <p:nvSpPr>
            <p:cNvPr id="20" name="Ovaal 19">
              <a:extLst>
                <a:ext uri="{FF2B5EF4-FFF2-40B4-BE49-F238E27FC236}">
                  <a16:creationId xmlns:a16="http://schemas.microsoft.com/office/drawing/2014/main" id="{8B52F392-7515-4833-AD80-63F3A1CC494E}"/>
                </a:ext>
              </a:extLst>
            </p:cNvPr>
            <p:cNvSpPr/>
            <p:nvPr userDrawn="1"/>
          </p:nvSpPr>
          <p:spPr>
            <a:xfrm>
              <a:off x="-3604183" y="291551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21" name="Rechthoek 20">
              <a:extLst>
                <a:ext uri="{FF2B5EF4-FFF2-40B4-BE49-F238E27FC236}">
                  <a16:creationId xmlns:a16="http://schemas.microsoft.com/office/drawing/2014/main" id="{BEEC061D-CD2C-4A6C-A098-4DE71971BFA2}"/>
                </a:ext>
              </a:extLst>
            </p:cNvPr>
            <p:cNvSpPr/>
            <p:nvPr userDrawn="1"/>
          </p:nvSpPr>
          <p:spPr>
            <a:xfrm>
              <a:off x="-3319415" y="291551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34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Titel / Quote</a:t>
              </a:r>
            </a:p>
          </p:txBody>
        </p:sp>
        <p:sp>
          <p:nvSpPr>
            <p:cNvPr id="22" name="Ovaal 21">
              <a:extLst>
                <a:ext uri="{FF2B5EF4-FFF2-40B4-BE49-F238E27FC236}">
                  <a16:creationId xmlns:a16="http://schemas.microsoft.com/office/drawing/2014/main" id="{6C522BC2-752D-4AC6-A77B-D5B54D8D3018}"/>
                </a:ext>
              </a:extLst>
            </p:cNvPr>
            <p:cNvSpPr/>
            <p:nvPr userDrawn="1"/>
          </p:nvSpPr>
          <p:spPr>
            <a:xfrm>
              <a:off x="-3604183" y="327486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23" name="Rechthoek 22">
              <a:extLst>
                <a:ext uri="{FF2B5EF4-FFF2-40B4-BE49-F238E27FC236}">
                  <a16:creationId xmlns:a16="http://schemas.microsoft.com/office/drawing/2014/main" id="{DE93408A-4931-425D-9E66-EB6C97C84B7B}"/>
                </a:ext>
              </a:extLst>
            </p:cNvPr>
            <p:cNvSpPr/>
            <p:nvPr userDrawn="1"/>
          </p:nvSpPr>
          <p:spPr>
            <a:xfrm>
              <a:off x="-3319415" y="327486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8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Subtitel</a:t>
              </a:r>
            </a:p>
          </p:txBody>
        </p:sp>
        <p:sp>
          <p:nvSpPr>
            <p:cNvPr id="24" name="Ovaal 23">
              <a:extLst>
                <a:ext uri="{FF2B5EF4-FFF2-40B4-BE49-F238E27FC236}">
                  <a16:creationId xmlns:a16="http://schemas.microsoft.com/office/drawing/2014/main" id="{E8A78682-F240-4E78-B32A-FAE4967B8BBF}"/>
                </a:ext>
              </a:extLst>
            </p:cNvPr>
            <p:cNvSpPr/>
            <p:nvPr userDrawn="1"/>
          </p:nvSpPr>
          <p:spPr>
            <a:xfrm>
              <a:off x="-3604183" y="363420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6</a:t>
              </a:r>
            </a:p>
          </p:txBody>
        </p:sp>
        <p:sp>
          <p:nvSpPr>
            <p:cNvPr id="25" name="Rechthoek 24">
              <a:extLst>
                <a:ext uri="{FF2B5EF4-FFF2-40B4-BE49-F238E27FC236}">
                  <a16:creationId xmlns:a16="http://schemas.microsoft.com/office/drawing/2014/main" id="{DCD394AA-46B2-48DB-9A1D-B8596B915E04}"/>
                </a:ext>
              </a:extLst>
            </p:cNvPr>
            <p:cNvSpPr/>
            <p:nvPr userDrawn="1"/>
          </p:nvSpPr>
          <p:spPr>
            <a:xfrm>
              <a:off x="-3319415" y="399355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6700" marR="0" lvl="0" indent="-26670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Numerieke </a:t>
              </a: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bullet</a:t>
              </a: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 </a:t>
              </a:r>
            </a:p>
          </p:txBody>
        </p:sp>
        <p:sp>
          <p:nvSpPr>
            <p:cNvPr id="26" name="Ovaal 25">
              <a:extLst>
                <a:ext uri="{FF2B5EF4-FFF2-40B4-BE49-F238E27FC236}">
                  <a16:creationId xmlns:a16="http://schemas.microsoft.com/office/drawing/2014/main" id="{B20497E6-E9F1-4B2A-A4E0-7507B4C720D4}"/>
                </a:ext>
              </a:extLst>
            </p:cNvPr>
            <p:cNvSpPr/>
            <p:nvPr userDrawn="1"/>
          </p:nvSpPr>
          <p:spPr>
            <a:xfrm>
              <a:off x="-3604183" y="399355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</a:p>
          </p:txBody>
        </p:sp>
        <p:sp>
          <p:nvSpPr>
            <p:cNvPr id="27" name="Rechthoek 26">
              <a:extLst>
                <a:ext uri="{FF2B5EF4-FFF2-40B4-BE49-F238E27FC236}">
                  <a16:creationId xmlns:a16="http://schemas.microsoft.com/office/drawing/2014/main" id="{278D6447-4119-4F72-B6D6-91C6C61EA6D7}"/>
                </a:ext>
              </a:extLst>
            </p:cNvPr>
            <p:cNvSpPr/>
            <p:nvPr userDrawn="1"/>
          </p:nvSpPr>
          <p:spPr>
            <a:xfrm>
              <a:off x="-3325830" y="435289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6700" marR="0" lvl="0" indent="-26670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+mj-lt"/>
                <a:buAutoNum type="alphaLcPeriod"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Alfabetische </a:t>
              </a: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bullet</a:t>
              </a: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 </a:t>
              </a:r>
            </a:p>
          </p:txBody>
        </p:sp>
        <p:sp>
          <p:nvSpPr>
            <p:cNvPr id="28" name="Ovaal 27">
              <a:extLst>
                <a:ext uri="{FF2B5EF4-FFF2-40B4-BE49-F238E27FC236}">
                  <a16:creationId xmlns:a16="http://schemas.microsoft.com/office/drawing/2014/main" id="{D2B4672F-5032-4760-A162-E85EC1D5EE3D}"/>
                </a:ext>
              </a:extLst>
            </p:cNvPr>
            <p:cNvSpPr/>
            <p:nvPr userDrawn="1"/>
          </p:nvSpPr>
          <p:spPr>
            <a:xfrm>
              <a:off x="-3604183" y="435289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8</a:t>
              </a:r>
            </a:p>
          </p:txBody>
        </p:sp>
        <p:sp>
          <p:nvSpPr>
            <p:cNvPr id="29" name="Rechthoek 28">
              <a:extLst>
                <a:ext uri="{FF2B5EF4-FFF2-40B4-BE49-F238E27FC236}">
                  <a16:creationId xmlns:a16="http://schemas.microsoft.com/office/drawing/2014/main" id="{59E1FB6B-9FC4-4924-92D3-65CB9B3E7AF7}"/>
                </a:ext>
              </a:extLst>
            </p:cNvPr>
            <p:cNvSpPr/>
            <p:nvPr userDrawn="1"/>
          </p:nvSpPr>
          <p:spPr>
            <a:xfrm>
              <a:off x="-3319415" y="4712245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200" b="0" i="1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*Bronvermelding </a:t>
              </a:r>
            </a:p>
          </p:txBody>
        </p:sp>
        <p:sp>
          <p:nvSpPr>
            <p:cNvPr id="30" name="Ovaal 29">
              <a:extLst>
                <a:ext uri="{FF2B5EF4-FFF2-40B4-BE49-F238E27FC236}">
                  <a16:creationId xmlns:a16="http://schemas.microsoft.com/office/drawing/2014/main" id="{F7E7A903-BF2C-4C9C-960F-5EC84F3B9C86}"/>
                </a:ext>
              </a:extLst>
            </p:cNvPr>
            <p:cNvSpPr/>
            <p:nvPr userDrawn="1"/>
          </p:nvSpPr>
          <p:spPr>
            <a:xfrm>
              <a:off x="-3604183" y="4712245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9</a:t>
              </a:r>
            </a:p>
          </p:txBody>
        </p:sp>
        <p:sp>
          <p:nvSpPr>
            <p:cNvPr id="31" name="Rechthoek 30">
              <a:extLst>
                <a:ext uri="{FF2B5EF4-FFF2-40B4-BE49-F238E27FC236}">
                  <a16:creationId xmlns:a16="http://schemas.microsoft.com/office/drawing/2014/main" id="{034E6083-B8B5-42FA-81C8-51216500338F}"/>
                </a:ext>
              </a:extLst>
            </p:cNvPr>
            <p:cNvSpPr/>
            <p:nvPr userDrawn="1"/>
          </p:nvSpPr>
          <p:spPr>
            <a:xfrm>
              <a:off x="-3319415" y="363420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Kop</a:t>
              </a:r>
            </a:p>
          </p:txBody>
        </p:sp>
        <p:sp>
          <p:nvSpPr>
            <p:cNvPr id="32" name="Rechthoek 31">
              <a:extLst>
                <a:ext uri="{FF2B5EF4-FFF2-40B4-BE49-F238E27FC236}">
                  <a16:creationId xmlns:a16="http://schemas.microsoft.com/office/drawing/2014/main" id="{F705DB8C-E0DF-497B-AA17-2C60369FB2F9}"/>
                </a:ext>
              </a:extLst>
            </p:cNvPr>
            <p:cNvSpPr/>
            <p:nvPr userDrawn="1"/>
          </p:nvSpPr>
          <p:spPr>
            <a:xfrm>
              <a:off x="-3786437" y="5124131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MEER WETEN?</a:t>
              </a:r>
              <a:b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Ga naar de tab</a:t>
              </a: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'SLIDEBUILDER’ </a:t>
              </a: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en klik</a:t>
              </a:r>
              <a:b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op de knop </a:t>
              </a: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'Support &amp; Inspiratie'</a:t>
              </a:r>
            </a:p>
          </p:txBody>
        </p:sp>
        <p:grpSp>
          <p:nvGrpSpPr>
            <p:cNvPr id="33" name="ICOON_info">
              <a:extLst>
                <a:ext uri="{FF2B5EF4-FFF2-40B4-BE49-F238E27FC236}">
                  <a16:creationId xmlns:a16="http://schemas.microsoft.com/office/drawing/2014/main" id="{A72EC2CE-8825-4626-841D-5187EAEEC369}"/>
                </a:ext>
              </a:extLst>
            </p:cNvPr>
            <p:cNvGrpSpPr/>
            <p:nvPr userDrawn="1"/>
          </p:nvGrpSpPr>
          <p:grpSpPr>
            <a:xfrm>
              <a:off x="-376736" y="5063968"/>
              <a:ext cx="283685" cy="283685"/>
              <a:chOff x="-510741" y="5913713"/>
              <a:chExt cx="267555" cy="267555"/>
            </a:xfrm>
          </p:grpSpPr>
          <p:sp>
            <p:nvSpPr>
              <p:cNvPr id="81" name="Ovaal 80">
                <a:extLst>
                  <a:ext uri="{FF2B5EF4-FFF2-40B4-BE49-F238E27FC236}">
                    <a16:creationId xmlns:a16="http://schemas.microsoft.com/office/drawing/2014/main" id="{57C4E110-92F2-47A7-8C88-463B2D266AB0}"/>
                  </a:ext>
                </a:extLst>
              </p:cNvPr>
              <p:cNvSpPr/>
              <p:nvPr userDrawn="1"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2" name="Graphic 163" descr="Informatie">
                <a:extLst>
                  <a:ext uri="{FF2B5EF4-FFF2-40B4-BE49-F238E27FC236}">
                    <a16:creationId xmlns:a16="http://schemas.microsoft.com/office/drawing/2014/main" id="{223CB911-AEDE-4A5F-A1B8-2DA4B427F347}"/>
                  </a:ext>
                </a:extLst>
              </p:cNvPr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avLst/>
                <a:gdLst>
                  <a:gd name="connsiteX0" fmla="*/ 145860 w 291719"/>
                  <a:gd name="connsiteY0" fmla="*/ 0 h 291719"/>
                  <a:gd name="connsiteX1" fmla="*/ 0 w 291719"/>
                  <a:gd name="connsiteY1" fmla="*/ 145860 h 291719"/>
                  <a:gd name="connsiteX2" fmla="*/ 145860 w 291719"/>
                  <a:gd name="connsiteY2" fmla="*/ 291720 h 291719"/>
                  <a:gd name="connsiteX3" fmla="*/ 291720 w 291719"/>
                  <a:gd name="connsiteY3" fmla="*/ 145860 h 291719"/>
                  <a:gd name="connsiteX4" fmla="*/ 145860 w 291719"/>
                  <a:gd name="connsiteY4" fmla="*/ 0 h 291719"/>
                  <a:gd name="connsiteX5" fmla="*/ 138183 w 291719"/>
                  <a:gd name="connsiteY5" fmla="*/ 38384 h 291719"/>
                  <a:gd name="connsiteX6" fmla="*/ 157375 w 291719"/>
                  <a:gd name="connsiteY6" fmla="*/ 57576 h 291719"/>
                  <a:gd name="connsiteX7" fmla="*/ 138183 w 291719"/>
                  <a:gd name="connsiteY7" fmla="*/ 76768 h 291719"/>
                  <a:gd name="connsiteX8" fmla="*/ 118991 w 291719"/>
                  <a:gd name="connsiteY8" fmla="*/ 57576 h 291719"/>
                  <a:gd name="connsiteX9" fmla="*/ 138183 w 291719"/>
                  <a:gd name="connsiteY9" fmla="*/ 38384 h 291719"/>
                  <a:gd name="connsiteX10" fmla="*/ 184244 w 291719"/>
                  <a:gd name="connsiteY10" fmla="*/ 253336 h 291719"/>
                  <a:gd name="connsiteX11" fmla="*/ 107476 w 291719"/>
                  <a:gd name="connsiteY11" fmla="*/ 253336 h 291719"/>
                  <a:gd name="connsiteX12" fmla="*/ 107476 w 291719"/>
                  <a:gd name="connsiteY12" fmla="*/ 230305 h 291719"/>
                  <a:gd name="connsiteX13" fmla="*/ 134345 w 291719"/>
                  <a:gd name="connsiteY13" fmla="*/ 230305 h 291719"/>
                  <a:gd name="connsiteX14" fmla="*/ 134345 w 291719"/>
                  <a:gd name="connsiteY14" fmla="*/ 115153 h 291719"/>
                  <a:gd name="connsiteX15" fmla="*/ 111314 w 291719"/>
                  <a:gd name="connsiteY15" fmla="*/ 115153 h 291719"/>
                  <a:gd name="connsiteX16" fmla="*/ 111314 w 291719"/>
                  <a:gd name="connsiteY16" fmla="*/ 92122 h 291719"/>
                  <a:gd name="connsiteX17" fmla="*/ 157375 w 291719"/>
                  <a:gd name="connsiteY17" fmla="*/ 92122 h 291719"/>
                  <a:gd name="connsiteX18" fmla="*/ 157375 w 291719"/>
                  <a:gd name="connsiteY18" fmla="*/ 115153 h 291719"/>
                  <a:gd name="connsiteX19" fmla="*/ 157375 w 291719"/>
                  <a:gd name="connsiteY19" fmla="*/ 230305 h 291719"/>
                  <a:gd name="connsiteX20" fmla="*/ 184244 w 291719"/>
                  <a:gd name="connsiteY20" fmla="*/ 230305 h 291719"/>
                  <a:gd name="connsiteX21" fmla="*/ 184244 w 291719"/>
                  <a:gd name="connsiteY21" fmla="*/ 253336 h 29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200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34" name="VOORBEELD">
              <a:extLst>
                <a:ext uri="{FF2B5EF4-FFF2-40B4-BE49-F238E27FC236}">
                  <a16:creationId xmlns:a16="http://schemas.microsoft.com/office/drawing/2014/main" id="{2A0A9D93-4110-4C1B-9E8D-34074F3B265C}"/>
                </a:ext>
              </a:extLst>
            </p:cNvPr>
            <p:cNvGrpSpPr/>
            <p:nvPr userDrawn="1"/>
          </p:nvGrpSpPr>
          <p:grpSpPr>
            <a:xfrm>
              <a:off x="-3605171" y="458674"/>
              <a:ext cx="3234311" cy="558875"/>
              <a:chOff x="-3605171" y="458674"/>
              <a:chExt cx="3234311" cy="558875"/>
            </a:xfrm>
          </p:grpSpPr>
          <p:sp>
            <p:nvSpPr>
              <p:cNvPr id="41" name="Rechthoek 40">
                <a:extLst>
                  <a:ext uri="{FF2B5EF4-FFF2-40B4-BE49-F238E27FC236}">
                    <a16:creationId xmlns:a16="http://schemas.microsoft.com/office/drawing/2014/main" id="{CB079CA6-F978-4E37-8CA1-79BCF561B944}"/>
                  </a:ext>
                </a:extLst>
              </p:cNvPr>
              <p:cNvSpPr/>
              <p:nvPr userDrawn="1"/>
            </p:nvSpPr>
            <p:spPr>
              <a:xfrm>
                <a:off x="-3604183" y="458674"/>
                <a:ext cx="393459" cy="184058"/>
              </a:xfrm>
              <a:prstGeom prst="rect">
                <a:avLst/>
              </a:prstGeom>
              <a:solidFill>
                <a:srgbClr val="F8F8F8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1800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9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Start</a:t>
                </a:r>
              </a:p>
            </p:txBody>
          </p:sp>
          <p:sp>
            <p:nvSpPr>
              <p:cNvPr id="42" name="Rechthoek 41">
                <a:extLst>
                  <a:ext uri="{FF2B5EF4-FFF2-40B4-BE49-F238E27FC236}">
                    <a16:creationId xmlns:a16="http://schemas.microsoft.com/office/drawing/2014/main" id="{9B8ED071-7B9C-47AB-9DAA-ADAAF5501E5B}"/>
                  </a:ext>
                </a:extLst>
              </p:cNvPr>
              <p:cNvSpPr/>
              <p:nvPr userDrawn="1"/>
            </p:nvSpPr>
            <p:spPr>
              <a:xfrm>
                <a:off x="-3599184" y="621345"/>
                <a:ext cx="383782" cy="27171"/>
              </a:xfrm>
              <a:prstGeom prst="rect">
                <a:avLst/>
              </a:prstGeom>
              <a:solidFill>
                <a:srgbClr val="B746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43" name="Groep 42">
                <a:extLst>
                  <a:ext uri="{FF2B5EF4-FFF2-40B4-BE49-F238E27FC236}">
                    <a16:creationId xmlns:a16="http://schemas.microsoft.com/office/drawing/2014/main" id="{FC63D21F-F062-4DB2-9DD8-DC912A314E11}"/>
                  </a:ext>
                </a:extLst>
              </p:cNvPr>
              <p:cNvGrpSpPr/>
              <p:nvPr userDrawn="1"/>
            </p:nvGrpSpPr>
            <p:grpSpPr>
              <a:xfrm>
                <a:off x="-3386247" y="830871"/>
                <a:ext cx="139423" cy="109566"/>
                <a:chOff x="-2866744" y="827071"/>
                <a:chExt cx="168701" cy="132575"/>
              </a:xfrm>
            </p:grpSpPr>
            <p:grpSp>
              <p:nvGrpSpPr>
                <p:cNvPr id="74" name="Groep 73">
                  <a:extLst>
                    <a:ext uri="{FF2B5EF4-FFF2-40B4-BE49-F238E27FC236}">
                      <a16:creationId xmlns:a16="http://schemas.microsoft.com/office/drawing/2014/main" id="{1A8A7B96-E367-4415-AF76-D77D87F48A13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76" name="Rechte verbindingslijn 75">
                    <a:extLst>
                      <a:ext uri="{FF2B5EF4-FFF2-40B4-BE49-F238E27FC236}">
                        <a16:creationId xmlns:a16="http://schemas.microsoft.com/office/drawing/2014/main" id="{63BDA46D-E1AA-4E06-8624-D4B8E123C3B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7" name="Rechte verbindingslijn 76">
                    <a:extLst>
                      <a:ext uri="{FF2B5EF4-FFF2-40B4-BE49-F238E27FC236}">
                        <a16:creationId xmlns:a16="http://schemas.microsoft.com/office/drawing/2014/main" id="{CEECE04E-20DE-4608-A6FC-8D95E433236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8" name="Rechte verbindingslijn 77">
                    <a:extLst>
                      <a:ext uri="{FF2B5EF4-FFF2-40B4-BE49-F238E27FC236}">
                        <a16:creationId xmlns:a16="http://schemas.microsoft.com/office/drawing/2014/main" id="{C7794F26-D7B1-49B3-B4C5-AE722AFD6AE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9" name="Rechte verbindingslijn 78">
                    <a:extLst>
                      <a:ext uri="{FF2B5EF4-FFF2-40B4-BE49-F238E27FC236}">
                        <a16:creationId xmlns:a16="http://schemas.microsoft.com/office/drawing/2014/main" id="{B6F83E47-639A-4B9F-BE03-A9A64B84218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0" name="Rechte verbindingslijn 79">
                    <a:extLst>
                      <a:ext uri="{FF2B5EF4-FFF2-40B4-BE49-F238E27FC236}">
                        <a16:creationId xmlns:a16="http://schemas.microsoft.com/office/drawing/2014/main" id="{2A6F01D2-85E9-4801-8FAD-0BD51F8F960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75" name="Pijl: rechts 74">
                  <a:extLst>
                    <a:ext uri="{FF2B5EF4-FFF2-40B4-BE49-F238E27FC236}">
                      <a16:creationId xmlns:a16="http://schemas.microsoft.com/office/drawing/2014/main" id="{1D922528-8D94-419F-9FFC-E12712BA1DF5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44" name="Groep 43">
                <a:extLst>
                  <a:ext uri="{FF2B5EF4-FFF2-40B4-BE49-F238E27FC236}">
                    <a16:creationId xmlns:a16="http://schemas.microsoft.com/office/drawing/2014/main" id="{7BBC1D5D-D75E-4728-AD7A-B69E1A729614}"/>
                  </a:ext>
                </a:extLst>
              </p:cNvPr>
              <p:cNvGrpSpPr/>
              <p:nvPr userDrawn="1"/>
            </p:nvGrpSpPr>
            <p:grpSpPr>
              <a:xfrm>
                <a:off x="-3605171" y="830871"/>
                <a:ext cx="139423" cy="109566"/>
                <a:chOff x="-2866744" y="518074"/>
                <a:chExt cx="168701" cy="132575"/>
              </a:xfrm>
            </p:grpSpPr>
            <p:grpSp>
              <p:nvGrpSpPr>
                <p:cNvPr id="67" name="Groep 66">
                  <a:extLst>
                    <a:ext uri="{FF2B5EF4-FFF2-40B4-BE49-F238E27FC236}">
                      <a16:creationId xmlns:a16="http://schemas.microsoft.com/office/drawing/2014/main" id="{E17DCEA3-1C8E-4CD3-BDA8-E176B6FFA834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69" name="Rechte verbindingslijn 68">
                    <a:extLst>
                      <a:ext uri="{FF2B5EF4-FFF2-40B4-BE49-F238E27FC236}">
                        <a16:creationId xmlns:a16="http://schemas.microsoft.com/office/drawing/2014/main" id="{D1ED8FE8-7FC9-499D-9D23-E78C6275252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0" name="Rechte verbindingslijn 69">
                    <a:extLst>
                      <a:ext uri="{FF2B5EF4-FFF2-40B4-BE49-F238E27FC236}">
                        <a16:creationId xmlns:a16="http://schemas.microsoft.com/office/drawing/2014/main" id="{1525EBC7-F2B5-45D6-9527-AC6A5EA09B5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1" name="Rechte verbindingslijn 70">
                    <a:extLst>
                      <a:ext uri="{FF2B5EF4-FFF2-40B4-BE49-F238E27FC236}">
                        <a16:creationId xmlns:a16="http://schemas.microsoft.com/office/drawing/2014/main" id="{CA3466B6-4A29-42A5-AB9C-504A62C158D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2" name="Rechte verbindingslijn 71">
                    <a:extLst>
                      <a:ext uri="{FF2B5EF4-FFF2-40B4-BE49-F238E27FC236}">
                        <a16:creationId xmlns:a16="http://schemas.microsoft.com/office/drawing/2014/main" id="{C2590E67-F10A-4375-BB8C-EE44628C324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3" name="Rechte verbindingslijn 72">
                    <a:extLst>
                      <a:ext uri="{FF2B5EF4-FFF2-40B4-BE49-F238E27FC236}">
                        <a16:creationId xmlns:a16="http://schemas.microsoft.com/office/drawing/2014/main" id="{DADA61B3-63E1-416B-BFC6-EE36925143A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68" name="Pijl: rechts 67">
                  <a:extLst>
                    <a:ext uri="{FF2B5EF4-FFF2-40B4-BE49-F238E27FC236}">
                      <a16:creationId xmlns:a16="http://schemas.microsoft.com/office/drawing/2014/main" id="{88DC0DC7-C205-4C25-93B1-43126C180B79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cxnSp>
            <p:nvCxnSpPr>
              <p:cNvPr id="45" name="Rechte verbindingslijn 44">
                <a:extLst>
                  <a:ext uri="{FF2B5EF4-FFF2-40B4-BE49-F238E27FC236}">
                    <a16:creationId xmlns:a16="http://schemas.microsoft.com/office/drawing/2014/main" id="{B6BEB1E8-6071-43CE-B2C9-3E91943DC3A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459956" y="588169"/>
                <a:ext cx="547687" cy="219076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46" name="Rechte verbindingslijn 45">
                <a:extLst>
                  <a:ext uri="{FF2B5EF4-FFF2-40B4-BE49-F238E27FC236}">
                    <a16:creationId xmlns:a16="http://schemas.microsoft.com/office/drawing/2014/main" id="{4F2974E8-A7E5-4FB5-A137-83F2E25DE43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224213" y="828675"/>
                <a:ext cx="319088" cy="0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sp>
            <p:nvSpPr>
              <p:cNvPr id="47" name="Rechthoek 46">
                <a:extLst>
                  <a:ext uri="{FF2B5EF4-FFF2-40B4-BE49-F238E27FC236}">
                    <a16:creationId xmlns:a16="http://schemas.microsoft.com/office/drawing/2014/main" id="{5CD92724-DC5F-40E3-AAC8-C17F33749AE8}"/>
                  </a:ext>
                </a:extLst>
              </p:cNvPr>
              <p:cNvSpPr/>
              <p:nvPr userDrawn="1"/>
            </p:nvSpPr>
            <p:spPr>
              <a:xfrm>
                <a:off x="-2559903" y="512179"/>
                <a:ext cx="2189042" cy="15108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Tekstniveau omhoog</a:t>
                </a:r>
              </a:p>
            </p:txBody>
          </p:sp>
          <p:sp>
            <p:nvSpPr>
              <p:cNvPr id="48" name="Rechthoek 47">
                <a:extLst>
                  <a:ext uri="{FF2B5EF4-FFF2-40B4-BE49-F238E27FC236}">
                    <a16:creationId xmlns:a16="http://schemas.microsoft.com/office/drawing/2014/main" id="{FA542F71-7BD9-455D-BE9F-8D50FEC6CD35}"/>
                  </a:ext>
                </a:extLst>
              </p:cNvPr>
              <p:cNvSpPr/>
              <p:nvPr userDrawn="1"/>
            </p:nvSpPr>
            <p:spPr>
              <a:xfrm>
                <a:off x="-2559903" y="819562"/>
                <a:ext cx="2189043" cy="142202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Tekstniveau omlaag</a:t>
                </a:r>
              </a:p>
            </p:txBody>
          </p:sp>
          <p:grpSp>
            <p:nvGrpSpPr>
              <p:cNvPr id="49" name="Groep 48">
                <a:extLst>
                  <a:ext uri="{FF2B5EF4-FFF2-40B4-BE49-F238E27FC236}">
                    <a16:creationId xmlns:a16="http://schemas.microsoft.com/office/drawing/2014/main" id="{E84DFD97-9981-4A37-9868-AC066B29AD29}"/>
                  </a:ext>
                </a:extLst>
              </p:cNvPr>
              <p:cNvGrpSpPr/>
              <p:nvPr userDrawn="1"/>
            </p:nvGrpSpPr>
            <p:grpSpPr>
              <a:xfrm>
                <a:off x="-2916763" y="769168"/>
                <a:ext cx="268738" cy="248381"/>
                <a:chOff x="-2916763" y="769168"/>
                <a:chExt cx="268738" cy="248381"/>
              </a:xfrm>
            </p:grpSpPr>
            <p:sp>
              <p:nvSpPr>
                <p:cNvPr id="59" name="Rechthoek 58">
                  <a:extLst>
                    <a:ext uri="{FF2B5EF4-FFF2-40B4-BE49-F238E27FC236}">
                      <a16:creationId xmlns:a16="http://schemas.microsoft.com/office/drawing/2014/main" id="{BE222AE8-BDC0-425B-A2B2-BD22DA818316}"/>
                    </a:ext>
                  </a:extLst>
                </p:cNvPr>
                <p:cNvSpPr/>
                <p:nvPr userDrawn="1"/>
              </p:nvSpPr>
              <p:spPr>
                <a:xfrm>
                  <a:off x="-2916763" y="769168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60" name="Groep 59">
                  <a:extLst>
                    <a:ext uri="{FF2B5EF4-FFF2-40B4-BE49-F238E27FC236}">
                      <a16:creationId xmlns:a16="http://schemas.microsoft.com/office/drawing/2014/main" id="{554705E3-C226-49EC-823F-8E876F5D0178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62" name="Rechte verbindingslijn 61">
                    <a:extLst>
                      <a:ext uri="{FF2B5EF4-FFF2-40B4-BE49-F238E27FC236}">
                        <a16:creationId xmlns:a16="http://schemas.microsoft.com/office/drawing/2014/main" id="{C6098847-B718-4548-BA18-1EF853838A5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3" name="Rechte verbindingslijn 62">
                    <a:extLst>
                      <a:ext uri="{FF2B5EF4-FFF2-40B4-BE49-F238E27FC236}">
                        <a16:creationId xmlns:a16="http://schemas.microsoft.com/office/drawing/2014/main" id="{1D564623-7325-4375-BBBB-553BC6D8940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4" name="Rechte verbindingslijn 63">
                    <a:extLst>
                      <a:ext uri="{FF2B5EF4-FFF2-40B4-BE49-F238E27FC236}">
                        <a16:creationId xmlns:a16="http://schemas.microsoft.com/office/drawing/2014/main" id="{5D791D37-67EA-4CFE-9CCF-4172669012A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5" name="Rechte verbindingslijn 64">
                    <a:extLst>
                      <a:ext uri="{FF2B5EF4-FFF2-40B4-BE49-F238E27FC236}">
                        <a16:creationId xmlns:a16="http://schemas.microsoft.com/office/drawing/2014/main" id="{1773A57B-4264-4DA3-9058-9A7D30512CB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6" name="Rechte verbindingslijn 65">
                    <a:extLst>
                      <a:ext uri="{FF2B5EF4-FFF2-40B4-BE49-F238E27FC236}">
                        <a16:creationId xmlns:a16="http://schemas.microsoft.com/office/drawing/2014/main" id="{1C7D342E-F5B1-4A0C-BA11-2C69C7C8A71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61" name="Pijl: rechts 60">
                  <a:extLst>
                    <a:ext uri="{FF2B5EF4-FFF2-40B4-BE49-F238E27FC236}">
                      <a16:creationId xmlns:a16="http://schemas.microsoft.com/office/drawing/2014/main" id="{87641D02-E905-4F67-90AA-44937B42B5A7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50" name="Groep 49">
                <a:extLst>
                  <a:ext uri="{FF2B5EF4-FFF2-40B4-BE49-F238E27FC236}">
                    <a16:creationId xmlns:a16="http://schemas.microsoft.com/office/drawing/2014/main" id="{06042C77-C14B-4E6E-896D-2CF0B70B1EAF}"/>
                  </a:ext>
                </a:extLst>
              </p:cNvPr>
              <p:cNvGrpSpPr/>
              <p:nvPr userDrawn="1"/>
            </p:nvGrpSpPr>
            <p:grpSpPr>
              <a:xfrm>
                <a:off x="-2916763" y="460171"/>
                <a:ext cx="268738" cy="248381"/>
                <a:chOff x="-2916763" y="460171"/>
                <a:chExt cx="268738" cy="248381"/>
              </a:xfrm>
            </p:grpSpPr>
            <p:sp>
              <p:nvSpPr>
                <p:cNvPr id="51" name="Rechthoek 50">
                  <a:extLst>
                    <a:ext uri="{FF2B5EF4-FFF2-40B4-BE49-F238E27FC236}">
                      <a16:creationId xmlns:a16="http://schemas.microsoft.com/office/drawing/2014/main" id="{718B9BEB-89E4-49D9-86A9-8A37C1FBA508}"/>
                    </a:ext>
                  </a:extLst>
                </p:cNvPr>
                <p:cNvSpPr/>
                <p:nvPr userDrawn="1"/>
              </p:nvSpPr>
              <p:spPr>
                <a:xfrm>
                  <a:off x="-2916763" y="460171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52" name="Groep 51">
                  <a:extLst>
                    <a:ext uri="{FF2B5EF4-FFF2-40B4-BE49-F238E27FC236}">
                      <a16:creationId xmlns:a16="http://schemas.microsoft.com/office/drawing/2014/main" id="{065EFB3C-B6F2-40DA-BC88-51A9B7103322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54" name="Rechte verbindingslijn 53">
                    <a:extLst>
                      <a:ext uri="{FF2B5EF4-FFF2-40B4-BE49-F238E27FC236}">
                        <a16:creationId xmlns:a16="http://schemas.microsoft.com/office/drawing/2014/main" id="{E06D465B-4CAE-4BF9-AB11-693EF2CBFA1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5" name="Rechte verbindingslijn 54">
                    <a:extLst>
                      <a:ext uri="{FF2B5EF4-FFF2-40B4-BE49-F238E27FC236}">
                        <a16:creationId xmlns:a16="http://schemas.microsoft.com/office/drawing/2014/main" id="{B7FB8DA6-1387-4554-B7D9-A99A321295F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6" name="Rechte verbindingslijn 55">
                    <a:extLst>
                      <a:ext uri="{FF2B5EF4-FFF2-40B4-BE49-F238E27FC236}">
                        <a16:creationId xmlns:a16="http://schemas.microsoft.com/office/drawing/2014/main" id="{98A1E14E-245C-4131-9F4B-D1D70D5828F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7" name="Rechte verbindingslijn 56">
                    <a:extLst>
                      <a:ext uri="{FF2B5EF4-FFF2-40B4-BE49-F238E27FC236}">
                        <a16:creationId xmlns:a16="http://schemas.microsoft.com/office/drawing/2014/main" id="{28D837E3-0ADF-4411-AA80-AF932D2C310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8" name="Rechte verbindingslijn 57">
                    <a:extLst>
                      <a:ext uri="{FF2B5EF4-FFF2-40B4-BE49-F238E27FC236}">
                        <a16:creationId xmlns:a16="http://schemas.microsoft.com/office/drawing/2014/main" id="{60673442-6E28-47B9-BC4E-FDA58E22904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53" name="Pijl: rechts 52">
                  <a:extLst>
                    <a:ext uri="{FF2B5EF4-FFF2-40B4-BE49-F238E27FC236}">
                      <a16:creationId xmlns:a16="http://schemas.microsoft.com/office/drawing/2014/main" id="{5D7F4CF4-977E-442B-A167-8284C8A96B04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  <p:grpSp>
          <p:nvGrpSpPr>
            <p:cNvPr id="35" name="Groep 34">
              <a:extLst>
                <a:ext uri="{FF2B5EF4-FFF2-40B4-BE49-F238E27FC236}">
                  <a16:creationId xmlns:a16="http://schemas.microsoft.com/office/drawing/2014/main" id="{42E20C1D-DA22-4E0F-B55E-741AFE70FE69}"/>
                </a:ext>
              </a:extLst>
            </p:cNvPr>
            <p:cNvGrpSpPr/>
            <p:nvPr userDrawn="1"/>
          </p:nvGrpSpPr>
          <p:grpSpPr>
            <a:xfrm>
              <a:off x="-938434" y="5326819"/>
              <a:ext cx="627798" cy="576693"/>
              <a:chOff x="-1753862" y="6112775"/>
              <a:chExt cx="759635" cy="697798"/>
            </a:xfrm>
          </p:grpSpPr>
          <p:grpSp>
            <p:nvGrpSpPr>
              <p:cNvPr id="36" name="Inspireren">
                <a:extLst>
                  <a:ext uri="{FF2B5EF4-FFF2-40B4-BE49-F238E27FC236}">
                    <a16:creationId xmlns:a16="http://schemas.microsoft.com/office/drawing/2014/main" id="{5FBA4F59-1A09-4270-9C47-1741AF855247}"/>
                  </a:ext>
                </a:extLst>
              </p:cNvPr>
              <p:cNvGrpSpPr>
                <a:grpSpLocks noChangeAspect="1"/>
              </p:cNvGrpSpPr>
              <p:nvPr userDrawn="1"/>
            </p:nvGrpSpPr>
            <p:grpSpPr bwMode="auto">
              <a:xfrm>
                <a:off x="-1484858" y="6112775"/>
                <a:ext cx="205431" cy="293286"/>
                <a:chOff x="4768" y="2783"/>
                <a:chExt cx="788" cy="1125"/>
              </a:xfrm>
              <a:gradFill>
                <a:gsLst>
                  <a:gs pos="0">
                    <a:srgbClr val="9D9FA1"/>
                  </a:gs>
                  <a:gs pos="70000">
                    <a:srgbClr val="211F26"/>
                  </a:gs>
                </a:gsLst>
                <a:lin ang="2700000" scaled="0"/>
              </a:gradFill>
            </p:grpSpPr>
            <p:sp>
              <p:nvSpPr>
                <p:cNvPr id="38" name="Freeform 12">
                  <a:extLst>
                    <a:ext uri="{FF2B5EF4-FFF2-40B4-BE49-F238E27FC236}">
                      <a16:creationId xmlns:a16="http://schemas.microsoft.com/office/drawing/2014/main" id="{67F52047-3AAE-499D-9650-FD62F69EA5C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01" y="3186"/>
                  <a:ext cx="319" cy="288"/>
                </a:xfrm>
                <a:custGeom>
                  <a:avLst/>
                  <a:gdLst>
                    <a:gd name="T0" fmla="*/ 220 w 319"/>
                    <a:gd name="T1" fmla="*/ 288 h 288"/>
                    <a:gd name="T2" fmla="*/ 107 w 319"/>
                    <a:gd name="T3" fmla="*/ 288 h 288"/>
                    <a:gd name="T4" fmla="*/ 0 w 319"/>
                    <a:gd name="T5" fmla="*/ 0 h 288"/>
                    <a:gd name="T6" fmla="*/ 319 w 319"/>
                    <a:gd name="T7" fmla="*/ 0 h 288"/>
                    <a:gd name="T8" fmla="*/ 220 w 319"/>
                    <a:gd name="T9" fmla="*/ 288 h 2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9" h="288">
                      <a:moveTo>
                        <a:pt x="220" y="288"/>
                      </a:moveTo>
                      <a:lnTo>
                        <a:pt x="107" y="288"/>
                      </a:lnTo>
                      <a:lnTo>
                        <a:pt x="0" y="0"/>
                      </a:lnTo>
                      <a:lnTo>
                        <a:pt x="319" y="0"/>
                      </a:lnTo>
                      <a:lnTo>
                        <a:pt x="220" y="288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39" name="Freeform 13">
                  <a:extLst>
                    <a:ext uri="{FF2B5EF4-FFF2-40B4-BE49-F238E27FC236}">
                      <a16:creationId xmlns:a16="http://schemas.microsoft.com/office/drawing/2014/main" id="{644B8D5E-4E65-4597-AB39-1EFE559D906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22" y="3796"/>
                  <a:ext cx="282" cy="112"/>
                </a:xfrm>
                <a:custGeom>
                  <a:avLst/>
                  <a:gdLst>
                    <a:gd name="T0" fmla="*/ 229 w 251"/>
                    <a:gd name="T1" fmla="*/ 70 h 100"/>
                    <a:gd name="T2" fmla="*/ 229 w 251"/>
                    <a:gd name="T3" fmla="*/ 69 h 100"/>
                    <a:gd name="T4" fmla="*/ 251 w 251"/>
                    <a:gd name="T5" fmla="*/ 0 h 100"/>
                    <a:gd name="T6" fmla="*/ 0 w 251"/>
                    <a:gd name="T7" fmla="*/ 0 h 100"/>
                    <a:gd name="T8" fmla="*/ 22 w 251"/>
                    <a:gd name="T9" fmla="*/ 69 h 100"/>
                    <a:gd name="T10" fmla="*/ 63 w 251"/>
                    <a:gd name="T11" fmla="*/ 100 h 100"/>
                    <a:gd name="T12" fmla="*/ 188 w 251"/>
                    <a:gd name="T13" fmla="*/ 100 h 100"/>
                    <a:gd name="T14" fmla="*/ 229 w 251"/>
                    <a:gd name="T15" fmla="*/ 71 h 100"/>
                    <a:gd name="T16" fmla="*/ 229 w 251"/>
                    <a:gd name="T17" fmla="*/ 71 h 100"/>
                    <a:gd name="T18" fmla="*/ 229 w 251"/>
                    <a:gd name="T19" fmla="*/ 7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51" h="100">
                      <a:moveTo>
                        <a:pt x="229" y="70"/>
                      </a:moveTo>
                      <a:cubicBezTo>
                        <a:pt x="229" y="70"/>
                        <a:pt x="229" y="69"/>
                        <a:pt x="229" y="69"/>
                      </a:cubicBezTo>
                      <a:cubicBezTo>
                        <a:pt x="251" y="0"/>
                        <a:pt x="251" y="0"/>
                        <a:pt x="25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2" y="69"/>
                        <a:pt x="22" y="69"/>
                        <a:pt x="22" y="69"/>
                      </a:cubicBezTo>
                      <a:cubicBezTo>
                        <a:pt x="27" y="87"/>
                        <a:pt x="44" y="100"/>
                        <a:pt x="63" y="100"/>
                      </a:cubicBezTo>
                      <a:cubicBezTo>
                        <a:pt x="188" y="100"/>
                        <a:pt x="188" y="100"/>
                        <a:pt x="188" y="100"/>
                      </a:cubicBezTo>
                      <a:cubicBezTo>
                        <a:pt x="207" y="100"/>
                        <a:pt x="223" y="88"/>
                        <a:pt x="229" y="71"/>
                      </a:cubicBezTo>
                      <a:cubicBezTo>
                        <a:pt x="229" y="71"/>
                        <a:pt x="229" y="71"/>
                        <a:pt x="229" y="71"/>
                      </a:cubicBezTo>
                      <a:lnTo>
                        <a:pt x="229" y="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40" name="Freeform 14">
                  <a:extLst>
                    <a:ext uri="{FF2B5EF4-FFF2-40B4-BE49-F238E27FC236}">
                      <a16:creationId xmlns:a16="http://schemas.microsoft.com/office/drawing/2014/main" id="{EE8B07BD-F6BB-4EC0-978F-A046CE38E0A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768" y="2783"/>
                  <a:ext cx="788" cy="966"/>
                </a:xfrm>
                <a:custGeom>
                  <a:avLst/>
                  <a:gdLst>
                    <a:gd name="T0" fmla="*/ 351 w 702"/>
                    <a:gd name="T1" fmla="*/ 0 h 860"/>
                    <a:gd name="T2" fmla="*/ 0 w 702"/>
                    <a:gd name="T3" fmla="*/ 351 h 860"/>
                    <a:gd name="T4" fmla="*/ 134 w 702"/>
                    <a:gd name="T5" fmla="*/ 627 h 860"/>
                    <a:gd name="T6" fmla="*/ 165 w 702"/>
                    <a:gd name="T7" fmla="*/ 718 h 860"/>
                    <a:gd name="T8" fmla="*/ 266 w 702"/>
                    <a:gd name="T9" fmla="*/ 718 h 860"/>
                    <a:gd name="T10" fmla="*/ 266 w 702"/>
                    <a:gd name="T11" fmla="*/ 718 h 860"/>
                    <a:gd name="T12" fmla="*/ 434 w 702"/>
                    <a:gd name="T13" fmla="*/ 718 h 860"/>
                    <a:gd name="T14" fmla="*/ 419 w 702"/>
                    <a:gd name="T15" fmla="*/ 760 h 860"/>
                    <a:gd name="T16" fmla="*/ 284 w 702"/>
                    <a:gd name="T17" fmla="*/ 760 h 860"/>
                    <a:gd name="T18" fmla="*/ 284 w 702"/>
                    <a:gd name="T19" fmla="*/ 760 h 860"/>
                    <a:gd name="T20" fmla="*/ 179 w 702"/>
                    <a:gd name="T21" fmla="*/ 760 h 860"/>
                    <a:gd name="T22" fmla="*/ 212 w 702"/>
                    <a:gd name="T23" fmla="*/ 860 h 860"/>
                    <a:gd name="T24" fmla="*/ 212 w 702"/>
                    <a:gd name="T25" fmla="*/ 860 h 860"/>
                    <a:gd name="T26" fmla="*/ 216 w 702"/>
                    <a:gd name="T27" fmla="*/ 860 h 860"/>
                    <a:gd name="T28" fmla="*/ 488 w 702"/>
                    <a:gd name="T29" fmla="*/ 860 h 860"/>
                    <a:gd name="T30" fmla="*/ 491 w 702"/>
                    <a:gd name="T31" fmla="*/ 860 h 860"/>
                    <a:gd name="T32" fmla="*/ 570 w 702"/>
                    <a:gd name="T33" fmla="*/ 625 h 860"/>
                    <a:gd name="T34" fmla="*/ 702 w 702"/>
                    <a:gd name="T35" fmla="*/ 351 h 860"/>
                    <a:gd name="T36" fmla="*/ 351 w 702"/>
                    <a:gd name="T37" fmla="*/ 0 h 860"/>
                    <a:gd name="T38" fmla="*/ 587 w 702"/>
                    <a:gd name="T39" fmla="*/ 438 h 860"/>
                    <a:gd name="T40" fmla="*/ 485 w 702"/>
                    <a:gd name="T41" fmla="*/ 563 h 860"/>
                    <a:gd name="T42" fmla="*/ 454 w 702"/>
                    <a:gd name="T43" fmla="*/ 658 h 860"/>
                    <a:gd name="T44" fmla="*/ 250 w 702"/>
                    <a:gd name="T45" fmla="*/ 658 h 860"/>
                    <a:gd name="T46" fmla="*/ 219 w 702"/>
                    <a:gd name="T47" fmla="*/ 565 h 860"/>
                    <a:gd name="T48" fmla="*/ 115 w 702"/>
                    <a:gd name="T49" fmla="*/ 439 h 860"/>
                    <a:gd name="T50" fmla="*/ 99 w 702"/>
                    <a:gd name="T51" fmla="*/ 351 h 860"/>
                    <a:gd name="T52" fmla="*/ 351 w 702"/>
                    <a:gd name="T53" fmla="*/ 99 h 860"/>
                    <a:gd name="T54" fmla="*/ 603 w 702"/>
                    <a:gd name="T55" fmla="*/ 351 h 860"/>
                    <a:gd name="T56" fmla="*/ 587 w 702"/>
                    <a:gd name="T57" fmla="*/ 438 h 8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702" h="860">
                      <a:moveTo>
                        <a:pt x="351" y="0"/>
                      </a:moveTo>
                      <a:cubicBezTo>
                        <a:pt x="157" y="0"/>
                        <a:pt x="0" y="157"/>
                        <a:pt x="0" y="351"/>
                      </a:cubicBezTo>
                      <a:cubicBezTo>
                        <a:pt x="0" y="463"/>
                        <a:pt x="52" y="562"/>
                        <a:pt x="134" y="627"/>
                      </a:cubicBezTo>
                      <a:cubicBezTo>
                        <a:pt x="165" y="718"/>
                        <a:pt x="165" y="718"/>
                        <a:pt x="165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434" y="718"/>
                        <a:pt x="434" y="718"/>
                        <a:pt x="434" y="718"/>
                      </a:cubicBezTo>
                      <a:cubicBezTo>
                        <a:pt x="419" y="760"/>
                        <a:pt x="419" y="760"/>
                        <a:pt x="419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179" y="760"/>
                        <a:pt x="179" y="760"/>
                        <a:pt x="179" y="7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6" y="860"/>
                        <a:pt x="216" y="860"/>
                        <a:pt x="216" y="860"/>
                      </a:cubicBezTo>
                      <a:cubicBezTo>
                        <a:pt x="488" y="860"/>
                        <a:pt x="488" y="860"/>
                        <a:pt x="488" y="860"/>
                      </a:cubicBezTo>
                      <a:cubicBezTo>
                        <a:pt x="491" y="860"/>
                        <a:pt x="491" y="860"/>
                        <a:pt x="491" y="860"/>
                      </a:cubicBezTo>
                      <a:cubicBezTo>
                        <a:pt x="570" y="625"/>
                        <a:pt x="570" y="625"/>
                        <a:pt x="570" y="625"/>
                      </a:cubicBezTo>
                      <a:cubicBezTo>
                        <a:pt x="651" y="560"/>
                        <a:pt x="702" y="461"/>
                        <a:pt x="702" y="351"/>
                      </a:cubicBezTo>
                      <a:cubicBezTo>
                        <a:pt x="702" y="157"/>
                        <a:pt x="545" y="0"/>
                        <a:pt x="351" y="0"/>
                      </a:cubicBezTo>
                      <a:close/>
                      <a:moveTo>
                        <a:pt x="587" y="438"/>
                      </a:moveTo>
                      <a:cubicBezTo>
                        <a:pt x="568" y="490"/>
                        <a:pt x="531" y="534"/>
                        <a:pt x="485" y="563"/>
                      </a:cubicBezTo>
                      <a:cubicBezTo>
                        <a:pt x="454" y="658"/>
                        <a:pt x="454" y="658"/>
                        <a:pt x="454" y="658"/>
                      </a:cubicBezTo>
                      <a:cubicBezTo>
                        <a:pt x="250" y="658"/>
                        <a:pt x="250" y="658"/>
                        <a:pt x="250" y="658"/>
                      </a:cubicBezTo>
                      <a:cubicBezTo>
                        <a:pt x="219" y="565"/>
                        <a:pt x="219" y="565"/>
                        <a:pt x="219" y="565"/>
                      </a:cubicBezTo>
                      <a:cubicBezTo>
                        <a:pt x="172" y="536"/>
                        <a:pt x="135" y="491"/>
                        <a:pt x="115" y="439"/>
                      </a:cubicBezTo>
                      <a:cubicBezTo>
                        <a:pt x="105" y="411"/>
                        <a:pt x="99" y="382"/>
                        <a:pt x="99" y="351"/>
                      </a:cubicBezTo>
                      <a:cubicBezTo>
                        <a:pt x="99" y="212"/>
                        <a:pt x="212" y="99"/>
                        <a:pt x="351" y="99"/>
                      </a:cubicBezTo>
                      <a:cubicBezTo>
                        <a:pt x="490" y="99"/>
                        <a:pt x="603" y="212"/>
                        <a:pt x="603" y="351"/>
                      </a:cubicBezTo>
                      <a:cubicBezTo>
                        <a:pt x="603" y="381"/>
                        <a:pt x="597" y="411"/>
                        <a:pt x="587" y="43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</p:grpSp>
          <p:sp>
            <p:nvSpPr>
              <p:cNvPr id="37" name="Tekstvak 36">
                <a:extLst>
                  <a:ext uri="{FF2B5EF4-FFF2-40B4-BE49-F238E27FC236}">
                    <a16:creationId xmlns:a16="http://schemas.microsoft.com/office/drawing/2014/main" id="{40579348-F8D6-484E-9D78-B158A62D12EB}"/>
                  </a:ext>
                </a:extLst>
              </p:cNvPr>
              <p:cNvSpPr txBox="1"/>
              <p:nvPr userDrawn="1"/>
            </p:nvSpPr>
            <p:spPr>
              <a:xfrm>
                <a:off x="-1753862" y="6420664"/>
                <a:ext cx="759635" cy="389909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Support &amp;</a:t>
                </a:r>
                <a:b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</a:b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Inspiratie</a:t>
                </a:r>
              </a:p>
            </p:txBody>
          </p:sp>
        </p:grpSp>
      </p:grpSp>
      <p:sp>
        <p:nvSpPr>
          <p:cNvPr id="11" name="- INFO">
            <a:extLst>
              <a:ext uri="{FF2B5EF4-FFF2-40B4-BE49-F238E27FC236}">
                <a16:creationId xmlns:a16="http://schemas.microsoft.com/office/drawing/2014/main" id="{D5D548DA-264A-4D19-8A0A-B2288EC6661C}"/>
              </a:ext>
            </a:extLst>
          </p:cNvPr>
          <p:cNvSpPr txBox="1"/>
          <p:nvPr userDrawn="1"/>
        </p:nvSpPr>
        <p:spPr>
          <a:xfrm>
            <a:off x="0" y="-363556"/>
            <a:ext cx="12179300" cy="19845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l"/>
            <a:r>
              <a:rPr lang="nl-NL" sz="1400" b="1" cap="all" spc="0" baseline="0">
                <a:solidFill>
                  <a:sysClr val="windowText" lastClr="000000"/>
                </a:solidFill>
                <a:latin typeface="+mn-lt"/>
                <a:cs typeface="Calibri" panose="020F0502020204030204" pitchFamily="34" charset="0"/>
              </a:rPr>
              <a:t>Tekst [wit]</a:t>
            </a:r>
            <a:endParaRPr lang="nl-NL" sz="1400" b="1" cap="all" spc="0" baseline="0" dirty="0">
              <a:solidFill>
                <a:sysClr val="windowText" lastClr="000000"/>
              </a:solidFill>
              <a:latin typeface="+mn-lt"/>
              <a:cs typeface="Calibri" panose="020F0502020204030204" pitchFamily="34" charset="0"/>
            </a:endParaRPr>
          </a:p>
        </p:txBody>
      </p:sp>
      <p:sp>
        <p:nvSpPr>
          <p:cNvPr id="8" name="titel">
            <a:extLst>
              <a:ext uri="{FF2B5EF4-FFF2-40B4-BE49-F238E27FC236}">
                <a16:creationId xmlns:a16="http://schemas.microsoft.com/office/drawing/2014/main" id="{4FCE8B7B-8D3B-466F-8956-5C1F4F50265C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/>
        <p:txBody>
          <a:bodyPr/>
          <a:lstStyle/>
          <a:p>
            <a:r>
              <a:rPr lang="nl-NL"/>
              <a:t>Titel</a:t>
            </a:r>
            <a:br>
              <a:rPr lang="nl-NL"/>
            </a:br>
            <a:r>
              <a:rPr lang="nl-NL"/>
              <a:t>max. 2 regels</a:t>
            </a:r>
            <a:endParaRPr lang="nl-NL" dirty="0"/>
          </a:p>
        </p:txBody>
      </p:sp>
      <p:sp>
        <p:nvSpPr>
          <p:cNvPr id="10" name="tekst">
            <a:extLst>
              <a:ext uri="{FF2B5EF4-FFF2-40B4-BE49-F238E27FC236}">
                <a16:creationId xmlns:a16="http://schemas.microsoft.com/office/drawing/2014/main" id="{1666EADC-9024-4FF6-9D2D-3372EA71A6E1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547689" y="1963738"/>
            <a:ext cx="11101386" cy="4344987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nl-NL" dirty="0"/>
              <a:t>Bullet</a:t>
            </a:r>
          </a:p>
          <a:p>
            <a:pPr lvl="1"/>
            <a:r>
              <a:rPr lang="nl-NL" dirty="0"/>
              <a:t>Sub-</a:t>
            </a:r>
            <a:r>
              <a:rPr lang="nl-NL" dirty="0" err="1"/>
              <a:t>bullet</a:t>
            </a:r>
            <a:endParaRPr lang="nl-NL" dirty="0"/>
          </a:p>
          <a:p>
            <a:pPr lvl="2"/>
            <a:r>
              <a:rPr lang="nl-NL" dirty="0"/>
              <a:t>Platte tekst</a:t>
            </a:r>
          </a:p>
          <a:p>
            <a:pPr lvl="2"/>
            <a:endParaRPr lang="nl-NL" dirty="0"/>
          </a:p>
          <a:p>
            <a:pPr lvl="3"/>
            <a:r>
              <a:rPr lang="nl-NL" dirty="0"/>
              <a:t>Titel / quote</a:t>
            </a:r>
          </a:p>
          <a:p>
            <a:pPr lvl="4"/>
            <a:r>
              <a:rPr lang="nl-NL" dirty="0"/>
              <a:t>Subtitel</a:t>
            </a:r>
          </a:p>
          <a:p>
            <a:pPr lvl="4"/>
            <a:endParaRPr lang="nl-NL" dirty="0"/>
          </a:p>
          <a:p>
            <a:pPr lvl="5"/>
            <a:r>
              <a:rPr lang="nl-NL" dirty="0"/>
              <a:t>Kop</a:t>
            </a:r>
          </a:p>
          <a:p>
            <a:pPr lvl="6"/>
            <a:r>
              <a:rPr lang="nl-NL" dirty="0"/>
              <a:t>Numerieke </a:t>
            </a:r>
            <a:r>
              <a:rPr lang="nl-NL" dirty="0" err="1"/>
              <a:t>bullet</a:t>
            </a:r>
            <a:endParaRPr lang="nl-NL" dirty="0"/>
          </a:p>
          <a:p>
            <a:pPr lvl="7"/>
            <a:r>
              <a:rPr lang="nl-NL" dirty="0"/>
              <a:t>Alfabetische </a:t>
            </a:r>
            <a:r>
              <a:rPr lang="nl-NL" dirty="0" err="1"/>
              <a:t>bullet</a:t>
            </a:r>
            <a:endParaRPr lang="nl-NL" dirty="0"/>
          </a:p>
          <a:p>
            <a:pPr lvl="7"/>
            <a:endParaRPr lang="nl-NL" dirty="0"/>
          </a:p>
          <a:p>
            <a:pPr lvl="8"/>
            <a:r>
              <a:rPr lang="nl-NL" dirty="0"/>
              <a:t>*Bronvermelding</a:t>
            </a:r>
          </a:p>
          <a:p>
            <a:pPr lvl="4"/>
            <a:endParaRPr lang="nl-NL" dirty="0"/>
          </a:p>
        </p:txBody>
      </p:sp>
      <p:sp>
        <p:nvSpPr>
          <p:cNvPr id="4" name="datum">
            <a:extLst>
              <a:ext uri="{FF2B5EF4-FFF2-40B4-BE49-F238E27FC236}">
                <a16:creationId xmlns:a16="http://schemas.microsoft.com/office/drawing/2014/main" id="{8E420A72-FB1A-45BF-AC4A-C2A67FDAE6C8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fld id="{01CC20F5-3345-40A9-835F-579B47BF4C25}" type="datetime1">
              <a:rPr lang="nl-NL" smtClean="0"/>
              <a:t>28-1-2021</a:t>
            </a:fld>
            <a:endParaRPr lang="nl-NL" dirty="0"/>
          </a:p>
        </p:txBody>
      </p:sp>
      <p:sp>
        <p:nvSpPr>
          <p:cNvPr id="5" name="voettekst">
            <a:extLst>
              <a:ext uri="{FF2B5EF4-FFF2-40B4-BE49-F238E27FC236}">
                <a16:creationId xmlns:a16="http://schemas.microsoft.com/office/drawing/2014/main" id="{7B9B5AD8-20ED-43D8-A7A9-54D9AEF0A965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r>
              <a:rPr lang="nl-NL"/>
              <a:t>Erasmus University Rotterdam </a:t>
            </a:r>
            <a:endParaRPr lang="nl-NL" dirty="0"/>
          </a:p>
        </p:txBody>
      </p:sp>
      <p:sp>
        <p:nvSpPr>
          <p:cNvPr id="6" name="dianummer">
            <a:extLst>
              <a:ext uri="{FF2B5EF4-FFF2-40B4-BE49-F238E27FC236}">
                <a16:creationId xmlns:a16="http://schemas.microsoft.com/office/drawing/2014/main" id="{C8474D2A-EAE8-4700-98D0-EF6368634975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361A1203-CA3D-4D48-AFA0-9D668419C1D5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919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[groen]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- INSTRUCTIES">
            <a:extLst>
              <a:ext uri="{FF2B5EF4-FFF2-40B4-BE49-F238E27FC236}">
                <a16:creationId xmlns:a16="http://schemas.microsoft.com/office/drawing/2014/main" id="{2C4145AB-C68B-4DA9-9AB4-72BE6E6C157E}"/>
              </a:ext>
            </a:extLst>
          </p:cNvPr>
          <p:cNvGrpSpPr/>
          <p:nvPr userDrawn="1"/>
        </p:nvGrpSpPr>
        <p:grpSpPr>
          <a:xfrm>
            <a:off x="-3786437" y="-1"/>
            <a:ext cx="3693386" cy="5952132"/>
            <a:chOff x="-3786437" y="-1"/>
            <a:chExt cx="3693386" cy="5952132"/>
          </a:xfrm>
        </p:grpSpPr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38D287E4-716B-4F5C-8545-06DAE0E0383C}"/>
                </a:ext>
              </a:extLst>
            </p:cNvPr>
            <p:cNvSpPr/>
            <p:nvPr userDrawn="1"/>
          </p:nvSpPr>
          <p:spPr>
            <a:xfrm>
              <a:off x="-3786165" y="-1"/>
              <a:ext cx="3593091" cy="5124131"/>
            </a:xfrm>
            <a:prstGeom prst="rect">
              <a:avLst/>
            </a:prstGeom>
            <a:solidFill>
              <a:schemeClr val="accent2"/>
            </a:solidFill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Tekst niveaus kiezen</a:t>
              </a:r>
            </a:p>
          </p:txBody>
        </p:sp>
        <p:sp>
          <p:nvSpPr>
            <p:cNvPr id="13" name="Ovaal 12">
              <a:extLst>
                <a:ext uri="{FF2B5EF4-FFF2-40B4-BE49-F238E27FC236}">
                  <a16:creationId xmlns:a16="http://schemas.microsoft.com/office/drawing/2014/main" id="{2AAA9895-2317-4B37-B980-3C4D91CB1FCB}"/>
                </a:ext>
              </a:extLst>
            </p:cNvPr>
            <p:cNvSpPr/>
            <p:nvPr userDrawn="1"/>
          </p:nvSpPr>
          <p:spPr>
            <a:xfrm>
              <a:off x="-3604183" y="183748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188E3510-79C5-4401-BD2F-919384D29A64}"/>
                </a:ext>
              </a:extLst>
            </p:cNvPr>
            <p:cNvSpPr/>
            <p:nvPr userDrawn="1"/>
          </p:nvSpPr>
          <p:spPr>
            <a:xfrm>
              <a:off x="-3319415" y="183748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9875" marR="0" lvl="0" indent="-269875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bg1"/>
                </a:buClr>
                <a:buSzTx/>
                <a:buFont typeface="Calibri" panose="020F0502020204030204" pitchFamily="34" charset="0"/>
                <a:buChar char="›"/>
                <a:tabLst/>
                <a:defRPr/>
              </a:pP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Bullet</a:t>
              </a:r>
              <a:endParaRPr kumimoji="0" lang="nl-NL" sz="1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cs typeface="Calibri" panose="020F0502020204030204" pitchFamily="34" charset="0"/>
              </a:endParaRPr>
            </a:p>
          </p:txBody>
        </p:sp>
        <p:sp>
          <p:nvSpPr>
            <p:cNvPr id="15" name="Ovaal 14">
              <a:extLst>
                <a:ext uri="{FF2B5EF4-FFF2-40B4-BE49-F238E27FC236}">
                  <a16:creationId xmlns:a16="http://schemas.microsoft.com/office/drawing/2014/main" id="{382E675A-EC2E-407A-84ED-B1AE29119AA1}"/>
                </a:ext>
              </a:extLst>
            </p:cNvPr>
            <p:cNvSpPr/>
            <p:nvPr userDrawn="1"/>
          </p:nvSpPr>
          <p:spPr>
            <a:xfrm>
              <a:off x="-3604183" y="219682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E5722446-BB3E-45D5-8E8F-312501C6743C}"/>
                </a:ext>
              </a:extLst>
            </p:cNvPr>
            <p:cNvSpPr/>
            <p:nvPr userDrawn="1"/>
          </p:nvSpPr>
          <p:spPr>
            <a:xfrm>
              <a:off x="-3604183" y="1196113"/>
              <a:ext cx="3229047" cy="459227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Gebruik onder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‘Start’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de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lijstniveau-knoppen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om een tekst niveau te kiezen. 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Kies uit:</a:t>
              </a:r>
            </a:p>
          </p:txBody>
        </p:sp>
        <p:sp>
          <p:nvSpPr>
            <p:cNvPr id="17" name="Rechthoek 16">
              <a:extLst>
                <a:ext uri="{FF2B5EF4-FFF2-40B4-BE49-F238E27FC236}">
                  <a16:creationId xmlns:a16="http://schemas.microsoft.com/office/drawing/2014/main" id="{2A07BF1D-A006-42A4-9244-31BEAD5356C7}"/>
                </a:ext>
              </a:extLst>
            </p:cNvPr>
            <p:cNvSpPr/>
            <p:nvPr userDrawn="1"/>
          </p:nvSpPr>
          <p:spPr>
            <a:xfrm>
              <a:off x="-3319415" y="219682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539750" marR="0" lvl="0" indent="-269875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bg1"/>
                </a:buClr>
                <a:buSzTx/>
                <a:buFont typeface="Calibri" panose="020F0502020204030204" pitchFamily="34" charset="0"/>
                <a:buChar char="›"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Sub-</a:t>
              </a: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bullet</a:t>
              </a:r>
              <a:endParaRPr kumimoji="0" lang="nl-NL" sz="1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cs typeface="Calibri" panose="020F0502020204030204" pitchFamily="34" charset="0"/>
              </a:endParaRPr>
            </a:p>
          </p:txBody>
        </p:sp>
        <p:sp>
          <p:nvSpPr>
            <p:cNvPr id="18" name="Ovaal 17">
              <a:extLst>
                <a:ext uri="{FF2B5EF4-FFF2-40B4-BE49-F238E27FC236}">
                  <a16:creationId xmlns:a16="http://schemas.microsoft.com/office/drawing/2014/main" id="{F1D2B743-E950-4AB2-93F9-0BC02B5E7959}"/>
                </a:ext>
              </a:extLst>
            </p:cNvPr>
            <p:cNvSpPr/>
            <p:nvPr userDrawn="1"/>
          </p:nvSpPr>
          <p:spPr>
            <a:xfrm>
              <a:off x="-3604183" y="255617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19" name="Rechthoek 18">
              <a:extLst>
                <a:ext uri="{FF2B5EF4-FFF2-40B4-BE49-F238E27FC236}">
                  <a16:creationId xmlns:a16="http://schemas.microsoft.com/office/drawing/2014/main" id="{15196F0F-CCBA-4506-A958-BFEABD70DB0D}"/>
                </a:ext>
              </a:extLst>
            </p:cNvPr>
            <p:cNvSpPr/>
            <p:nvPr userDrawn="1"/>
          </p:nvSpPr>
          <p:spPr>
            <a:xfrm>
              <a:off x="-3319415" y="255617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Calibri" panose="020F0502020204030204" pitchFamily="34" charset="0"/>
                <a:buNone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Platte tekst</a:t>
              </a:r>
            </a:p>
          </p:txBody>
        </p:sp>
        <p:sp>
          <p:nvSpPr>
            <p:cNvPr id="20" name="Ovaal 19">
              <a:extLst>
                <a:ext uri="{FF2B5EF4-FFF2-40B4-BE49-F238E27FC236}">
                  <a16:creationId xmlns:a16="http://schemas.microsoft.com/office/drawing/2014/main" id="{307C1B8C-F18C-436B-B5D6-66D5474F470B}"/>
                </a:ext>
              </a:extLst>
            </p:cNvPr>
            <p:cNvSpPr/>
            <p:nvPr userDrawn="1"/>
          </p:nvSpPr>
          <p:spPr>
            <a:xfrm>
              <a:off x="-3604183" y="291551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21" name="Rechthoek 20">
              <a:extLst>
                <a:ext uri="{FF2B5EF4-FFF2-40B4-BE49-F238E27FC236}">
                  <a16:creationId xmlns:a16="http://schemas.microsoft.com/office/drawing/2014/main" id="{620987F2-81A5-4F0A-94B5-CC5585C45AAF}"/>
                </a:ext>
              </a:extLst>
            </p:cNvPr>
            <p:cNvSpPr/>
            <p:nvPr userDrawn="1"/>
          </p:nvSpPr>
          <p:spPr>
            <a:xfrm>
              <a:off x="-3319415" y="291551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34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Titel / Quote</a:t>
              </a:r>
            </a:p>
          </p:txBody>
        </p:sp>
        <p:sp>
          <p:nvSpPr>
            <p:cNvPr id="22" name="Ovaal 21">
              <a:extLst>
                <a:ext uri="{FF2B5EF4-FFF2-40B4-BE49-F238E27FC236}">
                  <a16:creationId xmlns:a16="http://schemas.microsoft.com/office/drawing/2014/main" id="{C1A47905-D5C0-4E7D-B12C-E17D5E4BB081}"/>
                </a:ext>
              </a:extLst>
            </p:cNvPr>
            <p:cNvSpPr/>
            <p:nvPr userDrawn="1"/>
          </p:nvSpPr>
          <p:spPr>
            <a:xfrm>
              <a:off x="-3604183" y="327486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23" name="Rechthoek 22">
              <a:extLst>
                <a:ext uri="{FF2B5EF4-FFF2-40B4-BE49-F238E27FC236}">
                  <a16:creationId xmlns:a16="http://schemas.microsoft.com/office/drawing/2014/main" id="{E20D6185-9310-4161-8522-AAC1FDDD34D0}"/>
                </a:ext>
              </a:extLst>
            </p:cNvPr>
            <p:cNvSpPr/>
            <p:nvPr userDrawn="1"/>
          </p:nvSpPr>
          <p:spPr>
            <a:xfrm>
              <a:off x="-3319415" y="327486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8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Subtitel</a:t>
              </a:r>
            </a:p>
          </p:txBody>
        </p:sp>
        <p:sp>
          <p:nvSpPr>
            <p:cNvPr id="24" name="Ovaal 23">
              <a:extLst>
                <a:ext uri="{FF2B5EF4-FFF2-40B4-BE49-F238E27FC236}">
                  <a16:creationId xmlns:a16="http://schemas.microsoft.com/office/drawing/2014/main" id="{6C58D7D0-F64B-4043-8385-F257CDF0D060}"/>
                </a:ext>
              </a:extLst>
            </p:cNvPr>
            <p:cNvSpPr/>
            <p:nvPr userDrawn="1"/>
          </p:nvSpPr>
          <p:spPr>
            <a:xfrm>
              <a:off x="-3604183" y="363420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6</a:t>
              </a:r>
            </a:p>
          </p:txBody>
        </p:sp>
        <p:sp>
          <p:nvSpPr>
            <p:cNvPr id="25" name="Rechthoek 24">
              <a:extLst>
                <a:ext uri="{FF2B5EF4-FFF2-40B4-BE49-F238E27FC236}">
                  <a16:creationId xmlns:a16="http://schemas.microsoft.com/office/drawing/2014/main" id="{A02561C9-FBE4-4D42-B875-24481B5F68AE}"/>
                </a:ext>
              </a:extLst>
            </p:cNvPr>
            <p:cNvSpPr/>
            <p:nvPr userDrawn="1"/>
          </p:nvSpPr>
          <p:spPr>
            <a:xfrm>
              <a:off x="-3319415" y="399355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6700" marR="0" lvl="0" indent="-26670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bg1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Numerieke </a:t>
              </a: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bullet</a:t>
              </a: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 </a:t>
              </a:r>
            </a:p>
          </p:txBody>
        </p:sp>
        <p:sp>
          <p:nvSpPr>
            <p:cNvPr id="26" name="Ovaal 25">
              <a:extLst>
                <a:ext uri="{FF2B5EF4-FFF2-40B4-BE49-F238E27FC236}">
                  <a16:creationId xmlns:a16="http://schemas.microsoft.com/office/drawing/2014/main" id="{7E06D10A-AF25-429D-8091-4DCB124441E2}"/>
                </a:ext>
              </a:extLst>
            </p:cNvPr>
            <p:cNvSpPr/>
            <p:nvPr userDrawn="1"/>
          </p:nvSpPr>
          <p:spPr>
            <a:xfrm>
              <a:off x="-3604183" y="399355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</a:p>
          </p:txBody>
        </p:sp>
        <p:sp>
          <p:nvSpPr>
            <p:cNvPr id="27" name="Rechthoek 26">
              <a:extLst>
                <a:ext uri="{FF2B5EF4-FFF2-40B4-BE49-F238E27FC236}">
                  <a16:creationId xmlns:a16="http://schemas.microsoft.com/office/drawing/2014/main" id="{DD97A39B-8FA3-4B18-A8E2-921102724E40}"/>
                </a:ext>
              </a:extLst>
            </p:cNvPr>
            <p:cNvSpPr/>
            <p:nvPr userDrawn="1"/>
          </p:nvSpPr>
          <p:spPr>
            <a:xfrm>
              <a:off x="-3325830" y="435289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6700" marR="0" lvl="0" indent="-26670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bg1"/>
                </a:buClr>
                <a:buSzTx/>
                <a:buFont typeface="+mj-lt"/>
                <a:buAutoNum type="alphaLcPeriod"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Alfabetische </a:t>
              </a: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bullet</a:t>
              </a: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 </a:t>
              </a:r>
            </a:p>
          </p:txBody>
        </p:sp>
        <p:sp>
          <p:nvSpPr>
            <p:cNvPr id="28" name="Ovaal 27">
              <a:extLst>
                <a:ext uri="{FF2B5EF4-FFF2-40B4-BE49-F238E27FC236}">
                  <a16:creationId xmlns:a16="http://schemas.microsoft.com/office/drawing/2014/main" id="{278FF15D-542A-4876-9C83-29C5624AD7F9}"/>
                </a:ext>
              </a:extLst>
            </p:cNvPr>
            <p:cNvSpPr/>
            <p:nvPr userDrawn="1"/>
          </p:nvSpPr>
          <p:spPr>
            <a:xfrm>
              <a:off x="-3604183" y="435289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8</a:t>
              </a:r>
            </a:p>
          </p:txBody>
        </p:sp>
        <p:sp>
          <p:nvSpPr>
            <p:cNvPr id="29" name="Rechthoek 28">
              <a:extLst>
                <a:ext uri="{FF2B5EF4-FFF2-40B4-BE49-F238E27FC236}">
                  <a16:creationId xmlns:a16="http://schemas.microsoft.com/office/drawing/2014/main" id="{4D75DB3C-9AF2-4B00-8E54-5706971355F2}"/>
                </a:ext>
              </a:extLst>
            </p:cNvPr>
            <p:cNvSpPr/>
            <p:nvPr userDrawn="1"/>
          </p:nvSpPr>
          <p:spPr>
            <a:xfrm>
              <a:off x="-3319415" y="4712245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200" b="0" i="1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*Bronvermelding </a:t>
              </a:r>
            </a:p>
          </p:txBody>
        </p:sp>
        <p:sp>
          <p:nvSpPr>
            <p:cNvPr id="30" name="Ovaal 29">
              <a:extLst>
                <a:ext uri="{FF2B5EF4-FFF2-40B4-BE49-F238E27FC236}">
                  <a16:creationId xmlns:a16="http://schemas.microsoft.com/office/drawing/2014/main" id="{6CA64225-4EDA-4EE9-A2E1-9E76C539A78A}"/>
                </a:ext>
              </a:extLst>
            </p:cNvPr>
            <p:cNvSpPr/>
            <p:nvPr userDrawn="1"/>
          </p:nvSpPr>
          <p:spPr>
            <a:xfrm>
              <a:off x="-3604183" y="4712245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9</a:t>
              </a:r>
            </a:p>
          </p:txBody>
        </p:sp>
        <p:sp>
          <p:nvSpPr>
            <p:cNvPr id="31" name="Rechthoek 30">
              <a:extLst>
                <a:ext uri="{FF2B5EF4-FFF2-40B4-BE49-F238E27FC236}">
                  <a16:creationId xmlns:a16="http://schemas.microsoft.com/office/drawing/2014/main" id="{93A463E4-AA13-4740-9180-24E642D3FD11}"/>
                </a:ext>
              </a:extLst>
            </p:cNvPr>
            <p:cNvSpPr/>
            <p:nvPr userDrawn="1"/>
          </p:nvSpPr>
          <p:spPr>
            <a:xfrm>
              <a:off x="-3319415" y="363420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Kop</a:t>
              </a:r>
            </a:p>
          </p:txBody>
        </p:sp>
        <p:sp>
          <p:nvSpPr>
            <p:cNvPr id="32" name="Rechthoek 31">
              <a:extLst>
                <a:ext uri="{FF2B5EF4-FFF2-40B4-BE49-F238E27FC236}">
                  <a16:creationId xmlns:a16="http://schemas.microsoft.com/office/drawing/2014/main" id="{2BEACD8B-F1D2-4E43-A718-4046D801F19D}"/>
                </a:ext>
              </a:extLst>
            </p:cNvPr>
            <p:cNvSpPr/>
            <p:nvPr userDrawn="1"/>
          </p:nvSpPr>
          <p:spPr>
            <a:xfrm>
              <a:off x="-3786437" y="5124131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MEER WETEN?</a:t>
              </a:r>
              <a:b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Ga naar de tab</a:t>
              </a: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'SLIDEBUILDER’ </a:t>
              </a: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en klik</a:t>
              </a:r>
              <a:b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op de knop </a:t>
              </a: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'Support &amp; Inspiratie'</a:t>
              </a:r>
            </a:p>
          </p:txBody>
        </p:sp>
        <p:grpSp>
          <p:nvGrpSpPr>
            <p:cNvPr id="33" name="ICOON_info">
              <a:extLst>
                <a:ext uri="{FF2B5EF4-FFF2-40B4-BE49-F238E27FC236}">
                  <a16:creationId xmlns:a16="http://schemas.microsoft.com/office/drawing/2014/main" id="{739B8263-4A70-4DA4-B159-E8848858AC8D}"/>
                </a:ext>
              </a:extLst>
            </p:cNvPr>
            <p:cNvGrpSpPr/>
            <p:nvPr userDrawn="1"/>
          </p:nvGrpSpPr>
          <p:grpSpPr>
            <a:xfrm>
              <a:off x="-376736" y="5063968"/>
              <a:ext cx="283685" cy="283685"/>
              <a:chOff x="-510741" y="5913713"/>
              <a:chExt cx="267555" cy="267555"/>
            </a:xfrm>
          </p:grpSpPr>
          <p:sp>
            <p:nvSpPr>
              <p:cNvPr id="81" name="Ovaal 80">
                <a:extLst>
                  <a:ext uri="{FF2B5EF4-FFF2-40B4-BE49-F238E27FC236}">
                    <a16:creationId xmlns:a16="http://schemas.microsoft.com/office/drawing/2014/main" id="{AA4A1C09-C31B-40F1-99E0-B23919DAFDED}"/>
                  </a:ext>
                </a:extLst>
              </p:cNvPr>
              <p:cNvSpPr/>
              <p:nvPr userDrawn="1"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2" name="Graphic 163" descr="Informatie">
                <a:extLst>
                  <a:ext uri="{FF2B5EF4-FFF2-40B4-BE49-F238E27FC236}">
                    <a16:creationId xmlns:a16="http://schemas.microsoft.com/office/drawing/2014/main" id="{194B44FD-E780-47AF-BBC7-86EF15FFA9C3}"/>
                  </a:ext>
                </a:extLst>
              </p:cNvPr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avLst/>
                <a:gdLst>
                  <a:gd name="connsiteX0" fmla="*/ 145860 w 291719"/>
                  <a:gd name="connsiteY0" fmla="*/ 0 h 291719"/>
                  <a:gd name="connsiteX1" fmla="*/ 0 w 291719"/>
                  <a:gd name="connsiteY1" fmla="*/ 145860 h 291719"/>
                  <a:gd name="connsiteX2" fmla="*/ 145860 w 291719"/>
                  <a:gd name="connsiteY2" fmla="*/ 291720 h 291719"/>
                  <a:gd name="connsiteX3" fmla="*/ 291720 w 291719"/>
                  <a:gd name="connsiteY3" fmla="*/ 145860 h 291719"/>
                  <a:gd name="connsiteX4" fmla="*/ 145860 w 291719"/>
                  <a:gd name="connsiteY4" fmla="*/ 0 h 291719"/>
                  <a:gd name="connsiteX5" fmla="*/ 138183 w 291719"/>
                  <a:gd name="connsiteY5" fmla="*/ 38384 h 291719"/>
                  <a:gd name="connsiteX6" fmla="*/ 157375 w 291719"/>
                  <a:gd name="connsiteY6" fmla="*/ 57576 h 291719"/>
                  <a:gd name="connsiteX7" fmla="*/ 138183 w 291719"/>
                  <a:gd name="connsiteY7" fmla="*/ 76768 h 291719"/>
                  <a:gd name="connsiteX8" fmla="*/ 118991 w 291719"/>
                  <a:gd name="connsiteY8" fmla="*/ 57576 h 291719"/>
                  <a:gd name="connsiteX9" fmla="*/ 138183 w 291719"/>
                  <a:gd name="connsiteY9" fmla="*/ 38384 h 291719"/>
                  <a:gd name="connsiteX10" fmla="*/ 184244 w 291719"/>
                  <a:gd name="connsiteY10" fmla="*/ 253336 h 291719"/>
                  <a:gd name="connsiteX11" fmla="*/ 107476 w 291719"/>
                  <a:gd name="connsiteY11" fmla="*/ 253336 h 291719"/>
                  <a:gd name="connsiteX12" fmla="*/ 107476 w 291719"/>
                  <a:gd name="connsiteY12" fmla="*/ 230305 h 291719"/>
                  <a:gd name="connsiteX13" fmla="*/ 134345 w 291719"/>
                  <a:gd name="connsiteY13" fmla="*/ 230305 h 291719"/>
                  <a:gd name="connsiteX14" fmla="*/ 134345 w 291719"/>
                  <a:gd name="connsiteY14" fmla="*/ 115153 h 291719"/>
                  <a:gd name="connsiteX15" fmla="*/ 111314 w 291719"/>
                  <a:gd name="connsiteY15" fmla="*/ 115153 h 291719"/>
                  <a:gd name="connsiteX16" fmla="*/ 111314 w 291719"/>
                  <a:gd name="connsiteY16" fmla="*/ 92122 h 291719"/>
                  <a:gd name="connsiteX17" fmla="*/ 157375 w 291719"/>
                  <a:gd name="connsiteY17" fmla="*/ 92122 h 291719"/>
                  <a:gd name="connsiteX18" fmla="*/ 157375 w 291719"/>
                  <a:gd name="connsiteY18" fmla="*/ 115153 h 291719"/>
                  <a:gd name="connsiteX19" fmla="*/ 157375 w 291719"/>
                  <a:gd name="connsiteY19" fmla="*/ 230305 h 291719"/>
                  <a:gd name="connsiteX20" fmla="*/ 184244 w 291719"/>
                  <a:gd name="connsiteY20" fmla="*/ 230305 h 291719"/>
                  <a:gd name="connsiteX21" fmla="*/ 184244 w 291719"/>
                  <a:gd name="connsiteY21" fmla="*/ 253336 h 29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200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34" name="VOORBEELD">
              <a:extLst>
                <a:ext uri="{FF2B5EF4-FFF2-40B4-BE49-F238E27FC236}">
                  <a16:creationId xmlns:a16="http://schemas.microsoft.com/office/drawing/2014/main" id="{C2D9A0F1-87ED-4FB4-B62A-86B9CB38DBF1}"/>
                </a:ext>
              </a:extLst>
            </p:cNvPr>
            <p:cNvGrpSpPr/>
            <p:nvPr userDrawn="1"/>
          </p:nvGrpSpPr>
          <p:grpSpPr>
            <a:xfrm>
              <a:off x="-3605171" y="458674"/>
              <a:ext cx="3234311" cy="558875"/>
              <a:chOff x="-3605171" y="458674"/>
              <a:chExt cx="3234311" cy="558875"/>
            </a:xfrm>
          </p:grpSpPr>
          <p:sp>
            <p:nvSpPr>
              <p:cNvPr id="41" name="Rechthoek 40">
                <a:extLst>
                  <a:ext uri="{FF2B5EF4-FFF2-40B4-BE49-F238E27FC236}">
                    <a16:creationId xmlns:a16="http://schemas.microsoft.com/office/drawing/2014/main" id="{F76A3736-47AB-4074-A195-8CA47797194C}"/>
                  </a:ext>
                </a:extLst>
              </p:cNvPr>
              <p:cNvSpPr/>
              <p:nvPr userDrawn="1"/>
            </p:nvSpPr>
            <p:spPr>
              <a:xfrm>
                <a:off x="-3604183" y="458674"/>
                <a:ext cx="393459" cy="184058"/>
              </a:xfrm>
              <a:prstGeom prst="rect">
                <a:avLst/>
              </a:prstGeom>
              <a:solidFill>
                <a:srgbClr val="F8F8F8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1800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9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Start</a:t>
                </a:r>
              </a:p>
            </p:txBody>
          </p:sp>
          <p:sp>
            <p:nvSpPr>
              <p:cNvPr id="42" name="Rechthoek 41">
                <a:extLst>
                  <a:ext uri="{FF2B5EF4-FFF2-40B4-BE49-F238E27FC236}">
                    <a16:creationId xmlns:a16="http://schemas.microsoft.com/office/drawing/2014/main" id="{F37BDEF5-65B6-444F-8022-D9C647B01BA7}"/>
                  </a:ext>
                </a:extLst>
              </p:cNvPr>
              <p:cNvSpPr/>
              <p:nvPr userDrawn="1"/>
            </p:nvSpPr>
            <p:spPr>
              <a:xfrm>
                <a:off x="-3599184" y="621345"/>
                <a:ext cx="383782" cy="27171"/>
              </a:xfrm>
              <a:prstGeom prst="rect">
                <a:avLst/>
              </a:prstGeom>
              <a:solidFill>
                <a:srgbClr val="B746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43" name="Groep 42">
                <a:extLst>
                  <a:ext uri="{FF2B5EF4-FFF2-40B4-BE49-F238E27FC236}">
                    <a16:creationId xmlns:a16="http://schemas.microsoft.com/office/drawing/2014/main" id="{938FFB5C-A170-4B54-BB9E-DD038AE283C3}"/>
                  </a:ext>
                </a:extLst>
              </p:cNvPr>
              <p:cNvGrpSpPr/>
              <p:nvPr userDrawn="1"/>
            </p:nvGrpSpPr>
            <p:grpSpPr>
              <a:xfrm>
                <a:off x="-3386247" y="830871"/>
                <a:ext cx="139423" cy="109566"/>
                <a:chOff x="-2866744" y="827071"/>
                <a:chExt cx="168701" cy="132575"/>
              </a:xfrm>
            </p:grpSpPr>
            <p:grpSp>
              <p:nvGrpSpPr>
                <p:cNvPr id="74" name="Groep 73">
                  <a:extLst>
                    <a:ext uri="{FF2B5EF4-FFF2-40B4-BE49-F238E27FC236}">
                      <a16:creationId xmlns:a16="http://schemas.microsoft.com/office/drawing/2014/main" id="{A79CFEBC-C313-444A-8EC7-73C4EC0B0145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76" name="Rechte verbindingslijn 75">
                    <a:extLst>
                      <a:ext uri="{FF2B5EF4-FFF2-40B4-BE49-F238E27FC236}">
                        <a16:creationId xmlns:a16="http://schemas.microsoft.com/office/drawing/2014/main" id="{9E1263CE-2F62-4F50-A63E-AC25938A9F1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7" name="Rechte verbindingslijn 76">
                    <a:extLst>
                      <a:ext uri="{FF2B5EF4-FFF2-40B4-BE49-F238E27FC236}">
                        <a16:creationId xmlns:a16="http://schemas.microsoft.com/office/drawing/2014/main" id="{7DC3B8B5-45C8-4198-A49F-FE0ADD48069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8" name="Rechte verbindingslijn 77">
                    <a:extLst>
                      <a:ext uri="{FF2B5EF4-FFF2-40B4-BE49-F238E27FC236}">
                        <a16:creationId xmlns:a16="http://schemas.microsoft.com/office/drawing/2014/main" id="{BFF66457-4223-49F0-9EE6-12803E6C091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9" name="Rechte verbindingslijn 78">
                    <a:extLst>
                      <a:ext uri="{FF2B5EF4-FFF2-40B4-BE49-F238E27FC236}">
                        <a16:creationId xmlns:a16="http://schemas.microsoft.com/office/drawing/2014/main" id="{401084BB-88EF-43AD-A763-78DB8181CF8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0" name="Rechte verbindingslijn 79">
                    <a:extLst>
                      <a:ext uri="{FF2B5EF4-FFF2-40B4-BE49-F238E27FC236}">
                        <a16:creationId xmlns:a16="http://schemas.microsoft.com/office/drawing/2014/main" id="{C1CD9FF8-EBA4-40E2-B45F-61C157203B6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75" name="Pijl: rechts 74">
                  <a:extLst>
                    <a:ext uri="{FF2B5EF4-FFF2-40B4-BE49-F238E27FC236}">
                      <a16:creationId xmlns:a16="http://schemas.microsoft.com/office/drawing/2014/main" id="{EC69D1E2-3517-4FB9-B32A-0052EBAAC01A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44" name="Groep 43">
                <a:extLst>
                  <a:ext uri="{FF2B5EF4-FFF2-40B4-BE49-F238E27FC236}">
                    <a16:creationId xmlns:a16="http://schemas.microsoft.com/office/drawing/2014/main" id="{C67CDD5F-B761-46B1-A9C4-1A94FFD7BA2A}"/>
                  </a:ext>
                </a:extLst>
              </p:cNvPr>
              <p:cNvGrpSpPr/>
              <p:nvPr userDrawn="1"/>
            </p:nvGrpSpPr>
            <p:grpSpPr>
              <a:xfrm>
                <a:off x="-3605171" y="830871"/>
                <a:ext cx="139423" cy="109566"/>
                <a:chOff x="-2866744" y="518074"/>
                <a:chExt cx="168701" cy="132575"/>
              </a:xfrm>
            </p:grpSpPr>
            <p:grpSp>
              <p:nvGrpSpPr>
                <p:cNvPr id="67" name="Groep 66">
                  <a:extLst>
                    <a:ext uri="{FF2B5EF4-FFF2-40B4-BE49-F238E27FC236}">
                      <a16:creationId xmlns:a16="http://schemas.microsoft.com/office/drawing/2014/main" id="{78B6C259-0AE7-4202-9807-BD834E7EB3D6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69" name="Rechte verbindingslijn 68">
                    <a:extLst>
                      <a:ext uri="{FF2B5EF4-FFF2-40B4-BE49-F238E27FC236}">
                        <a16:creationId xmlns:a16="http://schemas.microsoft.com/office/drawing/2014/main" id="{A21E12EC-DB2B-408C-AB30-5708D997AA2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0" name="Rechte verbindingslijn 69">
                    <a:extLst>
                      <a:ext uri="{FF2B5EF4-FFF2-40B4-BE49-F238E27FC236}">
                        <a16:creationId xmlns:a16="http://schemas.microsoft.com/office/drawing/2014/main" id="{07CF87D5-13EB-44A4-94C3-D7A2C0E2E89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1" name="Rechte verbindingslijn 70">
                    <a:extLst>
                      <a:ext uri="{FF2B5EF4-FFF2-40B4-BE49-F238E27FC236}">
                        <a16:creationId xmlns:a16="http://schemas.microsoft.com/office/drawing/2014/main" id="{2FBF5CFF-5EF5-45B0-9F0C-AD274268440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2" name="Rechte verbindingslijn 71">
                    <a:extLst>
                      <a:ext uri="{FF2B5EF4-FFF2-40B4-BE49-F238E27FC236}">
                        <a16:creationId xmlns:a16="http://schemas.microsoft.com/office/drawing/2014/main" id="{B5A69E24-9ACB-49DE-8046-2ABF1ECE1F7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3" name="Rechte verbindingslijn 72">
                    <a:extLst>
                      <a:ext uri="{FF2B5EF4-FFF2-40B4-BE49-F238E27FC236}">
                        <a16:creationId xmlns:a16="http://schemas.microsoft.com/office/drawing/2014/main" id="{567C9DAE-B56B-4E92-B9A8-C8F5178A762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68" name="Pijl: rechts 67">
                  <a:extLst>
                    <a:ext uri="{FF2B5EF4-FFF2-40B4-BE49-F238E27FC236}">
                      <a16:creationId xmlns:a16="http://schemas.microsoft.com/office/drawing/2014/main" id="{00F1D9D0-92BD-4130-B649-34316C5B09D6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cxnSp>
            <p:nvCxnSpPr>
              <p:cNvPr id="45" name="Rechte verbindingslijn 44">
                <a:extLst>
                  <a:ext uri="{FF2B5EF4-FFF2-40B4-BE49-F238E27FC236}">
                    <a16:creationId xmlns:a16="http://schemas.microsoft.com/office/drawing/2014/main" id="{B7F0E6F9-ED5D-4E36-861E-9698E6E8908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459956" y="588169"/>
                <a:ext cx="547687" cy="219076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46" name="Rechte verbindingslijn 45">
                <a:extLst>
                  <a:ext uri="{FF2B5EF4-FFF2-40B4-BE49-F238E27FC236}">
                    <a16:creationId xmlns:a16="http://schemas.microsoft.com/office/drawing/2014/main" id="{95DF9D3D-3D2A-4B5B-AB0D-AF4B4482D19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224213" y="828675"/>
                <a:ext cx="319088" cy="0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sp>
            <p:nvSpPr>
              <p:cNvPr id="47" name="Rechthoek 46">
                <a:extLst>
                  <a:ext uri="{FF2B5EF4-FFF2-40B4-BE49-F238E27FC236}">
                    <a16:creationId xmlns:a16="http://schemas.microsoft.com/office/drawing/2014/main" id="{B980B410-FED0-41E8-9F17-E1DD748F2E8A}"/>
                  </a:ext>
                </a:extLst>
              </p:cNvPr>
              <p:cNvSpPr/>
              <p:nvPr userDrawn="1"/>
            </p:nvSpPr>
            <p:spPr>
              <a:xfrm>
                <a:off x="-2559903" y="512179"/>
                <a:ext cx="2189042" cy="15108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Tekstniveau omhoog</a:t>
                </a:r>
              </a:p>
            </p:txBody>
          </p:sp>
          <p:sp>
            <p:nvSpPr>
              <p:cNvPr id="48" name="Rechthoek 47">
                <a:extLst>
                  <a:ext uri="{FF2B5EF4-FFF2-40B4-BE49-F238E27FC236}">
                    <a16:creationId xmlns:a16="http://schemas.microsoft.com/office/drawing/2014/main" id="{0523DBAC-8EB0-4001-9BC1-FB53E87D9115}"/>
                  </a:ext>
                </a:extLst>
              </p:cNvPr>
              <p:cNvSpPr/>
              <p:nvPr userDrawn="1"/>
            </p:nvSpPr>
            <p:spPr>
              <a:xfrm>
                <a:off x="-2559903" y="819562"/>
                <a:ext cx="2189043" cy="142202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Tekstniveau omlaag</a:t>
                </a:r>
              </a:p>
            </p:txBody>
          </p:sp>
          <p:grpSp>
            <p:nvGrpSpPr>
              <p:cNvPr id="49" name="Groep 48">
                <a:extLst>
                  <a:ext uri="{FF2B5EF4-FFF2-40B4-BE49-F238E27FC236}">
                    <a16:creationId xmlns:a16="http://schemas.microsoft.com/office/drawing/2014/main" id="{0C750190-B966-4F79-8CC1-CD8DE15E9994}"/>
                  </a:ext>
                </a:extLst>
              </p:cNvPr>
              <p:cNvGrpSpPr/>
              <p:nvPr userDrawn="1"/>
            </p:nvGrpSpPr>
            <p:grpSpPr>
              <a:xfrm>
                <a:off x="-2916763" y="769168"/>
                <a:ext cx="268738" cy="248381"/>
                <a:chOff x="-2916763" y="769168"/>
                <a:chExt cx="268738" cy="248381"/>
              </a:xfrm>
            </p:grpSpPr>
            <p:sp>
              <p:nvSpPr>
                <p:cNvPr id="59" name="Rechthoek 58">
                  <a:extLst>
                    <a:ext uri="{FF2B5EF4-FFF2-40B4-BE49-F238E27FC236}">
                      <a16:creationId xmlns:a16="http://schemas.microsoft.com/office/drawing/2014/main" id="{1F6750EC-12C3-453C-B2C6-803F4850DE71}"/>
                    </a:ext>
                  </a:extLst>
                </p:cNvPr>
                <p:cNvSpPr/>
                <p:nvPr userDrawn="1"/>
              </p:nvSpPr>
              <p:spPr>
                <a:xfrm>
                  <a:off x="-2916763" y="769168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60" name="Groep 59">
                  <a:extLst>
                    <a:ext uri="{FF2B5EF4-FFF2-40B4-BE49-F238E27FC236}">
                      <a16:creationId xmlns:a16="http://schemas.microsoft.com/office/drawing/2014/main" id="{5EA7FA4C-6F0B-4BC7-919B-C651D05F4D0C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62" name="Rechte verbindingslijn 61">
                    <a:extLst>
                      <a:ext uri="{FF2B5EF4-FFF2-40B4-BE49-F238E27FC236}">
                        <a16:creationId xmlns:a16="http://schemas.microsoft.com/office/drawing/2014/main" id="{C16E8A62-80C6-4D8A-914D-D164E460591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3" name="Rechte verbindingslijn 62">
                    <a:extLst>
                      <a:ext uri="{FF2B5EF4-FFF2-40B4-BE49-F238E27FC236}">
                        <a16:creationId xmlns:a16="http://schemas.microsoft.com/office/drawing/2014/main" id="{5CE78915-B1E4-434F-BAAA-8B885BA4A27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4" name="Rechte verbindingslijn 63">
                    <a:extLst>
                      <a:ext uri="{FF2B5EF4-FFF2-40B4-BE49-F238E27FC236}">
                        <a16:creationId xmlns:a16="http://schemas.microsoft.com/office/drawing/2014/main" id="{AD9D208A-E4B1-4A90-95D6-7487778576B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5" name="Rechte verbindingslijn 64">
                    <a:extLst>
                      <a:ext uri="{FF2B5EF4-FFF2-40B4-BE49-F238E27FC236}">
                        <a16:creationId xmlns:a16="http://schemas.microsoft.com/office/drawing/2014/main" id="{86F3F340-7FB8-4455-8E82-BEA786DD98A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6" name="Rechte verbindingslijn 65">
                    <a:extLst>
                      <a:ext uri="{FF2B5EF4-FFF2-40B4-BE49-F238E27FC236}">
                        <a16:creationId xmlns:a16="http://schemas.microsoft.com/office/drawing/2014/main" id="{675C3A82-4042-4752-B816-14E8684A6CD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61" name="Pijl: rechts 60">
                  <a:extLst>
                    <a:ext uri="{FF2B5EF4-FFF2-40B4-BE49-F238E27FC236}">
                      <a16:creationId xmlns:a16="http://schemas.microsoft.com/office/drawing/2014/main" id="{B7681BC0-4AFB-4629-A414-610803175184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50" name="Groep 49">
                <a:extLst>
                  <a:ext uri="{FF2B5EF4-FFF2-40B4-BE49-F238E27FC236}">
                    <a16:creationId xmlns:a16="http://schemas.microsoft.com/office/drawing/2014/main" id="{F365C0FD-C8C6-4F5A-B111-450572AC209E}"/>
                  </a:ext>
                </a:extLst>
              </p:cNvPr>
              <p:cNvGrpSpPr/>
              <p:nvPr userDrawn="1"/>
            </p:nvGrpSpPr>
            <p:grpSpPr>
              <a:xfrm>
                <a:off x="-2916763" y="460171"/>
                <a:ext cx="268738" cy="248381"/>
                <a:chOff x="-2916763" y="460171"/>
                <a:chExt cx="268738" cy="248381"/>
              </a:xfrm>
            </p:grpSpPr>
            <p:sp>
              <p:nvSpPr>
                <p:cNvPr id="51" name="Rechthoek 50">
                  <a:extLst>
                    <a:ext uri="{FF2B5EF4-FFF2-40B4-BE49-F238E27FC236}">
                      <a16:creationId xmlns:a16="http://schemas.microsoft.com/office/drawing/2014/main" id="{9C0EC8F6-C7BC-4A8E-B8D9-211CEF4FD775}"/>
                    </a:ext>
                  </a:extLst>
                </p:cNvPr>
                <p:cNvSpPr/>
                <p:nvPr userDrawn="1"/>
              </p:nvSpPr>
              <p:spPr>
                <a:xfrm>
                  <a:off x="-2916763" y="460171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52" name="Groep 51">
                  <a:extLst>
                    <a:ext uri="{FF2B5EF4-FFF2-40B4-BE49-F238E27FC236}">
                      <a16:creationId xmlns:a16="http://schemas.microsoft.com/office/drawing/2014/main" id="{A8BD8E96-32FB-453E-9F67-EBD7B3AC0412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54" name="Rechte verbindingslijn 53">
                    <a:extLst>
                      <a:ext uri="{FF2B5EF4-FFF2-40B4-BE49-F238E27FC236}">
                        <a16:creationId xmlns:a16="http://schemas.microsoft.com/office/drawing/2014/main" id="{7A750310-4731-4D8C-B587-05375BC752C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5" name="Rechte verbindingslijn 54">
                    <a:extLst>
                      <a:ext uri="{FF2B5EF4-FFF2-40B4-BE49-F238E27FC236}">
                        <a16:creationId xmlns:a16="http://schemas.microsoft.com/office/drawing/2014/main" id="{64CC141B-3534-49A2-BD0F-E2271840E4F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6" name="Rechte verbindingslijn 55">
                    <a:extLst>
                      <a:ext uri="{FF2B5EF4-FFF2-40B4-BE49-F238E27FC236}">
                        <a16:creationId xmlns:a16="http://schemas.microsoft.com/office/drawing/2014/main" id="{5E31D3BA-8BDC-4E52-A488-34AB263CEA1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7" name="Rechte verbindingslijn 56">
                    <a:extLst>
                      <a:ext uri="{FF2B5EF4-FFF2-40B4-BE49-F238E27FC236}">
                        <a16:creationId xmlns:a16="http://schemas.microsoft.com/office/drawing/2014/main" id="{08742252-BE4F-4F20-BB47-B5D205320F8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8" name="Rechte verbindingslijn 57">
                    <a:extLst>
                      <a:ext uri="{FF2B5EF4-FFF2-40B4-BE49-F238E27FC236}">
                        <a16:creationId xmlns:a16="http://schemas.microsoft.com/office/drawing/2014/main" id="{04A8DB8D-4B66-4C3C-83D3-B27580A6F09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53" name="Pijl: rechts 52">
                  <a:extLst>
                    <a:ext uri="{FF2B5EF4-FFF2-40B4-BE49-F238E27FC236}">
                      <a16:creationId xmlns:a16="http://schemas.microsoft.com/office/drawing/2014/main" id="{14FE28AB-A886-48FC-9226-D30BD93A2142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  <p:grpSp>
          <p:nvGrpSpPr>
            <p:cNvPr id="35" name="Groep 34">
              <a:extLst>
                <a:ext uri="{FF2B5EF4-FFF2-40B4-BE49-F238E27FC236}">
                  <a16:creationId xmlns:a16="http://schemas.microsoft.com/office/drawing/2014/main" id="{D0751198-EA9C-49D0-8E5E-3CF28F85287B}"/>
                </a:ext>
              </a:extLst>
            </p:cNvPr>
            <p:cNvGrpSpPr/>
            <p:nvPr userDrawn="1"/>
          </p:nvGrpSpPr>
          <p:grpSpPr>
            <a:xfrm>
              <a:off x="-938434" y="5326819"/>
              <a:ext cx="627798" cy="576693"/>
              <a:chOff x="-1753862" y="6112775"/>
              <a:chExt cx="759635" cy="697798"/>
            </a:xfrm>
          </p:grpSpPr>
          <p:grpSp>
            <p:nvGrpSpPr>
              <p:cNvPr id="36" name="Inspireren">
                <a:extLst>
                  <a:ext uri="{FF2B5EF4-FFF2-40B4-BE49-F238E27FC236}">
                    <a16:creationId xmlns:a16="http://schemas.microsoft.com/office/drawing/2014/main" id="{C2C18EC4-08B0-4464-93D8-70BDB1CEE858}"/>
                  </a:ext>
                </a:extLst>
              </p:cNvPr>
              <p:cNvGrpSpPr>
                <a:grpSpLocks noChangeAspect="1"/>
              </p:cNvGrpSpPr>
              <p:nvPr userDrawn="1"/>
            </p:nvGrpSpPr>
            <p:grpSpPr bwMode="auto">
              <a:xfrm>
                <a:off x="-1484858" y="6112775"/>
                <a:ext cx="205431" cy="293286"/>
                <a:chOff x="4768" y="2783"/>
                <a:chExt cx="788" cy="1125"/>
              </a:xfrm>
              <a:gradFill>
                <a:gsLst>
                  <a:gs pos="0">
                    <a:srgbClr val="9D9FA1"/>
                  </a:gs>
                  <a:gs pos="70000">
                    <a:srgbClr val="211F26"/>
                  </a:gs>
                </a:gsLst>
                <a:lin ang="2700000" scaled="0"/>
              </a:gradFill>
            </p:grpSpPr>
            <p:sp>
              <p:nvSpPr>
                <p:cNvPr id="38" name="Freeform 12">
                  <a:extLst>
                    <a:ext uri="{FF2B5EF4-FFF2-40B4-BE49-F238E27FC236}">
                      <a16:creationId xmlns:a16="http://schemas.microsoft.com/office/drawing/2014/main" id="{2D80E94F-518C-474A-A42C-14C0B237EA3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01" y="3186"/>
                  <a:ext cx="319" cy="288"/>
                </a:xfrm>
                <a:custGeom>
                  <a:avLst/>
                  <a:gdLst>
                    <a:gd name="T0" fmla="*/ 220 w 319"/>
                    <a:gd name="T1" fmla="*/ 288 h 288"/>
                    <a:gd name="T2" fmla="*/ 107 w 319"/>
                    <a:gd name="T3" fmla="*/ 288 h 288"/>
                    <a:gd name="T4" fmla="*/ 0 w 319"/>
                    <a:gd name="T5" fmla="*/ 0 h 288"/>
                    <a:gd name="T6" fmla="*/ 319 w 319"/>
                    <a:gd name="T7" fmla="*/ 0 h 288"/>
                    <a:gd name="T8" fmla="*/ 220 w 319"/>
                    <a:gd name="T9" fmla="*/ 288 h 2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9" h="288">
                      <a:moveTo>
                        <a:pt x="220" y="288"/>
                      </a:moveTo>
                      <a:lnTo>
                        <a:pt x="107" y="288"/>
                      </a:lnTo>
                      <a:lnTo>
                        <a:pt x="0" y="0"/>
                      </a:lnTo>
                      <a:lnTo>
                        <a:pt x="319" y="0"/>
                      </a:lnTo>
                      <a:lnTo>
                        <a:pt x="220" y="288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39" name="Freeform 13">
                  <a:extLst>
                    <a:ext uri="{FF2B5EF4-FFF2-40B4-BE49-F238E27FC236}">
                      <a16:creationId xmlns:a16="http://schemas.microsoft.com/office/drawing/2014/main" id="{B9105706-1EE4-46D1-B124-5C32A4AE230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22" y="3796"/>
                  <a:ext cx="282" cy="112"/>
                </a:xfrm>
                <a:custGeom>
                  <a:avLst/>
                  <a:gdLst>
                    <a:gd name="T0" fmla="*/ 229 w 251"/>
                    <a:gd name="T1" fmla="*/ 70 h 100"/>
                    <a:gd name="T2" fmla="*/ 229 w 251"/>
                    <a:gd name="T3" fmla="*/ 69 h 100"/>
                    <a:gd name="T4" fmla="*/ 251 w 251"/>
                    <a:gd name="T5" fmla="*/ 0 h 100"/>
                    <a:gd name="T6" fmla="*/ 0 w 251"/>
                    <a:gd name="T7" fmla="*/ 0 h 100"/>
                    <a:gd name="T8" fmla="*/ 22 w 251"/>
                    <a:gd name="T9" fmla="*/ 69 h 100"/>
                    <a:gd name="T10" fmla="*/ 63 w 251"/>
                    <a:gd name="T11" fmla="*/ 100 h 100"/>
                    <a:gd name="T12" fmla="*/ 188 w 251"/>
                    <a:gd name="T13" fmla="*/ 100 h 100"/>
                    <a:gd name="T14" fmla="*/ 229 w 251"/>
                    <a:gd name="T15" fmla="*/ 71 h 100"/>
                    <a:gd name="T16" fmla="*/ 229 w 251"/>
                    <a:gd name="T17" fmla="*/ 71 h 100"/>
                    <a:gd name="T18" fmla="*/ 229 w 251"/>
                    <a:gd name="T19" fmla="*/ 7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51" h="100">
                      <a:moveTo>
                        <a:pt x="229" y="70"/>
                      </a:moveTo>
                      <a:cubicBezTo>
                        <a:pt x="229" y="70"/>
                        <a:pt x="229" y="69"/>
                        <a:pt x="229" y="69"/>
                      </a:cubicBezTo>
                      <a:cubicBezTo>
                        <a:pt x="251" y="0"/>
                        <a:pt x="251" y="0"/>
                        <a:pt x="25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2" y="69"/>
                        <a:pt x="22" y="69"/>
                        <a:pt x="22" y="69"/>
                      </a:cubicBezTo>
                      <a:cubicBezTo>
                        <a:pt x="27" y="87"/>
                        <a:pt x="44" y="100"/>
                        <a:pt x="63" y="100"/>
                      </a:cubicBezTo>
                      <a:cubicBezTo>
                        <a:pt x="188" y="100"/>
                        <a:pt x="188" y="100"/>
                        <a:pt x="188" y="100"/>
                      </a:cubicBezTo>
                      <a:cubicBezTo>
                        <a:pt x="207" y="100"/>
                        <a:pt x="223" y="88"/>
                        <a:pt x="229" y="71"/>
                      </a:cubicBezTo>
                      <a:cubicBezTo>
                        <a:pt x="229" y="71"/>
                        <a:pt x="229" y="71"/>
                        <a:pt x="229" y="71"/>
                      </a:cubicBezTo>
                      <a:lnTo>
                        <a:pt x="229" y="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40" name="Freeform 14">
                  <a:extLst>
                    <a:ext uri="{FF2B5EF4-FFF2-40B4-BE49-F238E27FC236}">
                      <a16:creationId xmlns:a16="http://schemas.microsoft.com/office/drawing/2014/main" id="{4D8DF5B1-6C0C-4ECF-A181-E0A70D58F2D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768" y="2783"/>
                  <a:ext cx="788" cy="966"/>
                </a:xfrm>
                <a:custGeom>
                  <a:avLst/>
                  <a:gdLst>
                    <a:gd name="T0" fmla="*/ 351 w 702"/>
                    <a:gd name="T1" fmla="*/ 0 h 860"/>
                    <a:gd name="T2" fmla="*/ 0 w 702"/>
                    <a:gd name="T3" fmla="*/ 351 h 860"/>
                    <a:gd name="T4" fmla="*/ 134 w 702"/>
                    <a:gd name="T5" fmla="*/ 627 h 860"/>
                    <a:gd name="T6" fmla="*/ 165 w 702"/>
                    <a:gd name="T7" fmla="*/ 718 h 860"/>
                    <a:gd name="T8" fmla="*/ 266 w 702"/>
                    <a:gd name="T9" fmla="*/ 718 h 860"/>
                    <a:gd name="T10" fmla="*/ 266 w 702"/>
                    <a:gd name="T11" fmla="*/ 718 h 860"/>
                    <a:gd name="T12" fmla="*/ 434 w 702"/>
                    <a:gd name="T13" fmla="*/ 718 h 860"/>
                    <a:gd name="T14" fmla="*/ 419 w 702"/>
                    <a:gd name="T15" fmla="*/ 760 h 860"/>
                    <a:gd name="T16" fmla="*/ 284 w 702"/>
                    <a:gd name="T17" fmla="*/ 760 h 860"/>
                    <a:gd name="T18" fmla="*/ 284 w 702"/>
                    <a:gd name="T19" fmla="*/ 760 h 860"/>
                    <a:gd name="T20" fmla="*/ 179 w 702"/>
                    <a:gd name="T21" fmla="*/ 760 h 860"/>
                    <a:gd name="T22" fmla="*/ 212 w 702"/>
                    <a:gd name="T23" fmla="*/ 860 h 860"/>
                    <a:gd name="T24" fmla="*/ 212 w 702"/>
                    <a:gd name="T25" fmla="*/ 860 h 860"/>
                    <a:gd name="T26" fmla="*/ 216 w 702"/>
                    <a:gd name="T27" fmla="*/ 860 h 860"/>
                    <a:gd name="T28" fmla="*/ 488 w 702"/>
                    <a:gd name="T29" fmla="*/ 860 h 860"/>
                    <a:gd name="T30" fmla="*/ 491 w 702"/>
                    <a:gd name="T31" fmla="*/ 860 h 860"/>
                    <a:gd name="T32" fmla="*/ 570 w 702"/>
                    <a:gd name="T33" fmla="*/ 625 h 860"/>
                    <a:gd name="T34" fmla="*/ 702 w 702"/>
                    <a:gd name="T35" fmla="*/ 351 h 860"/>
                    <a:gd name="T36" fmla="*/ 351 w 702"/>
                    <a:gd name="T37" fmla="*/ 0 h 860"/>
                    <a:gd name="T38" fmla="*/ 587 w 702"/>
                    <a:gd name="T39" fmla="*/ 438 h 860"/>
                    <a:gd name="T40" fmla="*/ 485 w 702"/>
                    <a:gd name="T41" fmla="*/ 563 h 860"/>
                    <a:gd name="T42" fmla="*/ 454 w 702"/>
                    <a:gd name="T43" fmla="*/ 658 h 860"/>
                    <a:gd name="T44" fmla="*/ 250 w 702"/>
                    <a:gd name="T45" fmla="*/ 658 h 860"/>
                    <a:gd name="T46" fmla="*/ 219 w 702"/>
                    <a:gd name="T47" fmla="*/ 565 h 860"/>
                    <a:gd name="T48" fmla="*/ 115 w 702"/>
                    <a:gd name="T49" fmla="*/ 439 h 860"/>
                    <a:gd name="T50" fmla="*/ 99 w 702"/>
                    <a:gd name="T51" fmla="*/ 351 h 860"/>
                    <a:gd name="T52" fmla="*/ 351 w 702"/>
                    <a:gd name="T53" fmla="*/ 99 h 860"/>
                    <a:gd name="T54" fmla="*/ 603 w 702"/>
                    <a:gd name="T55" fmla="*/ 351 h 860"/>
                    <a:gd name="T56" fmla="*/ 587 w 702"/>
                    <a:gd name="T57" fmla="*/ 438 h 8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702" h="860">
                      <a:moveTo>
                        <a:pt x="351" y="0"/>
                      </a:moveTo>
                      <a:cubicBezTo>
                        <a:pt x="157" y="0"/>
                        <a:pt x="0" y="157"/>
                        <a:pt x="0" y="351"/>
                      </a:cubicBezTo>
                      <a:cubicBezTo>
                        <a:pt x="0" y="463"/>
                        <a:pt x="52" y="562"/>
                        <a:pt x="134" y="627"/>
                      </a:cubicBezTo>
                      <a:cubicBezTo>
                        <a:pt x="165" y="718"/>
                        <a:pt x="165" y="718"/>
                        <a:pt x="165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434" y="718"/>
                        <a:pt x="434" y="718"/>
                        <a:pt x="434" y="718"/>
                      </a:cubicBezTo>
                      <a:cubicBezTo>
                        <a:pt x="419" y="760"/>
                        <a:pt x="419" y="760"/>
                        <a:pt x="419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179" y="760"/>
                        <a:pt x="179" y="760"/>
                        <a:pt x="179" y="7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6" y="860"/>
                        <a:pt x="216" y="860"/>
                        <a:pt x="216" y="860"/>
                      </a:cubicBezTo>
                      <a:cubicBezTo>
                        <a:pt x="488" y="860"/>
                        <a:pt x="488" y="860"/>
                        <a:pt x="488" y="860"/>
                      </a:cubicBezTo>
                      <a:cubicBezTo>
                        <a:pt x="491" y="860"/>
                        <a:pt x="491" y="860"/>
                        <a:pt x="491" y="860"/>
                      </a:cubicBezTo>
                      <a:cubicBezTo>
                        <a:pt x="570" y="625"/>
                        <a:pt x="570" y="625"/>
                        <a:pt x="570" y="625"/>
                      </a:cubicBezTo>
                      <a:cubicBezTo>
                        <a:pt x="651" y="560"/>
                        <a:pt x="702" y="461"/>
                        <a:pt x="702" y="351"/>
                      </a:cubicBezTo>
                      <a:cubicBezTo>
                        <a:pt x="702" y="157"/>
                        <a:pt x="545" y="0"/>
                        <a:pt x="351" y="0"/>
                      </a:cubicBezTo>
                      <a:close/>
                      <a:moveTo>
                        <a:pt x="587" y="438"/>
                      </a:moveTo>
                      <a:cubicBezTo>
                        <a:pt x="568" y="490"/>
                        <a:pt x="531" y="534"/>
                        <a:pt x="485" y="563"/>
                      </a:cubicBezTo>
                      <a:cubicBezTo>
                        <a:pt x="454" y="658"/>
                        <a:pt x="454" y="658"/>
                        <a:pt x="454" y="658"/>
                      </a:cubicBezTo>
                      <a:cubicBezTo>
                        <a:pt x="250" y="658"/>
                        <a:pt x="250" y="658"/>
                        <a:pt x="250" y="658"/>
                      </a:cubicBezTo>
                      <a:cubicBezTo>
                        <a:pt x="219" y="565"/>
                        <a:pt x="219" y="565"/>
                        <a:pt x="219" y="565"/>
                      </a:cubicBezTo>
                      <a:cubicBezTo>
                        <a:pt x="172" y="536"/>
                        <a:pt x="135" y="491"/>
                        <a:pt x="115" y="439"/>
                      </a:cubicBezTo>
                      <a:cubicBezTo>
                        <a:pt x="105" y="411"/>
                        <a:pt x="99" y="382"/>
                        <a:pt x="99" y="351"/>
                      </a:cubicBezTo>
                      <a:cubicBezTo>
                        <a:pt x="99" y="212"/>
                        <a:pt x="212" y="99"/>
                        <a:pt x="351" y="99"/>
                      </a:cubicBezTo>
                      <a:cubicBezTo>
                        <a:pt x="490" y="99"/>
                        <a:pt x="603" y="212"/>
                        <a:pt x="603" y="351"/>
                      </a:cubicBezTo>
                      <a:cubicBezTo>
                        <a:pt x="603" y="381"/>
                        <a:pt x="597" y="411"/>
                        <a:pt x="587" y="43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</p:grpSp>
          <p:sp>
            <p:nvSpPr>
              <p:cNvPr id="37" name="Tekstvak 36">
                <a:extLst>
                  <a:ext uri="{FF2B5EF4-FFF2-40B4-BE49-F238E27FC236}">
                    <a16:creationId xmlns:a16="http://schemas.microsoft.com/office/drawing/2014/main" id="{6CC4F002-3E46-4EC4-8220-BBB9A6E70C47}"/>
                  </a:ext>
                </a:extLst>
              </p:cNvPr>
              <p:cNvSpPr txBox="1"/>
              <p:nvPr userDrawn="1"/>
            </p:nvSpPr>
            <p:spPr>
              <a:xfrm>
                <a:off x="-1753862" y="6420664"/>
                <a:ext cx="759635" cy="389909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Support &amp;</a:t>
                </a:r>
                <a:b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</a:b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Inspiratie</a:t>
                </a:r>
              </a:p>
            </p:txBody>
          </p:sp>
        </p:grpSp>
      </p:grpSp>
      <p:sp>
        <p:nvSpPr>
          <p:cNvPr id="11" name="- INFO">
            <a:extLst>
              <a:ext uri="{FF2B5EF4-FFF2-40B4-BE49-F238E27FC236}">
                <a16:creationId xmlns:a16="http://schemas.microsoft.com/office/drawing/2014/main" id="{D5D548DA-264A-4D19-8A0A-B2288EC6661C}"/>
              </a:ext>
            </a:extLst>
          </p:cNvPr>
          <p:cNvSpPr txBox="1"/>
          <p:nvPr userDrawn="1"/>
        </p:nvSpPr>
        <p:spPr>
          <a:xfrm>
            <a:off x="0" y="-363556"/>
            <a:ext cx="12179300" cy="19845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l"/>
            <a:r>
              <a:rPr lang="nl-NL" sz="1400" b="1" cap="all" spc="0" baseline="0">
                <a:solidFill>
                  <a:sysClr val="windowText" lastClr="000000"/>
                </a:solidFill>
                <a:latin typeface="+mn-lt"/>
                <a:cs typeface="Calibri" panose="020F0502020204030204" pitchFamily="34" charset="0"/>
              </a:rPr>
              <a:t>Tekst [groen]</a:t>
            </a:r>
            <a:endParaRPr lang="nl-NL" sz="1400" b="1" cap="all" spc="0" baseline="0" dirty="0">
              <a:solidFill>
                <a:sysClr val="windowText" lastClr="000000"/>
              </a:solidFill>
              <a:latin typeface="+mn-lt"/>
              <a:cs typeface="Calibri" panose="020F0502020204030204" pitchFamily="34" charset="0"/>
            </a:endParaRPr>
          </a:p>
        </p:txBody>
      </p:sp>
      <p:sp>
        <p:nvSpPr>
          <p:cNvPr id="8" name="titel">
            <a:extLst>
              <a:ext uri="{FF2B5EF4-FFF2-40B4-BE49-F238E27FC236}">
                <a16:creationId xmlns:a16="http://schemas.microsoft.com/office/drawing/2014/main" id="{4FCE8B7B-8D3B-466F-8956-5C1F4F50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Titel</a:t>
            </a:r>
            <a:br>
              <a:rPr lang="nl-NL"/>
            </a:br>
            <a:r>
              <a:rPr lang="nl-NL"/>
              <a:t>max. 2 regels</a:t>
            </a:r>
            <a:endParaRPr lang="nl-NL" dirty="0"/>
          </a:p>
        </p:txBody>
      </p:sp>
      <p:sp>
        <p:nvSpPr>
          <p:cNvPr id="10" name="tekst">
            <a:extLst>
              <a:ext uri="{FF2B5EF4-FFF2-40B4-BE49-F238E27FC236}">
                <a16:creationId xmlns:a16="http://schemas.microsoft.com/office/drawing/2014/main" id="{1666EADC-9024-4FF6-9D2D-3372EA71A6E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7689" y="1963738"/>
            <a:ext cx="11101386" cy="4344987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nl-NL"/>
              <a:t>Bullet</a:t>
            </a:r>
          </a:p>
          <a:p>
            <a:pPr lvl="1"/>
            <a:r>
              <a:rPr lang="nl-NL"/>
              <a:t>Sub-bullet</a:t>
            </a:r>
          </a:p>
          <a:p>
            <a:pPr lvl="2"/>
            <a:r>
              <a:rPr lang="nl-NL"/>
              <a:t>Platte tekst</a:t>
            </a:r>
          </a:p>
          <a:p>
            <a:pPr lvl="2"/>
            <a:endParaRPr lang="nl-NL"/>
          </a:p>
          <a:p>
            <a:pPr lvl="3"/>
            <a:r>
              <a:rPr lang="nl-NL"/>
              <a:t>Titel / quote</a:t>
            </a:r>
          </a:p>
          <a:p>
            <a:pPr lvl="4"/>
            <a:r>
              <a:rPr lang="nl-NL"/>
              <a:t>Subtitel</a:t>
            </a:r>
          </a:p>
          <a:p>
            <a:pPr lvl="4"/>
            <a:endParaRPr lang="nl-NL"/>
          </a:p>
          <a:p>
            <a:pPr lvl="5"/>
            <a:r>
              <a:rPr lang="nl-NL"/>
              <a:t>Kop</a:t>
            </a:r>
          </a:p>
          <a:p>
            <a:pPr lvl="6"/>
            <a:r>
              <a:rPr lang="nl-NL"/>
              <a:t>Numerieke bullet</a:t>
            </a:r>
          </a:p>
          <a:p>
            <a:pPr lvl="7"/>
            <a:r>
              <a:rPr lang="nl-NL"/>
              <a:t>Alfabetische bullet</a:t>
            </a:r>
          </a:p>
          <a:p>
            <a:pPr lvl="7"/>
            <a:endParaRPr lang="nl-NL"/>
          </a:p>
          <a:p>
            <a:pPr lvl="8"/>
            <a:r>
              <a:rPr lang="nl-NL"/>
              <a:t>*Bronvermelding</a:t>
            </a:r>
          </a:p>
          <a:p>
            <a:pPr lvl="4"/>
            <a:endParaRPr lang="nl-NL" dirty="0"/>
          </a:p>
        </p:txBody>
      </p:sp>
      <p:sp>
        <p:nvSpPr>
          <p:cNvPr id="4" name="datum">
            <a:extLst>
              <a:ext uri="{FF2B5EF4-FFF2-40B4-BE49-F238E27FC236}">
                <a16:creationId xmlns:a16="http://schemas.microsoft.com/office/drawing/2014/main" id="{8E420A72-FB1A-45BF-AC4A-C2A67FDAE6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24AE732-D85F-49F9-85E8-71A4F6811F05}" type="datetime1">
              <a:rPr lang="nl-NL" smtClean="0"/>
              <a:t>28-1-2021</a:t>
            </a:fld>
            <a:endParaRPr lang="nl-NL" dirty="0"/>
          </a:p>
        </p:txBody>
      </p:sp>
      <p:sp>
        <p:nvSpPr>
          <p:cNvPr id="5" name="voettekst">
            <a:extLst>
              <a:ext uri="{FF2B5EF4-FFF2-40B4-BE49-F238E27FC236}">
                <a16:creationId xmlns:a16="http://schemas.microsoft.com/office/drawing/2014/main" id="{7B9B5AD8-20ED-43D8-A7A9-54D9AEF0A9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Erasmus University Rotterdam </a:t>
            </a:r>
            <a:endParaRPr lang="nl-NL" dirty="0"/>
          </a:p>
        </p:txBody>
      </p:sp>
      <p:sp>
        <p:nvSpPr>
          <p:cNvPr id="6" name="dianummer">
            <a:extLst>
              <a:ext uri="{FF2B5EF4-FFF2-40B4-BE49-F238E27FC236}">
                <a16:creationId xmlns:a16="http://schemas.microsoft.com/office/drawing/2014/main" id="{C8474D2A-EAE8-4700-98D0-EF6368634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61A1203-CA3D-4D48-AFA0-9D668419C1D5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22234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[donker groen]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- INSTRUCTIES">
            <a:extLst>
              <a:ext uri="{FF2B5EF4-FFF2-40B4-BE49-F238E27FC236}">
                <a16:creationId xmlns:a16="http://schemas.microsoft.com/office/drawing/2014/main" id="{59F298C5-1B8B-4D0E-B0B7-0B20240DDE7A}"/>
              </a:ext>
            </a:extLst>
          </p:cNvPr>
          <p:cNvGrpSpPr/>
          <p:nvPr userDrawn="1"/>
        </p:nvGrpSpPr>
        <p:grpSpPr>
          <a:xfrm>
            <a:off x="-3786437" y="-1"/>
            <a:ext cx="3693386" cy="5952132"/>
            <a:chOff x="-3786437" y="-1"/>
            <a:chExt cx="3693386" cy="5952132"/>
          </a:xfrm>
        </p:grpSpPr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A4A33F4E-A9CB-493C-94DD-3C0ABF29BF36}"/>
                </a:ext>
              </a:extLst>
            </p:cNvPr>
            <p:cNvSpPr/>
            <p:nvPr userDrawn="1"/>
          </p:nvSpPr>
          <p:spPr>
            <a:xfrm>
              <a:off x="-3786165" y="-1"/>
              <a:ext cx="3593091" cy="5124131"/>
            </a:xfrm>
            <a:prstGeom prst="rect">
              <a:avLst/>
            </a:prstGeom>
            <a:solidFill>
              <a:schemeClr val="tx2"/>
            </a:solidFill>
            <a:ln w="635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Tekst niveaus kiezen</a:t>
              </a:r>
            </a:p>
          </p:txBody>
        </p:sp>
        <p:sp>
          <p:nvSpPr>
            <p:cNvPr id="13" name="Ovaal 12">
              <a:extLst>
                <a:ext uri="{FF2B5EF4-FFF2-40B4-BE49-F238E27FC236}">
                  <a16:creationId xmlns:a16="http://schemas.microsoft.com/office/drawing/2014/main" id="{B0BAF353-19A8-477B-AABE-1ABA5B62E200}"/>
                </a:ext>
              </a:extLst>
            </p:cNvPr>
            <p:cNvSpPr/>
            <p:nvPr userDrawn="1"/>
          </p:nvSpPr>
          <p:spPr>
            <a:xfrm>
              <a:off x="-3604183" y="1837484"/>
              <a:ext cx="180000" cy="180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BFADF52A-B400-49BC-8CF8-C1F17CB4F462}"/>
                </a:ext>
              </a:extLst>
            </p:cNvPr>
            <p:cNvSpPr/>
            <p:nvPr userDrawn="1"/>
          </p:nvSpPr>
          <p:spPr>
            <a:xfrm>
              <a:off x="-3319415" y="183748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9875" marR="0" lvl="0" indent="-269875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bg1"/>
                </a:buClr>
                <a:buSzTx/>
                <a:buFont typeface="Calibri" panose="020F0502020204030204" pitchFamily="34" charset="0"/>
                <a:buChar char="›"/>
                <a:tabLst/>
                <a:defRPr/>
              </a:pP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Bullet</a:t>
              </a:r>
              <a:endParaRPr kumimoji="0" lang="nl-NL" sz="1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cs typeface="Calibri" panose="020F0502020204030204" pitchFamily="34" charset="0"/>
              </a:endParaRPr>
            </a:p>
          </p:txBody>
        </p:sp>
        <p:sp>
          <p:nvSpPr>
            <p:cNvPr id="15" name="Ovaal 14">
              <a:extLst>
                <a:ext uri="{FF2B5EF4-FFF2-40B4-BE49-F238E27FC236}">
                  <a16:creationId xmlns:a16="http://schemas.microsoft.com/office/drawing/2014/main" id="{9716852D-F40F-4AAC-9254-0F7E6852925D}"/>
                </a:ext>
              </a:extLst>
            </p:cNvPr>
            <p:cNvSpPr/>
            <p:nvPr userDrawn="1"/>
          </p:nvSpPr>
          <p:spPr>
            <a:xfrm>
              <a:off x="-3604183" y="2196829"/>
              <a:ext cx="180000" cy="180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C4CDC373-55BD-4E24-9BD3-BE84E3B7DE52}"/>
                </a:ext>
              </a:extLst>
            </p:cNvPr>
            <p:cNvSpPr/>
            <p:nvPr userDrawn="1"/>
          </p:nvSpPr>
          <p:spPr>
            <a:xfrm>
              <a:off x="-3604183" y="1196113"/>
              <a:ext cx="3229047" cy="459227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Gebruik onder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‘Start’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de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lijstniveau-knoppen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om een tekst niveau te kiezen. 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Kies uit:</a:t>
              </a:r>
            </a:p>
          </p:txBody>
        </p:sp>
        <p:sp>
          <p:nvSpPr>
            <p:cNvPr id="17" name="Rechthoek 16">
              <a:extLst>
                <a:ext uri="{FF2B5EF4-FFF2-40B4-BE49-F238E27FC236}">
                  <a16:creationId xmlns:a16="http://schemas.microsoft.com/office/drawing/2014/main" id="{21CE638D-339D-474B-A8E5-5E94A1685DCC}"/>
                </a:ext>
              </a:extLst>
            </p:cNvPr>
            <p:cNvSpPr/>
            <p:nvPr userDrawn="1"/>
          </p:nvSpPr>
          <p:spPr>
            <a:xfrm>
              <a:off x="-3319415" y="219682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539750" marR="0" lvl="0" indent="-269875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bg1"/>
                </a:buClr>
                <a:buSzTx/>
                <a:buFont typeface="Calibri" panose="020F0502020204030204" pitchFamily="34" charset="0"/>
                <a:buChar char="›"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Sub-</a:t>
              </a: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bullet</a:t>
              </a:r>
              <a:endParaRPr kumimoji="0" lang="nl-NL" sz="1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cs typeface="Calibri" panose="020F0502020204030204" pitchFamily="34" charset="0"/>
              </a:endParaRPr>
            </a:p>
          </p:txBody>
        </p:sp>
        <p:sp>
          <p:nvSpPr>
            <p:cNvPr id="18" name="Ovaal 17">
              <a:extLst>
                <a:ext uri="{FF2B5EF4-FFF2-40B4-BE49-F238E27FC236}">
                  <a16:creationId xmlns:a16="http://schemas.microsoft.com/office/drawing/2014/main" id="{2E6418EF-A9A1-49F1-A3A9-12FF429B6F03}"/>
                </a:ext>
              </a:extLst>
            </p:cNvPr>
            <p:cNvSpPr/>
            <p:nvPr userDrawn="1"/>
          </p:nvSpPr>
          <p:spPr>
            <a:xfrm>
              <a:off x="-3604183" y="2556174"/>
              <a:ext cx="180000" cy="180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19" name="Rechthoek 18">
              <a:extLst>
                <a:ext uri="{FF2B5EF4-FFF2-40B4-BE49-F238E27FC236}">
                  <a16:creationId xmlns:a16="http://schemas.microsoft.com/office/drawing/2014/main" id="{2E0081ED-A64A-4E22-9615-D489DB13EE8D}"/>
                </a:ext>
              </a:extLst>
            </p:cNvPr>
            <p:cNvSpPr/>
            <p:nvPr userDrawn="1"/>
          </p:nvSpPr>
          <p:spPr>
            <a:xfrm>
              <a:off x="-3319415" y="255617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Calibri" panose="020F0502020204030204" pitchFamily="34" charset="0"/>
                <a:buNone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Platte tekst</a:t>
              </a:r>
            </a:p>
          </p:txBody>
        </p:sp>
        <p:sp>
          <p:nvSpPr>
            <p:cNvPr id="20" name="Ovaal 19">
              <a:extLst>
                <a:ext uri="{FF2B5EF4-FFF2-40B4-BE49-F238E27FC236}">
                  <a16:creationId xmlns:a16="http://schemas.microsoft.com/office/drawing/2014/main" id="{26175CED-7A4A-4A9F-8CFF-2D987DF0A43D}"/>
                </a:ext>
              </a:extLst>
            </p:cNvPr>
            <p:cNvSpPr/>
            <p:nvPr userDrawn="1"/>
          </p:nvSpPr>
          <p:spPr>
            <a:xfrm>
              <a:off x="-3604183" y="2915519"/>
              <a:ext cx="180000" cy="180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21" name="Rechthoek 20">
              <a:extLst>
                <a:ext uri="{FF2B5EF4-FFF2-40B4-BE49-F238E27FC236}">
                  <a16:creationId xmlns:a16="http://schemas.microsoft.com/office/drawing/2014/main" id="{7A8D6CA5-F69A-49BA-A1E8-DC1FE1E859A4}"/>
                </a:ext>
              </a:extLst>
            </p:cNvPr>
            <p:cNvSpPr/>
            <p:nvPr userDrawn="1"/>
          </p:nvSpPr>
          <p:spPr>
            <a:xfrm>
              <a:off x="-3319415" y="291551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34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Titel / Quote</a:t>
              </a:r>
            </a:p>
          </p:txBody>
        </p:sp>
        <p:sp>
          <p:nvSpPr>
            <p:cNvPr id="22" name="Ovaal 21">
              <a:extLst>
                <a:ext uri="{FF2B5EF4-FFF2-40B4-BE49-F238E27FC236}">
                  <a16:creationId xmlns:a16="http://schemas.microsoft.com/office/drawing/2014/main" id="{62277D0B-463B-4C83-AFE5-DE83842D3EC0}"/>
                </a:ext>
              </a:extLst>
            </p:cNvPr>
            <p:cNvSpPr/>
            <p:nvPr userDrawn="1"/>
          </p:nvSpPr>
          <p:spPr>
            <a:xfrm>
              <a:off x="-3604183" y="3274864"/>
              <a:ext cx="180000" cy="180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23" name="Rechthoek 22">
              <a:extLst>
                <a:ext uri="{FF2B5EF4-FFF2-40B4-BE49-F238E27FC236}">
                  <a16:creationId xmlns:a16="http://schemas.microsoft.com/office/drawing/2014/main" id="{F1FD9EA7-AE21-4776-9E46-CB84BC82D4AE}"/>
                </a:ext>
              </a:extLst>
            </p:cNvPr>
            <p:cNvSpPr/>
            <p:nvPr userDrawn="1"/>
          </p:nvSpPr>
          <p:spPr>
            <a:xfrm>
              <a:off x="-3319415" y="327486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8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Subtitel</a:t>
              </a:r>
            </a:p>
          </p:txBody>
        </p:sp>
        <p:sp>
          <p:nvSpPr>
            <p:cNvPr id="24" name="Ovaal 23">
              <a:extLst>
                <a:ext uri="{FF2B5EF4-FFF2-40B4-BE49-F238E27FC236}">
                  <a16:creationId xmlns:a16="http://schemas.microsoft.com/office/drawing/2014/main" id="{BF114144-5B73-4061-A5E5-49E90FE6DF70}"/>
                </a:ext>
              </a:extLst>
            </p:cNvPr>
            <p:cNvSpPr/>
            <p:nvPr userDrawn="1"/>
          </p:nvSpPr>
          <p:spPr>
            <a:xfrm>
              <a:off x="-3604183" y="3634209"/>
              <a:ext cx="180000" cy="180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6</a:t>
              </a:r>
            </a:p>
          </p:txBody>
        </p:sp>
        <p:sp>
          <p:nvSpPr>
            <p:cNvPr id="25" name="Rechthoek 24">
              <a:extLst>
                <a:ext uri="{FF2B5EF4-FFF2-40B4-BE49-F238E27FC236}">
                  <a16:creationId xmlns:a16="http://schemas.microsoft.com/office/drawing/2014/main" id="{4201FF50-1B85-42A2-9EDB-3989C9BC8174}"/>
                </a:ext>
              </a:extLst>
            </p:cNvPr>
            <p:cNvSpPr/>
            <p:nvPr userDrawn="1"/>
          </p:nvSpPr>
          <p:spPr>
            <a:xfrm>
              <a:off x="-3319415" y="399355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6700" marR="0" lvl="0" indent="-26670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bg1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Numerieke </a:t>
              </a: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bullet</a:t>
              </a: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 </a:t>
              </a:r>
            </a:p>
          </p:txBody>
        </p:sp>
        <p:sp>
          <p:nvSpPr>
            <p:cNvPr id="26" name="Ovaal 25">
              <a:extLst>
                <a:ext uri="{FF2B5EF4-FFF2-40B4-BE49-F238E27FC236}">
                  <a16:creationId xmlns:a16="http://schemas.microsoft.com/office/drawing/2014/main" id="{26CE5409-1393-4BF7-B5DA-207A7577E7F0}"/>
                </a:ext>
              </a:extLst>
            </p:cNvPr>
            <p:cNvSpPr/>
            <p:nvPr userDrawn="1"/>
          </p:nvSpPr>
          <p:spPr>
            <a:xfrm>
              <a:off x="-3604183" y="3993554"/>
              <a:ext cx="180000" cy="180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</a:p>
          </p:txBody>
        </p:sp>
        <p:sp>
          <p:nvSpPr>
            <p:cNvPr id="27" name="Rechthoek 26">
              <a:extLst>
                <a:ext uri="{FF2B5EF4-FFF2-40B4-BE49-F238E27FC236}">
                  <a16:creationId xmlns:a16="http://schemas.microsoft.com/office/drawing/2014/main" id="{0CA95CD5-1B0B-476B-8D7B-A3AE7EB67CC0}"/>
                </a:ext>
              </a:extLst>
            </p:cNvPr>
            <p:cNvSpPr/>
            <p:nvPr userDrawn="1"/>
          </p:nvSpPr>
          <p:spPr>
            <a:xfrm>
              <a:off x="-3325830" y="435289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6700" marR="0" lvl="0" indent="-26670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bg1"/>
                </a:buClr>
                <a:buSzTx/>
                <a:buFont typeface="+mj-lt"/>
                <a:buAutoNum type="alphaLcPeriod"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Alfabetische </a:t>
              </a: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bullet</a:t>
              </a: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 </a:t>
              </a:r>
            </a:p>
          </p:txBody>
        </p:sp>
        <p:sp>
          <p:nvSpPr>
            <p:cNvPr id="28" name="Ovaal 27">
              <a:extLst>
                <a:ext uri="{FF2B5EF4-FFF2-40B4-BE49-F238E27FC236}">
                  <a16:creationId xmlns:a16="http://schemas.microsoft.com/office/drawing/2014/main" id="{79076BB6-948B-4CE4-A7F4-E3575D243731}"/>
                </a:ext>
              </a:extLst>
            </p:cNvPr>
            <p:cNvSpPr/>
            <p:nvPr userDrawn="1"/>
          </p:nvSpPr>
          <p:spPr>
            <a:xfrm>
              <a:off x="-3604183" y="4352899"/>
              <a:ext cx="180000" cy="180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8</a:t>
              </a:r>
            </a:p>
          </p:txBody>
        </p:sp>
        <p:sp>
          <p:nvSpPr>
            <p:cNvPr id="29" name="Rechthoek 28">
              <a:extLst>
                <a:ext uri="{FF2B5EF4-FFF2-40B4-BE49-F238E27FC236}">
                  <a16:creationId xmlns:a16="http://schemas.microsoft.com/office/drawing/2014/main" id="{3430F9B2-4866-4516-AFE0-021B72E0844C}"/>
                </a:ext>
              </a:extLst>
            </p:cNvPr>
            <p:cNvSpPr/>
            <p:nvPr userDrawn="1"/>
          </p:nvSpPr>
          <p:spPr>
            <a:xfrm>
              <a:off x="-3319415" y="4712245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200" b="0" i="1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*Bronvermelding </a:t>
              </a:r>
            </a:p>
          </p:txBody>
        </p:sp>
        <p:sp>
          <p:nvSpPr>
            <p:cNvPr id="30" name="Ovaal 29">
              <a:extLst>
                <a:ext uri="{FF2B5EF4-FFF2-40B4-BE49-F238E27FC236}">
                  <a16:creationId xmlns:a16="http://schemas.microsoft.com/office/drawing/2014/main" id="{FE046934-FFFA-4DD8-BEA2-BA429DB89B2B}"/>
                </a:ext>
              </a:extLst>
            </p:cNvPr>
            <p:cNvSpPr/>
            <p:nvPr userDrawn="1"/>
          </p:nvSpPr>
          <p:spPr>
            <a:xfrm>
              <a:off x="-3604183" y="4712245"/>
              <a:ext cx="180000" cy="180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9</a:t>
              </a:r>
            </a:p>
          </p:txBody>
        </p:sp>
        <p:sp>
          <p:nvSpPr>
            <p:cNvPr id="31" name="Rechthoek 30">
              <a:extLst>
                <a:ext uri="{FF2B5EF4-FFF2-40B4-BE49-F238E27FC236}">
                  <a16:creationId xmlns:a16="http://schemas.microsoft.com/office/drawing/2014/main" id="{A401CA29-C703-4140-B915-4AB6DE0CE532}"/>
                </a:ext>
              </a:extLst>
            </p:cNvPr>
            <p:cNvSpPr/>
            <p:nvPr userDrawn="1"/>
          </p:nvSpPr>
          <p:spPr>
            <a:xfrm>
              <a:off x="-3319415" y="363420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Kop</a:t>
              </a:r>
            </a:p>
          </p:txBody>
        </p:sp>
        <p:sp>
          <p:nvSpPr>
            <p:cNvPr id="32" name="Rechthoek 31">
              <a:extLst>
                <a:ext uri="{FF2B5EF4-FFF2-40B4-BE49-F238E27FC236}">
                  <a16:creationId xmlns:a16="http://schemas.microsoft.com/office/drawing/2014/main" id="{9B7850F2-8CDC-49C0-9511-8FB928EECE84}"/>
                </a:ext>
              </a:extLst>
            </p:cNvPr>
            <p:cNvSpPr/>
            <p:nvPr userDrawn="1"/>
          </p:nvSpPr>
          <p:spPr>
            <a:xfrm>
              <a:off x="-3786437" y="5124131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MEER WETEN?</a:t>
              </a:r>
              <a:b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Ga naar de tab</a:t>
              </a: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'SLIDEBUILDER’ </a:t>
              </a: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en klik</a:t>
              </a:r>
              <a:b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op de knop </a:t>
              </a: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'Support &amp; Inspiratie'</a:t>
              </a:r>
            </a:p>
          </p:txBody>
        </p:sp>
        <p:grpSp>
          <p:nvGrpSpPr>
            <p:cNvPr id="33" name="ICOON_info">
              <a:extLst>
                <a:ext uri="{FF2B5EF4-FFF2-40B4-BE49-F238E27FC236}">
                  <a16:creationId xmlns:a16="http://schemas.microsoft.com/office/drawing/2014/main" id="{1BD53164-7A93-4D9D-9684-51C8FAB0CFAD}"/>
                </a:ext>
              </a:extLst>
            </p:cNvPr>
            <p:cNvGrpSpPr/>
            <p:nvPr userDrawn="1"/>
          </p:nvGrpSpPr>
          <p:grpSpPr>
            <a:xfrm>
              <a:off x="-376736" y="5063968"/>
              <a:ext cx="283685" cy="283685"/>
              <a:chOff x="-510741" y="5913713"/>
              <a:chExt cx="267555" cy="267555"/>
            </a:xfrm>
          </p:grpSpPr>
          <p:sp>
            <p:nvSpPr>
              <p:cNvPr id="81" name="Ovaal 80">
                <a:extLst>
                  <a:ext uri="{FF2B5EF4-FFF2-40B4-BE49-F238E27FC236}">
                    <a16:creationId xmlns:a16="http://schemas.microsoft.com/office/drawing/2014/main" id="{57A6865A-078D-4A74-8867-F4592C669CCB}"/>
                  </a:ext>
                </a:extLst>
              </p:cNvPr>
              <p:cNvSpPr/>
              <p:nvPr userDrawn="1"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2" name="Graphic 163" descr="Informatie">
                <a:extLst>
                  <a:ext uri="{FF2B5EF4-FFF2-40B4-BE49-F238E27FC236}">
                    <a16:creationId xmlns:a16="http://schemas.microsoft.com/office/drawing/2014/main" id="{923E7B42-FD34-47C8-BA5B-8601FD14D4F9}"/>
                  </a:ext>
                </a:extLst>
              </p:cNvPr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avLst/>
                <a:gdLst>
                  <a:gd name="connsiteX0" fmla="*/ 145860 w 291719"/>
                  <a:gd name="connsiteY0" fmla="*/ 0 h 291719"/>
                  <a:gd name="connsiteX1" fmla="*/ 0 w 291719"/>
                  <a:gd name="connsiteY1" fmla="*/ 145860 h 291719"/>
                  <a:gd name="connsiteX2" fmla="*/ 145860 w 291719"/>
                  <a:gd name="connsiteY2" fmla="*/ 291720 h 291719"/>
                  <a:gd name="connsiteX3" fmla="*/ 291720 w 291719"/>
                  <a:gd name="connsiteY3" fmla="*/ 145860 h 291719"/>
                  <a:gd name="connsiteX4" fmla="*/ 145860 w 291719"/>
                  <a:gd name="connsiteY4" fmla="*/ 0 h 291719"/>
                  <a:gd name="connsiteX5" fmla="*/ 138183 w 291719"/>
                  <a:gd name="connsiteY5" fmla="*/ 38384 h 291719"/>
                  <a:gd name="connsiteX6" fmla="*/ 157375 w 291719"/>
                  <a:gd name="connsiteY6" fmla="*/ 57576 h 291719"/>
                  <a:gd name="connsiteX7" fmla="*/ 138183 w 291719"/>
                  <a:gd name="connsiteY7" fmla="*/ 76768 h 291719"/>
                  <a:gd name="connsiteX8" fmla="*/ 118991 w 291719"/>
                  <a:gd name="connsiteY8" fmla="*/ 57576 h 291719"/>
                  <a:gd name="connsiteX9" fmla="*/ 138183 w 291719"/>
                  <a:gd name="connsiteY9" fmla="*/ 38384 h 291719"/>
                  <a:gd name="connsiteX10" fmla="*/ 184244 w 291719"/>
                  <a:gd name="connsiteY10" fmla="*/ 253336 h 291719"/>
                  <a:gd name="connsiteX11" fmla="*/ 107476 w 291719"/>
                  <a:gd name="connsiteY11" fmla="*/ 253336 h 291719"/>
                  <a:gd name="connsiteX12" fmla="*/ 107476 w 291719"/>
                  <a:gd name="connsiteY12" fmla="*/ 230305 h 291719"/>
                  <a:gd name="connsiteX13" fmla="*/ 134345 w 291719"/>
                  <a:gd name="connsiteY13" fmla="*/ 230305 h 291719"/>
                  <a:gd name="connsiteX14" fmla="*/ 134345 w 291719"/>
                  <a:gd name="connsiteY14" fmla="*/ 115153 h 291719"/>
                  <a:gd name="connsiteX15" fmla="*/ 111314 w 291719"/>
                  <a:gd name="connsiteY15" fmla="*/ 115153 h 291719"/>
                  <a:gd name="connsiteX16" fmla="*/ 111314 w 291719"/>
                  <a:gd name="connsiteY16" fmla="*/ 92122 h 291719"/>
                  <a:gd name="connsiteX17" fmla="*/ 157375 w 291719"/>
                  <a:gd name="connsiteY17" fmla="*/ 92122 h 291719"/>
                  <a:gd name="connsiteX18" fmla="*/ 157375 w 291719"/>
                  <a:gd name="connsiteY18" fmla="*/ 115153 h 291719"/>
                  <a:gd name="connsiteX19" fmla="*/ 157375 w 291719"/>
                  <a:gd name="connsiteY19" fmla="*/ 230305 h 291719"/>
                  <a:gd name="connsiteX20" fmla="*/ 184244 w 291719"/>
                  <a:gd name="connsiteY20" fmla="*/ 230305 h 291719"/>
                  <a:gd name="connsiteX21" fmla="*/ 184244 w 291719"/>
                  <a:gd name="connsiteY21" fmla="*/ 253336 h 29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200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34" name="VOORBEELD">
              <a:extLst>
                <a:ext uri="{FF2B5EF4-FFF2-40B4-BE49-F238E27FC236}">
                  <a16:creationId xmlns:a16="http://schemas.microsoft.com/office/drawing/2014/main" id="{9695A7C1-3400-4D41-9966-3F87EB719656}"/>
                </a:ext>
              </a:extLst>
            </p:cNvPr>
            <p:cNvGrpSpPr/>
            <p:nvPr userDrawn="1"/>
          </p:nvGrpSpPr>
          <p:grpSpPr>
            <a:xfrm>
              <a:off x="-3605171" y="458674"/>
              <a:ext cx="3234311" cy="558875"/>
              <a:chOff x="-3605171" y="458674"/>
              <a:chExt cx="3234311" cy="558875"/>
            </a:xfrm>
          </p:grpSpPr>
          <p:sp>
            <p:nvSpPr>
              <p:cNvPr id="41" name="Rechthoek 40">
                <a:extLst>
                  <a:ext uri="{FF2B5EF4-FFF2-40B4-BE49-F238E27FC236}">
                    <a16:creationId xmlns:a16="http://schemas.microsoft.com/office/drawing/2014/main" id="{9713DB6B-67EA-4B13-9758-F06924AF9772}"/>
                  </a:ext>
                </a:extLst>
              </p:cNvPr>
              <p:cNvSpPr/>
              <p:nvPr userDrawn="1"/>
            </p:nvSpPr>
            <p:spPr>
              <a:xfrm>
                <a:off x="-3604183" y="458674"/>
                <a:ext cx="393459" cy="184058"/>
              </a:xfrm>
              <a:prstGeom prst="rect">
                <a:avLst/>
              </a:prstGeom>
              <a:solidFill>
                <a:srgbClr val="F8F8F8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1800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9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Start</a:t>
                </a:r>
              </a:p>
            </p:txBody>
          </p:sp>
          <p:sp>
            <p:nvSpPr>
              <p:cNvPr id="42" name="Rechthoek 41">
                <a:extLst>
                  <a:ext uri="{FF2B5EF4-FFF2-40B4-BE49-F238E27FC236}">
                    <a16:creationId xmlns:a16="http://schemas.microsoft.com/office/drawing/2014/main" id="{5768FDDE-B64E-42CD-86DE-E297128EF2AB}"/>
                  </a:ext>
                </a:extLst>
              </p:cNvPr>
              <p:cNvSpPr/>
              <p:nvPr userDrawn="1"/>
            </p:nvSpPr>
            <p:spPr>
              <a:xfrm>
                <a:off x="-3599184" y="621345"/>
                <a:ext cx="383782" cy="27171"/>
              </a:xfrm>
              <a:prstGeom prst="rect">
                <a:avLst/>
              </a:prstGeom>
              <a:solidFill>
                <a:srgbClr val="B746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43" name="Groep 42">
                <a:extLst>
                  <a:ext uri="{FF2B5EF4-FFF2-40B4-BE49-F238E27FC236}">
                    <a16:creationId xmlns:a16="http://schemas.microsoft.com/office/drawing/2014/main" id="{979D853F-72E7-41E8-B50F-DACB10B2BB38}"/>
                  </a:ext>
                </a:extLst>
              </p:cNvPr>
              <p:cNvGrpSpPr/>
              <p:nvPr userDrawn="1"/>
            </p:nvGrpSpPr>
            <p:grpSpPr>
              <a:xfrm>
                <a:off x="-3386247" y="830871"/>
                <a:ext cx="139423" cy="109566"/>
                <a:chOff x="-2866744" y="827071"/>
                <a:chExt cx="168701" cy="132575"/>
              </a:xfrm>
            </p:grpSpPr>
            <p:grpSp>
              <p:nvGrpSpPr>
                <p:cNvPr id="74" name="Groep 73">
                  <a:extLst>
                    <a:ext uri="{FF2B5EF4-FFF2-40B4-BE49-F238E27FC236}">
                      <a16:creationId xmlns:a16="http://schemas.microsoft.com/office/drawing/2014/main" id="{B8E937E3-0536-4735-B70D-C2349B165914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76" name="Rechte verbindingslijn 75">
                    <a:extLst>
                      <a:ext uri="{FF2B5EF4-FFF2-40B4-BE49-F238E27FC236}">
                        <a16:creationId xmlns:a16="http://schemas.microsoft.com/office/drawing/2014/main" id="{D8C5280C-DFB9-4BBF-832B-A1853C76C84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7" name="Rechte verbindingslijn 76">
                    <a:extLst>
                      <a:ext uri="{FF2B5EF4-FFF2-40B4-BE49-F238E27FC236}">
                        <a16:creationId xmlns:a16="http://schemas.microsoft.com/office/drawing/2014/main" id="{86D1ECF7-65A9-4CA2-9BEE-1AF44EDB0D8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8" name="Rechte verbindingslijn 77">
                    <a:extLst>
                      <a:ext uri="{FF2B5EF4-FFF2-40B4-BE49-F238E27FC236}">
                        <a16:creationId xmlns:a16="http://schemas.microsoft.com/office/drawing/2014/main" id="{FCA66897-33B2-498E-A8BC-7955DC6D314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9" name="Rechte verbindingslijn 78">
                    <a:extLst>
                      <a:ext uri="{FF2B5EF4-FFF2-40B4-BE49-F238E27FC236}">
                        <a16:creationId xmlns:a16="http://schemas.microsoft.com/office/drawing/2014/main" id="{D2A5B9C5-6B68-4487-9E0B-1606CF8DCDF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0" name="Rechte verbindingslijn 79">
                    <a:extLst>
                      <a:ext uri="{FF2B5EF4-FFF2-40B4-BE49-F238E27FC236}">
                        <a16:creationId xmlns:a16="http://schemas.microsoft.com/office/drawing/2014/main" id="{15C79B62-47F3-44A5-B9BB-7DB91EF3930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75" name="Pijl: rechts 74">
                  <a:extLst>
                    <a:ext uri="{FF2B5EF4-FFF2-40B4-BE49-F238E27FC236}">
                      <a16:creationId xmlns:a16="http://schemas.microsoft.com/office/drawing/2014/main" id="{EC7DC958-3379-4965-B12B-358536F2C5AB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44" name="Groep 43">
                <a:extLst>
                  <a:ext uri="{FF2B5EF4-FFF2-40B4-BE49-F238E27FC236}">
                    <a16:creationId xmlns:a16="http://schemas.microsoft.com/office/drawing/2014/main" id="{750CB2D7-6830-4FDE-9D38-C8C7053E3F72}"/>
                  </a:ext>
                </a:extLst>
              </p:cNvPr>
              <p:cNvGrpSpPr/>
              <p:nvPr userDrawn="1"/>
            </p:nvGrpSpPr>
            <p:grpSpPr>
              <a:xfrm>
                <a:off x="-3605171" y="830871"/>
                <a:ext cx="139423" cy="109566"/>
                <a:chOff x="-2866744" y="518074"/>
                <a:chExt cx="168701" cy="132575"/>
              </a:xfrm>
            </p:grpSpPr>
            <p:grpSp>
              <p:nvGrpSpPr>
                <p:cNvPr id="67" name="Groep 66">
                  <a:extLst>
                    <a:ext uri="{FF2B5EF4-FFF2-40B4-BE49-F238E27FC236}">
                      <a16:creationId xmlns:a16="http://schemas.microsoft.com/office/drawing/2014/main" id="{3DCFE30A-082B-443B-AB81-C78EBDFAD0D3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69" name="Rechte verbindingslijn 68">
                    <a:extLst>
                      <a:ext uri="{FF2B5EF4-FFF2-40B4-BE49-F238E27FC236}">
                        <a16:creationId xmlns:a16="http://schemas.microsoft.com/office/drawing/2014/main" id="{4DB07196-9933-4B32-BF5E-2416F4738AE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0" name="Rechte verbindingslijn 69">
                    <a:extLst>
                      <a:ext uri="{FF2B5EF4-FFF2-40B4-BE49-F238E27FC236}">
                        <a16:creationId xmlns:a16="http://schemas.microsoft.com/office/drawing/2014/main" id="{A3576F07-AE86-4B18-B919-D20365BC073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1" name="Rechte verbindingslijn 70">
                    <a:extLst>
                      <a:ext uri="{FF2B5EF4-FFF2-40B4-BE49-F238E27FC236}">
                        <a16:creationId xmlns:a16="http://schemas.microsoft.com/office/drawing/2014/main" id="{7942CE50-7BA8-41EE-ABDD-8117093147C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2" name="Rechte verbindingslijn 71">
                    <a:extLst>
                      <a:ext uri="{FF2B5EF4-FFF2-40B4-BE49-F238E27FC236}">
                        <a16:creationId xmlns:a16="http://schemas.microsoft.com/office/drawing/2014/main" id="{86409610-4FF9-4150-B211-7160EBAB397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3" name="Rechte verbindingslijn 72">
                    <a:extLst>
                      <a:ext uri="{FF2B5EF4-FFF2-40B4-BE49-F238E27FC236}">
                        <a16:creationId xmlns:a16="http://schemas.microsoft.com/office/drawing/2014/main" id="{F16DDC05-6CA4-4871-BE01-12E2019C726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68" name="Pijl: rechts 67">
                  <a:extLst>
                    <a:ext uri="{FF2B5EF4-FFF2-40B4-BE49-F238E27FC236}">
                      <a16:creationId xmlns:a16="http://schemas.microsoft.com/office/drawing/2014/main" id="{E9B3BBD2-80F3-426A-BC14-72A9E0EAF64A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cxnSp>
            <p:nvCxnSpPr>
              <p:cNvPr id="45" name="Rechte verbindingslijn 44">
                <a:extLst>
                  <a:ext uri="{FF2B5EF4-FFF2-40B4-BE49-F238E27FC236}">
                    <a16:creationId xmlns:a16="http://schemas.microsoft.com/office/drawing/2014/main" id="{3C0534D9-123B-4298-82F0-B9B39931DCD7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459956" y="588169"/>
                <a:ext cx="547687" cy="219076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2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46" name="Rechte verbindingslijn 45">
                <a:extLst>
                  <a:ext uri="{FF2B5EF4-FFF2-40B4-BE49-F238E27FC236}">
                    <a16:creationId xmlns:a16="http://schemas.microsoft.com/office/drawing/2014/main" id="{047F6347-9FA6-4CA3-9546-3421D40ABFA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224213" y="828675"/>
                <a:ext cx="319088" cy="0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2"/>
                </a:solidFill>
                <a:prstDash val="solid"/>
                <a:headEnd type="oval"/>
              </a:ln>
              <a:effectLst/>
            </p:spPr>
          </p:cxnSp>
          <p:sp>
            <p:nvSpPr>
              <p:cNvPr id="47" name="Rechthoek 46">
                <a:extLst>
                  <a:ext uri="{FF2B5EF4-FFF2-40B4-BE49-F238E27FC236}">
                    <a16:creationId xmlns:a16="http://schemas.microsoft.com/office/drawing/2014/main" id="{F4DCF116-AA6A-4CFA-8BF1-A8FDDE14174F}"/>
                  </a:ext>
                </a:extLst>
              </p:cNvPr>
              <p:cNvSpPr/>
              <p:nvPr userDrawn="1"/>
            </p:nvSpPr>
            <p:spPr>
              <a:xfrm>
                <a:off x="-2559903" y="512179"/>
                <a:ext cx="2189042" cy="15108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Tekstniveau omhoog</a:t>
                </a:r>
              </a:p>
            </p:txBody>
          </p:sp>
          <p:sp>
            <p:nvSpPr>
              <p:cNvPr id="48" name="Rechthoek 47">
                <a:extLst>
                  <a:ext uri="{FF2B5EF4-FFF2-40B4-BE49-F238E27FC236}">
                    <a16:creationId xmlns:a16="http://schemas.microsoft.com/office/drawing/2014/main" id="{716BDFE4-BD02-4C59-B07A-FA3E43768671}"/>
                  </a:ext>
                </a:extLst>
              </p:cNvPr>
              <p:cNvSpPr/>
              <p:nvPr userDrawn="1"/>
            </p:nvSpPr>
            <p:spPr>
              <a:xfrm>
                <a:off x="-2559903" y="819562"/>
                <a:ext cx="2189043" cy="142202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Tekstniveau omlaag</a:t>
                </a:r>
              </a:p>
            </p:txBody>
          </p:sp>
          <p:grpSp>
            <p:nvGrpSpPr>
              <p:cNvPr id="49" name="Groep 48">
                <a:extLst>
                  <a:ext uri="{FF2B5EF4-FFF2-40B4-BE49-F238E27FC236}">
                    <a16:creationId xmlns:a16="http://schemas.microsoft.com/office/drawing/2014/main" id="{BE5D1E6D-F40B-4B5D-BC29-EA269A229171}"/>
                  </a:ext>
                </a:extLst>
              </p:cNvPr>
              <p:cNvGrpSpPr/>
              <p:nvPr userDrawn="1"/>
            </p:nvGrpSpPr>
            <p:grpSpPr>
              <a:xfrm>
                <a:off x="-2916763" y="769168"/>
                <a:ext cx="268738" cy="248381"/>
                <a:chOff x="-2916763" y="769168"/>
                <a:chExt cx="268738" cy="248381"/>
              </a:xfrm>
            </p:grpSpPr>
            <p:sp>
              <p:nvSpPr>
                <p:cNvPr id="59" name="Rechthoek 58">
                  <a:extLst>
                    <a:ext uri="{FF2B5EF4-FFF2-40B4-BE49-F238E27FC236}">
                      <a16:creationId xmlns:a16="http://schemas.microsoft.com/office/drawing/2014/main" id="{2483CB31-FB01-4A21-BF6A-7C65F6BD1693}"/>
                    </a:ext>
                  </a:extLst>
                </p:cNvPr>
                <p:cNvSpPr/>
                <p:nvPr userDrawn="1"/>
              </p:nvSpPr>
              <p:spPr>
                <a:xfrm>
                  <a:off x="-2916763" y="769168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60" name="Groep 59">
                  <a:extLst>
                    <a:ext uri="{FF2B5EF4-FFF2-40B4-BE49-F238E27FC236}">
                      <a16:creationId xmlns:a16="http://schemas.microsoft.com/office/drawing/2014/main" id="{ADC4F898-F0AD-484C-8893-816C9010124B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62" name="Rechte verbindingslijn 61">
                    <a:extLst>
                      <a:ext uri="{FF2B5EF4-FFF2-40B4-BE49-F238E27FC236}">
                        <a16:creationId xmlns:a16="http://schemas.microsoft.com/office/drawing/2014/main" id="{04C0A6B5-45AB-4870-B7F9-D02F34165FC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3" name="Rechte verbindingslijn 62">
                    <a:extLst>
                      <a:ext uri="{FF2B5EF4-FFF2-40B4-BE49-F238E27FC236}">
                        <a16:creationId xmlns:a16="http://schemas.microsoft.com/office/drawing/2014/main" id="{A18A9B84-9B7B-4A08-BBFE-BB6294C891D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4" name="Rechte verbindingslijn 63">
                    <a:extLst>
                      <a:ext uri="{FF2B5EF4-FFF2-40B4-BE49-F238E27FC236}">
                        <a16:creationId xmlns:a16="http://schemas.microsoft.com/office/drawing/2014/main" id="{5051AB24-4E66-400C-9FA2-EC62FB3FA01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5" name="Rechte verbindingslijn 64">
                    <a:extLst>
                      <a:ext uri="{FF2B5EF4-FFF2-40B4-BE49-F238E27FC236}">
                        <a16:creationId xmlns:a16="http://schemas.microsoft.com/office/drawing/2014/main" id="{9125F9A5-ACE9-4C9A-ADB0-B40E7462B85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6" name="Rechte verbindingslijn 65">
                    <a:extLst>
                      <a:ext uri="{FF2B5EF4-FFF2-40B4-BE49-F238E27FC236}">
                        <a16:creationId xmlns:a16="http://schemas.microsoft.com/office/drawing/2014/main" id="{F3237ACB-CAFC-4410-901D-299E570F89B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61" name="Pijl: rechts 60">
                  <a:extLst>
                    <a:ext uri="{FF2B5EF4-FFF2-40B4-BE49-F238E27FC236}">
                      <a16:creationId xmlns:a16="http://schemas.microsoft.com/office/drawing/2014/main" id="{3BBBEEAC-DBAC-4FCA-AECD-AEC0325E3CDE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50" name="Groep 49">
                <a:extLst>
                  <a:ext uri="{FF2B5EF4-FFF2-40B4-BE49-F238E27FC236}">
                    <a16:creationId xmlns:a16="http://schemas.microsoft.com/office/drawing/2014/main" id="{6BE221B8-7B36-4706-B4F1-B17250464A90}"/>
                  </a:ext>
                </a:extLst>
              </p:cNvPr>
              <p:cNvGrpSpPr/>
              <p:nvPr userDrawn="1"/>
            </p:nvGrpSpPr>
            <p:grpSpPr>
              <a:xfrm>
                <a:off x="-2916763" y="460171"/>
                <a:ext cx="268738" cy="248381"/>
                <a:chOff x="-2916763" y="460171"/>
                <a:chExt cx="268738" cy="248381"/>
              </a:xfrm>
            </p:grpSpPr>
            <p:sp>
              <p:nvSpPr>
                <p:cNvPr id="51" name="Rechthoek 50">
                  <a:extLst>
                    <a:ext uri="{FF2B5EF4-FFF2-40B4-BE49-F238E27FC236}">
                      <a16:creationId xmlns:a16="http://schemas.microsoft.com/office/drawing/2014/main" id="{0FC5063B-F178-457D-8D61-04AC9ECA220C}"/>
                    </a:ext>
                  </a:extLst>
                </p:cNvPr>
                <p:cNvSpPr/>
                <p:nvPr userDrawn="1"/>
              </p:nvSpPr>
              <p:spPr>
                <a:xfrm>
                  <a:off x="-2916763" y="460171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52" name="Groep 51">
                  <a:extLst>
                    <a:ext uri="{FF2B5EF4-FFF2-40B4-BE49-F238E27FC236}">
                      <a16:creationId xmlns:a16="http://schemas.microsoft.com/office/drawing/2014/main" id="{829EBA37-8026-4E0F-AD98-B7449F3BD7DA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54" name="Rechte verbindingslijn 53">
                    <a:extLst>
                      <a:ext uri="{FF2B5EF4-FFF2-40B4-BE49-F238E27FC236}">
                        <a16:creationId xmlns:a16="http://schemas.microsoft.com/office/drawing/2014/main" id="{9DC1FF12-8C6E-4129-981C-47F4E42D070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5" name="Rechte verbindingslijn 54">
                    <a:extLst>
                      <a:ext uri="{FF2B5EF4-FFF2-40B4-BE49-F238E27FC236}">
                        <a16:creationId xmlns:a16="http://schemas.microsoft.com/office/drawing/2014/main" id="{EB77BB6D-BCC7-4772-BCA4-21AEE610F9C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6" name="Rechte verbindingslijn 55">
                    <a:extLst>
                      <a:ext uri="{FF2B5EF4-FFF2-40B4-BE49-F238E27FC236}">
                        <a16:creationId xmlns:a16="http://schemas.microsoft.com/office/drawing/2014/main" id="{0EF0A520-C793-49F6-8763-3019E2F86C4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7" name="Rechte verbindingslijn 56">
                    <a:extLst>
                      <a:ext uri="{FF2B5EF4-FFF2-40B4-BE49-F238E27FC236}">
                        <a16:creationId xmlns:a16="http://schemas.microsoft.com/office/drawing/2014/main" id="{AFE5B98E-5E7E-41CE-9C83-AF3E440D326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8" name="Rechte verbindingslijn 57">
                    <a:extLst>
                      <a:ext uri="{FF2B5EF4-FFF2-40B4-BE49-F238E27FC236}">
                        <a16:creationId xmlns:a16="http://schemas.microsoft.com/office/drawing/2014/main" id="{392CD823-4FC7-454E-9F18-8827FAC433D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53" name="Pijl: rechts 52">
                  <a:extLst>
                    <a:ext uri="{FF2B5EF4-FFF2-40B4-BE49-F238E27FC236}">
                      <a16:creationId xmlns:a16="http://schemas.microsoft.com/office/drawing/2014/main" id="{B50C01AA-7621-4E5E-AE18-CA25EE80E845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  <p:grpSp>
          <p:nvGrpSpPr>
            <p:cNvPr id="35" name="Groep 34">
              <a:extLst>
                <a:ext uri="{FF2B5EF4-FFF2-40B4-BE49-F238E27FC236}">
                  <a16:creationId xmlns:a16="http://schemas.microsoft.com/office/drawing/2014/main" id="{FC1683DF-A1B4-4796-92A9-720128C2D51F}"/>
                </a:ext>
              </a:extLst>
            </p:cNvPr>
            <p:cNvGrpSpPr/>
            <p:nvPr userDrawn="1"/>
          </p:nvGrpSpPr>
          <p:grpSpPr>
            <a:xfrm>
              <a:off x="-938434" y="5326819"/>
              <a:ext cx="627798" cy="576693"/>
              <a:chOff x="-1753862" y="6112775"/>
              <a:chExt cx="759635" cy="697798"/>
            </a:xfrm>
          </p:grpSpPr>
          <p:grpSp>
            <p:nvGrpSpPr>
              <p:cNvPr id="36" name="Inspireren">
                <a:extLst>
                  <a:ext uri="{FF2B5EF4-FFF2-40B4-BE49-F238E27FC236}">
                    <a16:creationId xmlns:a16="http://schemas.microsoft.com/office/drawing/2014/main" id="{32002FAE-BEB6-464E-B8FF-37CB344CF8E7}"/>
                  </a:ext>
                </a:extLst>
              </p:cNvPr>
              <p:cNvGrpSpPr>
                <a:grpSpLocks noChangeAspect="1"/>
              </p:cNvGrpSpPr>
              <p:nvPr userDrawn="1"/>
            </p:nvGrpSpPr>
            <p:grpSpPr bwMode="auto">
              <a:xfrm>
                <a:off x="-1484858" y="6112775"/>
                <a:ext cx="205431" cy="293286"/>
                <a:chOff x="4768" y="2783"/>
                <a:chExt cx="788" cy="1125"/>
              </a:xfrm>
              <a:gradFill>
                <a:gsLst>
                  <a:gs pos="0">
                    <a:srgbClr val="9D9FA1"/>
                  </a:gs>
                  <a:gs pos="70000">
                    <a:srgbClr val="211F26"/>
                  </a:gs>
                </a:gsLst>
                <a:lin ang="2700000" scaled="0"/>
              </a:gradFill>
            </p:grpSpPr>
            <p:sp>
              <p:nvSpPr>
                <p:cNvPr id="38" name="Freeform 12">
                  <a:extLst>
                    <a:ext uri="{FF2B5EF4-FFF2-40B4-BE49-F238E27FC236}">
                      <a16:creationId xmlns:a16="http://schemas.microsoft.com/office/drawing/2014/main" id="{674373A6-7561-41E8-83C5-4CF50861A76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01" y="3186"/>
                  <a:ext cx="319" cy="288"/>
                </a:xfrm>
                <a:custGeom>
                  <a:avLst/>
                  <a:gdLst>
                    <a:gd name="T0" fmla="*/ 220 w 319"/>
                    <a:gd name="T1" fmla="*/ 288 h 288"/>
                    <a:gd name="T2" fmla="*/ 107 w 319"/>
                    <a:gd name="T3" fmla="*/ 288 h 288"/>
                    <a:gd name="T4" fmla="*/ 0 w 319"/>
                    <a:gd name="T5" fmla="*/ 0 h 288"/>
                    <a:gd name="T6" fmla="*/ 319 w 319"/>
                    <a:gd name="T7" fmla="*/ 0 h 288"/>
                    <a:gd name="T8" fmla="*/ 220 w 319"/>
                    <a:gd name="T9" fmla="*/ 288 h 2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9" h="288">
                      <a:moveTo>
                        <a:pt x="220" y="288"/>
                      </a:moveTo>
                      <a:lnTo>
                        <a:pt x="107" y="288"/>
                      </a:lnTo>
                      <a:lnTo>
                        <a:pt x="0" y="0"/>
                      </a:lnTo>
                      <a:lnTo>
                        <a:pt x="319" y="0"/>
                      </a:lnTo>
                      <a:lnTo>
                        <a:pt x="220" y="288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39" name="Freeform 13">
                  <a:extLst>
                    <a:ext uri="{FF2B5EF4-FFF2-40B4-BE49-F238E27FC236}">
                      <a16:creationId xmlns:a16="http://schemas.microsoft.com/office/drawing/2014/main" id="{5BB232DC-86CF-421C-AB9B-FF0147FA313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22" y="3796"/>
                  <a:ext cx="282" cy="112"/>
                </a:xfrm>
                <a:custGeom>
                  <a:avLst/>
                  <a:gdLst>
                    <a:gd name="T0" fmla="*/ 229 w 251"/>
                    <a:gd name="T1" fmla="*/ 70 h 100"/>
                    <a:gd name="T2" fmla="*/ 229 w 251"/>
                    <a:gd name="T3" fmla="*/ 69 h 100"/>
                    <a:gd name="T4" fmla="*/ 251 w 251"/>
                    <a:gd name="T5" fmla="*/ 0 h 100"/>
                    <a:gd name="T6" fmla="*/ 0 w 251"/>
                    <a:gd name="T7" fmla="*/ 0 h 100"/>
                    <a:gd name="T8" fmla="*/ 22 w 251"/>
                    <a:gd name="T9" fmla="*/ 69 h 100"/>
                    <a:gd name="T10" fmla="*/ 63 w 251"/>
                    <a:gd name="T11" fmla="*/ 100 h 100"/>
                    <a:gd name="T12" fmla="*/ 188 w 251"/>
                    <a:gd name="T13" fmla="*/ 100 h 100"/>
                    <a:gd name="T14" fmla="*/ 229 w 251"/>
                    <a:gd name="T15" fmla="*/ 71 h 100"/>
                    <a:gd name="T16" fmla="*/ 229 w 251"/>
                    <a:gd name="T17" fmla="*/ 71 h 100"/>
                    <a:gd name="T18" fmla="*/ 229 w 251"/>
                    <a:gd name="T19" fmla="*/ 7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51" h="100">
                      <a:moveTo>
                        <a:pt x="229" y="70"/>
                      </a:moveTo>
                      <a:cubicBezTo>
                        <a:pt x="229" y="70"/>
                        <a:pt x="229" y="69"/>
                        <a:pt x="229" y="69"/>
                      </a:cubicBezTo>
                      <a:cubicBezTo>
                        <a:pt x="251" y="0"/>
                        <a:pt x="251" y="0"/>
                        <a:pt x="25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2" y="69"/>
                        <a:pt x="22" y="69"/>
                        <a:pt x="22" y="69"/>
                      </a:cubicBezTo>
                      <a:cubicBezTo>
                        <a:pt x="27" y="87"/>
                        <a:pt x="44" y="100"/>
                        <a:pt x="63" y="100"/>
                      </a:cubicBezTo>
                      <a:cubicBezTo>
                        <a:pt x="188" y="100"/>
                        <a:pt x="188" y="100"/>
                        <a:pt x="188" y="100"/>
                      </a:cubicBezTo>
                      <a:cubicBezTo>
                        <a:pt x="207" y="100"/>
                        <a:pt x="223" y="88"/>
                        <a:pt x="229" y="71"/>
                      </a:cubicBezTo>
                      <a:cubicBezTo>
                        <a:pt x="229" y="71"/>
                        <a:pt x="229" y="71"/>
                        <a:pt x="229" y="71"/>
                      </a:cubicBezTo>
                      <a:lnTo>
                        <a:pt x="229" y="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40" name="Freeform 14">
                  <a:extLst>
                    <a:ext uri="{FF2B5EF4-FFF2-40B4-BE49-F238E27FC236}">
                      <a16:creationId xmlns:a16="http://schemas.microsoft.com/office/drawing/2014/main" id="{10F406B3-CF28-475A-B4B5-DF9B798318F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768" y="2783"/>
                  <a:ext cx="788" cy="966"/>
                </a:xfrm>
                <a:custGeom>
                  <a:avLst/>
                  <a:gdLst>
                    <a:gd name="T0" fmla="*/ 351 w 702"/>
                    <a:gd name="T1" fmla="*/ 0 h 860"/>
                    <a:gd name="T2" fmla="*/ 0 w 702"/>
                    <a:gd name="T3" fmla="*/ 351 h 860"/>
                    <a:gd name="T4" fmla="*/ 134 w 702"/>
                    <a:gd name="T5" fmla="*/ 627 h 860"/>
                    <a:gd name="T6" fmla="*/ 165 w 702"/>
                    <a:gd name="T7" fmla="*/ 718 h 860"/>
                    <a:gd name="T8" fmla="*/ 266 w 702"/>
                    <a:gd name="T9" fmla="*/ 718 h 860"/>
                    <a:gd name="T10" fmla="*/ 266 w 702"/>
                    <a:gd name="T11" fmla="*/ 718 h 860"/>
                    <a:gd name="T12" fmla="*/ 434 w 702"/>
                    <a:gd name="T13" fmla="*/ 718 h 860"/>
                    <a:gd name="T14" fmla="*/ 419 w 702"/>
                    <a:gd name="T15" fmla="*/ 760 h 860"/>
                    <a:gd name="T16" fmla="*/ 284 w 702"/>
                    <a:gd name="T17" fmla="*/ 760 h 860"/>
                    <a:gd name="T18" fmla="*/ 284 w 702"/>
                    <a:gd name="T19" fmla="*/ 760 h 860"/>
                    <a:gd name="T20" fmla="*/ 179 w 702"/>
                    <a:gd name="T21" fmla="*/ 760 h 860"/>
                    <a:gd name="T22" fmla="*/ 212 w 702"/>
                    <a:gd name="T23" fmla="*/ 860 h 860"/>
                    <a:gd name="T24" fmla="*/ 212 w 702"/>
                    <a:gd name="T25" fmla="*/ 860 h 860"/>
                    <a:gd name="T26" fmla="*/ 216 w 702"/>
                    <a:gd name="T27" fmla="*/ 860 h 860"/>
                    <a:gd name="T28" fmla="*/ 488 w 702"/>
                    <a:gd name="T29" fmla="*/ 860 h 860"/>
                    <a:gd name="T30" fmla="*/ 491 w 702"/>
                    <a:gd name="T31" fmla="*/ 860 h 860"/>
                    <a:gd name="T32" fmla="*/ 570 w 702"/>
                    <a:gd name="T33" fmla="*/ 625 h 860"/>
                    <a:gd name="T34" fmla="*/ 702 w 702"/>
                    <a:gd name="T35" fmla="*/ 351 h 860"/>
                    <a:gd name="T36" fmla="*/ 351 w 702"/>
                    <a:gd name="T37" fmla="*/ 0 h 860"/>
                    <a:gd name="T38" fmla="*/ 587 w 702"/>
                    <a:gd name="T39" fmla="*/ 438 h 860"/>
                    <a:gd name="T40" fmla="*/ 485 w 702"/>
                    <a:gd name="T41" fmla="*/ 563 h 860"/>
                    <a:gd name="T42" fmla="*/ 454 w 702"/>
                    <a:gd name="T43" fmla="*/ 658 h 860"/>
                    <a:gd name="T44" fmla="*/ 250 w 702"/>
                    <a:gd name="T45" fmla="*/ 658 h 860"/>
                    <a:gd name="T46" fmla="*/ 219 w 702"/>
                    <a:gd name="T47" fmla="*/ 565 h 860"/>
                    <a:gd name="T48" fmla="*/ 115 w 702"/>
                    <a:gd name="T49" fmla="*/ 439 h 860"/>
                    <a:gd name="T50" fmla="*/ 99 w 702"/>
                    <a:gd name="T51" fmla="*/ 351 h 860"/>
                    <a:gd name="T52" fmla="*/ 351 w 702"/>
                    <a:gd name="T53" fmla="*/ 99 h 860"/>
                    <a:gd name="T54" fmla="*/ 603 w 702"/>
                    <a:gd name="T55" fmla="*/ 351 h 860"/>
                    <a:gd name="T56" fmla="*/ 587 w 702"/>
                    <a:gd name="T57" fmla="*/ 438 h 8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702" h="860">
                      <a:moveTo>
                        <a:pt x="351" y="0"/>
                      </a:moveTo>
                      <a:cubicBezTo>
                        <a:pt x="157" y="0"/>
                        <a:pt x="0" y="157"/>
                        <a:pt x="0" y="351"/>
                      </a:cubicBezTo>
                      <a:cubicBezTo>
                        <a:pt x="0" y="463"/>
                        <a:pt x="52" y="562"/>
                        <a:pt x="134" y="627"/>
                      </a:cubicBezTo>
                      <a:cubicBezTo>
                        <a:pt x="165" y="718"/>
                        <a:pt x="165" y="718"/>
                        <a:pt x="165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434" y="718"/>
                        <a:pt x="434" y="718"/>
                        <a:pt x="434" y="718"/>
                      </a:cubicBezTo>
                      <a:cubicBezTo>
                        <a:pt x="419" y="760"/>
                        <a:pt x="419" y="760"/>
                        <a:pt x="419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179" y="760"/>
                        <a:pt x="179" y="760"/>
                        <a:pt x="179" y="7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6" y="860"/>
                        <a:pt x="216" y="860"/>
                        <a:pt x="216" y="860"/>
                      </a:cubicBezTo>
                      <a:cubicBezTo>
                        <a:pt x="488" y="860"/>
                        <a:pt x="488" y="860"/>
                        <a:pt x="488" y="860"/>
                      </a:cubicBezTo>
                      <a:cubicBezTo>
                        <a:pt x="491" y="860"/>
                        <a:pt x="491" y="860"/>
                        <a:pt x="491" y="860"/>
                      </a:cubicBezTo>
                      <a:cubicBezTo>
                        <a:pt x="570" y="625"/>
                        <a:pt x="570" y="625"/>
                        <a:pt x="570" y="625"/>
                      </a:cubicBezTo>
                      <a:cubicBezTo>
                        <a:pt x="651" y="560"/>
                        <a:pt x="702" y="461"/>
                        <a:pt x="702" y="351"/>
                      </a:cubicBezTo>
                      <a:cubicBezTo>
                        <a:pt x="702" y="157"/>
                        <a:pt x="545" y="0"/>
                        <a:pt x="351" y="0"/>
                      </a:cubicBezTo>
                      <a:close/>
                      <a:moveTo>
                        <a:pt x="587" y="438"/>
                      </a:moveTo>
                      <a:cubicBezTo>
                        <a:pt x="568" y="490"/>
                        <a:pt x="531" y="534"/>
                        <a:pt x="485" y="563"/>
                      </a:cubicBezTo>
                      <a:cubicBezTo>
                        <a:pt x="454" y="658"/>
                        <a:pt x="454" y="658"/>
                        <a:pt x="454" y="658"/>
                      </a:cubicBezTo>
                      <a:cubicBezTo>
                        <a:pt x="250" y="658"/>
                        <a:pt x="250" y="658"/>
                        <a:pt x="250" y="658"/>
                      </a:cubicBezTo>
                      <a:cubicBezTo>
                        <a:pt x="219" y="565"/>
                        <a:pt x="219" y="565"/>
                        <a:pt x="219" y="565"/>
                      </a:cubicBezTo>
                      <a:cubicBezTo>
                        <a:pt x="172" y="536"/>
                        <a:pt x="135" y="491"/>
                        <a:pt x="115" y="439"/>
                      </a:cubicBezTo>
                      <a:cubicBezTo>
                        <a:pt x="105" y="411"/>
                        <a:pt x="99" y="382"/>
                        <a:pt x="99" y="351"/>
                      </a:cubicBezTo>
                      <a:cubicBezTo>
                        <a:pt x="99" y="212"/>
                        <a:pt x="212" y="99"/>
                        <a:pt x="351" y="99"/>
                      </a:cubicBezTo>
                      <a:cubicBezTo>
                        <a:pt x="490" y="99"/>
                        <a:pt x="603" y="212"/>
                        <a:pt x="603" y="351"/>
                      </a:cubicBezTo>
                      <a:cubicBezTo>
                        <a:pt x="603" y="381"/>
                        <a:pt x="597" y="411"/>
                        <a:pt x="587" y="43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</p:grpSp>
          <p:sp>
            <p:nvSpPr>
              <p:cNvPr id="37" name="Tekstvak 36">
                <a:extLst>
                  <a:ext uri="{FF2B5EF4-FFF2-40B4-BE49-F238E27FC236}">
                    <a16:creationId xmlns:a16="http://schemas.microsoft.com/office/drawing/2014/main" id="{DB708FB0-9806-4BB8-8B2B-7E1AA726FF88}"/>
                  </a:ext>
                </a:extLst>
              </p:cNvPr>
              <p:cNvSpPr txBox="1"/>
              <p:nvPr userDrawn="1"/>
            </p:nvSpPr>
            <p:spPr>
              <a:xfrm>
                <a:off x="-1753862" y="6420664"/>
                <a:ext cx="759635" cy="389909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Support &amp;</a:t>
                </a:r>
                <a:b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</a:b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Inspiratie</a:t>
                </a:r>
              </a:p>
            </p:txBody>
          </p:sp>
        </p:grpSp>
      </p:grpSp>
      <p:sp>
        <p:nvSpPr>
          <p:cNvPr id="11" name="- INFO">
            <a:extLst>
              <a:ext uri="{FF2B5EF4-FFF2-40B4-BE49-F238E27FC236}">
                <a16:creationId xmlns:a16="http://schemas.microsoft.com/office/drawing/2014/main" id="{D5D548DA-264A-4D19-8A0A-B2288EC6661C}"/>
              </a:ext>
            </a:extLst>
          </p:cNvPr>
          <p:cNvSpPr txBox="1"/>
          <p:nvPr userDrawn="1"/>
        </p:nvSpPr>
        <p:spPr>
          <a:xfrm>
            <a:off x="0" y="-363556"/>
            <a:ext cx="12179300" cy="19845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l"/>
            <a:r>
              <a:rPr lang="nl-NL" sz="1400" b="1" cap="all" spc="0" baseline="0">
                <a:solidFill>
                  <a:sysClr val="windowText" lastClr="000000"/>
                </a:solidFill>
                <a:latin typeface="+mn-lt"/>
                <a:cs typeface="Calibri" panose="020F0502020204030204" pitchFamily="34" charset="0"/>
              </a:rPr>
              <a:t>Tekst [donker groen]</a:t>
            </a:r>
            <a:endParaRPr lang="nl-NL" sz="1400" b="1" cap="all" spc="0" baseline="0" dirty="0">
              <a:solidFill>
                <a:sysClr val="windowText" lastClr="000000"/>
              </a:solidFill>
              <a:latin typeface="+mn-lt"/>
              <a:cs typeface="Calibri" panose="020F0502020204030204" pitchFamily="34" charset="0"/>
            </a:endParaRPr>
          </a:p>
        </p:txBody>
      </p:sp>
      <p:sp>
        <p:nvSpPr>
          <p:cNvPr id="8" name="titel">
            <a:extLst>
              <a:ext uri="{FF2B5EF4-FFF2-40B4-BE49-F238E27FC236}">
                <a16:creationId xmlns:a16="http://schemas.microsoft.com/office/drawing/2014/main" id="{4FCE8B7B-8D3B-466F-8956-5C1F4F50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Titel</a:t>
            </a:r>
            <a:br>
              <a:rPr lang="nl-NL"/>
            </a:br>
            <a:r>
              <a:rPr lang="nl-NL"/>
              <a:t>max. 2 regels</a:t>
            </a:r>
            <a:endParaRPr lang="nl-NL" dirty="0"/>
          </a:p>
        </p:txBody>
      </p:sp>
      <p:sp>
        <p:nvSpPr>
          <p:cNvPr id="10" name="tekst">
            <a:extLst>
              <a:ext uri="{FF2B5EF4-FFF2-40B4-BE49-F238E27FC236}">
                <a16:creationId xmlns:a16="http://schemas.microsoft.com/office/drawing/2014/main" id="{1666EADC-9024-4FF6-9D2D-3372EA71A6E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7689" y="1963738"/>
            <a:ext cx="11101386" cy="4344987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nl-NL"/>
              <a:t>Bullet</a:t>
            </a:r>
          </a:p>
          <a:p>
            <a:pPr lvl="1"/>
            <a:r>
              <a:rPr lang="nl-NL"/>
              <a:t>Sub-bullet</a:t>
            </a:r>
          </a:p>
          <a:p>
            <a:pPr lvl="2"/>
            <a:r>
              <a:rPr lang="nl-NL"/>
              <a:t>Platte tekst</a:t>
            </a:r>
          </a:p>
          <a:p>
            <a:pPr lvl="2"/>
            <a:endParaRPr lang="nl-NL"/>
          </a:p>
          <a:p>
            <a:pPr lvl="3"/>
            <a:r>
              <a:rPr lang="nl-NL"/>
              <a:t>Titel / quote</a:t>
            </a:r>
          </a:p>
          <a:p>
            <a:pPr lvl="4"/>
            <a:r>
              <a:rPr lang="nl-NL"/>
              <a:t>Subtitel</a:t>
            </a:r>
          </a:p>
          <a:p>
            <a:pPr lvl="4"/>
            <a:endParaRPr lang="nl-NL"/>
          </a:p>
          <a:p>
            <a:pPr lvl="5"/>
            <a:r>
              <a:rPr lang="nl-NL"/>
              <a:t>Kop</a:t>
            </a:r>
          </a:p>
          <a:p>
            <a:pPr lvl="6"/>
            <a:r>
              <a:rPr lang="nl-NL"/>
              <a:t>Numerieke bullet</a:t>
            </a:r>
          </a:p>
          <a:p>
            <a:pPr lvl="7"/>
            <a:r>
              <a:rPr lang="nl-NL"/>
              <a:t>Alfabetische bullet</a:t>
            </a:r>
          </a:p>
          <a:p>
            <a:pPr lvl="7"/>
            <a:endParaRPr lang="nl-NL"/>
          </a:p>
          <a:p>
            <a:pPr lvl="8"/>
            <a:r>
              <a:rPr lang="nl-NL"/>
              <a:t>*Bronvermelding</a:t>
            </a:r>
          </a:p>
          <a:p>
            <a:pPr lvl="4"/>
            <a:endParaRPr lang="nl-NL" dirty="0"/>
          </a:p>
        </p:txBody>
      </p:sp>
      <p:sp>
        <p:nvSpPr>
          <p:cNvPr id="4" name="datum">
            <a:extLst>
              <a:ext uri="{FF2B5EF4-FFF2-40B4-BE49-F238E27FC236}">
                <a16:creationId xmlns:a16="http://schemas.microsoft.com/office/drawing/2014/main" id="{8E420A72-FB1A-45BF-AC4A-C2A67FDAE6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003FABD-3768-41CE-A027-83002904881E}" type="datetime1">
              <a:rPr lang="nl-NL" smtClean="0"/>
              <a:t>28-1-2021</a:t>
            </a:fld>
            <a:endParaRPr lang="nl-NL" dirty="0"/>
          </a:p>
        </p:txBody>
      </p:sp>
      <p:sp>
        <p:nvSpPr>
          <p:cNvPr id="5" name="voettekst">
            <a:extLst>
              <a:ext uri="{FF2B5EF4-FFF2-40B4-BE49-F238E27FC236}">
                <a16:creationId xmlns:a16="http://schemas.microsoft.com/office/drawing/2014/main" id="{7B9B5AD8-20ED-43D8-A7A9-54D9AEF0A9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Erasmus University Rotterdam </a:t>
            </a:r>
            <a:endParaRPr lang="nl-NL" dirty="0"/>
          </a:p>
        </p:txBody>
      </p:sp>
      <p:sp>
        <p:nvSpPr>
          <p:cNvPr id="6" name="dianummer">
            <a:extLst>
              <a:ext uri="{FF2B5EF4-FFF2-40B4-BE49-F238E27FC236}">
                <a16:creationId xmlns:a16="http://schemas.microsoft.com/office/drawing/2014/main" id="{C8474D2A-EAE8-4700-98D0-EF6368634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61A1203-CA3D-4D48-AFA0-9D668419C1D5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73153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+ Beeld S - 2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" name="- INSTRUCTIES">
            <a:extLst>
              <a:ext uri="{FF2B5EF4-FFF2-40B4-BE49-F238E27FC236}">
                <a16:creationId xmlns:a16="http://schemas.microsoft.com/office/drawing/2014/main" id="{C9172FE5-A887-45E1-BCA2-E89113CD4A2C}"/>
              </a:ext>
            </a:extLst>
          </p:cNvPr>
          <p:cNvGrpSpPr/>
          <p:nvPr userDrawn="1"/>
        </p:nvGrpSpPr>
        <p:grpSpPr>
          <a:xfrm>
            <a:off x="12377595" y="-1"/>
            <a:ext cx="3693386" cy="6688475"/>
            <a:chOff x="-3786165" y="-1"/>
            <a:chExt cx="3693386" cy="6688475"/>
          </a:xfrm>
        </p:grpSpPr>
        <p:sp>
          <p:nvSpPr>
            <p:cNvPr id="87" name="Rechthoek 86">
              <a:extLst>
                <a:ext uri="{FF2B5EF4-FFF2-40B4-BE49-F238E27FC236}">
                  <a16:creationId xmlns:a16="http://schemas.microsoft.com/office/drawing/2014/main" id="{FA6C3361-DAD4-4C99-A8DF-C7F8FC903F97}"/>
                </a:ext>
              </a:extLst>
            </p:cNvPr>
            <p:cNvSpPr/>
            <p:nvPr userDrawn="1"/>
          </p:nvSpPr>
          <p:spPr>
            <a:xfrm>
              <a:off x="-3786165" y="-1"/>
              <a:ext cx="3593091" cy="6034857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Afbeelding invoegen/opmaken</a:t>
              </a:r>
            </a:p>
          </p:txBody>
        </p:sp>
        <p:sp>
          <p:nvSpPr>
            <p:cNvPr id="88" name="Ovaal 87">
              <a:extLst>
                <a:ext uri="{FF2B5EF4-FFF2-40B4-BE49-F238E27FC236}">
                  <a16:creationId xmlns:a16="http://schemas.microsoft.com/office/drawing/2014/main" id="{9ED013B7-585F-4DDB-81CB-835755D7D411}"/>
                </a:ext>
              </a:extLst>
            </p:cNvPr>
            <p:cNvSpPr/>
            <p:nvPr userDrawn="1"/>
          </p:nvSpPr>
          <p:spPr>
            <a:xfrm>
              <a:off x="-3603587" y="46532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89" name="Rechthoek 88">
              <a:extLst>
                <a:ext uri="{FF2B5EF4-FFF2-40B4-BE49-F238E27FC236}">
                  <a16:creationId xmlns:a16="http://schemas.microsoft.com/office/drawing/2014/main" id="{C84FC922-4F0D-48B1-B98B-9A04D562458C}"/>
                </a:ext>
              </a:extLst>
            </p:cNvPr>
            <p:cNvSpPr/>
            <p:nvPr userDrawn="1"/>
          </p:nvSpPr>
          <p:spPr>
            <a:xfrm>
              <a:off x="-3319415" y="465324"/>
              <a:ext cx="2962706" cy="66815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Wanneer nodig, verwijder de bestaande afbeelding d.m.v. de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‘Backspace toets’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Selecteer het afbeeldingskader, ga naar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‘Slidebuilder'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en klik op de knop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'Afbeeldingen’</a:t>
              </a:r>
              <a:endParaRPr kumimoji="0" lang="nl-NL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0" name="Ovaal 89">
              <a:extLst>
                <a:ext uri="{FF2B5EF4-FFF2-40B4-BE49-F238E27FC236}">
                  <a16:creationId xmlns:a16="http://schemas.microsoft.com/office/drawing/2014/main" id="{2C8783DD-9C83-46D1-9ACE-0C62FA7B6659}"/>
                </a:ext>
              </a:extLst>
            </p:cNvPr>
            <p:cNvSpPr/>
            <p:nvPr userDrawn="1"/>
          </p:nvSpPr>
          <p:spPr>
            <a:xfrm>
              <a:off x="-3603587" y="2633935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91" name="Rechthoek 90">
              <a:extLst>
                <a:ext uri="{FF2B5EF4-FFF2-40B4-BE49-F238E27FC236}">
                  <a16:creationId xmlns:a16="http://schemas.microsoft.com/office/drawing/2014/main" id="{DE03DD9B-4A60-4EA5-8326-4128C3E4CB3A}"/>
                </a:ext>
              </a:extLst>
            </p:cNvPr>
            <p:cNvSpPr/>
            <p:nvPr userDrawn="1"/>
          </p:nvSpPr>
          <p:spPr>
            <a:xfrm>
              <a:off x="-3319416" y="2633936"/>
              <a:ext cx="3126341" cy="46279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Klik met de rechter muisknop op de miniatuurweergave van de dia aan de linkerkant van het scherm en kies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‘Dia herstellen’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92" name="Ovaal 91">
              <a:extLst>
                <a:ext uri="{FF2B5EF4-FFF2-40B4-BE49-F238E27FC236}">
                  <a16:creationId xmlns:a16="http://schemas.microsoft.com/office/drawing/2014/main" id="{7566DFF6-F7BF-48D5-9810-A4E2990B3197}"/>
                </a:ext>
              </a:extLst>
            </p:cNvPr>
            <p:cNvSpPr/>
            <p:nvPr userDrawn="1"/>
          </p:nvSpPr>
          <p:spPr>
            <a:xfrm>
              <a:off x="-3603587" y="4226365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93" name="Rechthoek 92">
              <a:extLst>
                <a:ext uri="{FF2B5EF4-FFF2-40B4-BE49-F238E27FC236}">
                  <a16:creationId xmlns:a16="http://schemas.microsoft.com/office/drawing/2014/main" id="{C959DA77-0FA0-4A66-8C13-8E28B34384DB}"/>
                </a:ext>
              </a:extLst>
            </p:cNvPr>
            <p:cNvSpPr/>
            <p:nvPr userDrawn="1"/>
          </p:nvSpPr>
          <p:spPr>
            <a:xfrm>
              <a:off x="-3319416" y="4226366"/>
              <a:ext cx="3008779" cy="820954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Om de afbeelding te schalen of bij te snijden, ga naar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‘Hulpmiddelen voor afbeeldingen - Opmaak’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en klik op de knop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‘Bijsnijden’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Schaal met de bolletjes de afbeelding en met de hoekjes het afbeeldingskader.</a:t>
              </a:r>
            </a:p>
          </p:txBody>
        </p:sp>
        <p:sp>
          <p:nvSpPr>
            <p:cNvPr id="94" name="Rechthoek 93">
              <a:extLst>
                <a:ext uri="{FF2B5EF4-FFF2-40B4-BE49-F238E27FC236}">
                  <a16:creationId xmlns:a16="http://schemas.microsoft.com/office/drawing/2014/main" id="{98341AD1-1250-4C35-A37C-E01B9E0F8CB1}"/>
                </a:ext>
              </a:extLst>
            </p:cNvPr>
            <p:cNvSpPr/>
            <p:nvPr userDrawn="1"/>
          </p:nvSpPr>
          <p:spPr>
            <a:xfrm>
              <a:off x="-3316836" y="3200265"/>
              <a:ext cx="1239216" cy="719917"/>
            </a:xfrm>
            <a:prstGeom prst="rect">
              <a:avLst/>
            </a:prstGeom>
            <a:pattFill prst="wdUpDiag">
              <a:fgClr>
                <a:srgbClr val="E0E0E0"/>
              </a:fgClr>
              <a:bgClr>
                <a:srgbClr val="ECECEC"/>
              </a:bgClr>
            </a:pattFill>
            <a:ln w="12700">
              <a:solidFill>
                <a:srgbClr val="D3D3D3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72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nl-NL" sz="1000" b="0" i="1" noProof="0" dirty="0">
                <a:solidFill>
                  <a:srgbClr val="211F26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95" name="Groep 94">
              <a:extLst>
                <a:ext uri="{FF2B5EF4-FFF2-40B4-BE49-F238E27FC236}">
                  <a16:creationId xmlns:a16="http://schemas.microsoft.com/office/drawing/2014/main" id="{6316AB4D-36B4-410A-BE0C-4A3E2D9DF31E}"/>
                </a:ext>
              </a:extLst>
            </p:cNvPr>
            <p:cNvGrpSpPr/>
            <p:nvPr userDrawn="1"/>
          </p:nvGrpSpPr>
          <p:grpSpPr>
            <a:xfrm>
              <a:off x="-2485819" y="3479783"/>
              <a:ext cx="1222990" cy="563933"/>
              <a:chOff x="-2485819" y="3399207"/>
              <a:chExt cx="1222990" cy="563933"/>
            </a:xfrm>
          </p:grpSpPr>
          <p:sp>
            <p:nvSpPr>
              <p:cNvPr id="134" name="Rechthoek 133">
                <a:extLst>
                  <a:ext uri="{FF2B5EF4-FFF2-40B4-BE49-F238E27FC236}">
                    <a16:creationId xmlns:a16="http://schemas.microsoft.com/office/drawing/2014/main" id="{90B808A0-A3FF-4080-8170-A1E31F64FE20}"/>
                  </a:ext>
                </a:extLst>
              </p:cNvPr>
              <p:cNvSpPr/>
              <p:nvPr userDrawn="1"/>
            </p:nvSpPr>
            <p:spPr>
              <a:xfrm>
                <a:off x="-2485819" y="3399207"/>
                <a:ext cx="1176476" cy="504851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35" name="Rechthoek 134">
                <a:extLst>
                  <a:ext uri="{FF2B5EF4-FFF2-40B4-BE49-F238E27FC236}">
                    <a16:creationId xmlns:a16="http://schemas.microsoft.com/office/drawing/2014/main" id="{D884DC45-224B-4C2E-B506-6181A22F49BB}"/>
                  </a:ext>
                </a:extLst>
              </p:cNvPr>
              <p:cNvSpPr/>
              <p:nvPr userDrawn="1"/>
            </p:nvSpPr>
            <p:spPr>
              <a:xfrm>
                <a:off x="-2479584" y="3652838"/>
                <a:ext cx="1164007" cy="246701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136" name="Groep 135">
                <a:extLst>
                  <a:ext uri="{FF2B5EF4-FFF2-40B4-BE49-F238E27FC236}">
                    <a16:creationId xmlns:a16="http://schemas.microsoft.com/office/drawing/2014/main" id="{ED11A6B6-A14B-447E-8B4B-AF1204977A0B}"/>
                  </a:ext>
                </a:extLst>
              </p:cNvPr>
              <p:cNvGrpSpPr/>
              <p:nvPr userDrawn="1"/>
            </p:nvGrpSpPr>
            <p:grpSpPr>
              <a:xfrm>
                <a:off x="-2403869" y="3460544"/>
                <a:ext cx="155951" cy="131922"/>
                <a:chOff x="12968836" y="3354170"/>
                <a:chExt cx="404806" cy="342433"/>
              </a:xfrm>
            </p:grpSpPr>
            <p:sp>
              <p:nvSpPr>
                <p:cNvPr id="149" name="Rechthoek: afgeronde hoeken 148">
                  <a:extLst>
                    <a:ext uri="{FF2B5EF4-FFF2-40B4-BE49-F238E27FC236}">
                      <a16:creationId xmlns:a16="http://schemas.microsoft.com/office/drawing/2014/main" id="{781320F9-4C53-44E9-ABDC-8AB6C2D0D095}"/>
                    </a:ext>
                  </a:extLst>
                </p:cNvPr>
                <p:cNvSpPr/>
                <p:nvPr userDrawn="1"/>
              </p:nvSpPr>
              <p:spPr>
                <a:xfrm>
                  <a:off x="12968836" y="3354170"/>
                  <a:ext cx="404806" cy="342433"/>
                </a:xfrm>
                <a:prstGeom prst="roundRect">
                  <a:avLst>
                    <a:gd name="adj" fmla="val 2911"/>
                  </a:avLst>
                </a:prstGeom>
                <a:solidFill>
                  <a:schemeClr val="bg1"/>
                </a:solidFill>
                <a:ln w="12700">
                  <a:solidFill>
                    <a:srgbClr val="81818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8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50" name="Rechthoek 149">
                  <a:extLst>
                    <a:ext uri="{FF2B5EF4-FFF2-40B4-BE49-F238E27FC236}">
                      <a16:creationId xmlns:a16="http://schemas.microsoft.com/office/drawing/2014/main" id="{AE403212-18BB-43C6-9D7D-E00F52ECD692}"/>
                    </a:ext>
                  </a:extLst>
                </p:cNvPr>
                <p:cNvSpPr/>
                <p:nvPr userDrawn="1"/>
              </p:nvSpPr>
              <p:spPr>
                <a:xfrm>
                  <a:off x="13025180" y="3401181"/>
                  <a:ext cx="305213" cy="41563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51" name="Rechthoek 150">
                  <a:extLst>
                    <a:ext uri="{FF2B5EF4-FFF2-40B4-BE49-F238E27FC236}">
                      <a16:creationId xmlns:a16="http://schemas.microsoft.com/office/drawing/2014/main" id="{96C27219-63A1-4574-841D-DF068DCE4D34}"/>
                    </a:ext>
                  </a:extLst>
                </p:cNvPr>
                <p:cNvSpPr/>
                <p:nvPr userDrawn="1"/>
              </p:nvSpPr>
              <p:spPr>
                <a:xfrm>
                  <a:off x="13025181" y="3471575"/>
                  <a:ext cx="118778" cy="181691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52" name="Rechthoek 151">
                  <a:extLst>
                    <a:ext uri="{FF2B5EF4-FFF2-40B4-BE49-F238E27FC236}">
                      <a16:creationId xmlns:a16="http://schemas.microsoft.com/office/drawing/2014/main" id="{A50C0A94-1B06-4F98-81CB-0BC190ECD3CF}"/>
                    </a:ext>
                  </a:extLst>
                </p:cNvPr>
                <p:cNvSpPr/>
                <p:nvPr userDrawn="1"/>
              </p:nvSpPr>
              <p:spPr>
                <a:xfrm>
                  <a:off x="13180812" y="3481982"/>
                  <a:ext cx="13527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53" name="Rechthoek 152">
                  <a:extLst>
                    <a:ext uri="{FF2B5EF4-FFF2-40B4-BE49-F238E27FC236}">
                      <a16:creationId xmlns:a16="http://schemas.microsoft.com/office/drawing/2014/main" id="{634C73D5-183E-4E8C-93B9-15D01437016E}"/>
                    </a:ext>
                  </a:extLst>
                </p:cNvPr>
                <p:cNvSpPr/>
                <p:nvPr userDrawn="1"/>
              </p:nvSpPr>
              <p:spPr>
                <a:xfrm>
                  <a:off x="13180812" y="3554800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54" name="Rechthoek 153">
                  <a:extLst>
                    <a:ext uri="{FF2B5EF4-FFF2-40B4-BE49-F238E27FC236}">
                      <a16:creationId xmlns:a16="http://schemas.microsoft.com/office/drawing/2014/main" id="{93577090-D387-495C-B77E-D7A7C5B390A3}"/>
                    </a:ext>
                  </a:extLst>
                </p:cNvPr>
                <p:cNvSpPr/>
                <p:nvPr userDrawn="1"/>
              </p:nvSpPr>
              <p:spPr>
                <a:xfrm>
                  <a:off x="13180812" y="3627618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37" name="Groep 136">
                <a:extLst>
                  <a:ext uri="{FF2B5EF4-FFF2-40B4-BE49-F238E27FC236}">
                    <a16:creationId xmlns:a16="http://schemas.microsoft.com/office/drawing/2014/main" id="{EDC26E51-5822-42E5-8B7D-1B2FAFE040A7}"/>
                  </a:ext>
                </a:extLst>
              </p:cNvPr>
              <p:cNvGrpSpPr/>
              <p:nvPr userDrawn="1"/>
            </p:nvGrpSpPr>
            <p:grpSpPr>
              <a:xfrm>
                <a:off x="-2423424" y="3690208"/>
                <a:ext cx="166739" cy="218963"/>
                <a:chOff x="12940828" y="3950597"/>
                <a:chExt cx="432813" cy="568367"/>
              </a:xfrm>
            </p:grpSpPr>
            <p:grpSp>
              <p:nvGrpSpPr>
                <p:cNvPr id="141" name="Groep 140">
                  <a:extLst>
                    <a:ext uri="{FF2B5EF4-FFF2-40B4-BE49-F238E27FC236}">
                      <a16:creationId xmlns:a16="http://schemas.microsoft.com/office/drawing/2014/main" id="{8A7211ED-5D2B-495D-A867-AFE25706D8D3}"/>
                    </a:ext>
                  </a:extLst>
                </p:cNvPr>
                <p:cNvGrpSpPr/>
                <p:nvPr userDrawn="1"/>
              </p:nvGrpSpPr>
              <p:grpSpPr>
                <a:xfrm>
                  <a:off x="13000382" y="4006891"/>
                  <a:ext cx="373259" cy="315747"/>
                  <a:chOff x="12968836" y="3354170"/>
                  <a:chExt cx="404806" cy="342433"/>
                </a:xfrm>
              </p:grpSpPr>
              <p:sp>
                <p:nvSpPr>
                  <p:cNvPr id="143" name="Rechthoek: afgeronde hoeken 142">
                    <a:extLst>
                      <a:ext uri="{FF2B5EF4-FFF2-40B4-BE49-F238E27FC236}">
                        <a16:creationId xmlns:a16="http://schemas.microsoft.com/office/drawing/2014/main" id="{EF9B4CB8-A5AD-4B3B-B078-58D6B052699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968836" y="3354170"/>
                    <a:ext cx="404806" cy="342433"/>
                  </a:xfrm>
                  <a:prstGeom prst="roundRect">
                    <a:avLst>
                      <a:gd name="adj" fmla="val 2911"/>
                    </a:avLst>
                  </a:prstGeom>
                  <a:solidFill>
                    <a:schemeClr val="bg1"/>
                  </a:solidFill>
                  <a:ln w="12700">
                    <a:solidFill>
                      <a:srgbClr val="81818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lvl="0">
                      <a:lnSpc>
                        <a:spcPct val="90000"/>
                      </a:lnSpc>
                      <a:spcBef>
                        <a:spcPts val="600"/>
                      </a:spcBef>
                      <a:spcAft>
                        <a:spcPts val="600"/>
                      </a:spcAft>
                    </a:pPr>
                    <a:endParaRPr lang="nl-NL" sz="800" b="0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44" name="Rechthoek 143">
                    <a:extLst>
                      <a:ext uri="{FF2B5EF4-FFF2-40B4-BE49-F238E27FC236}">
                        <a16:creationId xmlns:a16="http://schemas.microsoft.com/office/drawing/2014/main" id="{0487E074-C521-4379-9E2B-747206D229F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0" y="3401181"/>
                    <a:ext cx="305213" cy="41563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45" name="Rechthoek 144">
                    <a:extLst>
                      <a:ext uri="{FF2B5EF4-FFF2-40B4-BE49-F238E27FC236}">
                        <a16:creationId xmlns:a16="http://schemas.microsoft.com/office/drawing/2014/main" id="{A8664B34-0CD5-446D-AEFA-894231D8ACC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1" y="3471575"/>
                    <a:ext cx="118778" cy="181691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46" name="Rechthoek 145">
                    <a:extLst>
                      <a:ext uri="{FF2B5EF4-FFF2-40B4-BE49-F238E27FC236}">
                        <a16:creationId xmlns:a16="http://schemas.microsoft.com/office/drawing/2014/main" id="{3EF94B15-C22A-49C6-A1DF-F791A693CBF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481982"/>
                    <a:ext cx="13527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47" name="Rechthoek 146">
                    <a:extLst>
                      <a:ext uri="{FF2B5EF4-FFF2-40B4-BE49-F238E27FC236}">
                        <a16:creationId xmlns:a16="http://schemas.microsoft.com/office/drawing/2014/main" id="{9F2944E7-A640-43C3-A306-AB00CC22F9C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554800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48" name="Rechthoek 147">
                    <a:extLst>
                      <a:ext uri="{FF2B5EF4-FFF2-40B4-BE49-F238E27FC236}">
                        <a16:creationId xmlns:a16="http://schemas.microsoft.com/office/drawing/2014/main" id="{5AD888AC-60A6-489B-B0B1-71C838B69BB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627618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sp>
              <p:nvSpPr>
                <p:cNvPr id="142" name="Boog 141">
                  <a:extLst>
                    <a:ext uri="{FF2B5EF4-FFF2-40B4-BE49-F238E27FC236}">
                      <a16:creationId xmlns:a16="http://schemas.microsoft.com/office/drawing/2014/main" id="{7F57E615-C1F1-420D-B206-55C9301D7A8D}"/>
                    </a:ext>
                  </a:extLst>
                </p:cNvPr>
                <p:cNvSpPr/>
                <p:nvPr userDrawn="1"/>
              </p:nvSpPr>
              <p:spPr>
                <a:xfrm rot="17637075">
                  <a:off x="12776155" y="4115270"/>
                  <a:ext cx="568367" cy="239021"/>
                </a:xfrm>
                <a:prstGeom prst="arc">
                  <a:avLst>
                    <a:gd name="adj1" fmla="val 15959368"/>
                    <a:gd name="adj2" fmla="val 1354623"/>
                  </a:avLst>
                </a:prstGeom>
                <a:noFill/>
                <a:ln w="19050" cap="flat" cmpd="sng" algn="ctr">
                  <a:solidFill>
                    <a:srgbClr val="4D82B8"/>
                  </a:solidFill>
                  <a:prstDash val="solid"/>
                  <a:headEnd type="arrow" w="med" len="sm"/>
                </a:ln>
                <a:effectLst/>
              </p:spPr>
              <p:txBody>
                <a:bodyPr rtlCol="0" anchor="ctr">
                  <a:noAutofit/>
                </a:bodyPr>
                <a:lstStyle/>
                <a:p>
                  <a:pPr algn="ctr"/>
                  <a:endParaRPr lang="nl-NL" sz="240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138" name="Tekstvak 137">
                <a:extLst>
                  <a:ext uri="{FF2B5EF4-FFF2-40B4-BE49-F238E27FC236}">
                    <a16:creationId xmlns:a16="http://schemas.microsoft.com/office/drawing/2014/main" id="{E8C451C2-A3E5-4826-96F9-ABD8E12C0A35}"/>
                  </a:ext>
                </a:extLst>
              </p:cNvPr>
              <p:cNvSpPr txBox="1"/>
              <p:nvPr userDrawn="1"/>
            </p:nvSpPr>
            <p:spPr>
              <a:xfrm>
                <a:off x="-2245455" y="3460544"/>
                <a:ext cx="896116" cy="134709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Indeling</a:t>
                </a:r>
              </a:p>
            </p:txBody>
          </p:sp>
          <p:sp>
            <p:nvSpPr>
              <p:cNvPr id="139" name="Tekstvak 138">
                <a:extLst>
                  <a:ext uri="{FF2B5EF4-FFF2-40B4-BE49-F238E27FC236}">
                    <a16:creationId xmlns:a16="http://schemas.microsoft.com/office/drawing/2014/main" id="{1D8BEFFA-7791-4261-A8EF-F9CC73D39437}"/>
                  </a:ext>
                </a:extLst>
              </p:cNvPr>
              <p:cNvSpPr txBox="1"/>
              <p:nvPr userDrawn="1"/>
            </p:nvSpPr>
            <p:spPr>
              <a:xfrm>
                <a:off x="-2258884" y="3712980"/>
                <a:ext cx="909545" cy="126416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Dia Herstellen</a:t>
                </a:r>
              </a:p>
            </p:txBody>
          </p:sp>
          <p:sp>
            <p:nvSpPr>
              <p:cNvPr id="140" name="Vrije vorm: vorm 139">
                <a:extLst>
                  <a:ext uri="{FF2B5EF4-FFF2-40B4-BE49-F238E27FC236}">
                    <a16:creationId xmlns:a16="http://schemas.microsoft.com/office/drawing/2014/main" id="{5CF4A8F0-AC56-4DDA-8C52-3AB630ADA620}"/>
                  </a:ext>
                </a:extLst>
              </p:cNvPr>
              <p:cNvSpPr/>
              <p:nvPr userDrawn="1"/>
            </p:nvSpPr>
            <p:spPr>
              <a:xfrm>
                <a:off x="-1360391" y="3783140"/>
                <a:ext cx="97562" cy="180000"/>
              </a:xfrm>
              <a:custGeom>
                <a:avLst/>
                <a:gdLst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41194 w 880280"/>
                  <a:gd name="connsiteY2" fmla="*/ 96899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27546 w 880280"/>
                  <a:gd name="connsiteY2" fmla="*/ 975815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00250 w 880280"/>
                  <a:gd name="connsiteY2" fmla="*/ 100311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11791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498144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80280" h="1624084">
                    <a:moveTo>
                      <a:pt x="0" y="0"/>
                    </a:moveTo>
                    <a:lnTo>
                      <a:pt x="0" y="1262418"/>
                    </a:lnTo>
                    <a:lnTo>
                      <a:pt x="313898" y="996287"/>
                    </a:lnTo>
                    <a:lnTo>
                      <a:pt x="620973" y="1624084"/>
                    </a:lnTo>
                    <a:lnTo>
                      <a:pt x="839337" y="1480782"/>
                    </a:lnTo>
                    <a:lnTo>
                      <a:pt x="498144" y="900753"/>
                    </a:lnTo>
                    <a:lnTo>
                      <a:pt x="880280" y="8939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96" name="Groep 95">
              <a:extLst>
                <a:ext uri="{FF2B5EF4-FFF2-40B4-BE49-F238E27FC236}">
                  <a16:creationId xmlns:a16="http://schemas.microsoft.com/office/drawing/2014/main" id="{D2436176-8BFD-4D90-BAD0-4F2FB9F7EB37}"/>
                </a:ext>
              </a:extLst>
            </p:cNvPr>
            <p:cNvGrpSpPr/>
            <p:nvPr userDrawn="1"/>
          </p:nvGrpSpPr>
          <p:grpSpPr>
            <a:xfrm>
              <a:off x="-3786165" y="5728778"/>
              <a:ext cx="3693386" cy="959696"/>
              <a:chOff x="-3786437" y="6163468"/>
              <a:chExt cx="3693386" cy="959696"/>
            </a:xfrm>
          </p:grpSpPr>
          <p:sp>
            <p:nvSpPr>
              <p:cNvPr id="124" name="Rechthoek 123">
                <a:extLst>
                  <a:ext uri="{FF2B5EF4-FFF2-40B4-BE49-F238E27FC236}">
                    <a16:creationId xmlns:a16="http://schemas.microsoft.com/office/drawing/2014/main" id="{0592E427-FE47-49BD-8558-8622B74F0FC5}"/>
                  </a:ext>
                </a:extLst>
              </p:cNvPr>
              <p:cNvSpPr/>
              <p:nvPr userDrawn="1"/>
            </p:nvSpPr>
            <p:spPr>
              <a:xfrm>
                <a:off x="-3786437" y="6295164"/>
                <a:ext cx="3593637" cy="828000"/>
              </a:xfrm>
              <a:prstGeom prst="rect">
                <a:avLst/>
              </a:prstGeom>
              <a:solidFill>
                <a:srgbClr val="ECECEC"/>
              </a:solidFill>
              <a:ln w="6350">
                <a:solidFill>
                  <a:srgbClr val="ECECE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1200" b="1" cap="all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MEER WETEN?</a:t>
                </a:r>
                <a:br>
                  <a:rPr lang="nl-NL" sz="1200" b="1" cap="all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nl-NL" sz="1200" kern="1200" cap="none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Ga naar de tab</a:t>
                </a:r>
                <a:r>
                  <a:rPr lang="nl-NL" sz="1200" b="1" cap="all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'SLIDEBUILDER’ </a:t>
                </a:r>
                <a:r>
                  <a:rPr lang="nl-NL" sz="1200" kern="1200" cap="none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en klik</a:t>
                </a:r>
                <a:br>
                  <a:rPr lang="nl-NL" sz="1200" kern="1200" cap="none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</a:br>
                <a:r>
                  <a:rPr lang="nl-NL" sz="1200" kern="1200" cap="none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op de knop </a:t>
                </a:r>
                <a:r>
                  <a:rPr lang="nl-NL" sz="1200" b="1" cap="all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'Support &amp; Inspiratie'</a:t>
                </a:r>
              </a:p>
            </p:txBody>
          </p:sp>
          <p:grpSp>
            <p:nvGrpSpPr>
              <p:cNvPr id="125" name="ICOON_info">
                <a:extLst>
                  <a:ext uri="{FF2B5EF4-FFF2-40B4-BE49-F238E27FC236}">
                    <a16:creationId xmlns:a16="http://schemas.microsoft.com/office/drawing/2014/main" id="{ECDCA7A0-69DB-4016-9A2D-2FA67E30288B}"/>
                  </a:ext>
                </a:extLst>
              </p:cNvPr>
              <p:cNvGrpSpPr/>
              <p:nvPr userDrawn="1"/>
            </p:nvGrpSpPr>
            <p:grpSpPr>
              <a:xfrm>
                <a:off x="-376736" y="6163468"/>
                <a:ext cx="283685" cy="283685"/>
                <a:chOff x="-510741" y="5913713"/>
                <a:chExt cx="267555" cy="267555"/>
              </a:xfrm>
            </p:grpSpPr>
            <p:sp>
              <p:nvSpPr>
                <p:cNvPr id="132" name="Ovaal 131">
                  <a:extLst>
                    <a:ext uri="{FF2B5EF4-FFF2-40B4-BE49-F238E27FC236}">
                      <a16:creationId xmlns:a16="http://schemas.microsoft.com/office/drawing/2014/main" id="{DF3A5F0F-63FA-4C7A-BD06-A8C71E12844D}"/>
                    </a:ext>
                  </a:extLst>
                </p:cNvPr>
                <p:cNvSpPr/>
                <p:nvPr userDrawn="1"/>
              </p:nvSpPr>
              <p:spPr>
                <a:xfrm>
                  <a:off x="-491853" y="5932072"/>
                  <a:ext cx="230835" cy="230835"/>
                </a:xfrm>
                <a:prstGeom prst="ellipse">
                  <a:avLst/>
                </a:prstGeom>
                <a:solidFill>
                  <a:srgbClr val="211F2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1600" cap="all" baseline="0" noProof="0" dirty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33" name="Graphic 163" descr="Informatie">
                  <a:extLst>
                    <a:ext uri="{FF2B5EF4-FFF2-40B4-BE49-F238E27FC236}">
                      <a16:creationId xmlns:a16="http://schemas.microsoft.com/office/drawing/2014/main" id="{D2A583C1-3BAB-47C5-B6AF-B6DED1014FEB}"/>
                    </a:ext>
                  </a:extLst>
                </p:cNvPr>
                <p:cNvSpPr/>
                <p:nvPr/>
              </p:nvSpPr>
              <p:spPr>
                <a:xfrm>
                  <a:off x="-510741" y="5913713"/>
                  <a:ext cx="267555" cy="267555"/>
                </a:xfrm>
                <a:custGeom>
                  <a:avLst/>
                  <a:gdLst>
                    <a:gd name="connsiteX0" fmla="*/ 145860 w 291719"/>
                    <a:gd name="connsiteY0" fmla="*/ 0 h 291719"/>
                    <a:gd name="connsiteX1" fmla="*/ 0 w 291719"/>
                    <a:gd name="connsiteY1" fmla="*/ 145860 h 291719"/>
                    <a:gd name="connsiteX2" fmla="*/ 145860 w 291719"/>
                    <a:gd name="connsiteY2" fmla="*/ 291720 h 291719"/>
                    <a:gd name="connsiteX3" fmla="*/ 291720 w 291719"/>
                    <a:gd name="connsiteY3" fmla="*/ 145860 h 291719"/>
                    <a:gd name="connsiteX4" fmla="*/ 145860 w 291719"/>
                    <a:gd name="connsiteY4" fmla="*/ 0 h 291719"/>
                    <a:gd name="connsiteX5" fmla="*/ 138183 w 291719"/>
                    <a:gd name="connsiteY5" fmla="*/ 38384 h 291719"/>
                    <a:gd name="connsiteX6" fmla="*/ 157375 w 291719"/>
                    <a:gd name="connsiteY6" fmla="*/ 57576 h 291719"/>
                    <a:gd name="connsiteX7" fmla="*/ 138183 w 291719"/>
                    <a:gd name="connsiteY7" fmla="*/ 76768 h 291719"/>
                    <a:gd name="connsiteX8" fmla="*/ 118991 w 291719"/>
                    <a:gd name="connsiteY8" fmla="*/ 57576 h 291719"/>
                    <a:gd name="connsiteX9" fmla="*/ 138183 w 291719"/>
                    <a:gd name="connsiteY9" fmla="*/ 38384 h 291719"/>
                    <a:gd name="connsiteX10" fmla="*/ 184244 w 291719"/>
                    <a:gd name="connsiteY10" fmla="*/ 253336 h 291719"/>
                    <a:gd name="connsiteX11" fmla="*/ 107476 w 291719"/>
                    <a:gd name="connsiteY11" fmla="*/ 253336 h 291719"/>
                    <a:gd name="connsiteX12" fmla="*/ 107476 w 291719"/>
                    <a:gd name="connsiteY12" fmla="*/ 230305 h 291719"/>
                    <a:gd name="connsiteX13" fmla="*/ 134345 w 291719"/>
                    <a:gd name="connsiteY13" fmla="*/ 230305 h 291719"/>
                    <a:gd name="connsiteX14" fmla="*/ 134345 w 291719"/>
                    <a:gd name="connsiteY14" fmla="*/ 115153 h 291719"/>
                    <a:gd name="connsiteX15" fmla="*/ 111314 w 291719"/>
                    <a:gd name="connsiteY15" fmla="*/ 115153 h 291719"/>
                    <a:gd name="connsiteX16" fmla="*/ 111314 w 291719"/>
                    <a:gd name="connsiteY16" fmla="*/ 92122 h 291719"/>
                    <a:gd name="connsiteX17" fmla="*/ 157375 w 291719"/>
                    <a:gd name="connsiteY17" fmla="*/ 92122 h 291719"/>
                    <a:gd name="connsiteX18" fmla="*/ 157375 w 291719"/>
                    <a:gd name="connsiteY18" fmla="*/ 115153 h 291719"/>
                    <a:gd name="connsiteX19" fmla="*/ 157375 w 291719"/>
                    <a:gd name="connsiteY19" fmla="*/ 230305 h 291719"/>
                    <a:gd name="connsiteX20" fmla="*/ 184244 w 291719"/>
                    <a:gd name="connsiteY20" fmla="*/ 230305 h 291719"/>
                    <a:gd name="connsiteX21" fmla="*/ 184244 w 291719"/>
                    <a:gd name="connsiteY21" fmla="*/ 253336 h 2917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291719" h="291719">
                      <a:moveTo>
                        <a:pt x="145860" y="0"/>
                      </a:moveTo>
                      <a:cubicBezTo>
                        <a:pt x="65253" y="0"/>
                        <a:pt x="0" y="65253"/>
                        <a:pt x="0" y="145860"/>
                      </a:cubicBezTo>
                      <a:cubicBezTo>
                        <a:pt x="0" y="226467"/>
                        <a:pt x="65253" y="291720"/>
                        <a:pt x="145860" y="291720"/>
                      </a:cubicBezTo>
                      <a:cubicBezTo>
                        <a:pt x="226467" y="291720"/>
                        <a:pt x="291720" y="226467"/>
                        <a:pt x="291720" y="145860"/>
                      </a:cubicBezTo>
                      <a:cubicBezTo>
                        <a:pt x="291720" y="65253"/>
                        <a:pt x="226467" y="0"/>
                        <a:pt x="145860" y="0"/>
                      </a:cubicBezTo>
                      <a:close/>
                      <a:moveTo>
                        <a:pt x="138183" y="38384"/>
                      </a:moveTo>
                      <a:cubicBezTo>
                        <a:pt x="148931" y="38384"/>
                        <a:pt x="157375" y="46829"/>
                        <a:pt x="157375" y="57576"/>
                      </a:cubicBezTo>
                      <a:cubicBezTo>
                        <a:pt x="157375" y="68324"/>
                        <a:pt x="148931" y="76768"/>
                        <a:pt x="138183" y="76768"/>
                      </a:cubicBezTo>
                      <a:cubicBezTo>
                        <a:pt x="127435" y="76768"/>
                        <a:pt x="118991" y="68324"/>
                        <a:pt x="118991" y="57576"/>
                      </a:cubicBezTo>
                      <a:cubicBezTo>
                        <a:pt x="118991" y="46829"/>
                        <a:pt x="127435" y="38384"/>
                        <a:pt x="138183" y="38384"/>
                      </a:cubicBezTo>
                      <a:close/>
                      <a:moveTo>
                        <a:pt x="184244" y="253336"/>
                      </a:moveTo>
                      <a:lnTo>
                        <a:pt x="107476" y="253336"/>
                      </a:lnTo>
                      <a:lnTo>
                        <a:pt x="107476" y="230305"/>
                      </a:lnTo>
                      <a:lnTo>
                        <a:pt x="134345" y="230305"/>
                      </a:lnTo>
                      <a:lnTo>
                        <a:pt x="134345" y="115153"/>
                      </a:lnTo>
                      <a:lnTo>
                        <a:pt x="111314" y="115153"/>
                      </a:lnTo>
                      <a:lnTo>
                        <a:pt x="111314" y="92122"/>
                      </a:lnTo>
                      <a:lnTo>
                        <a:pt x="157375" y="92122"/>
                      </a:lnTo>
                      <a:lnTo>
                        <a:pt x="157375" y="115153"/>
                      </a:lnTo>
                      <a:lnTo>
                        <a:pt x="157375" y="230305"/>
                      </a:lnTo>
                      <a:lnTo>
                        <a:pt x="184244" y="230305"/>
                      </a:lnTo>
                      <a:lnTo>
                        <a:pt x="184244" y="253336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 w="3770" cap="flat">
                  <a:noFill/>
                  <a:prstDash val="solid"/>
                  <a:miter/>
                </a:ln>
              </p:spPr>
              <p:txBody>
                <a:bodyPr rtlCol="0" anchor="ctr">
                  <a:noAutofit/>
                </a:bodyPr>
                <a:lstStyle/>
                <a:p>
                  <a:endParaRPr lang="nl-NL" sz="200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26" name="Groep 125">
                <a:extLst>
                  <a:ext uri="{FF2B5EF4-FFF2-40B4-BE49-F238E27FC236}">
                    <a16:creationId xmlns:a16="http://schemas.microsoft.com/office/drawing/2014/main" id="{1BA069FF-107A-4BCA-BFDB-15EC02829AC6}"/>
                  </a:ext>
                </a:extLst>
              </p:cNvPr>
              <p:cNvGrpSpPr/>
              <p:nvPr userDrawn="1"/>
            </p:nvGrpSpPr>
            <p:grpSpPr>
              <a:xfrm>
                <a:off x="-938434" y="6420818"/>
                <a:ext cx="627798" cy="576693"/>
                <a:chOff x="-938434" y="4570310"/>
                <a:chExt cx="627798" cy="576693"/>
              </a:xfrm>
            </p:grpSpPr>
            <p:grpSp>
              <p:nvGrpSpPr>
                <p:cNvPr id="127" name="Inspireren">
                  <a:extLst>
                    <a:ext uri="{FF2B5EF4-FFF2-40B4-BE49-F238E27FC236}">
                      <a16:creationId xmlns:a16="http://schemas.microsoft.com/office/drawing/2014/main" id="{15E44B7C-D74B-4F68-8956-6A686E2AC8C3}"/>
                    </a:ext>
                  </a:extLst>
                </p:cNvPr>
                <p:cNvGrpSpPr>
                  <a:grpSpLocks noChangeAspect="1"/>
                </p:cNvGrpSpPr>
                <p:nvPr userDrawn="1"/>
              </p:nvGrpSpPr>
              <p:grpSpPr bwMode="auto">
                <a:xfrm>
                  <a:off x="-716116" y="4570310"/>
                  <a:ext cx="169778" cy="242385"/>
                  <a:chOff x="4768" y="2783"/>
                  <a:chExt cx="788" cy="1125"/>
                </a:xfrm>
                <a:gradFill>
                  <a:gsLst>
                    <a:gs pos="0">
                      <a:srgbClr val="9D9FA1"/>
                    </a:gs>
                    <a:gs pos="70000">
                      <a:srgbClr val="211F26"/>
                    </a:gs>
                  </a:gsLst>
                  <a:lin ang="2700000" scaled="0"/>
                </a:gradFill>
              </p:grpSpPr>
              <p:sp>
                <p:nvSpPr>
                  <p:cNvPr id="129" name="Freeform 12">
                    <a:extLst>
                      <a:ext uri="{FF2B5EF4-FFF2-40B4-BE49-F238E27FC236}">
                        <a16:creationId xmlns:a16="http://schemas.microsoft.com/office/drawing/2014/main" id="{F37F3935-759F-4E1A-B24E-FDF11495A28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001" y="3186"/>
                    <a:ext cx="319" cy="288"/>
                  </a:xfrm>
                  <a:custGeom>
                    <a:avLst/>
                    <a:gdLst>
                      <a:gd name="T0" fmla="*/ 220 w 319"/>
                      <a:gd name="T1" fmla="*/ 288 h 288"/>
                      <a:gd name="T2" fmla="*/ 107 w 319"/>
                      <a:gd name="T3" fmla="*/ 288 h 288"/>
                      <a:gd name="T4" fmla="*/ 0 w 319"/>
                      <a:gd name="T5" fmla="*/ 0 h 288"/>
                      <a:gd name="T6" fmla="*/ 319 w 319"/>
                      <a:gd name="T7" fmla="*/ 0 h 288"/>
                      <a:gd name="T8" fmla="*/ 220 w 319"/>
                      <a:gd name="T9" fmla="*/ 288 h 28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19" h="288">
                        <a:moveTo>
                          <a:pt x="220" y="288"/>
                        </a:moveTo>
                        <a:lnTo>
                          <a:pt x="107" y="288"/>
                        </a:lnTo>
                        <a:lnTo>
                          <a:pt x="0" y="0"/>
                        </a:lnTo>
                        <a:lnTo>
                          <a:pt x="319" y="0"/>
                        </a:lnTo>
                        <a:lnTo>
                          <a:pt x="220" y="288"/>
                        </a:lnTo>
                        <a:close/>
                      </a:path>
                    </a:pathLst>
                  </a:custGeom>
                  <a:solidFill>
                    <a:srgbClr val="1FF524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95469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3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Segoe UI Light"/>
                    </a:endParaRPr>
                  </a:p>
                </p:txBody>
              </p:sp>
              <p:sp>
                <p:nvSpPr>
                  <p:cNvPr id="130" name="Freeform 13">
                    <a:extLst>
                      <a:ext uri="{FF2B5EF4-FFF2-40B4-BE49-F238E27FC236}">
                        <a16:creationId xmlns:a16="http://schemas.microsoft.com/office/drawing/2014/main" id="{1C9B7467-CB6A-418E-A4AA-D15729B73DE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022" y="3796"/>
                    <a:ext cx="282" cy="112"/>
                  </a:xfrm>
                  <a:custGeom>
                    <a:avLst/>
                    <a:gdLst>
                      <a:gd name="T0" fmla="*/ 229 w 251"/>
                      <a:gd name="T1" fmla="*/ 70 h 100"/>
                      <a:gd name="T2" fmla="*/ 229 w 251"/>
                      <a:gd name="T3" fmla="*/ 69 h 100"/>
                      <a:gd name="T4" fmla="*/ 251 w 251"/>
                      <a:gd name="T5" fmla="*/ 0 h 100"/>
                      <a:gd name="T6" fmla="*/ 0 w 251"/>
                      <a:gd name="T7" fmla="*/ 0 h 100"/>
                      <a:gd name="T8" fmla="*/ 22 w 251"/>
                      <a:gd name="T9" fmla="*/ 69 h 100"/>
                      <a:gd name="T10" fmla="*/ 63 w 251"/>
                      <a:gd name="T11" fmla="*/ 100 h 100"/>
                      <a:gd name="T12" fmla="*/ 188 w 251"/>
                      <a:gd name="T13" fmla="*/ 100 h 100"/>
                      <a:gd name="T14" fmla="*/ 229 w 251"/>
                      <a:gd name="T15" fmla="*/ 71 h 100"/>
                      <a:gd name="T16" fmla="*/ 229 w 251"/>
                      <a:gd name="T17" fmla="*/ 71 h 100"/>
                      <a:gd name="T18" fmla="*/ 229 w 251"/>
                      <a:gd name="T19" fmla="*/ 70 h 1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251" h="100">
                        <a:moveTo>
                          <a:pt x="229" y="70"/>
                        </a:moveTo>
                        <a:cubicBezTo>
                          <a:pt x="229" y="70"/>
                          <a:pt x="229" y="69"/>
                          <a:pt x="229" y="69"/>
                        </a:cubicBezTo>
                        <a:cubicBezTo>
                          <a:pt x="251" y="0"/>
                          <a:pt x="251" y="0"/>
                          <a:pt x="251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22" y="69"/>
                          <a:pt x="22" y="69"/>
                          <a:pt x="22" y="69"/>
                        </a:cubicBezTo>
                        <a:cubicBezTo>
                          <a:pt x="27" y="87"/>
                          <a:pt x="44" y="100"/>
                          <a:pt x="63" y="100"/>
                        </a:cubicBezTo>
                        <a:cubicBezTo>
                          <a:pt x="188" y="100"/>
                          <a:pt x="188" y="100"/>
                          <a:pt x="188" y="100"/>
                        </a:cubicBezTo>
                        <a:cubicBezTo>
                          <a:pt x="207" y="100"/>
                          <a:pt x="223" y="88"/>
                          <a:pt x="229" y="71"/>
                        </a:cubicBezTo>
                        <a:cubicBezTo>
                          <a:pt x="229" y="71"/>
                          <a:pt x="229" y="71"/>
                          <a:pt x="229" y="71"/>
                        </a:cubicBezTo>
                        <a:lnTo>
                          <a:pt x="229" y="7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95469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3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Segoe UI Light"/>
                    </a:endParaRPr>
                  </a:p>
                </p:txBody>
              </p:sp>
              <p:sp>
                <p:nvSpPr>
                  <p:cNvPr id="131" name="Freeform 14">
                    <a:extLst>
                      <a:ext uri="{FF2B5EF4-FFF2-40B4-BE49-F238E27FC236}">
                        <a16:creationId xmlns:a16="http://schemas.microsoft.com/office/drawing/2014/main" id="{A40C0807-86AF-4F06-AF58-DC2C4B1508EA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4768" y="2783"/>
                    <a:ext cx="788" cy="966"/>
                  </a:xfrm>
                  <a:custGeom>
                    <a:avLst/>
                    <a:gdLst>
                      <a:gd name="T0" fmla="*/ 351 w 702"/>
                      <a:gd name="T1" fmla="*/ 0 h 860"/>
                      <a:gd name="T2" fmla="*/ 0 w 702"/>
                      <a:gd name="T3" fmla="*/ 351 h 860"/>
                      <a:gd name="T4" fmla="*/ 134 w 702"/>
                      <a:gd name="T5" fmla="*/ 627 h 860"/>
                      <a:gd name="T6" fmla="*/ 165 w 702"/>
                      <a:gd name="T7" fmla="*/ 718 h 860"/>
                      <a:gd name="T8" fmla="*/ 266 w 702"/>
                      <a:gd name="T9" fmla="*/ 718 h 860"/>
                      <a:gd name="T10" fmla="*/ 266 w 702"/>
                      <a:gd name="T11" fmla="*/ 718 h 860"/>
                      <a:gd name="T12" fmla="*/ 434 w 702"/>
                      <a:gd name="T13" fmla="*/ 718 h 860"/>
                      <a:gd name="T14" fmla="*/ 419 w 702"/>
                      <a:gd name="T15" fmla="*/ 760 h 860"/>
                      <a:gd name="T16" fmla="*/ 284 w 702"/>
                      <a:gd name="T17" fmla="*/ 760 h 860"/>
                      <a:gd name="T18" fmla="*/ 284 w 702"/>
                      <a:gd name="T19" fmla="*/ 760 h 860"/>
                      <a:gd name="T20" fmla="*/ 179 w 702"/>
                      <a:gd name="T21" fmla="*/ 760 h 860"/>
                      <a:gd name="T22" fmla="*/ 212 w 702"/>
                      <a:gd name="T23" fmla="*/ 860 h 860"/>
                      <a:gd name="T24" fmla="*/ 212 w 702"/>
                      <a:gd name="T25" fmla="*/ 860 h 860"/>
                      <a:gd name="T26" fmla="*/ 216 w 702"/>
                      <a:gd name="T27" fmla="*/ 860 h 860"/>
                      <a:gd name="T28" fmla="*/ 488 w 702"/>
                      <a:gd name="T29" fmla="*/ 860 h 860"/>
                      <a:gd name="T30" fmla="*/ 491 w 702"/>
                      <a:gd name="T31" fmla="*/ 860 h 860"/>
                      <a:gd name="T32" fmla="*/ 570 w 702"/>
                      <a:gd name="T33" fmla="*/ 625 h 860"/>
                      <a:gd name="T34" fmla="*/ 702 w 702"/>
                      <a:gd name="T35" fmla="*/ 351 h 860"/>
                      <a:gd name="T36" fmla="*/ 351 w 702"/>
                      <a:gd name="T37" fmla="*/ 0 h 860"/>
                      <a:gd name="T38" fmla="*/ 587 w 702"/>
                      <a:gd name="T39" fmla="*/ 438 h 860"/>
                      <a:gd name="T40" fmla="*/ 485 w 702"/>
                      <a:gd name="T41" fmla="*/ 563 h 860"/>
                      <a:gd name="T42" fmla="*/ 454 w 702"/>
                      <a:gd name="T43" fmla="*/ 658 h 860"/>
                      <a:gd name="T44" fmla="*/ 250 w 702"/>
                      <a:gd name="T45" fmla="*/ 658 h 860"/>
                      <a:gd name="T46" fmla="*/ 219 w 702"/>
                      <a:gd name="T47" fmla="*/ 565 h 860"/>
                      <a:gd name="T48" fmla="*/ 115 w 702"/>
                      <a:gd name="T49" fmla="*/ 439 h 860"/>
                      <a:gd name="T50" fmla="*/ 99 w 702"/>
                      <a:gd name="T51" fmla="*/ 351 h 860"/>
                      <a:gd name="T52" fmla="*/ 351 w 702"/>
                      <a:gd name="T53" fmla="*/ 99 h 860"/>
                      <a:gd name="T54" fmla="*/ 603 w 702"/>
                      <a:gd name="T55" fmla="*/ 351 h 860"/>
                      <a:gd name="T56" fmla="*/ 587 w 702"/>
                      <a:gd name="T57" fmla="*/ 438 h 8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</a:cxnLst>
                    <a:rect l="0" t="0" r="r" b="b"/>
                    <a:pathLst>
                      <a:path w="702" h="860">
                        <a:moveTo>
                          <a:pt x="351" y="0"/>
                        </a:moveTo>
                        <a:cubicBezTo>
                          <a:pt x="157" y="0"/>
                          <a:pt x="0" y="157"/>
                          <a:pt x="0" y="351"/>
                        </a:cubicBezTo>
                        <a:cubicBezTo>
                          <a:pt x="0" y="463"/>
                          <a:pt x="52" y="562"/>
                          <a:pt x="134" y="627"/>
                        </a:cubicBezTo>
                        <a:cubicBezTo>
                          <a:pt x="165" y="718"/>
                          <a:pt x="165" y="718"/>
                          <a:pt x="165" y="718"/>
                        </a:cubicBezTo>
                        <a:cubicBezTo>
                          <a:pt x="266" y="718"/>
                          <a:pt x="266" y="718"/>
                          <a:pt x="266" y="718"/>
                        </a:cubicBezTo>
                        <a:cubicBezTo>
                          <a:pt x="266" y="718"/>
                          <a:pt x="266" y="718"/>
                          <a:pt x="266" y="718"/>
                        </a:cubicBezTo>
                        <a:cubicBezTo>
                          <a:pt x="434" y="718"/>
                          <a:pt x="434" y="718"/>
                          <a:pt x="434" y="718"/>
                        </a:cubicBezTo>
                        <a:cubicBezTo>
                          <a:pt x="419" y="760"/>
                          <a:pt x="419" y="760"/>
                          <a:pt x="419" y="760"/>
                        </a:cubicBezTo>
                        <a:cubicBezTo>
                          <a:pt x="284" y="760"/>
                          <a:pt x="284" y="760"/>
                          <a:pt x="284" y="760"/>
                        </a:cubicBezTo>
                        <a:cubicBezTo>
                          <a:pt x="284" y="760"/>
                          <a:pt x="284" y="760"/>
                          <a:pt x="284" y="760"/>
                        </a:cubicBezTo>
                        <a:cubicBezTo>
                          <a:pt x="179" y="760"/>
                          <a:pt x="179" y="760"/>
                          <a:pt x="179" y="760"/>
                        </a:cubicBezTo>
                        <a:cubicBezTo>
                          <a:pt x="212" y="860"/>
                          <a:pt x="212" y="860"/>
                          <a:pt x="212" y="860"/>
                        </a:cubicBezTo>
                        <a:cubicBezTo>
                          <a:pt x="212" y="860"/>
                          <a:pt x="212" y="860"/>
                          <a:pt x="212" y="860"/>
                        </a:cubicBezTo>
                        <a:cubicBezTo>
                          <a:pt x="216" y="860"/>
                          <a:pt x="216" y="860"/>
                          <a:pt x="216" y="860"/>
                        </a:cubicBezTo>
                        <a:cubicBezTo>
                          <a:pt x="488" y="860"/>
                          <a:pt x="488" y="860"/>
                          <a:pt x="488" y="860"/>
                        </a:cubicBezTo>
                        <a:cubicBezTo>
                          <a:pt x="491" y="860"/>
                          <a:pt x="491" y="860"/>
                          <a:pt x="491" y="860"/>
                        </a:cubicBezTo>
                        <a:cubicBezTo>
                          <a:pt x="570" y="625"/>
                          <a:pt x="570" y="625"/>
                          <a:pt x="570" y="625"/>
                        </a:cubicBezTo>
                        <a:cubicBezTo>
                          <a:pt x="651" y="560"/>
                          <a:pt x="702" y="461"/>
                          <a:pt x="702" y="351"/>
                        </a:cubicBezTo>
                        <a:cubicBezTo>
                          <a:pt x="702" y="157"/>
                          <a:pt x="545" y="0"/>
                          <a:pt x="351" y="0"/>
                        </a:cubicBezTo>
                        <a:close/>
                        <a:moveTo>
                          <a:pt x="587" y="438"/>
                        </a:moveTo>
                        <a:cubicBezTo>
                          <a:pt x="568" y="490"/>
                          <a:pt x="531" y="534"/>
                          <a:pt x="485" y="563"/>
                        </a:cubicBezTo>
                        <a:cubicBezTo>
                          <a:pt x="454" y="658"/>
                          <a:pt x="454" y="658"/>
                          <a:pt x="454" y="658"/>
                        </a:cubicBezTo>
                        <a:cubicBezTo>
                          <a:pt x="250" y="658"/>
                          <a:pt x="250" y="658"/>
                          <a:pt x="250" y="658"/>
                        </a:cubicBezTo>
                        <a:cubicBezTo>
                          <a:pt x="219" y="565"/>
                          <a:pt x="219" y="565"/>
                          <a:pt x="219" y="565"/>
                        </a:cubicBezTo>
                        <a:cubicBezTo>
                          <a:pt x="172" y="536"/>
                          <a:pt x="135" y="491"/>
                          <a:pt x="115" y="439"/>
                        </a:cubicBezTo>
                        <a:cubicBezTo>
                          <a:pt x="105" y="411"/>
                          <a:pt x="99" y="382"/>
                          <a:pt x="99" y="351"/>
                        </a:cubicBezTo>
                        <a:cubicBezTo>
                          <a:pt x="99" y="212"/>
                          <a:pt x="212" y="99"/>
                          <a:pt x="351" y="99"/>
                        </a:cubicBezTo>
                        <a:cubicBezTo>
                          <a:pt x="490" y="99"/>
                          <a:pt x="603" y="212"/>
                          <a:pt x="603" y="351"/>
                        </a:cubicBezTo>
                        <a:cubicBezTo>
                          <a:pt x="603" y="381"/>
                          <a:pt x="597" y="411"/>
                          <a:pt x="587" y="43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95469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3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Segoe UI Light"/>
                    </a:endParaRPr>
                  </a:p>
                </p:txBody>
              </p:sp>
            </p:grpSp>
            <p:sp>
              <p:nvSpPr>
                <p:cNvPr id="128" name="Tekstvak 127">
                  <a:extLst>
                    <a:ext uri="{FF2B5EF4-FFF2-40B4-BE49-F238E27FC236}">
                      <a16:creationId xmlns:a16="http://schemas.microsoft.com/office/drawing/2014/main" id="{FC65D880-2988-4A99-AE62-BA1E5EC763B3}"/>
                    </a:ext>
                  </a:extLst>
                </p:cNvPr>
                <p:cNvSpPr txBox="1"/>
                <p:nvPr userDrawn="1"/>
              </p:nvSpPr>
              <p:spPr>
                <a:xfrm>
                  <a:off x="-938434" y="4824764"/>
                  <a:ext cx="627798" cy="32223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ctr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l-NL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  <a:t>Support &amp;</a:t>
                  </a:r>
                  <a:br>
                    <a:rPr kumimoji="0" lang="nl-NL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</a:br>
                  <a:r>
                    <a:rPr kumimoji="0" lang="nl-NL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  <a:t>Inspiratie</a:t>
                  </a:r>
                </a:p>
              </p:txBody>
            </p:sp>
          </p:grpSp>
        </p:grpSp>
        <p:grpSp>
          <p:nvGrpSpPr>
            <p:cNvPr id="97" name="Groep 96">
              <a:extLst>
                <a:ext uri="{FF2B5EF4-FFF2-40B4-BE49-F238E27FC236}">
                  <a16:creationId xmlns:a16="http://schemas.microsoft.com/office/drawing/2014/main" id="{291EF89F-667D-4783-95FA-176932C73018}"/>
                </a:ext>
              </a:extLst>
            </p:cNvPr>
            <p:cNvGrpSpPr/>
            <p:nvPr userDrawn="1"/>
          </p:nvGrpSpPr>
          <p:grpSpPr>
            <a:xfrm>
              <a:off x="-3367447" y="1226982"/>
              <a:ext cx="791775" cy="406485"/>
              <a:chOff x="-3565087" y="1409294"/>
              <a:chExt cx="627469" cy="322133"/>
            </a:xfrm>
          </p:grpSpPr>
          <p:grpSp>
            <p:nvGrpSpPr>
              <p:cNvPr id="118" name="Groep 117">
                <a:extLst>
                  <a:ext uri="{FF2B5EF4-FFF2-40B4-BE49-F238E27FC236}">
                    <a16:creationId xmlns:a16="http://schemas.microsoft.com/office/drawing/2014/main" id="{6A0F3ADB-AC9A-43DA-A7AB-26D977293852}"/>
                  </a:ext>
                </a:extLst>
              </p:cNvPr>
              <p:cNvGrpSpPr/>
              <p:nvPr userDrawn="1"/>
            </p:nvGrpSpPr>
            <p:grpSpPr>
              <a:xfrm>
                <a:off x="-3364916" y="1409294"/>
                <a:ext cx="225195" cy="195499"/>
                <a:chOff x="10307162" y="1361199"/>
                <a:chExt cx="2200275" cy="1914525"/>
              </a:xfrm>
            </p:grpSpPr>
            <p:sp>
              <p:nvSpPr>
                <p:cNvPr id="120" name="Vrije vorm: vorm 119">
                  <a:extLst>
                    <a:ext uri="{FF2B5EF4-FFF2-40B4-BE49-F238E27FC236}">
                      <a16:creationId xmlns:a16="http://schemas.microsoft.com/office/drawing/2014/main" id="{4EEA3799-5797-4A40-ACC6-E01A5C2A8CEC}"/>
                    </a:ext>
                  </a:extLst>
                </p:cNvPr>
                <p:cNvSpPr/>
                <p:nvPr/>
              </p:nvSpPr>
              <p:spPr>
                <a:xfrm>
                  <a:off x="10683400" y="1831734"/>
                  <a:ext cx="371475" cy="371475"/>
                </a:xfrm>
                <a:custGeom>
                  <a:avLst/>
                  <a:gdLst>
                    <a:gd name="connsiteX0" fmla="*/ 369094 w 371475"/>
                    <a:gd name="connsiteY0" fmla="*/ 188119 h 371475"/>
                    <a:gd name="connsiteX1" fmla="*/ 188119 w 371475"/>
                    <a:gd name="connsiteY1" fmla="*/ 369094 h 371475"/>
                    <a:gd name="connsiteX2" fmla="*/ 7144 w 371475"/>
                    <a:gd name="connsiteY2" fmla="*/ 188119 h 371475"/>
                    <a:gd name="connsiteX3" fmla="*/ 188119 w 371475"/>
                    <a:gd name="connsiteY3" fmla="*/ 7144 h 371475"/>
                    <a:gd name="connsiteX4" fmla="*/ 369094 w 371475"/>
                    <a:gd name="connsiteY4" fmla="*/ 188119 h 3714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71475" h="371475">
                      <a:moveTo>
                        <a:pt x="369094" y="188119"/>
                      </a:moveTo>
                      <a:cubicBezTo>
                        <a:pt x="369094" y="288068"/>
                        <a:pt x="288068" y="369094"/>
                        <a:pt x="188119" y="369094"/>
                      </a:cubicBezTo>
                      <a:cubicBezTo>
                        <a:pt x="88169" y="369094"/>
                        <a:pt x="7144" y="288068"/>
                        <a:pt x="7144" y="188119"/>
                      </a:cubicBezTo>
                      <a:cubicBezTo>
                        <a:pt x="7144" y="88169"/>
                        <a:pt x="88169" y="7144"/>
                        <a:pt x="188119" y="7144"/>
                      </a:cubicBezTo>
                      <a:cubicBezTo>
                        <a:pt x="288068" y="7144"/>
                        <a:pt x="369094" y="88169"/>
                        <a:pt x="369094" y="188119"/>
                      </a:cubicBezTo>
                      <a:close/>
                    </a:path>
                  </a:pathLst>
                </a:custGeom>
                <a:solidFill>
                  <a:srgbClr val="1FF52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95469"/>
                  <a:endParaRPr lang="nl-NL" sz="7200" dirty="0">
                    <a:solidFill>
                      <a:srgbClr val="211F26"/>
                    </a:solidFill>
                    <a:latin typeface="Segoe UI Light"/>
                  </a:endParaRPr>
                </a:p>
              </p:txBody>
            </p:sp>
            <p:grpSp>
              <p:nvGrpSpPr>
                <p:cNvPr id="121" name="Groep 120">
                  <a:extLst>
                    <a:ext uri="{FF2B5EF4-FFF2-40B4-BE49-F238E27FC236}">
                      <a16:creationId xmlns:a16="http://schemas.microsoft.com/office/drawing/2014/main" id="{817194D4-97AE-4406-B576-974BA0FF104D}"/>
                    </a:ext>
                  </a:extLst>
                </p:cNvPr>
                <p:cNvGrpSpPr/>
                <p:nvPr/>
              </p:nvGrpSpPr>
              <p:grpSpPr>
                <a:xfrm>
                  <a:off x="10307162" y="1361199"/>
                  <a:ext cx="2200275" cy="1914525"/>
                  <a:chOff x="10307162" y="1361199"/>
                  <a:chExt cx="2200275" cy="1914525"/>
                </a:xfrm>
                <a:gradFill>
                  <a:gsLst>
                    <a:gs pos="0">
                      <a:srgbClr val="9D9FA1"/>
                    </a:gs>
                    <a:gs pos="70000">
                      <a:srgbClr val="211F26"/>
                    </a:gs>
                  </a:gsLst>
                  <a:lin ang="2700000" scaled="0"/>
                </a:gradFill>
              </p:grpSpPr>
              <p:sp>
                <p:nvSpPr>
                  <p:cNvPr id="122" name="Vrije vorm: vorm 121">
                    <a:extLst>
                      <a:ext uri="{FF2B5EF4-FFF2-40B4-BE49-F238E27FC236}">
                        <a16:creationId xmlns:a16="http://schemas.microsoft.com/office/drawing/2014/main" id="{37795CE8-7396-45D1-99AC-D83336D0C1A1}"/>
                      </a:ext>
                    </a:extLst>
                  </p:cNvPr>
                  <p:cNvSpPr/>
                  <p:nvPr/>
                </p:nvSpPr>
                <p:spPr>
                  <a:xfrm>
                    <a:off x="10307162" y="1361199"/>
                    <a:ext cx="2200275" cy="1914525"/>
                  </a:xfrm>
                  <a:custGeom>
                    <a:avLst/>
                    <a:gdLst>
                      <a:gd name="connsiteX0" fmla="*/ 7144 w 2200275"/>
                      <a:gd name="connsiteY0" fmla="*/ 7144 h 1914525"/>
                      <a:gd name="connsiteX1" fmla="*/ 7144 w 2200275"/>
                      <a:gd name="connsiteY1" fmla="*/ 245269 h 1914525"/>
                      <a:gd name="connsiteX2" fmla="*/ 432911 w 2200275"/>
                      <a:gd name="connsiteY2" fmla="*/ 245269 h 1914525"/>
                      <a:gd name="connsiteX3" fmla="*/ 432911 w 2200275"/>
                      <a:gd name="connsiteY3" fmla="*/ 245269 h 1914525"/>
                      <a:gd name="connsiteX4" fmla="*/ 1959769 w 2200275"/>
                      <a:gd name="connsiteY4" fmla="*/ 245269 h 1914525"/>
                      <a:gd name="connsiteX5" fmla="*/ 1959769 w 2200275"/>
                      <a:gd name="connsiteY5" fmla="*/ 1674019 h 1914525"/>
                      <a:gd name="connsiteX6" fmla="*/ 245269 w 2200275"/>
                      <a:gd name="connsiteY6" fmla="*/ 1674019 h 1914525"/>
                      <a:gd name="connsiteX7" fmla="*/ 245269 w 2200275"/>
                      <a:gd name="connsiteY7" fmla="*/ 350044 h 1914525"/>
                      <a:gd name="connsiteX8" fmla="*/ 7144 w 2200275"/>
                      <a:gd name="connsiteY8" fmla="*/ 350044 h 1914525"/>
                      <a:gd name="connsiteX9" fmla="*/ 7144 w 2200275"/>
                      <a:gd name="connsiteY9" fmla="*/ 1912144 h 1914525"/>
                      <a:gd name="connsiteX10" fmla="*/ 2197894 w 2200275"/>
                      <a:gd name="connsiteY10" fmla="*/ 1912144 h 1914525"/>
                      <a:gd name="connsiteX11" fmla="*/ 2197894 w 2200275"/>
                      <a:gd name="connsiteY11" fmla="*/ 7144 h 19145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2200275" h="1914525">
                        <a:moveTo>
                          <a:pt x="7144" y="7144"/>
                        </a:moveTo>
                        <a:lnTo>
                          <a:pt x="7144" y="245269"/>
                        </a:lnTo>
                        <a:lnTo>
                          <a:pt x="432911" y="245269"/>
                        </a:lnTo>
                        <a:lnTo>
                          <a:pt x="432911" y="245269"/>
                        </a:lnTo>
                        <a:lnTo>
                          <a:pt x="1959769" y="245269"/>
                        </a:lnTo>
                        <a:lnTo>
                          <a:pt x="1959769" y="1674019"/>
                        </a:lnTo>
                        <a:lnTo>
                          <a:pt x="245269" y="1674019"/>
                        </a:lnTo>
                        <a:lnTo>
                          <a:pt x="245269" y="350044"/>
                        </a:lnTo>
                        <a:lnTo>
                          <a:pt x="7144" y="350044"/>
                        </a:lnTo>
                        <a:lnTo>
                          <a:pt x="7144" y="1912144"/>
                        </a:lnTo>
                        <a:lnTo>
                          <a:pt x="2197894" y="1912144"/>
                        </a:lnTo>
                        <a:lnTo>
                          <a:pt x="2197894" y="7144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95469"/>
                    <a:endParaRPr lang="nl-NL" sz="7200" dirty="0">
                      <a:solidFill>
                        <a:srgbClr val="211F26"/>
                      </a:solidFill>
                      <a:latin typeface="Segoe UI Light"/>
                    </a:endParaRPr>
                  </a:p>
                </p:txBody>
              </p:sp>
              <p:sp>
                <p:nvSpPr>
                  <p:cNvPr id="123" name="Vrije vorm: vorm 122">
                    <a:extLst>
                      <a:ext uri="{FF2B5EF4-FFF2-40B4-BE49-F238E27FC236}">
                        <a16:creationId xmlns:a16="http://schemas.microsoft.com/office/drawing/2014/main" id="{85D072E7-C765-4099-8114-42F0FF893BBE}"/>
                      </a:ext>
                    </a:extLst>
                  </p:cNvPr>
                  <p:cNvSpPr/>
                  <p:nvPr/>
                </p:nvSpPr>
                <p:spPr>
                  <a:xfrm>
                    <a:off x="10682447" y="1953654"/>
                    <a:ext cx="1438275" cy="885825"/>
                  </a:xfrm>
                  <a:custGeom>
                    <a:avLst/>
                    <a:gdLst>
                      <a:gd name="connsiteX0" fmla="*/ 1070134 w 1438275"/>
                      <a:gd name="connsiteY0" fmla="*/ 7144 h 885825"/>
                      <a:gd name="connsiteX1" fmla="*/ 801529 w 1438275"/>
                      <a:gd name="connsiteY1" fmla="*/ 275749 h 885825"/>
                      <a:gd name="connsiteX2" fmla="*/ 662464 w 1438275"/>
                      <a:gd name="connsiteY2" fmla="*/ 137636 h 885825"/>
                      <a:gd name="connsiteX3" fmla="*/ 7144 w 1438275"/>
                      <a:gd name="connsiteY3" fmla="*/ 784384 h 885825"/>
                      <a:gd name="connsiteX4" fmla="*/ 108109 w 1438275"/>
                      <a:gd name="connsiteY4" fmla="*/ 885349 h 885825"/>
                      <a:gd name="connsiteX5" fmla="*/ 662464 w 1438275"/>
                      <a:gd name="connsiteY5" fmla="*/ 338614 h 885825"/>
                      <a:gd name="connsiteX6" fmla="*/ 928211 w 1438275"/>
                      <a:gd name="connsiteY6" fmla="*/ 605314 h 885825"/>
                      <a:gd name="connsiteX7" fmla="*/ 1029176 w 1438275"/>
                      <a:gd name="connsiteY7" fmla="*/ 503396 h 885825"/>
                      <a:gd name="connsiteX8" fmla="*/ 902494 w 1438275"/>
                      <a:gd name="connsiteY8" fmla="*/ 376714 h 885825"/>
                      <a:gd name="connsiteX9" fmla="*/ 1070134 w 1438275"/>
                      <a:gd name="connsiteY9" fmla="*/ 209074 h 885825"/>
                      <a:gd name="connsiteX10" fmla="*/ 1337786 w 1438275"/>
                      <a:gd name="connsiteY10" fmla="*/ 480536 h 885825"/>
                      <a:gd name="connsiteX11" fmla="*/ 1438751 w 1438275"/>
                      <a:gd name="connsiteY11" fmla="*/ 378619 h 8858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438275" h="885825">
                        <a:moveTo>
                          <a:pt x="1070134" y="7144"/>
                        </a:moveTo>
                        <a:lnTo>
                          <a:pt x="801529" y="275749"/>
                        </a:lnTo>
                        <a:lnTo>
                          <a:pt x="662464" y="137636"/>
                        </a:lnTo>
                        <a:lnTo>
                          <a:pt x="7144" y="784384"/>
                        </a:lnTo>
                        <a:lnTo>
                          <a:pt x="108109" y="885349"/>
                        </a:lnTo>
                        <a:lnTo>
                          <a:pt x="662464" y="338614"/>
                        </a:lnTo>
                        <a:lnTo>
                          <a:pt x="928211" y="605314"/>
                        </a:lnTo>
                        <a:lnTo>
                          <a:pt x="1029176" y="503396"/>
                        </a:lnTo>
                        <a:lnTo>
                          <a:pt x="902494" y="376714"/>
                        </a:lnTo>
                        <a:lnTo>
                          <a:pt x="1070134" y="209074"/>
                        </a:lnTo>
                        <a:lnTo>
                          <a:pt x="1337786" y="480536"/>
                        </a:lnTo>
                        <a:lnTo>
                          <a:pt x="1438751" y="378619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95469"/>
                    <a:endParaRPr lang="nl-NL" sz="7200" dirty="0">
                      <a:solidFill>
                        <a:srgbClr val="211F26"/>
                      </a:solidFill>
                      <a:latin typeface="Segoe UI Light"/>
                    </a:endParaRPr>
                  </a:p>
                </p:txBody>
              </p:sp>
            </p:grpSp>
          </p:grpSp>
          <p:sp>
            <p:nvSpPr>
              <p:cNvPr id="119" name="Tekstvak 118">
                <a:extLst>
                  <a:ext uri="{FF2B5EF4-FFF2-40B4-BE49-F238E27FC236}">
                    <a16:creationId xmlns:a16="http://schemas.microsoft.com/office/drawing/2014/main" id="{42A51255-936C-4859-A779-1F4C634DBB65}"/>
                  </a:ext>
                </a:extLst>
              </p:cNvPr>
              <p:cNvSpPr txBox="1"/>
              <p:nvPr userDrawn="1"/>
            </p:nvSpPr>
            <p:spPr>
              <a:xfrm>
                <a:off x="-3565087" y="1617700"/>
                <a:ext cx="627469" cy="113727"/>
              </a:xfrm>
              <a:prstGeom prst="rect">
                <a:avLst/>
              </a:prstGeom>
              <a:noFill/>
            </p:spPr>
            <p:txBody>
              <a:bodyPr wrap="square" lIns="0" tIns="18000" rIns="0" bIns="0" rtlCol="0" anchor="t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Afbeeldingen</a:t>
                </a:r>
              </a:p>
            </p:txBody>
          </p:sp>
        </p:grpSp>
        <p:grpSp>
          <p:nvGrpSpPr>
            <p:cNvPr id="98" name="Groep 97">
              <a:extLst>
                <a:ext uri="{FF2B5EF4-FFF2-40B4-BE49-F238E27FC236}">
                  <a16:creationId xmlns:a16="http://schemas.microsoft.com/office/drawing/2014/main" id="{2C8F5DC1-228E-493E-AADD-27E8FF6940F4}"/>
                </a:ext>
              </a:extLst>
            </p:cNvPr>
            <p:cNvGrpSpPr/>
            <p:nvPr userDrawn="1"/>
          </p:nvGrpSpPr>
          <p:grpSpPr>
            <a:xfrm>
              <a:off x="-3354295" y="5166361"/>
              <a:ext cx="514284" cy="506545"/>
              <a:chOff x="12617641" y="3403239"/>
              <a:chExt cx="752963" cy="741634"/>
            </a:xfrm>
          </p:grpSpPr>
          <p:grpSp>
            <p:nvGrpSpPr>
              <p:cNvPr id="102" name="Groep 101">
                <a:extLst>
                  <a:ext uri="{FF2B5EF4-FFF2-40B4-BE49-F238E27FC236}">
                    <a16:creationId xmlns:a16="http://schemas.microsoft.com/office/drawing/2014/main" id="{AC710C14-6073-49DE-AA62-61B290CF2832}"/>
                  </a:ext>
                </a:extLst>
              </p:cNvPr>
              <p:cNvGrpSpPr/>
              <p:nvPr userDrawn="1"/>
            </p:nvGrpSpPr>
            <p:grpSpPr>
              <a:xfrm>
                <a:off x="12771530" y="3403239"/>
                <a:ext cx="467176" cy="448491"/>
                <a:chOff x="12782157" y="3403239"/>
                <a:chExt cx="467176" cy="448491"/>
              </a:xfrm>
            </p:grpSpPr>
            <p:grpSp>
              <p:nvGrpSpPr>
                <p:cNvPr id="105" name="Groep 104">
                  <a:extLst>
                    <a:ext uri="{FF2B5EF4-FFF2-40B4-BE49-F238E27FC236}">
                      <a16:creationId xmlns:a16="http://schemas.microsoft.com/office/drawing/2014/main" id="{5259831E-868E-4725-928E-E37A0E065A26}"/>
                    </a:ext>
                  </a:extLst>
                </p:cNvPr>
                <p:cNvGrpSpPr/>
                <p:nvPr userDrawn="1"/>
              </p:nvGrpSpPr>
              <p:grpSpPr>
                <a:xfrm>
                  <a:off x="12782157" y="3403239"/>
                  <a:ext cx="412976" cy="396132"/>
                  <a:chOff x="13554906" y="3320109"/>
                  <a:chExt cx="443917" cy="425811"/>
                </a:xfrm>
              </p:grpSpPr>
              <p:grpSp>
                <p:nvGrpSpPr>
                  <p:cNvPr id="112" name="Groep 111">
                    <a:extLst>
                      <a:ext uri="{FF2B5EF4-FFF2-40B4-BE49-F238E27FC236}">
                        <a16:creationId xmlns:a16="http://schemas.microsoft.com/office/drawing/2014/main" id="{17BB5FBC-B29F-47DC-8171-080A4B3C88CD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17" cy="425811"/>
                    <a:chOff x="12909684" y="1276143"/>
                    <a:chExt cx="443917" cy="425811"/>
                  </a:xfrm>
                </p:grpSpPr>
                <p:sp>
                  <p:nvSpPr>
                    <p:cNvPr id="115" name="Rechthoek 114">
                      <a:extLst>
                        <a:ext uri="{FF2B5EF4-FFF2-40B4-BE49-F238E27FC236}">
                          <a16:creationId xmlns:a16="http://schemas.microsoft.com/office/drawing/2014/main" id="{BA824B43-5161-409A-9D28-5B516FBC03F6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9" y="1276143"/>
                      <a:ext cx="443912" cy="425811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818181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16" name="Rechthoek 115">
                      <a:extLst>
                        <a:ext uri="{FF2B5EF4-FFF2-40B4-BE49-F238E27FC236}">
                          <a16:creationId xmlns:a16="http://schemas.microsoft.com/office/drawing/2014/main" id="{762864B2-A984-42EC-8EE9-EDEC5E969D7B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17" name="Ovaal 116">
                      <a:extLst>
                        <a:ext uri="{FF2B5EF4-FFF2-40B4-BE49-F238E27FC236}">
                          <a16:creationId xmlns:a16="http://schemas.microsoft.com/office/drawing/2014/main" id="{AD605DEC-208D-447D-8667-59FD4F0089CD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pic>
                <p:nvPicPr>
                  <p:cNvPr id="113" name="Afbeelding 112">
                    <a:extLst>
                      <a:ext uri="{FF2B5EF4-FFF2-40B4-BE49-F238E27FC236}">
                        <a16:creationId xmlns:a16="http://schemas.microsoft.com/office/drawing/2014/main" id="{9DC48E6D-006B-4103-8FA3-EAFBB2308E6B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1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114" name="Afbeelding 113">
                    <a:extLst>
                      <a:ext uri="{FF2B5EF4-FFF2-40B4-BE49-F238E27FC236}">
                        <a16:creationId xmlns:a16="http://schemas.microsoft.com/office/drawing/2014/main" id="{4C3FB74A-9218-462F-AF0B-6BA0E0C6E81C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9" y="3449265"/>
                    <a:ext cx="173367" cy="111424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06" name="Groep 105">
                  <a:extLst>
                    <a:ext uri="{FF2B5EF4-FFF2-40B4-BE49-F238E27FC236}">
                      <a16:creationId xmlns:a16="http://schemas.microsoft.com/office/drawing/2014/main" id="{BC2E25DF-5E13-47E1-A51E-000406911803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110" name="Rechthoek 109">
                    <a:extLst>
                      <a:ext uri="{FF2B5EF4-FFF2-40B4-BE49-F238E27FC236}">
                        <a16:creationId xmlns:a16="http://schemas.microsoft.com/office/drawing/2014/main" id="{EE5DBD09-FA45-49EC-9F2A-CAB5A838992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11" name="Rechthoek 110">
                    <a:extLst>
                      <a:ext uri="{FF2B5EF4-FFF2-40B4-BE49-F238E27FC236}">
                        <a16:creationId xmlns:a16="http://schemas.microsoft.com/office/drawing/2014/main" id="{EFA24DDE-609B-4C00-8A2B-1006D4643302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107" name="Groep 106">
                  <a:extLst>
                    <a:ext uri="{FF2B5EF4-FFF2-40B4-BE49-F238E27FC236}">
                      <a16:creationId xmlns:a16="http://schemas.microsoft.com/office/drawing/2014/main" id="{DA53CBF7-8526-4722-930B-BE7EE4309E00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108" name="Rechthoek 107">
                    <a:extLst>
                      <a:ext uri="{FF2B5EF4-FFF2-40B4-BE49-F238E27FC236}">
                        <a16:creationId xmlns:a16="http://schemas.microsoft.com/office/drawing/2014/main" id="{CB73406D-A6C1-429A-B70C-D95942FAACD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09" name="Rechthoek 108">
                    <a:extLst>
                      <a:ext uri="{FF2B5EF4-FFF2-40B4-BE49-F238E27FC236}">
                        <a16:creationId xmlns:a16="http://schemas.microsoft.com/office/drawing/2014/main" id="{521EB681-A9ED-4CAC-8448-AC1B5DE32396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</p:grpSp>
          <p:sp>
            <p:nvSpPr>
              <p:cNvPr id="103" name="Rechthoek 102">
                <a:extLst>
                  <a:ext uri="{FF2B5EF4-FFF2-40B4-BE49-F238E27FC236}">
                    <a16:creationId xmlns:a16="http://schemas.microsoft.com/office/drawing/2014/main" id="{2B5909DC-AEE5-4C58-A55A-F8B01E50141E}"/>
                  </a:ext>
                </a:extLst>
              </p:cNvPr>
              <p:cNvSpPr/>
              <p:nvPr userDrawn="1"/>
            </p:nvSpPr>
            <p:spPr>
              <a:xfrm>
                <a:off x="12617641" y="3889890"/>
                <a:ext cx="752963" cy="16117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Bijsnijden</a:t>
                </a:r>
              </a:p>
            </p:txBody>
          </p:sp>
          <p:sp>
            <p:nvSpPr>
              <p:cNvPr id="104" name="Gelijkbenige driehoek 103">
                <a:extLst>
                  <a:ext uri="{FF2B5EF4-FFF2-40B4-BE49-F238E27FC236}">
                    <a16:creationId xmlns:a16="http://schemas.microsoft.com/office/drawing/2014/main" id="{6E949A49-7D67-49B8-849C-C020038ECF69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81818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99" name="Ovaal 98">
              <a:extLst>
                <a:ext uri="{FF2B5EF4-FFF2-40B4-BE49-F238E27FC236}">
                  <a16:creationId xmlns:a16="http://schemas.microsoft.com/office/drawing/2014/main" id="{6F603970-D435-42E6-9FF0-12ACB9F068D1}"/>
                </a:ext>
              </a:extLst>
            </p:cNvPr>
            <p:cNvSpPr/>
            <p:nvPr userDrawn="1"/>
          </p:nvSpPr>
          <p:spPr>
            <a:xfrm>
              <a:off x="-3603587" y="181118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00" name="Rechthoek 99">
              <a:extLst>
                <a:ext uri="{FF2B5EF4-FFF2-40B4-BE49-F238E27FC236}">
                  <a16:creationId xmlns:a16="http://schemas.microsoft.com/office/drawing/2014/main" id="{8E048DE7-7146-4F7C-9E71-1B66B358E2BC}"/>
                </a:ext>
              </a:extLst>
            </p:cNvPr>
            <p:cNvSpPr/>
            <p:nvPr userDrawn="1"/>
          </p:nvSpPr>
          <p:spPr>
            <a:xfrm>
              <a:off x="-3319415" y="1811185"/>
              <a:ext cx="2944682" cy="32633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Kies de gewenste categorie en afbeelding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en klik 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‘Invoegen’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101" name="Rechthoek 100">
              <a:extLst>
                <a:ext uri="{FF2B5EF4-FFF2-40B4-BE49-F238E27FC236}">
                  <a16:creationId xmlns:a16="http://schemas.microsoft.com/office/drawing/2014/main" id="{D96103FC-6BE8-4880-8561-46A5183F909C}"/>
                </a:ext>
              </a:extLst>
            </p:cNvPr>
            <p:cNvSpPr/>
            <p:nvPr userDrawn="1"/>
          </p:nvSpPr>
          <p:spPr>
            <a:xfrm>
              <a:off x="-3319415" y="2245760"/>
              <a:ext cx="825500" cy="209550"/>
            </a:xfrm>
            <a:prstGeom prst="rect">
              <a:avLst/>
            </a:prstGeom>
            <a:solidFill>
              <a:srgbClr val="1FF524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Invoegen</a:t>
              </a:r>
            </a:p>
          </p:txBody>
        </p:sp>
      </p:grpSp>
      <p:grpSp>
        <p:nvGrpSpPr>
          <p:cNvPr id="11" name="- INSTRUCTIES">
            <a:extLst>
              <a:ext uri="{FF2B5EF4-FFF2-40B4-BE49-F238E27FC236}">
                <a16:creationId xmlns:a16="http://schemas.microsoft.com/office/drawing/2014/main" id="{57044F66-F274-48D6-B3C4-904EC8153255}"/>
              </a:ext>
            </a:extLst>
          </p:cNvPr>
          <p:cNvGrpSpPr/>
          <p:nvPr userDrawn="1"/>
        </p:nvGrpSpPr>
        <p:grpSpPr>
          <a:xfrm>
            <a:off x="-3786437" y="-1"/>
            <a:ext cx="3693386" cy="5952132"/>
            <a:chOff x="-3786437" y="-1"/>
            <a:chExt cx="3693386" cy="5952132"/>
          </a:xfrm>
        </p:grpSpPr>
        <p:sp>
          <p:nvSpPr>
            <p:cNvPr id="13" name="Rechthoek 12">
              <a:extLst>
                <a:ext uri="{FF2B5EF4-FFF2-40B4-BE49-F238E27FC236}">
                  <a16:creationId xmlns:a16="http://schemas.microsoft.com/office/drawing/2014/main" id="{469CB95F-B5FA-4C47-A60A-5CFBFE8B4198}"/>
                </a:ext>
              </a:extLst>
            </p:cNvPr>
            <p:cNvSpPr/>
            <p:nvPr userDrawn="1"/>
          </p:nvSpPr>
          <p:spPr>
            <a:xfrm>
              <a:off x="-3786165" y="-1"/>
              <a:ext cx="3593091" cy="5124131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Tekst niveaus kiezen</a:t>
              </a:r>
            </a:p>
          </p:txBody>
        </p:sp>
        <p:sp>
          <p:nvSpPr>
            <p:cNvPr id="14" name="Ovaal 13">
              <a:extLst>
                <a:ext uri="{FF2B5EF4-FFF2-40B4-BE49-F238E27FC236}">
                  <a16:creationId xmlns:a16="http://schemas.microsoft.com/office/drawing/2014/main" id="{38E0773E-BEB2-4B3D-85D9-1C436B40B1D8}"/>
                </a:ext>
              </a:extLst>
            </p:cNvPr>
            <p:cNvSpPr/>
            <p:nvPr userDrawn="1"/>
          </p:nvSpPr>
          <p:spPr>
            <a:xfrm>
              <a:off x="-3604183" y="183748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5" name="Rechthoek 14">
              <a:extLst>
                <a:ext uri="{FF2B5EF4-FFF2-40B4-BE49-F238E27FC236}">
                  <a16:creationId xmlns:a16="http://schemas.microsoft.com/office/drawing/2014/main" id="{22FF6642-5175-4E75-B5A7-7D83DDEAABDB}"/>
                </a:ext>
              </a:extLst>
            </p:cNvPr>
            <p:cNvSpPr/>
            <p:nvPr userDrawn="1"/>
          </p:nvSpPr>
          <p:spPr>
            <a:xfrm>
              <a:off x="-3319415" y="183748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9875" marR="0" lvl="0" indent="-269875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1"/>
                </a:buClr>
                <a:buSzTx/>
                <a:buFont typeface="Calibri" panose="020F0502020204030204" pitchFamily="34" charset="0"/>
                <a:buChar char="›"/>
                <a:tabLst/>
                <a:defRPr/>
              </a:pP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Bullet</a:t>
              </a:r>
              <a:endParaRPr kumimoji="0" lang="nl-NL" sz="1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Calibri" panose="020F0502020204030204" pitchFamily="34" charset="0"/>
              </a:endParaRPr>
            </a:p>
          </p:txBody>
        </p:sp>
        <p:sp>
          <p:nvSpPr>
            <p:cNvPr id="16" name="Ovaal 15">
              <a:extLst>
                <a:ext uri="{FF2B5EF4-FFF2-40B4-BE49-F238E27FC236}">
                  <a16:creationId xmlns:a16="http://schemas.microsoft.com/office/drawing/2014/main" id="{9137C3A5-1EC4-4A47-B009-F1E10323AB12}"/>
                </a:ext>
              </a:extLst>
            </p:cNvPr>
            <p:cNvSpPr/>
            <p:nvPr userDrawn="1"/>
          </p:nvSpPr>
          <p:spPr>
            <a:xfrm>
              <a:off x="-3604183" y="219682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7" name="Rechthoek 16">
              <a:extLst>
                <a:ext uri="{FF2B5EF4-FFF2-40B4-BE49-F238E27FC236}">
                  <a16:creationId xmlns:a16="http://schemas.microsoft.com/office/drawing/2014/main" id="{46FA6EA7-7E2C-4CAF-A1DD-B09FFC50356A}"/>
                </a:ext>
              </a:extLst>
            </p:cNvPr>
            <p:cNvSpPr/>
            <p:nvPr userDrawn="1"/>
          </p:nvSpPr>
          <p:spPr>
            <a:xfrm>
              <a:off x="-3604183" y="1196113"/>
              <a:ext cx="3229047" cy="459227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Gebruik onder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‘Start’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de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lijstniveau-knoppen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om een tekst niveau te kiezen. 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Kies uit:</a:t>
              </a:r>
            </a:p>
          </p:txBody>
        </p:sp>
        <p:sp>
          <p:nvSpPr>
            <p:cNvPr id="18" name="Rechthoek 17">
              <a:extLst>
                <a:ext uri="{FF2B5EF4-FFF2-40B4-BE49-F238E27FC236}">
                  <a16:creationId xmlns:a16="http://schemas.microsoft.com/office/drawing/2014/main" id="{9AF0AB15-258F-4F34-809D-60B79BDC821C}"/>
                </a:ext>
              </a:extLst>
            </p:cNvPr>
            <p:cNvSpPr/>
            <p:nvPr userDrawn="1"/>
          </p:nvSpPr>
          <p:spPr>
            <a:xfrm>
              <a:off x="-3319415" y="219682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539750" marR="0" lvl="0" indent="-269875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1"/>
                </a:buClr>
                <a:buSzTx/>
                <a:buFont typeface="Calibri" panose="020F0502020204030204" pitchFamily="34" charset="0"/>
                <a:buChar char="›"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Sub-</a:t>
              </a: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bullet</a:t>
              </a:r>
              <a:endParaRPr kumimoji="0" lang="nl-NL" sz="1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Calibri" panose="020F0502020204030204" pitchFamily="34" charset="0"/>
              </a:endParaRPr>
            </a:p>
          </p:txBody>
        </p:sp>
        <p:sp>
          <p:nvSpPr>
            <p:cNvPr id="19" name="Ovaal 18">
              <a:extLst>
                <a:ext uri="{FF2B5EF4-FFF2-40B4-BE49-F238E27FC236}">
                  <a16:creationId xmlns:a16="http://schemas.microsoft.com/office/drawing/2014/main" id="{96194D72-5E97-496E-89D5-7A55DF0B6FB2}"/>
                </a:ext>
              </a:extLst>
            </p:cNvPr>
            <p:cNvSpPr/>
            <p:nvPr userDrawn="1"/>
          </p:nvSpPr>
          <p:spPr>
            <a:xfrm>
              <a:off x="-3604183" y="255617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20" name="Rechthoek 19">
              <a:extLst>
                <a:ext uri="{FF2B5EF4-FFF2-40B4-BE49-F238E27FC236}">
                  <a16:creationId xmlns:a16="http://schemas.microsoft.com/office/drawing/2014/main" id="{198AA7D9-3034-4A58-982F-B5D51B8E39E4}"/>
                </a:ext>
              </a:extLst>
            </p:cNvPr>
            <p:cNvSpPr/>
            <p:nvPr userDrawn="1"/>
          </p:nvSpPr>
          <p:spPr>
            <a:xfrm>
              <a:off x="-3319415" y="255617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Calibri" panose="020F0502020204030204" pitchFamily="34" charset="0"/>
                <a:buNone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Platte tekst</a:t>
              </a:r>
            </a:p>
          </p:txBody>
        </p:sp>
        <p:sp>
          <p:nvSpPr>
            <p:cNvPr id="21" name="Ovaal 20">
              <a:extLst>
                <a:ext uri="{FF2B5EF4-FFF2-40B4-BE49-F238E27FC236}">
                  <a16:creationId xmlns:a16="http://schemas.microsoft.com/office/drawing/2014/main" id="{C7678E7B-58F4-4836-89F1-671F76472799}"/>
                </a:ext>
              </a:extLst>
            </p:cNvPr>
            <p:cNvSpPr/>
            <p:nvPr userDrawn="1"/>
          </p:nvSpPr>
          <p:spPr>
            <a:xfrm>
              <a:off x="-3604183" y="291551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22" name="Rechthoek 21">
              <a:extLst>
                <a:ext uri="{FF2B5EF4-FFF2-40B4-BE49-F238E27FC236}">
                  <a16:creationId xmlns:a16="http://schemas.microsoft.com/office/drawing/2014/main" id="{76F341C7-287C-4B5C-90A9-2390F97A2E2A}"/>
                </a:ext>
              </a:extLst>
            </p:cNvPr>
            <p:cNvSpPr/>
            <p:nvPr userDrawn="1"/>
          </p:nvSpPr>
          <p:spPr>
            <a:xfrm>
              <a:off x="-3319415" y="291551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34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Titel / Quote</a:t>
              </a:r>
            </a:p>
          </p:txBody>
        </p:sp>
        <p:sp>
          <p:nvSpPr>
            <p:cNvPr id="23" name="Ovaal 22">
              <a:extLst>
                <a:ext uri="{FF2B5EF4-FFF2-40B4-BE49-F238E27FC236}">
                  <a16:creationId xmlns:a16="http://schemas.microsoft.com/office/drawing/2014/main" id="{DAD6F919-E475-495F-B954-137BBB2091F0}"/>
                </a:ext>
              </a:extLst>
            </p:cNvPr>
            <p:cNvSpPr/>
            <p:nvPr userDrawn="1"/>
          </p:nvSpPr>
          <p:spPr>
            <a:xfrm>
              <a:off x="-3604183" y="327486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24" name="Rechthoek 23">
              <a:extLst>
                <a:ext uri="{FF2B5EF4-FFF2-40B4-BE49-F238E27FC236}">
                  <a16:creationId xmlns:a16="http://schemas.microsoft.com/office/drawing/2014/main" id="{32904E3D-7B23-441D-AA2F-96A46C82B93F}"/>
                </a:ext>
              </a:extLst>
            </p:cNvPr>
            <p:cNvSpPr/>
            <p:nvPr userDrawn="1"/>
          </p:nvSpPr>
          <p:spPr>
            <a:xfrm>
              <a:off x="-3319415" y="327486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8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Subtitel</a:t>
              </a:r>
            </a:p>
          </p:txBody>
        </p:sp>
        <p:sp>
          <p:nvSpPr>
            <p:cNvPr id="25" name="Ovaal 24">
              <a:extLst>
                <a:ext uri="{FF2B5EF4-FFF2-40B4-BE49-F238E27FC236}">
                  <a16:creationId xmlns:a16="http://schemas.microsoft.com/office/drawing/2014/main" id="{E81FFF51-C777-43A5-9E9C-075B9922D176}"/>
                </a:ext>
              </a:extLst>
            </p:cNvPr>
            <p:cNvSpPr/>
            <p:nvPr userDrawn="1"/>
          </p:nvSpPr>
          <p:spPr>
            <a:xfrm>
              <a:off x="-3604183" y="363420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6</a:t>
              </a:r>
            </a:p>
          </p:txBody>
        </p:sp>
        <p:sp>
          <p:nvSpPr>
            <p:cNvPr id="26" name="Rechthoek 25">
              <a:extLst>
                <a:ext uri="{FF2B5EF4-FFF2-40B4-BE49-F238E27FC236}">
                  <a16:creationId xmlns:a16="http://schemas.microsoft.com/office/drawing/2014/main" id="{9F67C51B-A6F2-4BFE-84EA-3A0F561EB394}"/>
                </a:ext>
              </a:extLst>
            </p:cNvPr>
            <p:cNvSpPr/>
            <p:nvPr userDrawn="1"/>
          </p:nvSpPr>
          <p:spPr>
            <a:xfrm>
              <a:off x="-3319415" y="399355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6700" marR="0" lvl="0" indent="-26670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Numerieke </a:t>
              </a: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bullet</a:t>
              </a: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 </a:t>
              </a:r>
            </a:p>
          </p:txBody>
        </p:sp>
        <p:sp>
          <p:nvSpPr>
            <p:cNvPr id="27" name="Ovaal 26">
              <a:extLst>
                <a:ext uri="{FF2B5EF4-FFF2-40B4-BE49-F238E27FC236}">
                  <a16:creationId xmlns:a16="http://schemas.microsoft.com/office/drawing/2014/main" id="{09C6D58A-224E-483E-A2FB-F6E25E8C8772}"/>
                </a:ext>
              </a:extLst>
            </p:cNvPr>
            <p:cNvSpPr/>
            <p:nvPr userDrawn="1"/>
          </p:nvSpPr>
          <p:spPr>
            <a:xfrm>
              <a:off x="-3604183" y="399355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</a:p>
          </p:txBody>
        </p:sp>
        <p:sp>
          <p:nvSpPr>
            <p:cNvPr id="28" name="Rechthoek 27">
              <a:extLst>
                <a:ext uri="{FF2B5EF4-FFF2-40B4-BE49-F238E27FC236}">
                  <a16:creationId xmlns:a16="http://schemas.microsoft.com/office/drawing/2014/main" id="{138AA394-1B4E-4648-8D3A-46EBC9C928E7}"/>
                </a:ext>
              </a:extLst>
            </p:cNvPr>
            <p:cNvSpPr/>
            <p:nvPr userDrawn="1"/>
          </p:nvSpPr>
          <p:spPr>
            <a:xfrm>
              <a:off x="-3325830" y="435289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6700" marR="0" lvl="0" indent="-26670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+mj-lt"/>
                <a:buAutoNum type="alphaLcPeriod"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Alfabetische </a:t>
              </a: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bullet</a:t>
              </a: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 </a:t>
              </a:r>
            </a:p>
          </p:txBody>
        </p:sp>
        <p:sp>
          <p:nvSpPr>
            <p:cNvPr id="30" name="Ovaal 29">
              <a:extLst>
                <a:ext uri="{FF2B5EF4-FFF2-40B4-BE49-F238E27FC236}">
                  <a16:creationId xmlns:a16="http://schemas.microsoft.com/office/drawing/2014/main" id="{9B275F4B-2776-4286-84D8-AEBCAD8DAA48}"/>
                </a:ext>
              </a:extLst>
            </p:cNvPr>
            <p:cNvSpPr/>
            <p:nvPr userDrawn="1"/>
          </p:nvSpPr>
          <p:spPr>
            <a:xfrm>
              <a:off x="-3604183" y="435289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8</a:t>
              </a:r>
            </a:p>
          </p:txBody>
        </p:sp>
        <p:sp>
          <p:nvSpPr>
            <p:cNvPr id="32" name="Rechthoek 31">
              <a:extLst>
                <a:ext uri="{FF2B5EF4-FFF2-40B4-BE49-F238E27FC236}">
                  <a16:creationId xmlns:a16="http://schemas.microsoft.com/office/drawing/2014/main" id="{C8B4F1B0-4FA8-4242-A997-5450BF840290}"/>
                </a:ext>
              </a:extLst>
            </p:cNvPr>
            <p:cNvSpPr/>
            <p:nvPr userDrawn="1"/>
          </p:nvSpPr>
          <p:spPr>
            <a:xfrm>
              <a:off x="-3319415" y="4712245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200" b="0" i="1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*Bronvermelding </a:t>
              </a:r>
            </a:p>
          </p:txBody>
        </p:sp>
        <p:sp>
          <p:nvSpPr>
            <p:cNvPr id="33" name="Ovaal 32">
              <a:extLst>
                <a:ext uri="{FF2B5EF4-FFF2-40B4-BE49-F238E27FC236}">
                  <a16:creationId xmlns:a16="http://schemas.microsoft.com/office/drawing/2014/main" id="{721A5928-26F0-4E22-976C-D671BB51D4AB}"/>
                </a:ext>
              </a:extLst>
            </p:cNvPr>
            <p:cNvSpPr/>
            <p:nvPr userDrawn="1"/>
          </p:nvSpPr>
          <p:spPr>
            <a:xfrm>
              <a:off x="-3604183" y="4712245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9</a:t>
              </a:r>
            </a:p>
          </p:txBody>
        </p:sp>
        <p:sp>
          <p:nvSpPr>
            <p:cNvPr id="34" name="Rechthoek 33">
              <a:extLst>
                <a:ext uri="{FF2B5EF4-FFF2-40B4-BE49-F238E27FC236}">
                  <a16:creationId xmlns:a16="http://schemas.microsoft.com/office/drawing/2014/main" id="{5F05B61D-A1D7-4371-905A-97B37561020D}"/>
                </a:ext>
              </a:extLst>
            </p:cNvPr>
            <p:cNvSpPr/>
            <p:nvPr userDrawn="1"/>
          </p:nvSpPr>
          <p:spPr>
            <a:xfrm>
              <a:off x="-3319415" y="363420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Kop</a:t>
              </a:r>
            </a:p>
          </p:txBody>
        </p:sp>
        <p:sp>
          <p:nvSpPr>
            <p:cNvPr id="35" name="Rechthoek 34">
              <a:extLst>
                <a:ext uri="{FF2B5EF4-FFF2-40B4-BE49-F238E27FC236}">
                  <a16:creationId xmlns:a16="http://schemas.microsoft.com/office/drawing/2014/main" id="{B8ECB89C-5612-4BBD-9AE8-19AFFBB239B5}"/>
                </a:ext>
              </a:extLst>
            </p:cNvPr>
            <p:cNvSpPr/>
            <p:nvPr userDrawn="1"/>
          </p:nvSpPr>
          <p:spPr>
            <a:xfrm>
              <a:off x="-3786437" y="5124131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MEER WETEN?</a:t>
              </a:r>
              <a:b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Ga naar de tab</a:t>
              </a: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'SLIDEBUILDER’ </a:t>
              </a: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en klik</a:t>
              </a:r>
              <a:b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op de knop </a:t>
              </a: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'Support &amp; Inspiratie'</a:t>
              </a:r>
            </a:p>
          </p:txBody>
        </p:sp>
        <p:grpSp>
          <p:nvGrpSpPr>
            <p:cNvPr id="36" name="ICOON_info">
              <a:extLst>
                <a:ext uri="{FF2B5EF4-FFF2-40B4-BE49-F238E27FC236}">
                  <a16:creationId xmlns:a16="http://schemas.microsoft.com/office/drawing/2014/main" id="{6FC3D556-19C8-42AE-869B-D741AFC6F6ED}"/>
                </a:ext>
              </a:extLst>
            </p:cNvPr>
            <p:cNvGrpSpPr/>
            <p:nvPr userDrawn="1"/>
          </p:nvGrpSpPr>
          <p:grpSpPr>
            <a:xfrm>
              <a:off x="-376736" y="5063968"/>
              <a:ext cx="283685" cy="283685"/>
              <a:chOff x="-510741" y="5913713"/>
              <a:chExt cx="267555" cy="267555"/>
            </a:xfrm>
          </p:grpSpPr>
          <p:sp>
            <p:nvSpPr>
              <p:cNvPr id="84" name="Ovaal 83">
                <a:extLst>
                  <a:ext uri="{FF2B5EF4-FFF2-40B4-BE49-F238E27FC236}">
                    <a16:creationId xmlns:a16="http://schemas.microsoft.com/office/drawing/2014/main" id="{9B61F180-7912-4048-9E9D-1BF773444B42}"/>
                  </a:ext>
                </a:extLst>
              </p:cNvPr>
              <p:cNvSpPr/>
              <p:nvPr userDrawn="1"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5" name="Graphic 163" descr="Informatie">
                <a:extLst>
                  <a:ext uri="{FF2B5EF4-FFF2-40B4-BE49-F238E27FC236}">
                    <a16:creationId xmlns:a16="http://schemas.microsoft.com/office/drawing/2014/main" id="{0A20AA8D-A564-4172-A670-F205F8021F24}"/>
                  </a:ext>
                </a:extLst>
              </p:cNvPr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avLst/>
                <a:gdLst>
                  <a:gd name="connsiteX0" fmla="*/ 145860 w 291719"/>
                  <a:gd name="connsiteY0" fmla="*/ 0 h 291719"/>
                  <a:gd name="connsiteX1" fmla="*/ 0 w 291719"/>
                  <a:gd name="connsiteY1" fmla="*/ 145860 h 291719"/>
                  <a:gd name="connsiteX2" fmla="*/ 145860 w 291719"/>
                  <a:gd name="connsiteY2" fmla="*/ 291720 h 291719"/>
                  <a:gd name="connsiteX3" fmla="*/ 291720 w 291719"/>
                  <a:gd name="connsiteY3" fmla="*/ 145860 h 291719"/>
                  <a:gd name="connsiteX4" fmla="*/ 145860 w 291719"/>
                  <a:gd name="connsiteY4" fmla="*/ 0 h 291719"/>
                  <a:gd name="connsiteX5" fmla="*/ 138183 w 291719"/>
                  <a:gd name="connsiteY5" fmla="*/ 38384 h 291719"/>
                  <a:gd name="connsiteX6" fmla="*/ 157375 w 291719"/>
                  <a:gd name="connsiteY6" fmla="*/ 57576 h 291719"/>
                  <a:gd name="connsiteX7" fmla="*/ 138183 w 291719"/>
                  <a:gd name="connsiteY7" fmla="*/ 76768 h 291719"/>
                  <a:gd name="connsiteX8" fmla="*/ 118991 w 291719"/>
                  <a:gd name="connsiteY8" fmla="*/ 57576 h 291719"/>
                  <a:gd name="connsiteX9" fmla="*/ 138183 w 291719"/>
                  <a:gd name="connsiteY9" fmla="*/ 38384 h 291719"/>
                  <a:gd name="connsiteX10" fmla="*/ 184244 w 291719"/>
                  <a:gd name="connsiteY10" fmla="*/ 253336 h 291719"/>
                  <a:gd name="connsiteX11" fmla="*/ 107476 w 291719"/>
                  <a:gd name="connsiteY11" fmla="*/ 253336 h 291719"/>
                  <a:gd name="connsiteX12" fmla="*/ 107476 w 291719"/>
                  <a:gd name="connsiteY12" fmla="*/ 230305 h 291719"/>
                  <a:gd name="connsiteX13" fmla="*/ 134345 w 291719"/>
                  <a:gd name="connsiteY13" fmla="*/ 230305 h 291719"/>
                  <a:gd name="connsiteX14" fmla="*/ 134345 w 291719"/>
                  <a:gd name="connsiteY14" fmla="*/ 115153 h 291719"/>
                  <a:gd name="connsiteX15" fmla="*/ 111314 w 291719"/>
                  <a:gd name="connsiteY15" fmla="*/ 115153 h 291719"/>
                  <a:gd name="connsiteX16" fmla="*/ 111314 w 291719"/>
                  <a:gd name="connsiteY16" fmla="*/ 92122 h 291719"/>
                  <a:gd name="connsiteX17" fmla="*/ 157375 w 291719"/>
                  <a:gd name="connsiteY17" fmla="*/ 92122 h 291719"/>
                  <a:gd name="connsiteX18" fmla="*/ 157375 w 291719"/>
                  <a:gd name="connsiteY18" fmla="*/ 115153 h 291719"/>
                  <a:gd name="connsiteX19" fmla="*/ 157375 w 291719"/>
                  <a:gd name="connsiteY19" fmla="*/ 230305 h 291719"/>
                  <a:gd name="connsiteX20" fmla="*/ 184244 w 291719"/>
                  <a:gd name="connsiteY20" fmla="*/ 230305 h 291719"/>
                  <a:gd name="connsiteX21" fmla="*/ 184244 w 291719"/>
                  <a:gd name="connsiteY21" fmla="*/ 253336 h 29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200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37" name="VOORBEELD">
              <a:extLst>
                <a:ext uri="{FF2B5EF4-FFF2-40B4-BE49-F238E27FC236}">
                  <a16:creationId xmlns:a16="http://schemas.microsoft.com/office/drawing/2014/main" id="{FF647CA1-C83B-41AD-9669-F51CD31B056B}"/>
                </a:ext>
              </a:extLst>
            </p:cNvPr>
            <p:cNvGrpSpPr/>
            <p:nvPr userDrawn="1"/>
          </p:nvGrpSpPr>
          <p:grpSpPr>
            <a:xfrm>
              <a:off x="-3605171" y="458674"/>
              <a:ext cx="3234311" cy="558875"/>
              <a:chOff x="-3605171" y="458674"/>
              <a:chExt cx="3234311" cy="558875"/>
            </a:xfrm>
          </p:grpSpPr>
          <p:sp>
            <p:nvSpPr>
              <p:cNvPr id="44" name="Rechthoek 43">
                <a:extLst>
                  <a:ext uri="{FF2B5EF4-FFF2-40B4-BE49-F238E27FC236}">
                    <a16:creationId xmlns:a16="http://schemas.microsoft.com/office/drawing/2014/main" id="{EA3BC905-D980-4B5A-80FD-AD342A22BFA1}"/>
                  </a:ext>
                </a:extLst>
              </p:cNvPr>
              <p:cNvSpPr/>
              <p:nvPr userDrawn="1"/>
            </p:nvSpPr>
            <p:spPr>
              <a:xfrm>
                <a:off x="-3604183" y="458674"/>
                <a:ext cx="393459" cy="184058"/>
              </a:xfrm>
              <a:prstGeom prst="rect">
                <a:avLst/>
              </a:prstGeom>
              <a:solidFill>
                <a:srgbClr val="F8F8F8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1800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9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Start</a:t>
                </a:r>
              </a:p>
            </p:txBody>
          </p:sp>
          <p:sp>
            <p:nvSpPr>
              <p:cNvPr id="45" name="Rechthoek 44">
                <a:extLst>
                  <a:ext uri="{FF2B5EF4-FFF2-40B4-BE49-F238E27FC236}">
                    <a16:creationId xmlns:a16="http://schemas.microsoft.com/office/drawing/2014/main" id="{E6F218D5-04C8-4B61-AD11-B7BBDDAB5271}"/>
                  </a:ext>
                </a:extLst>
              </p:cNvPr>
              <p:cNvSpPr/>
              <p:nvPr userDrawn="1"/>
            </p:nvSpPr>
            <p:spPr>
              <a:xfrm>
                <a:off x="-3599184" y="621345"/>
                <a:ext cx="383782" cy="27171"/>
              </a:xfrm>
              <a:prstGeom prst="rect">
                <a:avLst/>
              </a:prstGeom>
              <a:solidFill>
                <a:srgbClr val="B746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46" name="Groep 45">
                <a:extLst>
                  <a:ext uri="{FF2B5EF4-FFF2-40B4-BE49-F238E27FC236}">
                    <a16:creationId xmlns:a16="http://schemas.microsoft.com/office/drawing/2014/main" id="{155E4EA7-83C1-4FA7-A60E-76BAAB9CB823}"/>
                  </a:ext>
                </a:extLst>
              </p:cNvPr>
              <p:cNvGrpSpPr/>
              <p:nvPr userDrawn="1"/>
            </p:nvGrpSpPr>
            <p:grpSpPr>
              <a:xfrm>
                <a:off x="-3386247" y="830871"/>
                <a:ext cx="139423" cy="109566"/>
                <a:chOff x="-2866744" y="827071"/>
                <a:chExt cx="168701" cy="132575"/>
              </a:xfrm>
            </p:grpSpPr>
            <p:grpSp>
              <p:nvGrpSpPr>
                <p:cNvPr id="77" name="Groep 76">
                  <a:extLst>
                    <a:ext uri="{FF2B5EF4-FFF2-40B4-BE49-F238E27FC236}">
                      <a16:creationId xmlns:a16="http://schemas.microsoft.com/office/drawing/2014/main" id="{0BC04AE1-60C7-47DA-9028-108B6E11895A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79" name="Rechte verbindingslijn 78">
                    <a:extLst>
                      <a:ext uri="{FF2B5EF4-FFF2-40B4-BE49-F238E27FC236}">
                        <a16:creationId xmlns:a16="http://schemas.microsoft.com/office/drawing/2014/main" id="{65DC7405-2D19-4D6C-8393-FD6B861FA3D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0" name="Rechte verbindingslijn 79">
                    <a:extLst>
                      <a:ext uri="{FF2B5EF4-FFF2-40B4-BE49-F238E27FC236}">
                        <a16:creationId xmlns:a16="http://schemas.microsoft.com/office/drawing/2014/main" id="{BE183B04-6F98-4896-B140-0407B05A4C4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1" name="Rechte verbindingslijn 80">
                    <a:extLst>
                      <a:ext uri="{FF2B5EF4-FFF2-40B4-BE49-F238E27FC236}">
                        <a16:creationId xmlns:a16="http://schemas.microsoft.com/office/drawing/2014/main" id="{309BAC7F-014C-44FC-8AE7-4281C51BE8F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2" name="Rechte verbindingslijn 81">
                    <a:extLst>
                      <a:ext uri="{FF2B5EF4-FFF2-40B4-BE49-F238E27FC236}">
                        <a16:creationId xmlns:a16="http://schemas.microsoft.com/office/drawing/2014/main" id="{DE1E643D-7D5E-4144-9476-577178077DA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3" name="Rechte verbindingslijn 82">
                    <a:extLst>
                      <a:ext uri="{FF2B5EF4-FFF2-40B4-BE49-F238E27FC236}">
                        <a16:creationId xmlns:a16="http://schemas.microsoft.com/office/drawing/2014/main" id="{87AD2F35-6536-4602-A60A-5C9C10F9DEF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78" name="Pijl: rechts 77">
                  <a:extLst>
                    <a:ext uri="{FF2B5EF4-FFF2-40B4-BE49-F238E27FC236}">
                      <a16:creationId xmlns:a16="http://schemas.microsoft.com/office/drawing/2014/main" id="{F339DC3B-D034-488C-B05C-7104A05FED38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47" name="Groep 46">
                <a:extLst>
                  <a:ext uri="{FF2B5EF4-FFF2-40B4-BE49-F238E27FC236}">
                    <a16:creationId xmlns:a16="http://schemas.microsoft.com/office/drawing/2014/main" id="{F8B67031-93F0-4022-A52C-5AE5F6F67FA0}"/>
                  </a:ext>
                </a:extLst>
              </p:cNvPr>
              <p:cNvGrpSpPr/>
              <p:nvPr userDrawn="1"/>
            </p:nvGrpSpPr>
            <p:grpSpPr>
              <a:xfrm>
                <a:off x="-3605171" y="830871"/>
                <a:ext cx="139423" cy="109566"/>
                <a:chOff x="-2866744" y="518074"/>
                <a:chExt cx="168701" cy="132575"/>
              </a:xfrm>
            </p:grpSpPr>
            <p:grpSp>
              <p:nvGrpSpPr>
                <p:cNvPr id="70" name="Groep 69">
                  <a:extLst>
                    <a:ext uri="{FF2B5EF4-FFF2-40B4-BE49-F238E27FC236}">
                      <a16:creationId xmlns:a16="http://schemas.microsoft.com/office/drawing/2014/main" id="{46C9F044-2D90-49A2-8FBE-EAB42B3A8968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72" name="Rechte verbindingslijn 71">
                    <a:extLst>
                      <a:ext uri="{FF2B5EF4-FFF2-40B4-BE49-F238E27FC236}">
                        <a16:creationId xmlns:a16="http://schemas.microsoft.com/office/drawing/2014/main" id="{837DF4E0-D1F0-4B01-83D3-6D618F9A987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3" name="Rechte verbindingslijn 72">
                    <a:extLst>
                      <a:ext uri="{FF2B5EF4-FFF2-40B4-BE49-F238E27FC236}">
                        <a16:creationId xmlns:a16="http://schemas.microsoft.com/office/drawing/2014/main" id="{4805CC82-8C33-4C11-B81E-690982CBE18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4" name="Rechte verbindingslijn 73">
                    <a:extLst>
                      <a:ext uri="{FF2B5EF4-FFF2-40B4-BE49-F238E27FC236}">
                        <a16:creationId xmlns:a16="http://schemas.microsoft.com/office/drawing/2014/main" id="{C744B344-CE6E-4D11-9811-792404A77BA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5" name="Rechte verbindingslijn 74">
                    <a:extLst>
                      <a:ext uri="{FF2B5EF4-FFF2-40B4-BE49-F238E27FC236}">
                        <a16:creationId xmlns:a16="http://schemas.microsoft.com/office/drawing/2014/main" id="{48235E3D-26AD-4071-ACE3-7B662554D3B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6" name="Rechte verbindingslijn 75">
                    <a:extLst>
                      <a:ext uri="{FF2B5EF4-FFF2-40B4-BE49-F238E27FC236}">
                        <a16:creationId xmlns:a16="http://schemas.microsoft.com/office/drawing/2014/main" id="{F99DE1B2-C5F8-4558-BF03-A3BCC0E75CB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71" name="Pijl: rechts 70">
                  <a:extLst>
                    <a:ext uri="{FF2B5EF4-FFF2-40B4-BE49-F238E27FC236}">
                      <a16:creationId xmlns:a16="http://schemas.microsoft.com/office/drawing/2014/main" id="{9F01A012-BB42-4129-9FC4-02D4FFC9F30D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cxnSp>
            <p:nvCxnSpPr>
              <p:cNvPr id="48" name="Rechte verbindingslijn 47">
                <a:extLst>
                  <a:ext uri="{FF2B5EF4-FFF2-40B4-BE49-F238E27FC236}">
                    <a16:creationId xmlns:a16="http://schemas.microsoft.com/office/drawing/2014/main" id="{DBD901C3-E4BF-4E7A-8BA2-B054A1E9E12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459956" y="588169"/>
                <a:ext cx="547687" cy="219076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49" name="Rechte verbindingslijn 48">
                <a:extLst>
                  <a:ext uri="{FF2B5EF4-FFF2-40B4-BE49-F238E27FC236}">
                    <a16:creationId xmlns:a16="http://schemas.microsoft.com/office/drawing/2014/main" id="{A3C07F8C-A2DD-4AB7-8351-8794ED2E6F1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224213" y="828675"/>
                <a:ext cx="319088" cy="0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sp>
            <p:nvSpPr>
              <p:cNvPr id="50" name="Rechthoek 49">
                <a:extLst>
                  <a:ext uri="{FF2B5EF4-FFF2-40B4-BE49-F238E27FC236}">
                    <a16:creationId xmlns:a16="http://schemas.microsoft.com/office/drawing/2014/main" id="{B7E6FFDA-D510-46DB-ACCF-40678A087BB9}"/>
                  </a:ext>
                </a:extLst>
              </p:cNvPr>
              <p:cNvSpPr/>
              <p:nvPr userDrawn="1"/>
            </p:nvSpPr>
            <p:spPr>
              <a:xfrm>
                <a:off x="-2559903" y="512179"/>
                <a:ext cx="2189042" cy="15108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Tekstniveau omhoog</a:t>
                </a:r>
              </a:p>
            </p:txBody>
          </p:sp>
          <p:sp>
            <p:nvSpPr>
              <p:cNvPr id="51" name="Rechthoek 50">
                <a:extLst>
                  <a:ext uri="{FF2B5EF4-FFF2-40B4-BE49-F238E27FC236}">
                    <a16:creationId xmlns:a16="http://schemas.microsoft.com/office/drawing/2014/main" id="{674C729E-924F-4246-816F-E713F4D2421D}"/>
                  </a:ext>
                </a:extLst>
              </p:cNvPr>
              <p:cNvSpPr/>
              <p:nvPr userDrawn="1"/>
            </p:nvSpPr>
            <p:spPr>
              <a:xfrm>
                <a:off x="-2559903" y="819562"/>
                <a:ext cx="2189043" cy="142202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Tekstniveau omlaag</a:t>
                </a:r>
              </a:p>
            </p:txBody>
          </p:sp>
          <p:grpSp>
            <p:nvGrpSpPr>
              <p:cNvPr id="52" name="Groep 51">
                <a:extLst>
                  <a:ext uri="{FF2B5EF4-FFF2-40B4-BE49-F238E27FC236}">
                    <a16:creationId xmlns:a16="http://schemas.microsoft.com/office/drawing/2014/main" id="{E5B108E1-6D07-4221-9E58-14264B25D115}"/>
                  </a:ext>
                </a:extLst>
              </p:cNvPr>
              <p:cNvGrpSpPr/>
              <p:nvPr userDrawn="1"/>
            </p:nvGrpSpPr>
            <p:grpSpPr>
              <a:xfrm>
                <a:off x="-2916763" y="769168"/>
                <a:ext cx="268738" cy="248381"/>
                <a:chOff x="-2916763" y="769168"/>
                <a:chExt cx="268738" cy="248381"/>
              </a:xfrm>
            </p:grpSpPr>
            <p:sp>
              <p:nvSpPr>
                <p:cNvPr id="62" name="Rechthoek 61">
                  <a:extLst>
                    <a:ext uri="{FF2B5EF4-FFF2-40B4-BE49-F238E27FC236}">
                      <a16:creationId xmlns:a16="http://schemas.microsoft.com/office/drawing/2014/main" id="{76EEB683-4282-4D32-B1B1-05D99FCBBE43}"/>
                    </a:ext>
                  </a:extLst>
                </p:cNvPr>
                <p:cNvSpPr/>
                <p:nvPr userDrawn="1"/>
              </p:nvSpPr>
              <p:spPr>
                <a:xfrm>
                  <a:off x="-2916763" y="769168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63" name="Groep 62">
                  <a:extLst>
                    <a:ext uri="{FF2B5EF4-FFF2-40B4-BE49-F238E27FC236}">
                      <a16:creationId xmlns:a16="http://schemas.microsoft.com/office/drawing/2014/main" id="{6D3CE232-A95E-4A61-9351-7C0054FAEEE6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65" name="Rechte verbindingslijn 64">
                    <a:extLst>
                      <a:ext uri="{FF2B5EF4-FFF2-40B4-BE49-F238E27FC236}">
                        <a16:creationId xmlns:a16="http://schemas.microsoft.com/office/drawing/2014/main" id="{7780735C-1510-4071-BD54-DEBDA0F5C8D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6" name="Rechte verbindingslijn 65">
                    <a:extLst>
                      <a:ext uri="{FF2B5EF4-FFF2-40B4-BE49-F238E27FC236}">
                        <a16:creationId xmlns:a16="http://schemas.microsoft.com/office/drawing/2014/main" id="{E704CD47-111B-45D5-8397-F0CA1A0497E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7" name="Rechte verbindingslijn 66">
                    <a:extLst>
                      <a:ext uri="{FF2B5EF4-FFF2-40B4-BE49-F238E27FC236}">
                        <a16:creationId xmlns:a16="http://schemas.microsoft.com/office/drawing/2014/main" id="{C743B5F6-5E69-41B5-ABE1-A7F0CAF6E12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8" name="Rechte verbindingslijn 67">
                    <a:extLst>
                      <a:ext uri="{FF2B5EF4-FFF2-40B4-BE49-F238E27FC236}">
                        <a16:creationId xmlns:a16="http://schemas.microsoft.com/office/drawing/2014/main" id="{108A17FE-3A48-4AC6-BD33-CF39C924968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9" name="Rechte verbindingslijn 68">
                    <a:extLst>
                      <a:ext uri="{FF2B5EF4-FFF2-40B4-BE49-F238E27FC236}">
                        <a16:creationId xmlns:a16="http://schemas.microsoft.com/office/drawing/2014/main" id="{DE93FB0C-EF40-411F-9012-563F2840BB8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64" name="Pijl: rechts 63">
                  <a:extLst>
                    <a:ext uri="{FF2B5EF4-FFF2-40B4-BE49-F238E27FC236}">
                      <a16:creationId xmlns:a16="http://schemas.microsoft.com/office/drawing/2014/main" id="{B06BB2FF-E682-4637-8248-9322FC4A57A0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53" name="Groep 52">
                <a:extLst>
                  <a:ext uri="{FF2B5EF4-FFF2-40B4-BE49-F238E27FC236}">
                    <a16:creationId xmlns:a16="http://schemas.microsoft.com/office/drawing/2014/main" id="{762F9F87-14D4-46B6-92D7-3A54BD5DECD6}"/>
                  </a:ext>
                </a:extLst>
              </p:cNvPr>
              <p:cNvGrpSpPr/>
              <p:nvPr userDrawn="1"/>
            </p:nvGrpSpPr>
            <p:grpSpPr>
              <a:xfrm>
                <a:off x="-2916763" y="460171"/>
                <a:ext cx="268738" cy="248381"/>
                <a:chOff x="-2916763" y="460171"/>
                <a:chExt cx="268738" cy="248381"/>
              </a:xfrm>
            </p:grpSpPr>
            <p:sp>
              <p:nvSpPr>
                <p:cNvPr id="54" name="Rechthoek 53">
                  <a:extLst>
                    <a:ext uri="{FF2B5EF4-FFF2-40B4-BE49-F238E27FC236}">
                      <a16:creationId xmlns:a16="http://schemas.microsoft.com/office/drawing/2014/main" id="{9BD1F8E6-87DC-4B75-AD31-F8243E6AF775}"/>
                    </a:ext>
                  </a:extLst>
                </p:cNvPr>
                <p:cNvSpPr/>
                <p:nvPr userDrawn="1"/>
              </p:nvSpPr>
              <p:spPr>
                <a:xfrm>
                  <a:off x="-2916763" y="460171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55" name="Groep 54">
                  <a:extLst>
                    <a:ext uri="{FF2B5EF4-FFF2-40B4-BE49-F238E27FC236}">
                      <a16:creationId xmlns:a16="http://schemas.microsoft.com/office/drawing/2014/main" id="{C33D638A-62D4-408A-8FFC-CBAC9E2344F3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57" name="Rechte verbindingslijn 56">
                    <a:extLst>
                      <a:ext uri="{FF2B5EF4-FFF2-40B4-BE49-F238E27FC236}">
                        <a16:creationId xmlns:a16="http://schemas.microsoft.com/office/drawing/2014/main" id="{FA91B139-BA75-45FC-887F-6D33C286BCE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8" name="Rechte verbindingslijn 57">
                    <a:extLst>
                      <a:ext uri="{FF2B5EF4-FFF2-40B4-BE49-F238E27FC236}">
                        <a16:creationId xmlns:a16="http://schemas.microsoft.com/office/drawing/2014/main" id="{7E1A3F07-28E6-4651-94E0-2CC183F3887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9" name="Rechte verbindingslijn 58">
                    <a:extLst>
                      <a:ext uri="{FF2B5EF4-FFF2-40B4-BE49-F238E27FC236}">
                        <a16:creationId xmlns:a16="http://schemas.microsoft.com/office/drawing/2014/main" id="{04F7A947-3B70-44A8-85A0-5F965C82F15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0" name="Rechte verbindingslijn 59">
                    <a:extLst>
                      <a:ext uri="{FF2B5EF4-FFF2-40B4-BE49-F238E27FC236}">
                        <a16:creationId xmlns:a16="http://schemas.microsoft.com/office/drawing/2014/main" id="{0E1D93EB-3435-4550-8A6F-4EB33CE1E7A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1" name="Rechte verbindingslijn 60">
                    <a:extLst>
                      <a:ext uri="{FF2B5EF4-FFF2-40B4-BE49-F238E27FC236}">
                        <a16:creationId xmlns:a16="http://schemas.microsoft.com/office/drawing/2014/main" id="{2DB4B2BB-ADA8-493E-B844-06890109EEC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56" name="Pijl: rechts 55">
                  <a:extLst>
                    <a:ext uri="{FF2B5EF4-FFF2-40B4-BE49-F238E27FC236}">
                      <a16:creationId xmlns:a16="http://schemas.microsoft.com/office/drawing/2014/main" id="{2C73C87A-F3CC-4B65-970F-803C341247B9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  <p:grpSp>
          <p:nvGrpSpPr>
            <p:cNvPr id="38" name="Groep 37">
              <a:extLst>
                <a:ext uri="{FF2B5EF4-FFF2-40B4-BE49-F238E27FC236}">
                  <a16:creationId xmlns:a16="http://schemas.microsoft.com/office/drawing/2014/main" id="{C4BA866B-FC6D-4DF9-97DE-C014657DA400}"/>
                </a:ext>
              </a:extLst>
            </p:cNvPr>
            <p:cNvGrpSpPr/>
            <p:nvPr userDrawn="1"/>
          </p:nvGrpSpPr>
          <p:grpSpPr>
            <a:xfrm>
              <a:off x="-938434" y="5326819"/>
              <a:ext cx="627798" cy="576693"/>
              <a:chOff x="-1753862" y="6112775"/>
              <a:chExt cx="759635" cy="697798"/>
            </a:xfrm>
          </p:grpSpPr>
          <p:grpSp>
            <p:nvGrpSpPr>
              <p:cNvPr id="39" name="Inspireren">
                <a:extLst>
                  <a:ext uri="{FF2B5EF4-FFF2-40B4-BE49-F238E27FC236}">
                    <a16:creationId xmlns:a16="http://schemas.microsoft.com/office/drawing/2014/main" id="{CA5440DA-B705-4CBE-AAAD-CBA2B56E8BF9}"/>
                  </a:ext>
                </a:extLst>
              </p:cNvPr>
              <p:cNvGrpSpPr>
                <a:grpSpLocks noChangeAspect="1"/>
              </p:cNvGrpSpPr>
              <p:nvPr userDrawn="1"/>
            </p:nvGrpSpPr>
            <p:grpSpPr bwMode="auto">
              <a:xfrm>
                <a:off x="-1484858" y="6112775"/>
                <a:ext cx="205431" cy="293286"/>
                <a:chOff x="4768" y="2783"/>
                <a:chExt cx="788" cy="1125"/>
              </a:xfrm>
              <a:gradFill>
                <a:gsLst>
                  <a:gs pos="0">
                    <a:srgbClr val="9D9FA1"/>
                  </a:gs>
                  <a:gs pos="70000">
                    <a:srgbClr val="211F26"/>
                  </a:gs>
                </a:gsLst>
                <a:lin ang="2700000" scaled="0"/>
              </a:gradFill>
            </p:grpSpPr>
            <p:sp>
              <p:nvSpPr>
                <p:cNvPr id="41" name="Freeform 12">
                  <a:extLst>
                    <a:ext uri="{FF2B5EF4-FFF2-40B4-BE49-F238E27FC236}">
                      <a16:creationId xmlns:a16="http://schemas.microsoft.com/office/drawing/2014/main" id="{077BE01F-206D-459C-B006-CD89AE883CF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01" y="3186"/>
                  <a:ext cx="319" cy="288"/>
                </a:xfrm>
                <a:custGeom>
                  <a:avLst/>
                  <a:gdLst>
                    <a:gd name="T0" fmla="*/ 220 w 319"/>
                    <a:gd name="T1" fmla="*/ 288 h 288"/>
                    <a:gd name="T2" fmla="*/ 107 w 319"/>
                    <a:gd name="T3" fmla="*/ 288 h 288"/>
                    <a:gd name="T4" fmla="*/ 0 w 319"/>
                    <a:gd name="T5" fmla="*/ 0 h 288"/>
                    <a:gd name="T6" fmla="*/ 319 w 319"/>
                    <a:gd name="T7" fmla="*/ 0 h 288"/>
                    <a:gd name="T8" fmla="*/ 220 w 319"/>
                    <a:gd name="T9" fmla="*/ 288 h 2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9" h="288">
                      <a:moveTo>
                        <a:pt x="220" y="288"/>
                      </a:moveTo>
                      <a:lnTo>
                        <a:pt x="107" y="288"/>
                      </a:lnTo>
                      <a:lnTo>
                        <a:pt x="0" y="0"/>
                      </a:lnTo>
                      <a:lnTo>
                        <a:pt x="319" y="0"/>
                      </a:lnTo>
                      <a:lnTo>
                        <a:pt x="220" y="288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42" name="Freeform 13">
                  <a:extLst>
                    <a:ext uri="{FF2B5EF4-FFF2-40B4-BE49-F238E27FC236}">
                      <a16:creationId xmlns:a16="http://schemas.microsoft.com/office/drawing/2014/main" id="{842A522E-196E-43F3-A679-ACD143FC7E4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22" y="3796"/>
                  <a:ext cx="282" cy="112"/>
                </a:xfrm>
                <a:custGeom>
                  <a:avLst/>
                  <a:gdLst>
                    <a:gd name="T0" fmla="*/ 229 w 251"/>
                    <a:gd name="T1" fmla="*/ 70 h 100"/>
                    <a:gd name="T2" fmla="*/ 229 w 251"/>
                    <a:gd name="T3" fmla="*/ 69 h 100"/>
                    <a:gd name="T4" fmla="*/ 251 w 251"/>
                    <a:gd name="T5" fmla="*/ 0 h 100"/>
                    <a:gd name="T6" fmla="*/ 0 w 251"/>
                    <a:gd name="T7" fmla="*/ 0 h 100"/>
                    <a:gd name="T8" fmla="*/ 22 w 251"/>
                    <a:gd name="T9" fmla="*/ 69 h 100"/>
                    <a:gd name="T10" fmla="*/ 63 w 251"/>
                    <a:gd name="T11" fmla="*/ 100 h 100"/>
                    <a:gd name="T12" fmla="*/ 188 w 251"/>
                    <a:gd name="T13" fmla="*/ 100 h 100"/>
                    <a:gd name="T14" fmla="*/ 229 w 251"/>
                    <a:gd name="T15" fmla="*/ 71 h 100"/>
                    <a:gd name="T16" fmla="*/ 229 w 251"/>
                    <a:gd name="T17" fmla="*/ 71 h 100"/>
                    <a:gd name="T18" fmla="*/ 229 w 251"/>
                    <a:gd name="T19" fmla="*/ 7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51" h="100">
                      <a:moveTo>
                        <a:pt x="229" y="70"/>
                      </a:moveTo>
                      <a:cubicBezTo>
                        <a:pt x="229" y="70"/>
                        <a:pt x="229" y="69"/>
                        <a:pt x="229" y="69"/>
                      </a:cubicBezTo>
                      <a:cubicBezTo>
                        <a:pt x="251" y="0"/>
                        <a:pt x="251" y="0"/>
                        <a:pt x="25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2" y="69"/>
                        <a:pt x="22" y="69"/>
                        <a:pt x="22" y="69"/>
                      </a:cubicBezTo>
                      <a:cubicBezTo>
                        <a:pt x="27" y="87"/>
                        <a:pt x="44" y="100"/>
                        <a:pt x="63" y="100"/>
                      </a:cubicBezTo>
                      <a:cubicBezTo>
                        <a:pt x="188" y="100"/>
                        <a:pt x="188" y="100"/>
                        <a:pt x="188" y="100"/>
                      </a:cubicBezTo>
                      <a:cubicBezTo>
                        <a:pt x="207" y="100"/>
                        <a:pt x="223" y="88"/>
                        <a:pt x="229" y="71"/>
                      </a:cubicBezTo>
                      <a:cubicBezTo>
                        <a:pt x="229" y="71"/>
                        <a:pt x="229" y="71"/>
                        <a:pt x="229" y="71"/>
                      </a:cubicBezTo>
                      <a:lnTo>
                        <a:pt x="229" y="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43" name="Freeform 14">
                  <a:extLst>
                    <a:ext uri="{FF2B5EF4-FFF2-40B4-BE49-F238E27FC236}">
                      <a16:creationId xmlns:a16="http://schemas.microsoft.com/office/drawing/2014/main" id="{5B115A60-C2AC-4CA1-BC44-636D1A61A6C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768" y="2783"/>
                  <a:ext cx="788" cy="966"/>
                </a:xfrm>
                <a:custGeom>
                  <a:avLst/>
                  <a:gdLst>
                    <a:gd name="T0" fmla="*/ 351 w 702"/>
                    <a:gd name="T1" fmla="*/ 0 h 860"/>
                    <a:gd name="T2" fmla="*/ 0 w 702"/>
                    <a:gd name="T3" fmla="*/ 351 h 860"/>
                    <a:gd name="T4" fmla="*/ 134 w 702"/>
                    <a:gd name="T5" fmla="*/ 627 h 860"/>
                    <a:gd name="T6" fmla="*/ 165 w 702"/>
                    <a:gd name="T7" fmla="*/ 718 h 860"/>
                    <a:gd name="T8" fmla="*/ 266 w 702"/>
                    <a:gd name="T9" fmla="*/ 718 h 860"/>
                    <a:gd name="T10" fmla="*/ 266 w 702"/>
                    <a:gd name="T11" fmla="*/ 718 h 860"/>
                    <a:gd name="T12" fmla="*/ 434 w 702"/>
                    <a:gd name="T13" fmla="*/ 718 h 860"/>
                    <a:gd name="T14" fmla="*/ 419 w 702"/>
                    <a:gd name="T15" fmla="*/ 760 h 860"/>
                    <a:gd name="T16" fmla="*/ 284 w 702"/>
                    <a:gd name="T17" fmla="*/ 760 h 860"/>
                    <a:gd name="T18" fmla="*/ 284 w 702"/>
                    <a:gd name="T19" fmla="*/ 760 h 860"/>
                    <a:gd name="T20" fmla="*/ 179 w 702"/>
                    <a:gd name="T21" fmla="*/ 760 h 860"/>
                    <a:gd name="T22" fmla="*/ 212 w 702"/>
                    <a:gd name="T23" fmla="*/ 860 h 860"/>
                    <a:gd name="T24" fmla="*/ 212 w 702"/>
                    <a:gd name="T25" fmla="*/ 860 h 860"/>
                    <a:gd name="T26" fmla="*/ 216 w 702"/>
                    <a:gd name="T27" fmla="*/ 860 h 860"/>
                    <a:gd name="T28" fmla="*/ 488 w 702"/>
                    <a:gd name="T29" fmla="*/ 860 h 860"/>
                    <a:gd name="T30" fmla="*/ 491 w 702"/>
                    <a:gd name="T31" fmla="*/ 860 h 860"/>
                    <a:gd name="T32" fmla="*/ 570 w 702"/>
                    <a:gd name="T33" fmla="*/ 625 h 860"/>
                    <a:gd name="T34" fmla="*/ 702 w 702"/>
                    <a:gd name="T35" fmla="*/ 351 h 860"/>
                    <a:gd name="T36" fmla="*/ 351 w 702"/>
                    <a:gd name="T37" fmla="*/ 0 h 860"/>
                    <a:gd name="T38" fmla="*/ 587 w 702"/>
                    <a:gd name="T39" fmla="*/ 438 h 860"/>
                    <a:gd name="T40" fmla="*/ 485 w 702"/>
                    <a:gd name="T41" fmla="*/ 563 h 860"/>
                    <a:gd name="T42" fmla="*/ 454 w 702"/>
                    <a:gd name="T43" fmla="*/ 658 h 860"/>
                    <a:gd name="T44" fmla="*/ 250 w 702"/>
                    <a:gd name="T45" fmla="*/ 658 h 860"/>
                    <a:gd name="T46" fmla="*/ 219 w 702"/>
                    <a:gd name="T47" fmla="*/ 565 h 860"/>
                    <a:gd name="T48" fmla="*/ 115 w 702"/>
                    <a:gd name="T49" fmla="*/ 439 h 860"/>
                    <a:gd name="T50" fmla="*/ 99 w 702"/>
                    <a:gd name="T51" fmla="*/ 351 h 860"/>
                    <a:gd name="T52" fmla="*/ 351 w 702"/>
                    <a:gd name="T53" fmla="*/ 99 h 860"/>
                    <a:gd name="T54" fmla="*/ 603 w 702"/>
                    <a:gd name="T55" fmla="*/ 351 h 860"/>
                    <a:gd name="T56" fmla="*/ 587 w 702"/>
                    <a:gd name="T57" fmla="*/ 438 h 8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702" h="860">
                      <a:moveTo>
                        <a:pt x="351" y="0"/>
                      </a:moveTo>
                      <a:cubicBezTo>
                        <a:pt x="157" y="0"/>
                        <a:pt x="0" y="157"/>
                        <a:pt x="0" y="351"/>
                      </a:cubicBezTo>
                      <a:cubicBezTo>
                        <a:pt x="0" y="463"/>
                        <a:pt x="52" y="562"/>
                        <a:pt x="134" y="627"/>
                      </a:cubicBezTo>
                      <a:cubicBezTo>
                        <a:pt x="165" y="718"/>
                        <a:pt x="165" y="718"/>
                        <a:pt x="165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434" y="718"/>
                        <a:pt x="434" y="718"/>
                        <a:pt x="434" y="718"/>
                      </a:cubicBezTo>
                      <a:cubicBezTo>
                        <a:pt x="419" y="760"/>
                        <a:pt x="419" y="760"/>
                        <a:pt x="419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179" y="760"/>
                        <a:pt x="179" y="760"/>
                        <a:pt x="179" y="7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6" y="860"/>
                        <a:pt x="216" y="860"/>
                        <a:pt x="216" y="860"/>
                      </a:cubicBezTo>
                      <a:cubicBezTo>
                        <a:pt x="488" y="860"/>
                        <a:pt x="488" y="860"/>
                        <a:pt x="488" y="860"/>
                      </a:cubicBezTo>
                      <a:cubicBezTo>
                        <a:pt x="491" y="860"/>
                        <a:pt x="491" y="860"/>
                        <a:pt x="491" y="860"/>
                      </a:cubicBezTo>
                      <a:cubicBezTo>
                        <a:pt x="570" y="625"/>
                        <a:pt x="570" y="625"/>
                        <a:pt x="570" y="625"/>
                      </a:cubicBezTo>
                      <a:cubicBezTo>
                        <a:pt x="651" y="560"/>
                        <a:pt x="702" y="461"/>
                        <a:pt x="702" y="351"/>
                      </a:cubicBezTo>
                      <a:cubicBezTo>
                        <a:pt x="702" y="157"/>
                        <a:pt x="545" y="0"/>
                        <a:pt x="351" y="0"/>
                      </a:cubicBezTo>
                      <a:close/>
                      <a:moveTo>
                        <a:pt x="587" y="438"/>
                      </a:moveTo>
                      <a:cubicBezTo>
                        <a:pt x="568" y="490"/>
                        <a:pt x="531" y="534"/>
                        <a:pt x="485" y="563"/>
                      </a:cubicBezTo>
                      <a:cubicBezTo>
                        <a:pt x="454" y="658"/>
                        <a:pt x="454" y="658"/>
                        <a:pt x="454" y="658"/>
                      </a:cubicBezTo>
                      <a:cubicBezTo>
                        <a:pt x="250" y="658"/>
                        <a:pt x="250" y="658"/>
                        <a:pt x="250" y="658"/>
                      </a:cubicBezTo>
                      <a:cubicBezTo>
                        <a:pt x="219" y="565"/>
                        <a:pt x="219" y="565"/>
                        <a:pt x="219" y="565"/>
                      </a:cubicBezTo>
                      <a:cubicBezTo>
                        <a:pt x="172" y="536"/>
                        <a:pt x="135" y="491"/>
                        <a:pt x="115" y="439"/>
                      </a:cubicBezTo>
                      <a:cubicBezTo>
                        <a:pt x="105" y="411"/>
                        <a:pt x="99" y="382"/>
                        <a:pt x="99" y="351"/>
                      </a:cubicBezTo>
                      <a:cubicBezTo>
                        <a:pt x="99" y="212"/>
                        <a:pt x="212" y="99"/>
                        <a:pt x="351" y="99"/>
                      </a:cubicBezTo>
                      <a:cubicBezTo>
                        <a:pt x="490" y="99"/>
                        <a:pt x="603" y="212"/>
                        <a:pt x="603" y="351"/>
                      </a:cubicBezTo>
                      <a:cubicBezTo>
                        <a:pt x="603" y="381"/>
                        <a:pt x="597" y="411"/>
                        <a:pt x="587" y="43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</p:grpSp>
          <p:sp>
            <p:nvSpPr>
              <p:cNvPr id="40" name="Tekstvak 39">
                <a:extLst>
                  <a:ext uri="{FF2B5EF4-FFF2-40B4-BE49-F238E27FC236}">
                    <a16:creationId xmlns:a16="http://schemas.microsoft.com/office/drawing/2014/main" id="{6CD53097-0D0D-4859-A184-9A49CCAE8073}"/>
                  </a:ext>
                </a:extLst>
              </p:cNvPr>
              <p:cNvSpPr txBox="1"/>
              <p:nvPr userDrawn="1"/>
            </p:nvSpPr>
            <p:spPr>
              <a:xfrm>
                <a:off x="-1753862" y="6420664"/>
                <a:ext cx="759635" cy="389909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Support &amp;</a:t>
                </a:r>
                <a:b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</a:b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Inspiratie</a:t>
                </a:r>
              </a:p>
            </p:txBody>
          </p:sp>
        </p:grpSp>
      </p:grpSp>
      <p:sp>
        <p:nvSpPr>
          <p:cNvPr id="12" name="- INFO">
            <a:extLst>
              <a:ext uri="{FF2B5EF4-FFF2-40B4-BE49-F238E27FC236}">
                <a16:creationId xmlns:a16="http://schemas.microsoft.com/office/drawing/2014/main" id="{618D8543-DAE1-4890-8399-868CB9C8A47A}"/>
              </a:ext>
            </a:extLst>
          </p:cNvPr>
          <p:cNvSpPr txBox="1"/>
          <p:nvPr userDrawn="1"/>
        </p:nvSpPr>
        <p:spPr>
          <a:xfrm>
            <a:off x="0" y="-363556"/>
            <a:ext cx="12179300" cy="19845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l"/>
            <a:r>
              <a:rPr lang="nl-NL" sz="1400" b="1" cap="all" spc="0" baseline="0">
                <a:solidFill>
                  <a:sysClr val="windowText" lastClr="000000"/>
                </a:solidFill>
                <a:latin typeface="+mn-lt"/>
                <a:cs typeface="Calibri" panose="020F0502020204030204" pitchFamily="34" charset="0"/>
              </a:rPr>
              <a:t>Tekst + beeld s - 2 kolommen</a:t>
            </a:r>
            <a:endParaRPr lang="nl-NL" sz="1400" b="1" cap="all" spc="0" baseline="0" dirty="0">
              <a:solidFill>
                <a:sysClr val="windowText" lastClr="000000"/>
              </a:solidFill>
              <a:latin typeface="+mn-lt"/>
              <a:cs typeface="Calibri" panose="020F0502020204030204" pitchFamily="34" charset="0"/>
            </a:endParaRPr>
          </a:p>
        </p:txBody>
      </p:sp>
      <p:sp>
        <p:nvSpPr>
          <p:cNvPr id="29" name="Tijdelijke aanduiding voor afbeelding 28">
            <a:extLst>
              <a:ext uri="{FF2B5EF4-FFF2-40B4-BE49-F238E27FC236}">
                <a16:creationId xmlns:a16="http://schemas.microsoft.com/office/drawing/2014/main" id="{D3B79BBA-8746-41DC-B767-A8B13B525B1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385890" y="0"/>
            <a:ext cx="7806110" cy="2868071"/>
          </a:xfrm>
          <a:custGeom>
            <a:avLst/>
            <a:gdLst>
              <a:gd name="connsiteX0" fmla="*/ 0 w 7806110"/>
              <a:gd name="connsiteY0" fmla="*/ 0 h 2868071"/>
              <a:gd name="connsiteX1" fmla="*/ 7806110 w 7806110"/>
              <a:gd name="connsiteY1" fmla="*/ 0 h 2868071"/>
              <a:gd name="connsiteX2" fmla="*/ 7806110 w 7806110"/>
              <a:gd name="connsiteY2" fmla="*/ 1071713 h 2868071"/>
              <a:gd name="connsiteX3" fmla="*/ 7713334 w 7806110"/>
              <a:gd name="connsiteY3" fmla="*/ 1238231 h 2868071"/>
              <a:gd name="connsiteX4" fmla="*/ 4822273 w 7806110"/>
              <a:gd name="connsiteY4" fmla="*/ 2868071 h 2868071"/>
              <a:gd name="connsiteX5" fmla="*/ 238465 w 7806110"/>
              <a:gd name="connsiteY5" fmla="*/ 284453 h 2868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806110" h="2868071">
                <a:moveTo>
                  <a:pt x="0" y="0"/>
                </a:moveTo>
                <a:lnTo>
                  <a:pt x="7806110" y="0"/>
                </a:lnTo>
                <a:lnTo>
                  <a:pt x="7806110" y="1071713"/>
                </a:lnTo>
                <a:lnTo>
                  <a:pt x="7713334" y="1238231"/>
                </a:lnTo>
                <a:cubicBezTo>
                  <a:pt x="7048591" y="2338396"/>
                  <a:pt x="5935432" y="2868071"/>
                  <a:pt x="4822273" y="2868071"/>
                </a:cubicBezTo>
                <a:cubicBezTo>
                  <a:pt x="3160266" y="2860331"/>
                  <a:pt x="1541740" y="1785985"/>
                  <a:pt x="238465" y="284453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 lIns="0" tIns="720000" rIns="540000" bIns="0" anchor="t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nl-NL" dirty="0"/>
              <a:t>Selecteer dit kader, ga naar de tab ‘Slidebuilder’, klik op ‘Afbeeldingen’, </a:t>
            </a:r>
            <a:br>
              <a:rPr lang="nl-NL" dirty="0"/>
            </a:br>
            <a:r>
              <a:rPr lang="nl-NL" dirty="0"/>
              <a:t>selecteer de gewenste afbeelding en klik op ‘Invoegen’.</a:t>
            </a:r>
          </a:p>
        </p:txBody>
      </p:sp>
      <p:sp>
        <p:nvSpPr>
          <p:cNvPr id="8" name="titel">
            <a:extLst>
              <a:ext uri="{FF2B5EF4-FFF2-40B4-BE49-F238E27FC236}">
                <a16:creationId xmlns:a16="http://schemas.microsoft.com/office/drawing/2014/main" id="{4FCE8B7B-8D3B-466F-8956-5C1F4F50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4988" y="722568"/>
            <a:ext cx="4272539" cy="709102"/>
          </a:xfrm>
        </p:spPr>
        <p:txBody>
          <a:bodyPr/>
          <a:lstStyle/>
          <a:p>
            <a:r>
              <a:rPr lang="nl-NL"/>
              <a:t>Titel</a:t>
            </a:r>
            <a:br>
              <a:rPr lang="nl-NL"/>
            </a:br>
            <a:r>
              <a:rPr lang="nl-NL"/>
              <a:t>max. 2 regels</a:t>
            </a:r>
            <a:endParaRPr lang="nl-NL" dirty="0"/>
          </a:p>
        </p:txBody>
      </p:sp>
      <p:sp>
        <p:nvSpPr>
          <p:cNvPr id="10" name="tekst">
            <a:extLst>
              <a:ext uri="{FF2B5EF4-FFF2-40B4-BE49-F238E27FC236}">
                <a16:creationId xmlns:a16="http://schemas.microsoft.com/office/drawing/2014/main" id="{1666EADC-9024-4FF6-9D2D-3372EA71A6E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7688" y="1963738"/>
            <a:ext cx="4259839" cy="4344987"/>
          </a:xfrm>
        </p:spPr>
        <p:txBody>
          <a:bodyPr/>
          <a:lstStyle/>
          <a:p>
            <a:pPr lvl="0"/>
            <a:r>
              <a:rPr lang="nl-NL" dirty="0"/>
              <a:t>Bullet</a:t>
            </a:r>
          </a:p>
          <a:p>
            <a:pPr lvl="1"/>
            <a:r>
              <a:rPr lang="nl-NL" dirty="0"/>
              <a:t>Sub-</a:t>
            </a:r>
            <a:r>
              <a:rPr lang="nl-NL" dirty="0" err="1"/>
              <a:t>bullet</a:t>
            </a:r>
            <a:endParaRPr lang="nl-NL" dirty="0"/>
          </a:p>
          <a:p>
            <a:pPr lvl="2"/>
            <a:r>
              <a:rPr lang="nl-NL" dirty="0"/>
              <a:t>Platte tekst</a:t>
            </a:r>
          </a:p>
          <a:p>
            <a:pPr lvl="2"/>
            <a:endParaRPr lang="nl-NL" dirty="0"/>
          </a:p>
          <a:p>
            <a:pPr lvl="3"/>
            <a:r>
              <a:rPr lang="nl-NL" dirty="0"/>
              <a:t>Titel / quote</a:t>
            </a:r>
          </a:p>
          <a:p>
            <a:pPr lvl="4"/>
            <a:r>
              <a:rPr lang="nl-NL" dirty="0"/>
              <a:t>Subtitel</a:t>
            </a:r>
          </a:p>
          <a:p>
            <a:pPr lvl="4"/>
            <a:endParaRPr lang="nl-NL" dirty="0"/>
          </a:p>
          <a:p>
            <a:pPr lvl="5"/>
            <a:r>
              <a:rPr lang="nl-NL" dirty="0"/>
              <a:t>Kop</a:t>
            </a:r>
          </a:p>
          <a:p>
            <a:pPr lvl="6"/>
            <a:r>
              <a:rPr lang="nl-NL" dirty="0"/>
              <a:t>Numerieke </a:t>
            </a:r>
            <a:r>
              <a:rPr lang="nl-NL" dirty="0" err="1"/>
              <a:t>bullet</a:t>
            </a:r>
            <a:endParaRPr lang="nl-NL" dirty="0"/>
          </a:p>
          <a:p>
            <a:pPr lvl="7"/>
            <a:r>
              <a:rPr lang="nl-NL" dirty="0"/>
              <a:t>Alfabetische </a:t>
            </a:r>
            <a:r>
              <a:rPr lang="nl-NL" dirty="0" err="1"/>
              <a:t>bullet</a:t>
            </a:r>
            <a:endParaRPr lang="nl-NL" dirty="0"/>
          </a:p>
          <a:p>
            <a:pPr lvl="7"/>
            <a:endParaRPr lang="nl-NL" dirty="0"/>
          </a:p>
          <a:p>
            <a:pPr lvl="8"/>
            <a:r>
              <a:rPr lang="nl-NL" dirty="0"/>
              <a:t>*Bronvermelding</a:t>
            </a:r>
          </a:p>
          <a:p>
            <a:pPr lvl="4"/>
            <a:endParaRPr lang="nl-NL" dirty="0"/>
          </a:p>
        </p:txBody>
      </p:sp>
      <p:sp>
        <p:nvSpPr>
          <p:cNvPr id="4" name="datum">
            <a:extLst>
              <a:ext uri="{FF2B5EF4-FFF2-40B4-BE49-F238E27FC236}">
                <a16:creationId xmlns:a16="http://schemas.microsoft.com/office/drawing/2014/main" id="{8E420A72-FB1A-45BF-AC4A-C2A67FDAE6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8C1145B-C1BB-4CF5-B3D1-172B1993C9FC}" type="datetime1">
              <a:rPr lang="nl-NL" smtClean="0"/>
              <a:pPr/>
              <a:t>28-1-2021</a:t>
            </a:fld>
            <a:endParaRPr lang="nl-NL" dirty="0"/>
          </a:p>
        </p:txBody>
      </p:sp>
      <p:sp>
        <p:nvSpPr>
          <p:cNvPr id="5" name="voettekst">
            <a:extLst>
              <a:ext uri="{FF2B5EF4-FFF2-40B4-BE49-F238E27FC236}">
                <a16:creationId xmlns:a16="http://schemas.microsoft.com/office/drawing/2014/main" id="{7B9B5AD8-20ED-43D8-A7A9-54D9AEF0A9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Erasmus University Rotterdam </a:t>
            </a:r>
            <a:endParaRPr lang="nl-NL" dirty="0"/>
          </a:p>
        </p:txBody>
      </p:sp>
      <p:sp>
        <p:nvSpPr>
          <p:cNvPr id="6" name="dianummer">
            <a:extLst>
              <a:ext uri="{FF2B5EF4-FFF2-40B4-BE49-F238E27FC236}">
                <a16:creationId xmlns:a16="http://schemas.microsoft.com/office/drawing/2014/main" id="{C8474D2A-EAE8-4700-98D0-EF6368634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61A1203-CA3D-4D48-AFA0-9D668419C1D5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31" name="tekst">
            <a:extLst>
              <a:ext uri="{FF2B5EF4-FFF2-40B4-BE49-F238E27FC236}">
                <a16:creationId xmlns:a16="http://schemas.microsoft.com/office/drawing/2014/main" id="{B38D71CC-AEDB-4FC6-B46B-02E7D0B8B33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600918" y="3602182"/>
            <a:ext cx="5641871" cy="2706543"/>
          </a:xfrm>
        </p:spPr>
        <p:txBody>
          <a:bodyPr/>
          <a:lstStyle/>
          <a:p>
            <a:pPr lvl="0"/>
            <a:r>
              <a:rPr lang="nl-NL" dirty="0"/>
              <a:t>Bullet</a:t>
            </a:r>
          </a:p>
          <a:p>
            <a:pPr lvl="1"/>
            <a:r>
              <a:rPr lang="nl-NL" dirty="0"/>
              <a:t>Sub-</a:t>
            </a:r>
            <a:r>
              <a:rPr lang="nl-NL" dirty="0" err="1"/>
              <a:t>bullet</a:t>
            </a:r>
            <a:endParaRPr lang="nl-NL" dirty="0"/>
          </a:p>
          <a:p>
            <a:pPr lvl="2"/>
            <a:r>
              <a:rPr lang="nl-NL" dirty="0"/>
              <a:t>Platte tekst</a:t>
            </a:r>
          </a:p>
          <a:p>
            <a:pPr lvl="2"/>
            <a:endParaRPr lang="nl-NL" dirty="0"/>
          </a:p>
          <a:p>
            <a:pPr lvl="3"/>
            <a:r>
              <a:rPr lang="nl-NL" dirty="0"/>
              <a:t>Titel / quote</a:t>
            </a:r>
          </a:p>
          <a:p>
            <a:pPr lvl="4"/>
            <a:r>
              <a:rPr lang="nl-NL" dirty="0"/>
              <a:t>Subtitel</a:t>
            </a:r>
          </a:p>
          <a:p>
            <a:pPr lvl="4"/>
            <a:endParaRPr lang="nl-NL" dirty="0"/>
          </a:p>
          <a:p>
            <a:pPr lvl="5"/>
            <a:r>
              <a:rPr lang="nl-NL" dirty="0"/>
              <a:t>Kop</a:t>
            </a:r>
          </a:p>
          <a:p>
            <a:pPr lvl="6"/>
            <a:r>
              <a:rPr lang="nl-NL" dirty="0"/>
              <a:t>Numerieke </a:t>
            </a:r>
            <a:r>
              <a:rPr lang="nl-NL" dirty="0" err="1"/>
              <a:t>bullet</a:t>
            </a:r>
            <a:endParaRPr lang="nl-NL" dirty="0"/>
          </a:p>
          <a:p>
            <a:pPr lvl="7"/>
            <a:r>
              <a:rPr lang="nl-NL" dirty="0"/>
              <a:t>Alfabetische </a:t>
            </a:r>
            <a:r>
              <a:rPr lang="nl-NL" dirty="0" err="1"/>
              <a:t>bullet</a:t>
            </a:r>
            <a:endParaRPr lang="nl-NL" dirty="0"/>
          </a:p>
          <a:p>
            <a:pPr lvl="7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19252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+ Outro [logo animatie]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- INFO">
            <a:extLst>
              <a:ext uri="{FF2B5EF4-FFF2-40B4-BE49-F238E27FC236}">
                <a16:creationId xmlns:a16="http://schemas.microsoft.com/office/drawing/2014/main" id="{E5B1BC93-9D57-4110-8A5B-2629A0C5A5D3}"/>
              </a:ext>
            </a:extLst>
          </p:cNvPr>
          <p:cNvSpPr txBox="1"/>
          <p:nvPr userDrawn="1"/>
        </p:nvSpPr>
        <p:spPr>
          <a:xfrm>
            <a:off x="0" y="-363556"/>
            <a:ext cx="12179300" cy="19845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l"/>
            <a:r>
              <a:rPr lang="nl-NL" sz="1400" b="1" cap="all" spc="0" baseline="0" dirty="0">
                <a:solidFill>
                  <a:sysClr val="windowText" lastClr="000000"/>
                </a:solidFill>
                <a:latin typeface="+mn-lt"/>
                <a:cs typeface="Calibri" panose="020F0502020204030204" pitchFamily="34" charset="0"/>
              </a:rPr>
              <a:t>Intro + </a:t>
            </a:r>
            <a:r>
              <a:rPr lang="nl-NL" sz="1400" b="1" cap="all" spc="0" baseline="0" dirty="0" err="1">
                <a:solidFill>
                  <a:sysClr val="windowText" lastClr="000000"/>
                </a:solidFill>
                <a:latin typeface="+mn-lt"/>
                <a:cs typeface="Calibri" panose="020F0502020204030204" pitchFamily="34" charset="0"/>
              </a:rPr>
              <a:t>outro</a:t>
            </a:r>
            <a:r>
              <a:rPr lang="nl-NL" sz="1400" b="1" cap="all" spc="0" baseline="0" dirty="0">
                <a:solidFill>
                  <a:sysClr val="windowText" lastClr="000000"/>
                </a:solidFill>
                <a:latin typeface="+mn-lt"/>
                <a:cs typeface="Calibri" panose="020F0502020204030204" pitchFamily="34" charset="0"/>
              </a:rPr>
              <a:t> [logo animatie]</a:t>
            </a:r>
          </a:p>
        </p:txBody>
      </p:sp>
      <p:grpSp>
        <p:nvGrpSpPr>
          <p:cNvPr id="40" name="Groep 39">
            <a:extLst>
              <a:ext uri="{FF2B5EF4-FFF2-40B4-BE49-F238E27FC236}">
                <a16:creationId xmlns:a16="http://schemas.microsoft.com/office/drawing/2014/main" id="{7F164FC8-464F-4218-B7DA-CD14D7ED8E11}"/>
              </a:ext>
            </a:extLst>
          </p:cNvPr>
          <p:cNvGrpSpPr/>
          <p:nvPr userDrawn="1"/>
        </p:nvGrpSpPr>
        <p:grpSpPr>
          <a:xfrm>
            <a:off x="4361097" y="2040734"/>
            <a:ext cx="2444869" cy="435851"/>
            <a:chOff x="4361097" y="2040734"/>
            <a:chExt cx="2444869" cy="435851"/>
          </a:xfrm>
        </p:grpSpPr>
        <p:sp>
          <p:nvSpPr>
            <p:cNvPr id="7" name="Vrije vorm: vorm 6">
              <a:extLst>
                <a:ext uri="{FF2B5EF4-FFF2-40B4-BE49-F238E27FC236}">
                  <a16:creationId xmlns:a16="http://schemas.microsoft.com/office/drawing/2014/main" id="{DC315016-754B-4603-BB7E-87593139F8E7}"/>
                </a:ext>
              </a:extLst>
            </p:cNvPr>
            <p:cNvSpPr/>
            <p:nvPr/>
          </p:nvSpPr>
          <p:spPr>
            <a:xfrm>
              <a:off x="4361097" y="2040734"/>
              <a:ext cx="275813" cy="429041"/>
            </a:xfrm>
            <a:custGeom>
              <a:avLst/>
              <a:gdLst>
                <a:gd name="connsiteX0" fmla="*/ 0 w 77152"/>
                <a:gd name="connsiteY0" fmla="*/ 0 h 120014"/>
                <a:gd name="connsiteX1" fmla="*/ 75248 w 77152"/>
                <a:gd name="connsiteY1" fmla="*/ 0 h 120014"/>
                <a:gd name="connsiteX2" fmla="*/ 75248 w 77152"/>
                <a:gd name="connsiteY2" fmla="*/ 24765 h 120014"/>
                <a:gd name="connsiteX3" fmla="*/ 29527 w 77152"/>
                <a:gd name="connsiteY3" fmla="*/ 24765 h 120014"/>
                <a:gd name="connsiteX4" fmla="*/ 29527 w 77152"/>
                <a:gd name="connsiteY4" fmla="*/ 46673 h 120014"/>
                <a:gd name="connsiteX5" fmla="*/ 65723 w 77152"/>
                <a:gd name="connsiteY5" fmla="*/ 46673 h 120014"/>
                <a:gd name="connsiteX6" fmla="*/ 65723 w 77152"/>
                <a:gd name="connsiteY6" fmla="*/ 71438 h 120014"/>
                <a:gd name="connsiteX7" fmla="*/ 29527 w 77152"/>
                <a:gd name="connsiteY7" fmla="*/ 71438 h 120014"/>
                <a:gd name="connsiteX8" fmla="*/ 29527 w 77152"/>
                <a:gd name="connsiteY8" fmla="*/ 95250 h 120014"/>
                <a:gd name="connsiteX9" fmla="*/ 77152 w 77152"/>
                <a:gd name="connsiteY9" fmla="*/ 95250 h 120014"/>
                <a:gd name="connsiteX10" fmla="*/ 77152 w 77152"/>
                <a:gd name="connsiteY10" fmla="*/ 120015 h 120014"/>
                <a:gd name="connsiteX11" fmla="*/ 0 w 77152"/>
                <a:gd name="connsiteY11" fmla="*/ 120015 h 120014"/>
                <a:gd name="connsiteX12" fmla="*/ 0 w 77152"/>
                <a:gd name="connsiteY12" fmla="*/ 0 h 1200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7152" h="120014">
                  <a:moveTo>
                    <a:pt x="0" y="0"/>
                  </a:moveTo>
                  <a:lnTo>
                    <a:pt x="75248" y="0"/>
                  </a:lnTo>
                  <a:lnTo>
                    <a:pt x="75248" y="24765"/>
                  </a:lnTo>
                  <a:lnTo>
                    <a:pt x="29527" y="24765"/>
                  </a:lnTo>
                  <a:lnTo>
                    <a:pt x="29527" y="46673"/>
                  </a:lnTo>
                  <a:lnTo>
                    <a:pt x="65723" y="46673"/>
                  </a:lnTo>
                  <a:lnTo>
                    <a:pt x="65723" y="71438"/>
                  </a:lnTo>
                  <a:lnTo>
                    <a:pt x="29527" y="71438"/>
                  </a:lnTo>
                  <a:lnTo>
                    <a:pt x="29527" y="95250"/>
                  </a:lnTo>
                  <a:lnTo>
                    <a:pt x="77152" y="95250"/>
                  </a:lnTo>
                  <a:lnTo>
                    <a:pt x="77152" y="120015"/>
                  </a:lnTo>
                  <a:lnTo>
                    <a:pt x="0" y="1200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dirty="0"/>
            </a:p>
          </p:txBody>
        </p:sp>
        <p:sp>
          <p:nvSpPr>
            <p:cNvPr id="8" name="Vrije vorm: vorm 7">
              <a:extLst>
                <a:ext uri="{FF2B5EF4-FFF2-40B4-BE49-F238E27FC236}">
                  <a16:creationId xmlns:a16="http://schemas.microsoft.com/office/drawing/2014/main" id="{97052BA1-D3EC-4D83-AA45-E15BFEF019C1}"/>
                </a:ext>
              </a:extLst>
            </p:cNvPr>
            <p:cNvSpPr/>
            <p:nvPr/>
          </p:nvSpPr>
          <p:spPr>
            <a:xfrm>
              <a:off x="4715229" y="2153101"/>
              <a:ext cx="211114" cy="309864"/>
            </a:xfrm>
            <a:custGeom>
              <a:avLst/>
              <a:gdLst>
                <a:gd name="connsiteX0" fmla="*/ 0 w 59054"/>
                <a:gd name="connsiteY0" fmla="*/ 1905 h 86677"/>
                <a:gd name="connsiteX1" fmla="*/ 27622 w 59054"/>
                <a:gd name="connsiteY1" fmla="*/ 1905 h 86677"/>
                <a:gd name="connsiteX2" fmla="*/ 27622 w 59054"/>
                <a:gd name="connsiteY2" fmla="*/ 16193 h 86677"/>
                <a:gd name="connsiteX3" fmla="*/ 27622 w 59054"/>
                <a:gd name="connsiteY3" fmla="*/ 21907 h 86677"/>
                <a:gd name="connsiteX4" fmla="*/ 27622 w 59054"/>
                <a:gd name="connsiteY4" fmla="*/ 21907 h 86677"/>
                <a:gd name="connsiteX5" fmla="*/ 55245 w 59054"/>
                <a:gd name="connsiteY5" fmla="*/ 0 h 86677"/>
                <a:gd name="connsiteX6" fmla="*/ 59055 w 59054"/>
                <a:gd name="connsiteY6" fmla="*/ 0 h 86677"/>
                <a:gd name="connsiteX7" fmla="*/ 59055 w 59054"/>
                <a:gd name="connsiteY7" fmla="*/ 28575 h 86677"/>
                <a:gd name="connsiteX8" fmla="*/ 53340 w 59054"/>
                <a:gd name="connsiteY8" fmla="*/ 27623 h 86677"/>
                <a:gd name="connsiteX9" fmla="*/ 31432 w 59054"/>
                <a:gd name="connsiteY9" fmla="*/ 42863 h 86677"/>
                <a:gd name="connsiteX10" fmla="*/ 29527 w 59054"/>
                <a:gd name="connsiteY10" fmla="*/ 54293 h 86677"/>
                <a:gd name="connsiteX11" fmla="*/ 29527 w 59054"/>
                <a:gd name="connsiteY11" fmla="*/ 86678 h 86677"/>
                <a:gd name="connsiteX12" fmla="*/ 952 w 59054"/>
                <a:gd name="connsiteY12" fmla="*/ 86678 h 86677"/>
                <a:gd name="connsiteX13" fmla="*/ 952 w 59054"/>
                <a:gd name="connsiteY13" fmla="*/ 1905 h 86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9054" h="86677">
                  <a:moveTo>
                    <a:pt x="0" y="1905"/>
                  </a:moveTo>
                  <a:lnTo>
                    <a:pt x="27622" y="1905"/>
                  </a:lnTo>
                  <a:lnTo>
                    <a:pt x="27622" y="16193"/>
                  </a:lnTo>
                  <a:cubicBezTo>
                    <a:pt x="27622" y="19050"/>
                    <a:pt x="27622" y="21907"/>
                    <a:pt x="27622" y="21907"/>
                  </a:cubicBezTo>
                  <a:lnTo>
                    <a:pt x="27622" y="21907"/>
                  </a:lnTo>
                  <a:cubicBezTo>
                    <a:pt x="31432" y="10478"/>
                    <a:pt x="41910" y="0"/>
                    <a:pt x="55245" y="0"/>
                  </a:cubicBezTo>
                  <a:cubicBezTo>
                    <a:pt x="57150" y="0"/>
                    <a:pt x="59055" y="0"/>
                    <a:pt x="59055" y="0"/>
                  </a:cubicBezTo>
                  <a:lnTo>
                    <a:pt x="59055" y="28575"/>
                  </a:lnTo>
                  <a:cubicBezTo>
                    <a:pt x="59055" y="28575"/>
                    <a:pt x="57150" y="27623"/>
                    <a:pt x="53340" y="27623"/>
                  </a:cubicBezTo>
                  <a:cubicBezTo>
                    <a:pt x="46672" y="27623"/>
                    <a:pt x="35242" y="29528"/>
                    <a:pt x="31432" y="42863"/>
                  </a:cubicBezTo>
                  <a:cubicBezTo>
                    <a:pt x="30480" y="45720"/>
                    <a:pt x="29527" y="49530"/>
                    <a:pt x="29527" y="54293"/>
                  </a:cubicBezTo>
                  <a:lnTo>
                    <a:pt x="29527" y="86678"/>
                  </a:lnTo>
                  <a:lnTo>
                    <a:pt x="952" y="86678"/>
                  </a:lnTo>
                  <a:lnTo>
                    <a:pt x="952" y="1905"/>
                  </a:lnTo>
                  <a:close/>
                </a:path>
              </a:pathLst>
            </a:custGeom>
            <a:solidFill>
              <a:schemeClr val="bg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dirty="0"/>
            </a:p>
          </p:txBody>
        </p:sp>
        <p:sp>
          <p:nvSpPr>
            <p:cNvPr id="9" name="Vrije vorm: vorm 8">
              <a:extLst>
                <a:ext uri="{FF2B5EF4-FFF2-40B4-BE49-F238E27FC236}">
                  <a16:creationId xmlns:a16="http://schemas.microsoft.com/office/drawing/2014/main" id="{F02203B3-49EF-4035-B3E1-2723F26E0E96}"/>
                </a:ext>
              </a:extLst>
            </p:cNvPr>
            <p:cNvSpPr/>
            <p:nvPr/>
          </p:nvSpPr>
          <p:spPr>
            <a:xfrm>
              <a:off x="4960393" y="2153101"/>
              <a:ext cx="289433" cy="320081"/>
            </a:xfrm>
            <a:custGeom>
              <a:avLst/>
              <a:gdLst>
                <a:gd name="connsiteX0" fmla="*/ 50483 w 80962"/>
                <a:gd name="connsiteY0" fmla="*/ 34290 h 89535"/>
                <a:gd name="connsiteX1" fmla="*/ 51435 w 80962"/>
                <a:gd name="connsiteY1" fmla="*/ 34290 h 89535"/>
                <a:gd name="connsiteX2" fmla="*/ 51435 w 80962"/>
                <a:gd name="connsiteY2" fmla="*/ 32385 h 89535"/>
                <a:gd name="connsiteX3" fmla="*/ 39053 w 80962"/>
                <a:gd name="connsiteY3" fmla="*/ 22860 h 89535"/>
                <a:gd name="connsiteX4" fmla="*/ 16193 w 80962"/>
                <a:gd name="connsiteY4" fmla="*/ 31432 h 89535"/>
                <a:gd name="connsiteX5" fmla="*/ 5715 w 80962"/>
                <a:gd name="connsiteY5" fmla="*/ 11430 h 89535"/>
                <a:gd name="connsiteX6" fmla="*/ 41910 w 80962"/>
                <a:gd name="connsiteY6" fmla="*/ 0 h 89535"/>
                <a:gd name="connsiteX7" fmla="*/ 80963 w 80962"/>
                <a:gd name="connsiteY7" fmla="*/ 35243 h 89535"/>
                <a:gd name="connsiteX8" fmla="*/ 80963 w 80962"/>
                <a:gd name="connsiteY8" fmla="*/ 88582 h 89535"/>
                <a:gd name="connsiteX9" fmla="*/ 54293 w 80962"/>
                <a:gd name="connsiteY9" fmla="*/ 88582 h 89535"/>
                <a:gd name="connsiteX10" fmla="*/ 54293 w 80962"/>
                <a:gd name="connsiteY10" fmla="*/ 82868 h 89535"/>
                <a:gd name="connsiteX11" fmla="*/ 54293 w 80962"/>
                <a:gd name="connsiteY11" fmla="*/ 77153 h 89535"/>
                <a:gd name="connsiteX12" fmla="*/ 54293 w 80962"/>
                <a:gd name="connsiteY12" fmla="*/ 77153 h 89535"/>
                <a:gd name="connsiteX13" fmla="*/ 29528 w 80962"/>
                <a:gd name="connsiteY13" fmla="*/ 89535 h 89535"/>
                <a:gd name="connsiteX14" fmla="*/ 0 w 80962"/>
                <a:gd name="connsiteY14" fmla="*/ 61913 h 89535"/>
                <a:gd name="connsiteX15" fmla="*/ 50483 w 80962"/>
                <a:gd name="connsiteY15" fmla="*/ 34290 h 89535"/>
                <a:gd name="connsiteX16" fmla="*/ 37148 w 80962"/>
                <a:gd name="connsiteY16" fmla="*/ 68580 h 89535"/>
                <a:gd name="connsiteX17" fmla="*/ 51435 w 80962"/>
                <a:gd name="connsiteY17" fmla="*/ 53340 h 89535"/>
                <a:gd name="connsiteX18" fmla="*/ 51435 w 80962"/>
                <a:gd name="connsiteY18" fmla="*/ 51435 h 89535"/>
                <a:gd name="connsiteX19" fmla="*/ 48578 w 80962"/>
                <a:gd name="connsiteY19" fmla="*/ 51435 h 89535"/>
                <a:gd name="connsiteX20" fmla="*/ 28575 w 80962"/>
                <a:gd name="connsiteY20" fmla="*/ 60960 h 89535"/>
                <a:gd name="connsiteX21" fmla="*/ 37148 w 80962"/>
                <a:gd name="connsiteY21" fmla="*/ 68580 h 89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80962" h="89535">
                  <a:moveTo>
                    <a:pt x="50483" y="34290"/>
                  </a:moveTo>
                  <a:lnTo>
                    <a:pt x="51435" y="34290"/>
                  </a:lnTo>
                  <a:lnTo>
                    <a:pt x="51435" y="32385"/>
                  </a:lnTo>
                  <a:cubicBezTo>
                    <a:pt x="51435" y="24765"/>
                    <a:pt x="45720" y="22860"/>
                    <a:pt x="39053" y="22860"/>
                  </a:cubicBezTo>
                  <a:cubicBezTo>
                    <a:pt x="28575" y="22860"/>
                    <a:pt x="16193" y="31432"/>
                    <a:pt x="16193" y="31432"/>
                  </a:cubicBezTo>
                  <a:lnTo>
                    <a:pt x="5715" y="11430"/>
                  </a:lnTo>
                  <a:cubicBezTo>
                    <a:pt x="5715" y="11430"/>
                    <a:pt x="20955" y="0"/>
                    <a:pt x="41910" y="0"/>
                  </a:cubicBezTo>
                  <a:cubicBezTo>
                    <a:pt x="66675" y="0"/>
                    <a:pt x="80963" y="13335"/>
                    <a:pt x="80963" y="35243"/>
                  </a:cubicBezTo>
                  <a:lnTo>
                    <a:pt x="80963" y="88582"/>
                  </a:lnTo>
                  <a:lnTo>
                    <a:pt x="54293" y="88582"/>
                  </a:lnTo>
                  <a:lnTo>
                    <a:pt x="54293" y="82868"/>
                  </a:lnTo>
                  <a:cubicBezTo>
                    <a:pt x="54293" y="80010"/>
                    <a:pt x="54293" y="77153"/>
                    <a:pt x="54293" y="77153"/>
                  </a:cubicBezTo>
                  <a:lnTo>
                    <a:pt x="54293" y="77153"/>
                  </a:lnTo>
                  <a:cubicBezTo>
                    <a:pt x="54293" y="77153"/>
                    <a:pt x="47625" y="89535"/>
                    <a:pt x="29528" y="89535"/>
                  </a:cubicBezTo>
                  <a:cubicBezTo>
                    <a:pt x="13335" y="89535"/>
                    <a:pt x="0" y="79057"/>
                    <a:pt x="0" y="61913"/>
                  </a:cubicBezTo>
                  <a:cubicBezTo>
                    <a:pt x="0" y="37148"/>
                    <a:pt x="37148" y="34290"/>
                    <a:pt x="50483" y="34290"/>
                  </a:cubicBezTo>
                  <a:close/>
                  <a:moveTo>
                    <a:pt x="37148" y="68580"/>
                  </a:moveTo>
                  <a:cubicBezTo>
                    <a:pt x="44768" y="68580"/>
                    <a:pt x="51435" y="60007"/>
                    <a:pt x="51435" y="53340"/>
                  </a:cubicBezTo>
                  <a:lnTo>
                    <a:pt x="51435" y="51435"/>
                  </a:lnTo>
                  <a:lnTo>
                    <a:pt x="48578" y="51435"/>
                  </a:lnTo>
                  <a:cubicBezTo>
                    <a:pt x="39053" y="51435"/>
                    <a:pt x="28575" y="54293"/>
                    <a:pt x="28575" y="60960"/>
                  </a:cubicBezTo>
                  <a:cubicBezTo>
                    <a:pt x="29528" y="64770"/>
                    <a:pt x="31433" y="68580"/>
                    <a:pt x="37148" y="68580"/>
                  </a:cubicBezTo>
                  <a:close/>
                </a:path>
              </a:pathLst>
            </a:custGeom>
            <a:solidFill>
              <a:schemeClr val="bg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dirty="0"/>
            </a:p>
          </p:txBody>
        </p:sp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AF00FAF7-6B45-4391-9B43-EBB2FCD293F6}"/>
                </a:ext>
              </a:extLst>
            </p:cNvPr>
            <p:cNvSpPr/>
            <p:nvPr/>
          </p:nvSpPr>
          <p:spPr>
            <a:xfrm>
              <a:off x="5311122" y="2153101"/>
              <a:ext cx="248572" cy="323484"/>
            </a:xfrm>
            <a:custGeom>
              <a:avLst/>
              <a:gdLst>
                <a:gd name="connsiteX0" fmla="*/ 11430 w 69532"/>
                <a:gd name="connsiteY0" fmla="*/ 58103 h 90487"/>
                <a:gd name="connsiteX1" fmla="*/ 33338 w 69532"/>
                <a:gd name="connsiteY1" fmla="*/ 66675 h 90487"/>
                <a:gd name="connsiteX2" fmla="*/ 41910 w 69532"/>
                <a:gd name="connsiteY2" fmla="*/ 62865 h 90487"/>
                <a:gd name="connsiteX3" fmla="*/ 1905 w 69532"/>
                <a:gd name="connsiteY3" fmla="*/ 26670 h 90487"/>
                <a:gd name="connsiteX4" fmla="*/ 37148 w 69532"/>
                <a:gd name="connsiteY4" fmla="*/ 0 h 90487"/>
                <a:gd name="connsiteX5" fmla="*/ 67627 w 69532"/>
                <a:gd name="connsiteY5" fmla="*/ 9525 h 90487"/>
                <a:gd name="connsiteX6" fmla="*/ 58102 w 69532"/>
                <a:gd name="connsiteY6" fmla="*/ 30480 h 90487"/>
                <a:gd name="connsiteX7" fmla="*/ 38100 w 69532"/>
                <a:gd name="connsiteY7" fmla="*/ 23813 h 90487"/>
                <a:gd name="connsiteX8" fmla="*/ 29527 w 69532"/>
                <a:gd name="connsiteY8" fmla="*/ 27623 h 90487"/>
                <a:gd name="connsiteX9" fmla="*/ 69532 w 69532"/>
                <a:gd name="connsiteY9" fmla="*/ 62865 h 90487"/>
                <a:gd name="connsiteX10" fmla="*/ 34290 w 69532"/>
                <a:gd name="connsiteY10" fmla="*/ 90488 h 90487"/>
                <a:gd name="connsiteX11" fmla="*/ 0 w 69532"/>
                <a:gd name="connsiteY11" fmla="*/ 78105 h 90487"/>
                <a:gd name="connsiteX12" fmla="*/ 11430 w 69532"/>
                <a:gd name="connsiteY12" fmla="*/ 58103 h 90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9532" h="90487">
                  <a:moveTo>
                    <a:pt x="11430" y="58103"/>
                  </a:moveTo>
                  <a:cubicBezTo>
                    <a:pt x="11430" y="58103"/>
                    <a:pt x="20955" y="66675"/>
                    <a:pt x="33338" y="66675"/>
                  </a:cubicBezTo>
                  <a:cubicBezTo>
                    <a:pt x="38100" y="66675"/>
                    <a:pt x="41910" y="65723"/>
                    <a:pt x="41910" y="62865"/>
                  </a:cubicBezTo>
                  <a:cubicBezTo>
                    <a:pt x="41910" y="55245"/>
                    <a:pt x="1905" y="54293"/>
                    <a:pt x="1905" y="26670"/>
                  </a:cubicBezTo>
                  <a:cubicBezTo>
                    <a:pt x="1905" y="10478"/>
                    <a:pt x="17145" y="0"/>
                    <a:pt x="37148" y="0"/>
                  </a:cubicBezTo>
                  <a:cubicBezTo>
                    <a:pt x="57150" y="0"/>
                    <a:pt x="67627" y="9525"/>
                    <a:pt x="67627" y="9525"/>
                  </a:cubicBezTo>
                  <a:lnTo>
                    <a:pt x="58102" y="30480"/>
                  </a:lnTo>
                  <a:cubicBezTo>
                    <a:pt x="58102" y="30480"/>
                    <a:pt x="49530" y="23813"/>
                    <a:pt x="38100" y="23813"/>
                  </a:cubicBezTo>
                  <a:cubicBezTo>
                    <a:pt x="33338" y="23813"/>
                    <a:pt x="29527" y="24765"/>
                    <a:pt x="29527" y="27623"/>
                  </a:cubicBezTo>
                  <a:cubicBezTo>
                    <a:pt x="29527" y="34290"/>
                    <a:pt x="69532" y="35243"/>
                    <a:pt x="69532" y="62865"/>
                  </a:cubicBezTo>
                  <a:cubicBezTo>
                    <a:pt x="69532" y="77153"/>
                    <a:pt x="56198" y="90488"/>
                    <a:pt x="34290" y="90488"/>
                  </a:cubicBezTo>
                  <a:cubicBezTo>
                    <a:pt x="12382" y="90488"/>
                    <a:pt x="0" y="78105"/>
                    <a:pt x="0" y="78105"/>
                  </a:cubicBezTo>
                  <a:lnTo>
                    <a:pt x="11430" y="58103"/>
                  </a:lnTo>
                  <a:close/>
                </a:path>
              </a:pathLst>
            </a:custGeom>
            <a:solidFill>
              <a:schemeClr val="bg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dirty="0"/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2BC5B4DE-CD17-4FF4-9967-E89A272C6D8D}"/>
                </a:ext>
              </a:extLst>
            </p:cNvPr>
            <p:cNvSpPr/>
            <p:nvPr/>
          </p:nvSpPr>
          <p:spPr>
            <a:xfrm>
              <a:off x="5620989" y="2153101"/>
              <a:ext cx="476716" cy="316674"/>
            </a:xfrm>
            <a:custGeom>
              <a:avLst/>
              <a:gdLst>
                <a:gd name="connsiteX0" fmla="*/ 952 w 133350"/>
                <a:gd name="connsiteY0" fmla="*/ 1905 h 88582"/>
                <a:gd name="connsiteX1" fmla="*/ 28575 w 133350"/>
                <a:gd name="connsiteY1" fmla="*/ 1905 h 88582"/>
                <a:gd name="connsiteX2" fmla="*/ 28575 w 133350"/>
                <a:gd name="connsiteY2" fmla="*/ 9525 h 88582"/>
                <a:gd name="connsiteX3" fmla="*/ 28575 w 133350"/>
                <a:gd name="connsiteY3" fmla="*/ 15240 h 88582"/>
                <a:gd name="connsiteX4" fmla="*/ 28575 w 133350"/>
                <a:gd name="connsiteY4" fmla="*/ 15240 h 88582"/>
                <a:gd name="connsiteX5" fmla="*/ 54292 w 133350"/>
                <a:gd name="connsiteY5" fmla="*/ 0 h 88582"/>
                <a:gd name="connsiteX6" fmla="*/ 78105 w 133350"/>
                <a:gd name="connsiteY6" fmla="*/ 14288 h 88582"/>
                <a:gd name="connsiteX7" fmla="*/ 78105 w 133350"/>
                <a:gd name="connsiteY7" fmla="*/ 14288 h 88582"/>
                <a:gd name="connsiteX8" fmla="*/ 105727 w 133350"/>
                <a:gd name="connsiteY8" fmla="*/ 0 h 88582"/>
                <a:gd name="connsiteX9" fmla="*/ 133350 w 133350"/>
                <a:gd name="connsiteY9" fmla="*/ 32385 h 88582"/>
                <a:gd name="connsiteX10" fmla="*/ 133350 w 133350"/>
                <a:gd name="connsiteY10" fmla="*/ 88582 h 88582"/>
                <a:gd name="connsiteX11" fmla="*/ 104775 w 133350"/>
                <a:gd name="connsiteY11" fmla="*/ 88582 h 88582"/>
                <a:gd name="connsiteX12" fmla="*/ 104775 w 133350"/>
                <a:gd name="connsiteY12" fmla="*/ 37148 h 88582"/>
                <a:gd name="connsiteX13" fmla="*/ 98108 w 133350"/>
                <a:gd name="connsiteY13" fmla="*/ 26670 h 88582"/>
                <a:gd name="connsiteX14" fmla="*/ 81915 w 133350"/>
                <a:gd name="connsiteY14" fmla="*/ 42863 h 88582"/>
                <a:gd name="connsiteX15" fmla="*/ 80963 w 133350"/>
                <a:gd name="connsiteY15" fmla="*/ 53340 h 88582"/>
                <a:gd name="connsiteX16" fmla="*/ 80963 w 133350"/>
                <a:gd name="connsiteY16" fmla="*/ 88582 h 88582"/>
                <a:gd name="connsiteX17" fmla="*/ 52388 w 133350"/>
                <a:gd name="connsiteY17" fmla="*/ 88582 h 88582"/>
                <a:gd name="connsiteX18" fmla="*/ 52388 w 133350"/>
                <a:gd name="connsiteY18" fmla="*/ 37148 h 88582"/>
                <a:gd name="connsiteX19" fmla="*/ 45720 w 133350"/>
                <a:gd name="connsiteY19" fmla="*/ 26670 h 88582"/>
                <a:gd name="connsiteX20" fmla="*/ 29527 w 133350"/>
                <a:gd name="connsiteY20" fmla="*/ 41910 h 88582"/>
                <a:gd name="connsiteX21" fmla="*/ 28575 w 133350"/>
                <a:gd name="connsiteY21" fmla="*/ 52388 h 88582"/>
                <a:gd name="connsiteX22" fmla="*/ 28575 w 133350"/>
                <a:gd name="connsiteY22" fmla="*/ 87630 h 88582"/>
                <a:gd name="connsiteX23" fmla="*/ 0 w 133350"/>
                <a:gd name="connsiteY23" fmla="*/ 87630 h 88582"/>
                <a:gd name="connsiteX24" fmla="*/ 0 w 133350"/>
                <a:gd name="connsiteY24" fmla="*/ 1905 h 88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33350" h="88582">
                  <a:moveTo>
                    <a:pt x="952" y="1905"/>
                  </a:moveTo>
                  <a:lnTo>
                    <a:pt x="28575" y="1905"/>
                  </a:lnTo>
                  <a:lnTo>
                    <a:pt x="28575" y="9525"/>
                  </a:lnTo>
                  <a:cubicBezTo>
                    <a:pt x="28575" y="12382"/>
                    <a:pt x="28575" y="15240"/>
                    <a:pt x="28575" y="15240"/>
                  </a:cubicBezTo>
                  <a:lnTo>
                    <a:pt x="28575" y="15240"/>
                  </a:lnTo>
                  <a:cubicBezTo>
                    <a:pt x="32385" y="9525"/>
                    <a:pt x="40958" y="0"/>
                    <a:pt x="54292" y="0"/>
                  </a:cubicBezTo>
                  <a:cubicBezTo>
                    <a:pt x="64770" y="0"/>
                    <a:pt x="74295" y="4763"/>
                    <a:pt x="78105" y="14288"/>
                  </a:cubicBezTo>
                  <a:lnTo>
                    <a:pt x="78105" y="14288"/>
                  </a:lnTo>
                  <a:cubicBezTo>
                    <a:pt x="82867" y="6668"/>
                    <a:pt x="92392" y="0"/>
                    <a:pt x="105727" y="0"/>
                  </a:cubicBezTo>
                  <a:cubicBezTo>
                    <a:pt x="121920" y="0"/>
                    <a:pt x="133350" y="8573"/>
                    <a:pt x="133350" y="32385"/>
                  </a:cubicBezTo>
                  <a:lnTo>
                    <a:pt x="133350" y="88582"/>
                  </a:lnTo>
                  <a:lnTo>
                    <a:pt x="104775" y="88582"/>
                  </a:lnTo>
                  <a:lnTo>
                    <a:pt x="104775" y="37148"/>
                  </a:lnTo>
                  <a:cubicBezTo>
                    <a:pt x="104775" y="30480"/>
                    <a:pt x="103823" y="26670"/>
                    <a:pt x="98108" y="26670"/>
                  </a:cubicBezTo>
                  <a:cubicBezTo>
                    <a:pt x="88583" y="26670"/>
                    <a:pt x="83820" y="33338"/>
                    <a:pt x="81915" y="42863"/>
                  </a:cubicBezTo>
                  <a:cubicBezTo>
                    <a:pt x="80963" y="45720"/>
                    <a:pt x="80963" y="49530"/>
                    <a:pt x="80963" y="53340"/>
                  </a:cubicBezTo>
                  <a:lnTo>
                    <a:pt x="80963" y="88582"/>
                  </a:lnTo>
                  <a:lnTo>
                    <a:pt x="52388" y="88582"/>
                  </a:lnTo>
                  <a:lnTo>
                    <a:pt x="52388" y="37148"/>
                  </a:lnTo>
                  <a:cubicBezTo>
                    <a:pt x="52388" y="30480"/>
                    <a:pt x="51435" y="26670"/>
                    <a:pt x="45720" y="26670"/>
                  </a:cubicBezTo>
                  <a:cubicBezTo>
                    <a:pt x="36195" y="26670"/>
                    <a:pt x="32385" y="33338"/>
                    <a:pt x="29527" y="41910"/>
                  </a:cubicBezTo>
                  <a:cubicBezTo>
                    <a:pt x="28575" y="44768"/>
                    <a:pt x="28575" y="48578"/>
                    <a:pt x="28575" y="52388"/>
                  </a:cubicBezTo>
                  <a:lnTo>
                    <a:pt x="28575" y="87630"/>
                  </a:lnTo>
                  <a:lnTo>
                    <a:pt x="0" y="87630"/>
                  </a:lnTo>
                  <a:lnTo>
                    <a:pt x="0" y="1905"/>
                  </a:lnTo>
                  <a:close/>
                </a:path>
              </a:pathLst>
            </a:custGeom>
            <a:solidFill>
              <a:schemeClr val="bg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dirty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0BA365A1-004C-4662-BC8D-90B21B1C10B3}"/>
                </a:ext>
              </a:extLst>
            </p:cNvPr>
            <p:cNvSpPr/>
            <p:nvPr/>
          </p:nvSpPr>
          <p:spPr>
            <a:xfrm>
              <a:off x="6182832" y="2159911"/>
              <a:ext cx="303053" cy="316674"/>
            </a:xfrm>
            <a:custGeom>
              <a:avLst/>
              <a:gdLst>
                <a:gd name="connsiteX0" fmla="*/ 0 w 84772"/>
                <a:gd name="connsiteY0" fmla="*/ 0 h 88582"/>
                <a:gd name="connsiteX1" fmla="*/ 28575 w 84772"/>
                <a:gd name="connsiteY1" fmla="*/ 0 h 88582"/>
                <a:gd name="connsiteX2" fmla="*/ 28575 w 84772"/>
                <a:gd name="connsiteY2" fmla="*/ 50482 h 88582"/>
                <a:gd name="connsiteX3" fmla="*/ 38100 w 84772"/>
                <a:gd name="connsiteY3" fmla="*/ 61913 h 88582"/>
                <a:gd name="connsiteX4" fmla="*/ 56198 w 84772"/>
                <a:gd name="connsiteY4" fmla="*/ 38100 h 88582"/>
                <a:gd name="connsiteX5" fmla="*/ 56198 w 84772"/>
                <a:gd name="connsiteY5" fmla="*/ 0 h 88582"/>
                <a:gd name="connsiteX6" fmla="*/ 84773 w 84772"/>
                <a:gd name="connsiteY6" fmla="*/ 0 h 88582"/>
                <a:gd name="connsiteX7" fmla="*/ 84773 w 84772"/>
                <a:gd name="connsiteY7" fmla="*/ 86677 h 88582"/>
                <a:gd name="connsiteX8" fmla="*/ 57150 w 84772"/>
                <a:gd name="connsiteY8" fmla="*/ 86677 h 88582"/>
                <a:gd name="connsiteX9" fmla="*/ 57150 w 84772"/>
                <a:gd name="connsiteY9" fmla="*/ 79057 h 88582"/>
                <a:gd name="connsiteX10" fmla="*/ 57150 w 84772"/>
                <a:gd name="connsiteY10" fmla="*/ 73343 h 88582"/>
                <a:gd name="connsiteX11" fmla="*/ 57150 w 84772"/>
                <a:gd name="connsiteY11" fmla="*/ 73343 h 88582"/>
                <a:gd name="connsiteX12" fmla="*/ 30480 w 84772"/>
                <a:gd name="connsiteY12" fmla="*/ 88582 h 88582"/>
                <a:gd name="connsiteX13" fmla="*/ 0 w 84772"/>
                <a:gd name="connsiteY13" fmla="*/ 56198 h 88582"/>
                <a:gd name="connsiteX14" fmla="*/ 0 w 84772"/>
                <a:gd name="connsiteY14" fmla="*/ 0 h 88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4772" h="88582">
                  <a:moveTo>
                    <a:pt x="0" y="0"/>
                  </a:moveTo>
                  <a:lnTo>
                    <a:pt x="28575" y="0"/>
                  </a:lnTo>
                  <a:lnTo>
                    <a:pt x="28575" y="50482"/>
                  </a:lnTo>
                  <a:cubicBezTo>
                    <a:pt x="28575" y="58102"/>
                    <a:pt x="31433" y="61913"/>
                    <a:pt x="38100" y="61913"/>
                  </a:cubicBezTo>
                  <a:cubicBezTo>
                    <a:pt x="50483" y="61913"/>
                    <a:pt x="56198" y="51435"/>
                    <a:pt x="56198" y="38100"/>
                  </a:cubicBezTo>
                  <a:lnTo>
                    <a:pt x="56198" y="0"/>
                  </a:lnTo>
                  <a:lnTo>
                    <a:pt x="84773" y="0"/>
                  </a:lnTo>
                  <a:lnTo>
                    <a:pt x="84773" y="86677"/>
                  </a:lnTo>
                  <a:lnTo>
                    <a:pt x="57150" y="86677"/>
                  </a:lnTo>
                  <a:lnTo>
                    <a:pt x="57150" y="79057"/>
                  </a:lnTo>
                  <a:cubicBezTo>
                    <a:pt x="57150" y="76200"/>
                    <a:pt x="57150" y="73343"/>
                    <a:pt x="57150" y="73343"/>
                  </a:cubicBezTo>
                  <a:lnTo>
                    <a:pt x="57150" y="73343"/>
                  </a:lnTo>
                  <a:cubicBezTo>
                    <a:pt x="52388" y="82868"/>
                    <a:pt x="41910" y="88582"/>
                    <a:pt x="30480" y="88582"/>
                  </a:cubicBezTo>
                  <a:cubicBezTo>
                    <a:pt x="13335" y="88582"/>
                    <a:pt x="0" y="80963"/>
                    <a:pt x="0" y="5619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A468D9FB-9E6A-4B48-984D-96948A717B5B}"/>
                </a:ext>
              </a:extLst>
            </p:cNvPr>
            <p:cNvSpPr/>
            <p:nvPr/>
          </p:nvSpPr>
          <p:spPr>
            <a:xfrm>
              <a:off x="6557394" y="2153101"/>
              <a:ext cx="248572" cy="323484"/>
            </a:xfrm>
            <a:custGeom>
              <a:avLst/>
              <a:gdLst>
                <a:gd name="connsiteX0" fmla="*/ 11430 w 69532"/>
                <a:gd name="connsiteY0" fmla="*/ 58103 h 90487"/>
                <a:gd name="connsiteX1" fmla="*/ 33338 w 69532"/>
                <a:gd name="connsiteY1" fmla="*/ 66675 h 90487"/>
                <a:gd name="connsiteX2" fmla="*/ 41910 w 69532"/>
                <a:gd name="connsiteY2" fmla="*/ 62865 h 90487"/>
                <a:gd name="connsiteX3" fmla="*/ 1905 w 69532"/>
                <a:gd name="connsiteY3" fmla="*/ 26670 h 90487"/>
                <a:gd name="connsiteX4" fmla="*/ 37148 w 69532"/>
                <a:gd name="connsiteY4" fmla="*/ 0 h 90487"/>
                <a:gd name="connsiteX5" fmla="*/ 67627 w 69532"/>
                <a:gd name="connsiteY5" fmla="*/ 9525 h 90487"/>
                <a:gd name="connsiteX6" fmla="*/ 58102 w 69532"/>
                <a:gd name="connsiteY6" fmla="*/ 30480 h 90487"/>
                <a:gd name="connsiteX7" fmla="*/ 38100 w 69532"/>
                <a:gd name="connsiteY7" fmla="*/ 23813 h 90487"/>
                <a:gd name="connsiteX8" fmla="*/ 29527 w 69532"/>
                <a:gd name="connsiteY8" fmla="*/ 27623 h 90487"/>
                <a:gd name="connsiteX9" fmla="*/ 69533 w 69532"/>
                <a:gd name="connsiteY9" fmla="*/ 62865 h 90487"/>
                <a:gd name="connsiteX10" fmla="*/ 34290 w 69532"/>
                <a:gd name="connsiteY10" fmla="*/ 90488 h 90487"/>
                <a:gd name="connsiteX11" fmla="*/ 0 w 69532"/>
                <a:gd name="connsiteY11" fmla="*/ 78105 h 90487"/>
                <a:gd name="connsiteX12" fmla="*/ 11430 w 69532"/>
                <a:gd name="connsiteY12" fmla="*/ 58103 h 90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9532" h="90487">
                  <a:moveTo>
                    <a:pt x="11430" y="58103"/>
                  </a:moveTo>
                  <a:cubicBezTo>
                    <a:pt x="11430" y="58103"/>
                    <a:pt x="20955" y="66675"/>
                    <a:pt x="33338" y="66675"/>
                  </a:cubicBezTo>
                  <a:cubicBezTo>
                    <a:pt x="38100" y="66675"/>
                    <a:pt x="41910" y="65723"/>
                    <a:pt x="41910" y="62865"/>
                  </a:cubicBezTo>
                  <a:cubicBezTo>
                    <a:pt x="41910" y="55245"/>
                    <a:pt x="1905" y="54293"/>
                    <a:pt x="1905" y="26670"/>
                  </a:cubicBezTo>
                  <a:cubicBezTo>
                    <a:pt x="1905" y="10478"/>
                    <a:pt x="17145" y="0"/>
                    <a:pt x="37148" y="0"/>
                  </a:cubicBezTo>
                  <a:cubicBezTo>
                    <a:pt x="57150" y="0"/>
                    <a:pt x="67627" y="9525"/>
                    <a:pt x="67627" y="9525"/>
                  </a:cubicBezTo>
                  <a:lnTo>
                    <a:pt x="58102" y="30480"/>
                  </a:lnTo>
                  <a:cubicBezTo>
                    <a:pt x="58102" y="30480"/>
                    <a:pt x="49530" y="23813"/>
                    <a:pt x="38100" y="23813"/>
                  </a:cubicBezTo>
                  <a:cubicBezTo>
                    <a:pt x="33338" y="23813"/>
                    <a:pt x="29527" y="24765"/>
                    <a:pt x="29527" y="27623"/>
                  </a:cubicBezTo>
                  <a:cubicBezTo>
                    <a:pt x="29527" y="34290"/>
                    <a:pt x="69533" y="35243"/>
                    <a:pt x="69533" y="62865"/>
                  </a:cubicBezTo>
                  <a:cubicBezTo>
                    <a:pt x="69533" y="77153"/>
                    <a:pt x="56198" y="90488"/>
                    <a:pt x="34290" y="90488"/>
                  </a:cubicBezTo>
                  <a:cubicBezTo>
                    <a:pt x="12383" y="90488"/>
                    <a:pt x="0" y="78105"/>
                    <a:pt x="0" y="78105"/>
                  </a:cubicBezTo>
                  <a:lnTo>
                    <a:pt x="11430" y="58103"/>
                  </a:lnTo>
                  <a:close/>
                </a:path>
              </a:pathLst>
            </a:custGeom>
            <a:solidFill>
              <a:schemeClr val="bg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dirty="0"/>
            </a:p>
          </p:txBody>
        </p:sp>
      </p:grpSp>
      <p:grpSp>
        <p:nvGrpSpPr>
          <p:cNvPr id="42" name="Groep 41">
            <a:extLst>
              <a:ext uri="{FF2B5EF4-FFF2-40B4-BE49-F238E27FC236}">
                <a16:creationId xmlns:a16="http://schemas.microsoft.com/office/drawing/2014/main" id="{2EC1E8AA-E5A8-4E8B-9383-F91003EB7223}"/>
              </a:ext>
            </a:extLst>
          </p:cNvPr>
          <p:cNvGrpSpPr/>
          <p:nvPr userDrawn="1"/>
        </p:nvGrpSpPr>
        <p:grpSpPr>
          <a:xfrm>
            <a:off x="4354283" y="2687706"/>
            <a:ext cx="3033955" cy="551625"/>
            <a:chOff x="4354283" y="2687706"/>
            <a:chExt cx="3033955" cy="551625"/>
          </a:xfrm>
        </p:grpSpPr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EFA52198-CAC7-41AE-B161-A56F22D0E909}"/>
                </a:ext>
              </a:extLst>
            </p:cNvPr>
            <p:cNvSpPr/>
            <p:nvPr/>
          </p:nvSpPr>
          <p:spPr>
            <a:xfrm>
              <a:off x="4354283" y="2687706"/>
              <a:ext cx="360942" cy="435855"/>
            </a:xfrm>
            <a:custGeom>
              <a:avLst/>
              <a:gdLst>
                <a:gd name="connsiteX0" fmla="*/ 0 w 100965"/>
                <a:gd name="connsiteY0" fmla="*/ 0 h 121920"/>
                <a:gd name="connsiteX1" fmla="*/ 29528 w 100965"/>
                <a:gd name="connsiteY1" fmla="*/ 0 h 121920"/>
                <a:gd name="connsiteX2" fmla="*/ 29528 w 100965"/>
                <a:gd name="connsiteY2" fmla="*/ 76200 h 121920"/>
                <a:gd name="connsiteX3" fmla="*/ 50482 w 100965"/>
                <a:gd name="connsiteY3" fmla="*/ 95250 h 121920"/>
                <a:gd name="connsiteX4" fmla="*/ 71438 w 100965"/>
                <a:gd name="connsiteY4" fmla="*/ 76200 h 121920"/>
                <a:gd name="connsiteX5" fmla="*/ 71438 w 100965"/>
                <a:gd name="connsiteY5" fmla="*/ 0 h 121920"/>
                <a:gd name="connsiteX6" fmla="*/ 100965 w 100965"/>
                <a:gd name="connsiteY6" fmla="*/ 0 h 121920"/>
                <a:gd name="connsiteX7" fmla="*/ 100965 w 100965"/>
                <a:gd name="connsiteY7" fmla="*/ 76200 h 121920"/>
                <a:gd name="connsiteX8" fmla="*/ 51435 w 100965"/>
                <a:gd name="connsiteY8" fmla="*/ 121920 h 121920"/>
                <a:gd name="connsiteX9" fmla="*/ 953 w 100965"/>
                <a:gd name="connsiteY9" fmla="*/ 76200 h 121920"/>
                <a:gd name="connsiteX10" fmla="*/ 953 w 100965"/>
                <a:gd name="connsiteY10" fmla="*/ 0 h 121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0965" h="121920">
                  <a:moveTo>
                    <a:pt x="0" y="0"/>
                  </a:moveTo>
                  <a:lnTo>
                    <a:pt x="29528" y="0"/>
                  </a:lnTo>
                  <a:lnTo>
                    <a:pt x="29528" y="76200"/>
                  </a:lnTo>
                  <a:cubicBezTo>
                    <a:pt x="29528" y="88582"/>
                    <a:pt x="38100" y="95250"/>
                    <a:pt x="50482" y="95250"/>
                  </a:cubicBezTo>
                  <a:cubicBezTo>
                    <a:pt x="62865" y="95250"/>
                    <a:pt x="71438" y="88582"/>
                    <a:pt x="71438" y="76200"/>
                  </a:cubicBezTo>
                  <a:lnTo>
                    <a:pt x="71438" y="0"/>
                  </a:lnTo>
                  <a:lnTo>
                    <a:pt x="100965" y="0"/>
                  </a:lnTo>
                  <a:lnTo>
                    <a:pt x="100965" y="76200"/>
                  </a:lnTo>
                  <a:cubicBezTo>
                    <a:pt x="100965" y="102870"/>
                    <a:pt x="80963" y="121920"/>
                    <a:pt x="51435" y="121920"/>
                  </a:cubicBezTo>
                  <a:cubicBezTo>
                    <a:pt x="20955" y="121920"/>
                    <a:pt x="953" y="102870"/>
                    <a:pt x="953" y="76200"/>
                  </a:cubicBezTo>
                  <a:lnTo>
                    <a:pt x="953" y="0"/>
                  </a:lnTo>
                  <a:close/>
                </a:path>
              </a:pathLst>
            </a:custGeom>
            <a:solidFill>
              <a:schemeClr val="bg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3F20BB96-9381-47D5-ABBA-4C1F3DEF845E}"/>
                </a:ext>
              </a:extLst>
            </p:cNvPr>
            <p:cNvSpPr/>
            <p:nvPr/>
          </p:nvSpPr>
          <p:spPr>
            <a:xfrm>
              <a:off x="4807165" y="2800073"/>
              <a:ext cx="309864" cy="316674"/>
            </a:xfrm>
            <a:custGeom>
              <a:avLst/>
              <a:gdLst>
                <a:gd name="connsiteX0" fmla="*/ 0 w 86677"/>
                <a:gd name="connsiteY0" fmla="*/ 1905 h 88582"/>
                <a:gd name="connsiteX1" fmla="*/ 27623 w 86677"/>
                <a:gd name="connsiteY1" fmla="*/ 1905 h 88582"/>
                <a:gd name="connsiteX2" fmla="*/ 27623 w 86677"/>
                <a:gd name="connsiteY2" fmla="*/ 9525 h 88582"/>
                <a:gd name="connsiteX3" fmla="*/ 27623 w 86677"/>
                <a:gd name="connsiteY3" fmla="*/ 15240 h 88582"/>
                <a:gd name="connsiteX4" fmla="*/ 27623 w 86677"/>
                <a:gd name="connsiteY4" fmla="*/ 15240 h 88582"/>
                <a:gd name="connsiteX5" fmla="*/ 55245 w 86677"/>
                <a:gd name="connsiteY5" fmla="*/ 0 h 88582"/>
                <a:gd name="connsiteX6" fmla="*/ 86678 w 86677"/>
                <a:gd name="connsiteY6" fmla="*/ 32385 h 88582"/>
                <a:gd name="connsiteX7" fmla="*/ 86678 w 86677"/>
                <a:gd name="connsiteY7" fmla="*/ 88582 h 88582"/>
                <a:gd name="connsiteX8" fmla="*/ 58103 w 86677"/>
                <a:gd name="connsiteY8" fmla="*/ 88582 h 88582"/>
                <a:gd name="connsiteX9" fmla="*/ 58103 w 86677"/>
                <a:gd name="connsiteY9" fmla="*/ 38100 h 88582"/>
                <a:gd name="connsiteX10" fmla="*/ 48578 w 86677"/>
                <a:gd name="connsiteY10" fmla="*/ 26670 h 88582"/>
                <a:gd name="connsiteX11" fmla="*/ 31433 w 86677"/>
                <a:gd name="connsiteY11" fmla="*/ 39053 h 88582"/>
                <a:gd name="connsiteX12" fmla="*/ 29528 w 86677"/>
                <a:gd name="connsiteY12" fmla="*/ 50482 h 88582"/>
                <a:gd name="connsiteX13" fmla="*/ 29528 w 86677"/>
                <a:gd name="connsiteY13" fmla="*/ 88582 h 88582"/>
                <a:gd name="connsiteX14" fmla="*/ 953 w 86677"/>
                <a:gd name="connsiteY14" fmla="*/ 88582 h 88582"/>
                <a:gd name="connsiteX15" fmla="*/ 953 w 86677"/>
                <a:gd name="connsiteY15" fmla="*/ 1905 h 88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86677" h="88582">
                  <a:moveTo>
                    <a:pt x="0" y="1905"/>
                  </a:moveTo>
                  <a:lnTo>
                    <a:pt x="27623" y="1905"/>
                  </a:lnTo>
                  <a:lnTo>
                    <a:pt x="27623" y="9525"/>
                  </a:lnTo>
                  <a:cubicBezTo>
                    <a:pt x="27623" y="12382"/>
                    <a:pt x="27623" y="15240"/>
                    <a:pt x="27623" y="15240"/>
                  </a:cubicBezTo>
                  <a:lnTo>
                    <a:pt x="27623" y="15240"/>
                  </a:lnTo>
                  <a:cubicBezTo>
                    <a:pt x="31433" y="8573"/>
                    <a:pt x="40005" y="0"/>
                    <a:pt x="55245" y="0"/>
                  </a:cubicBezTo>
                  <a:cubicBezTo>
                    <a:pt x="72390" y="0"/>
                    <a:pt x="86678" y="7620"/>
                    <a:pt x="86678" y="32385"/>
                  </a:cubicBezTo>
                  <a:lnTo>
                    <a:pt x="86678" y="88582"/>
                  </a:lnTo>
                  <a:lnTo>
                    <a:pt x="58103" y="88582"/>
                  </a:lnTo>
                  <a:lnTo>
                    <a:pt x="58103" y="38100"/>
                  </a:lnTo>
                  <a:cubicBezTo>
                    <a:pt x="58103" y="30480"/>
                    <a:pt x="55245" y="26670"/>
                    <a:pt x="48578" y="26670"/>
                  </a:cubicBezTo>
                  <a:cubicBezTo>
                    <a:pt x="40005" y="26670"/>
                    <a:pt x="34290" y="31432"/>
                    <a:pt x="31433" y="39053"/>
                  </a:cubicBezTo>
                  <a:cubicBezTo>
                    <a:pt x="30480" y="42863"/>
                    <a:pt x="29528" y="46673"/>
                    <a:pt x="29528" y="50482"/>
                  </a:cubicBezTo>
                  <a:lnTo>
                    <a:pt x="29528" y="88582"/>
                  </a:lnTo>
                  <a:lnTo>
                    <a:pt x="953" y="88582"/>
                  </a:lnTo>
                  <a:lnTo>
                    <a:pt x="953" y="1905"/>
                  </a:lnTo>
                  <a:close/>
                </a:path>
              </a:pathLst>
            </a:custGeom>
            <a:solidFill>
              <a:schemeClr val="bg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F0B93A72-5783-4E75-809F-9CC49065B4E5}"/>
                </a:ext>
              </a:extLst>
            </p:cNvPr>
            <p:cNvSpPr/>
            <p:nvPr/>
          </p:nvSpPr>
          <p:spPr>
            <a:xfrm>
              <a:off x="5198752" y="2687706"/>
              <a:ext cx="105557" cy="429041"/>
            </a:xfrm>
            <a:custGeom>
              <a:avLst/>
              <a:gdLst>
                <a:gd name="connsiteX0" fmla="*/ 0 w 29527"/>
                <a:gd name="connsiteY0" fmla="*/ 33338 h 120014"/>
                <a:gd name="connsiteX1" fmla="*/ 28575 w 29527"/>
                <a:gd name="connsiteY1" fmla="*/ 33338 h 120014"/>
                <a:gd name="connsiteX2" fmla="*/ 28575 w 29527"/>
                <a:gd name="connsiteY2" fmla="*/ 120015 h 120014"/>
                <a:gd name="connsiteX3" fmla="*/ 0 w 29527"/>
                <a:gd name="connsiteY3" fmla="*/ 120015 h 120014"/>
                <a:gd name="connsiteX4" fmla="*/ 0 w 29527"/>
                <a:gd name="connsiteY4" fmla="*/ 33338 h 120014"/>
                <a:gd name="connsiteX5" fmla="*/ 953 w 29527"/>
                <a:gd name="connsiteY5" fmla="*/ 0 h 120014"/>
                <a:gd name="connsiteX6" fmla="*/ 29528 w 29527"/>
                <a:gd name="connsiteY6" fmla="*/ 0 h 120014"/>
                <a:gd name="connsiteX7" fmla="*/ 29528 w 29527"/>
                <a:gd name="connsiteY7" fmla="*/ 22860 h 120014"/>
                <a:gd name="connsiteX8" fmla="*/ 953 w 29527"/>
                <a:gd name="connsiteY8" fmla="*/ 22860 h 120014"/>
                <a:gd name="connsiteX9" fmla="*/ 953 w 29527"/>
                <a:gd name="connsiteY9" fmla="*/ 0 h 1200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" h="120014">
                  <a:moveTo>
                    <a:pt x="0" y="33338"/>
                  </a:moveTo>
                  <a:lnTo>
                    <a:pt x="28575" y="33338"/>
                  </a:lnTo>
                  <a:lnTo>
                    <a:pt x="28575" y="120015"/>
                  </a:lnTo>
                  <a:lnTo>
                    <a:pt x="0" y="120015"/>
                  </a:lnTo>
                  <a:lnTo>
                    <a:pt x="0" y="33338"/>
                  </a:lnTo>
                  <a:close/>
                  <a:moveTo>
                    <a:pt x="953" y="0"/>
                  </a:moveTo>
                  <a:lnTo>
                    <a:pt x="29528" y="0"/>
                  </a:lnTo>
                  <a:lnTo>
                    <a:pt x="29528" y="22860"/>
                  </a:lnTo>
                  <a:lnTo>
                    <a:pt x="953" y="22860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chemeClr val="bg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dirty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2C954D20-9FDD-47FC-B3FF-2CC53DA94EE3}"/>
                </a:ext>
              </a:extLst>
            </p:cNvPr>
            <p:cNvSpPr/>
            <p:nvPr/>
          </p:nvSpPr>
          <p:spPr>
            <a:xfrm>
              <a:off x="5351983" y="2806883"/>
              <a:ext cx="337105" cy="309864"/>
            </a:xfrm>
            <a:custGeom>
              <a:avLst/>
              <a:gdLst>
                <a:gd name="connsiteX0" fmla="*/ 0 w 94297"/>
                <a:gd name="connsiteY0" fmla="*/ 0 h 86677"/>
                <a:gd name="connsiteX1" fmla="*/ 30480 w 94297"/>
                <a:gd name="connsiteY1" fmla="*/ 0 h 86677"/>
                <a:gd name="connsiteX2" fmla="*/ 43815 w 94297"/>
                <a:gd name="connsiteY2" fmla="*/ 45720 h 86677"/>
                <a:gd name="connsiteX3" fmla="*/ 46673 w 94297"/>
                <a:gd name="connsiteY3" fmla="*/ 60960 h 86677"/>
                <a:gd name="connsiteX4" fmla="*/ 46673 w 94297"/>
                <a:gd name="connsiteY4" fmla="*/ 60960 h 86677"/>
                <a:gd name="connsiteX5" fmla="*/ 49530 w 94297"/>
                <a:gd name="connsiteY5" fmla="*/ 45720 h 86677"/>
                <a:gd name="connsiteX6" fmla="*/ 62865 w 94297"/>
                <a:gd name="connsiteY6" fmla="*/ 0 h 86677"/>
                <a:gd name="connsiteX7" fmla="*/ 94298 w 94297"/>
                <a:gd name="connsiteY7" fmla="*/ 0 h 86677"/>
                <a:gd name="connsiteX8" fmla="*/ 65723 w 94297"/>
                <a:gd name="connsiteY8" fmla="*/ 86677 h 86677"/>
                <a:gd name="connsiteX9" fmla="*/ 30480 w 94297"/>
                <a:gd name="connsiteY9" fmla="*/ 86677 h 86677"/>
                <a:gd name="connsiteX10" fmla="*/ 0 w 94297"/>
                <a:gd name="connsiteY10" fmla="*/ 0 h 86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4297" h="86677">
                  <a:moveTo>
                    <a:pt x="0" y="0"/>
                  </a:moveTo>
                  <a:lnTo>
                    <a:pt x="30480" y="0"/>
                  </a:lnTo>
                  <a:lnTo>
                    <a:pt x="43815" y="45720"/>
                  </a:lnTo>
                  <a:cubicBezTo>
                    <a:pt x="45720" y="51435"/>
                    <a:pt x="46673" y="60960"/>
                    <a:pt x="46673" y="60960"/>
                  </a:cubicBezTo>
                  <a:lnTo>
                    <a:pt x="46673" y="60960"/>
                  </a:lnTo>
                  <a:cubicBezTo>
                    <a:pt x="46673" y="60960"/>
                    <a:pt x="48577" y="51435"/>
                    <a:pt x="49530" y="45720"/>
                  </a:cubicBezTo>
                  <a:lnTo>
                    <a:pt x="62865" y="0"/>
                  </a:lnTo>
                  <a:lnTo>
                    <a:pt x="94298" y="0"/>
                  </a:lnTo>
                  <a:lnTo>
                    <a:pt x="65723" y="86677"/>
                  </a:lnTo>
                  <a:lnTo>
                    <a:pt x="30480" y="866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dirty="0"/>
            </a:p>
          </p:txBody>
        </p: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A8E5AB73-6690-4594-B7E7-AC8B77DCE8C4}"/>
                </a:ext>
              </a:extLst>
            </p:cNvPr>
            <p:cNvSpPr/>
            <p:nvPr/>
          </p:nvSpPr>
          <p:spPr>
            <a:xfrm>
              <a:off x="5716333" y="2800073"/>
              <a:ext cx="306460" cy="320077"/>
            </a:xfrm>
            <a:custGeom>
              <a:avLst/>
              <a:gdLst>
                <a:gd name="connsiteX0" fmla="*/ 45720 w 85725"/>
                <a:gd name="connsiteY0" fmla="*/ 0 h 89534"/>
                <a:gd name="connsiteX1" fmla="*/ 85725 w 85725"/>
                <a:gd name="connsiteY1" fmla="*/ 41910 h 89534"/>
                <a:gd name="connsiteX2" fmla="*/ 84772 w 85725"/>
                <a:gd name="connsiteY2" fmla="*/ 50482 h 89534"/>
                <a:gd name="connsiteX3" fmla="*/ 30480 w 85725"/>
                <a:gd name="connsiteY3" fmla="*/ 50482 h 89534"/>
                <a:gd name="connsiteX4" fmla="*/ 50482 w 85725"/>
                <a:gd name="connsiteY4" fmla="*/ 65723 h 89534"/>
                <a:gd name="connsiteX5" fmla="*/ 74295 w 85725"/>
                <a:gd name="connsiteY5" fmla="*/ 57150 h 89534"/>
                <a:gd name="connsiteX6" fmla="*/ 84772 w 85725"/>
                <a:gd name="connsiteY6" fmla="*/ 77153 h 89534"/>
                <a:gd name="connsiteX7" fmla="*/ 47625 w 85725"/>
                <a:gd name="connsiteY7" fmla="*/ 89535 h 89534"/>
                <a:gd name="connsiteX8" fmla="*/ 0 w 85725"/>
                <a:gd name="connsiteY8" fmla="*/ 43815 h 89534"/>
                <a:gd name="connsiteX9" fmla="*/ 45720 w 85725"/>
                <a:gd name="connsiteY9" fmla="*/ 0 h 89534"/>
                <a:gd name="connsiteX10" fmla="*/ 56197 w 85725"/>
                <a:gd name="connsiteY10" fmla="*/ 34290 h 89534"/>
                <a:gd name="connsiteX11" fmla="*/ 44767 w 85725"/>
                <a:gd name="connsiteY11" fmla="*/ 21907 h 89534"/>
                <a:gd name="connsiteX12" fmla="*/ 30480 w 85725"/>
                <a:gd name="connsiteY12" fmla="*/ 34290 h 89534"/>
                <a:gd name="connsiteX13" fmla="*/ 56197 w 85725"/>
                <a:gd name="connsiteY13" fmla="*/ 34290 h 89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5725" h="89534">
                  <a:moveTo>
                    <a:pt x="45720" y="0"/>
                  </a:moveTo>
                  <a:cubicBezTo>
                    <a:pt x="71438" y="0"/>
                    <a:pt x="85725" y="18098"/>
                    <a:pt x="85725" y="41910"/>
                  </a:cubicBezTo>
                  <a:cubicBezTo>
                    <a:pt x="85725" y="44768"/>
                    <a:pt x="84772" y="50482"/>
                    <a:pt x="84772" y="50482"/>
                  </a:cubicBezTo>
                  <a:lnTo>
                    <a:pt x="30480" y="50482"/>
                  </a:lnTo>
                  <a:cubicBezTo>
                    <a:pt x="32385" y="60960"/>
                    <a:pt x="40957" y="65723"/>
                    <a:pt x="50482" y="65723"/>
                  </a:cubicBezTo>
                  <a:cubicBezTo>
                    <a:pt x="62865" y="65723"/>
                    <a:pt x="74295" y="57150"/>
                    <a:pt x="74295" y="57150"/>
                  </a:cubicBezTo>
                  <a:lnTo>
                    <a:pt x="84772" y="77153"/>
                  </a:lnTo>
                  <a:cubicBezTo>
                    <a:pt x="84772" y="77153"/>
                    <a:pt x="70485" y="89535"/>
                    <a:pt x="47625" y="89535"/>
                  </a:cubicBezTo>
                  <a:cubicBezTo>
                    <a:pt x="17145" y="89535"/>
                    <a:pt x="0" y="67628"/>
                    <a:pt x="0" y="43815"/>
                  </a:cubicBezTo>
                  <a:cubicBezTo>
                    <a:pt x="952" y="20003"/>
                    <a:pt x="18097" y="0"/>
                    <a:pt x="45720" y="0"/>
                  </a:cubicBezTo>
                  <a:close/>
                  <a:moveTo>
                    <a:pt x="56197" y="34290"/>
                  </a:moveTo>
                  <a:cubicBezTo>
                    <a:pt x="56197" y="27623"/>
                    <a:pt x="51435" y="21907"/>
                    <a:pt x="44767" y="21907"/>
                  </a:cubicBezTo>
                  <a:cubicBezTo>
                    <a:pt x="36195" y="21907"/>
                    <a:pt x="32385" y="27623"/>
                    <a:pt x="30480" y="34290"/>
                  </a:cubicBezTo>
                  <a:lnTo>
                    <a:pt x="56197" y="34290"/>
                  </a:lnTo>
                  <a:close/>
                </a:path>
              </a:pathLst>
            </a:custGeom>
            <a:solidFill>
              <a:schemeClr val="bg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dirty="0"/>
            </a:p>
          </p:txBody>
        </p:sp>
        <p:sp>
          <p:nvSpPr>
            <p:cNvPr id="19" name="Vrije vorm: vorm 18">
              <a:extLst>
                <a:ext uri="{FF2B5EF4-FFF2-40B4-BE49-F238E27FC236}">
                  <a16:creationId xmlns:a16="http://schemas.microsoft.com/office/drawing/2014/main" id="{88A82032-3B94-4D7E-BF31-F922F7792FF3}"/>
                </a:ext>
              </a:extLst>
            </p:cNvPr>
            <p:cNvSpPr/>
            <p:nvPr/>
          </p:nvSpPr>
          <p:spPr>
            <a:xfrm>
              <a:off x="6090895" y="2800073"/>
              <a:ext cx="211114" cy="309864"/>
            </a:xfrm>
            <a:custGeom>
              <a:avLst/>
              <a:gdLst>
                <a:gd name="connsiteX0" fmla="*/ 0 w 59054"/>
                <a:gd name="connsiteY0" fmla="*/ 1905 h 86677"/>
                <a:gd name="connsiteX1" fmla="*/ 27622 w 59054"/>
                <a:gd name="connsiteY1" fmla="*/ 1905 h 86677"/>
                <a:gd name="connsiteX2" fmla="*/ 27622 w 59054"/>
                <a:gd name="connsiteY2" fmla="*/ 16193 h 86677"/>
                <a:gd name="connsiteX3" fmla="*/ 27622 w 59054"/>
                <a:gd name="connsiteY3" fmla="*/ 21907 h 86677"/>
                <a:gd name="connsiteX4" fmla="*/ 27622 w 59054"/>
                <a:gd name="connsiteY4" fmla="*/ 21907 h 86677"/>
                <a:gd name="connsiteX5" fmla="*/ 55245 w 59054"/>
                <a:gd name="connsiteY5" fmla="*/ 0 h 86677"/>
                <a:gd name="connsiteX6" fmla="*/ 59055 w 59054"/>
                <a:gd name="connsiteY6" fmla="*/ 0 h 86677"/>
                <a:gd name="connsiteX7" fmla="*/ 59055 w 59054"/>
                <a:gd name="connsiteY7" fmla="*/ 28575 h 86677"/>
                <a:gd name="connsiteX8" fmla="*/ 53340 w 59054"/>
                <a:gd name="connsiteY8" fmla="*/ 27623 h 86677"/>
                <a:gd name="connsiteX9" fmla="*/ 31432 w 59054"/>
                <a:gd name="connsiteY9" fmla="*/ 42863 h 86677"/>
                <a:gd name="connsiteX10" fmla="*/ 29527 w 59054"/>
                <a:gd name="connsiteY10" fmla="*/ 54293 h 86677"/>
                <a:gd name="connsiteX11" fmla="*/ 29527 w 59054"/>
                <a:gd name="connsiteY11" fmla="*/ 86678 h 86677"/>
                <a:gd name="connsiteX12" fmla="*/ 952 w 59054"/>
                <a:gd name="connsiteY12" fmla="*/ 86678 h 86677"/>
                <a:gd name="connsiteX13" fmla="*/ 952 w 59054"/>
                <a:gd name="connsiteY13" fmla="*/ 1905 h 86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9054" h="86677">
                  <a:moveTo>
                    <a:pt x="0" y="1905"/>
                  </a:moveTo>
                  <a:lnTo>
                    <a:pt x="27622" y="1905"/>
                  </a:lnTo>
                  <a:lnTo>
                    <a:pt x="27622" y="16193"/>
                  </a:lnTo>
                  <a:cubicBezTo>
                    <a:pt x="27622" y="19050"/>
                    <a:pt x="27622" y="21907"/>
                    <a:pt x="27622" y="21907"/>
                  </a:cubicBezTo>
                  <a:lnTo>
                    <a:pt x="27622" y="21907"/>
                  </a:lnTo>
                  <a:cubicBezTo>
                    <a:pt x="31432" y="10478"/>
                    <a:pt x="41910" y="0"/>
                    <a:pt x="55245" y="0"/>
                  </a:cubicBezTo>
                  <a:cubicBezTo>
                    <a:pt x="57150" y="0"/>
                    <a:pt x="59055" y="0"/>
                    <a:pt x="59055" y="0"/>
                  </a:cubicBezTo>
                  <a:lnTo>
                    <a:pt x="59055" y="28575"/>
                  </a:lnTo>
                  <a:cubicBezTo>
                    <a:pt x="59055" y="28575"/>
                    <a:pt x="57150" y="27623"/>
                    <a:pt x="53340" y="27623"/>
                  </a:cubicBezTo>
                  <a:cubicBezTo>
                    <a:pt x="46672" y="27623"/>
                    <a:pt x="35242" y="29528"/>
                    <a:pt x="31432" y="42863"/>
                  </a:cubicBezTo>
                  <a:cubicBezTo>
                    <a:pt x="30480" y="45720"/>
                    <a:pt x="29527" y="49530"/>
                    <a:pt x="29527" y="54293"/>
                  </a:cubicBezTo>
                  <a:lnTo>
                    <a:pt x="29527" y="86678"/>
                  </a:lnTo>
                  <a:lnTo>
                    <a:pt x="952" y="86678"/>
                  </a:lnTo>
                  <a:lnTo>
                    <a:pt x="952" y="1905"/>
                  </a:lnTo>
                  <a:close/>
                </a:path>
              </a:pathLst>
            </a:custGeom>
            <a:solidFill>
              <a:schemeClr val="bg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dirty="0"/>
            </a:p>
          </p:txBody>
        </p:sp>
        <p:sp>
          <p:nvSpPr>
            <p:cNvPr id="20" name="Vrije vorm: vorm 19">
              <a:extLst>
                <a:ext uri="{FF2B5EF4-FFF2-40B4-BE49-F238E27FC236}">
                  <a16:creationId xmlns:a16="http://schemas.microsoft.com/office/drawing/2014/main" id="{68C6D5C1-EF2A-450D-A305-DAE3F8EA246F}"/>
                </a:ext>
              </a:extLst>
            </p:cNvPr>
            <p:cNvSpPr/>
            <p:nvPr/>
          </p:nvSpPr>
          <p:spPr>
            <a:xfrm>
              <a:off x="6339467" y="2800073"/>
              <a:ext cx="248572" cy="323484"/>
            </a:xfrm>
            <a:custGeom>
              <a:avLst/>
              <a:gdLst>
                <a:gd name="connsiteX0" fmla="*/ 11430 w 69532"/>
                <a:gd name="connsiteY0" fmla="*/ 58103 h 90487"/>
                <a:gd name="connsiteX1" fmla="*/ 33338 w 69532"/>
                <a:gd name="connsiteY1" fmla="*/ 66675 h 90487"/>
                <a:gd name="connsiteX2" fmla="*/ 41910 w 69532"/>
                <a:gd name="connsiteY2" fmla="*/ 62865 h 90487"/>
                <a:gd name="connsiteX3" fmla="*/ 1905 w 69532"/>
                <a:gd name="connsiteY3" fmla="*/ 26670 h 90487"/>
                <a:gd name="connsiteX4" fmla="*/ 37148 w 69532"/>
                <a:gd name="connsiteY4" fmla="*/ 0 h 90487"/>
                <a:gd name="connsiteX5" fmla="*/ 67627 w 69532"/>
                <a:gd name="connsiteY5" fmla="*/ 9525 h 90487"/>
                <a:gd name="connsiteX6" fmla="*/ 58102 w 69532"/>
                <a:gd name="connsiteY6" fmla="*/ 30480 h 90487"/>
                <a:gd name="connsiteX7" fmla="*/ 38100 w 69532"/>
                <a:gd name="connsiteY7" fmla="*/ 23813 h 90487"/>
                <a:gd name="connsiteX8" fmla="*/ 29527 w 69532"/>
                <a:gd name="connsiteY8" fmla="*/ 27623 h 90487"/>
                <a:gd name="connsiteX9" fmla="*/ 69533 w 69532"/>
                <a:gd name="connsiteY9" fmla="*/ 62865 h 90487"/>
                <a:gd name="connsiteX10" fmla="*/ 34290 w 69532"/>
                <a:gd name="connsiteY10" fmla="*/ 90488 h 90487"/>
                <a:gd name="connsiteX11" fmla="*/ 0 w 69532"/>
                <a:gd name="connsiteY11" fmla="*/ 78105 h 90487"/>
                <a:gd name="connsiteX12" fmla="*/ 11430 w 69532"/>
                <a:gd name="connsiteY12" fmla="*/ 58103 h 90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9532" h="90487">
                  <a:moveTo>
                    <a:pt x="11430" y="58103"/>
                  </a:moveTo>
                  <a:cubicBezTo>
                    <a:pt x="11430" y="58103"/>
                    <a:pt x="20955" y="66675"/>
                    <a:pt x="33338" y="66675"/>
                  </a:cubicBezTo>
                  <a:cubicBezTo>
                    <a:pt x="38100" y="66675"/>
                    <a:pt x="41910" y="65723"/>
                    <a:pt x="41910" y="62865"/>
                  </a:cubicBezTo>
                  <a:cubicBezTo>
                    <a:pt x="41910" y="55245"/>
                    <a:pt x="1905" y="54293"/>
                    <a:pt x="1905" y="26670"/>
                  </a:cubicBezTo>
                  <a:cubicBezTo>
                    <a:pt x="1905" y="10478"/>
                    <a:pt x="17145" y="0"/>
                    <a:pt x="37148" y="0"/>
                  </a:cubicBezTo>
                  <a:cubicBezTo>
                    <a:pt x="57150" y="0"/>
                    <a:pt x="67627" y="9525"/>
                    <a:pt x="67627" y="9525"/>
                  </a:cubicBezTo>
                  <a:lnTo>
                    <a:pt x="58102" y="30480"/>
                  </a:lnTo>
                  <a:cubicBezTo>
                    <a:pt x="58102" y="30480"/>
                    <a:pt x="49530" y="23813"/>
                    <a:pt x="38100" y="23813"/>
                  </a:cubicBezTo>
                  <a:cubicBezTo>
                    <a:pt x="33338" y="23813"/>
                    <a:pt x="29527" y="24765"/>
                    <a:pt x="29527" y="27623"/>
                  </a:cubicBezTo>
                  <a:cubicBezTo>
                    <a:pt x="29527" y="34290"/>
                    <a:pt x="69533" y="35243"/>
                    <a:pt x="69533" y="62865"/>
                  </a:cubicBezTo>
                  <a:cubicBezTo>
                    <a:pt x="69533" y="77153"/>
                    <a:pt x="56198" y="90488"/>
                    <a:pt x="34290" y="90488"/>
                  </a:cubicBezTo>
                  <a:cubicBezTo>
                    <a:pt x="12383" y="90488"/>
                    <a:pt x="0" y="78105"/>
                    <a:pt x="0" y="78105"/>
                  </a:cubicBezTo>
                  <a:lnTo>
                    <a:pt x="11430" y="58103"/>
                  </a:lnTo>
                  <a:close/>
                </a:path>
              </a:pathLst>
            </a:custGeom>
            <a:solidFill>
              <a:schemeClr val="bg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dirty="0"/>
            </a:p>
          </p:txBody>
        </p:sp>
        <p:sp>
          <p:nvSpPr>
            <p:cNvPr id="21" name="Vrije vorm: vorm 20">
              <a:extLst>
                <a:ext uri="{FF2B5EF4-FFF2-40B4-BE49-F238E27FC236}">
                  <a16:creationId xmlns:a16="http://schemas.microsoft.com/office/drawing/2014/main" id="{EFAAAF49-AAC4-42B1-B5AC-CBEC5DF462B4}"/>
                </a:ext>
              </a:extLst>
            </p:cNvPr>
            <p:cNvSpPr/>
            <p:nvPr/>
          </p:nvSpPr>
          <p:spPr>
            <a:xfrm>
              <a:off x="6656144" y="2687706"/>
              <a:ext cx="102153" cy="429041"/>
            </a:xfrm>
            <a:custGeom>
              <a:avLst/>
              <a:gdLst>
                <a:gd name="connsiteX0" fmla="*/ 0 w 28575"/>
                <a:gd name="connsiteY0" fmla="*/ 33338 h 120014"/>
                <a:gd name="connsiteX1" fmla="*/ 28575 w 28575"/>
                <a:gd name="connsiteY1" fmla="*/ 33338 h 120014"/>
                <a:gd name="connsiteX2" fmla="*/ 28575 w 28575"/>
                <a:gd name="connsiteY2" fmla="*/ 120015 h 120014"/>
                <a:gd name="connsiteX3" fmla="*/ 0 w 28575"/>
                <a:gd name="connsiteY3" fmla="*/ 120015 h 120014"/>
                <a:gd name="connsiteX4" fmla="*/ 0 w 28575"/>
                <a:gd name="connsiteY4" fmla="*/ 33338 h 120014"/>
                <a:gd name="connsiteX5" fmla="*/ 0 w 28575"/>
                <a:gd name="connsiteY5" fmla="*/ 0 h 120014"/>
                <a:gd name="connsiteX6" fmla="*/ 28575 w 28575"/>
                <a:gd name="connsiteY6" fmla="*/ 0 h 120014"/>
                <a:gd name="connsiteX7" fmla="*/ 28575 w 28575"/>
                <a:gd name="connsiteY7" fmla="*/ 22860 h 120014"/>
                <a:gd name="connsiteX8" fmla="*/ 0 w 28575"/>
                <a:gd name="connsiteY8" fmla="*/ 22860 h 120014"/>
                <a:gd name="connsiteX9" fmla="*/ 0 w 28575"/>
                <a:gd name="connsiteY9" fmla="*/ 0 h 1200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8575" h="120014">
                  <a:moveTo>
                    <a:pt x="0" y="33338"/>
                  </a:moveTo>
                  <a:lnTo>
                    <a:pt x="28575" y="33338"/>
                  </a:lnTo>
                  <a:lnTo>
                    <a:pt x="28575" y="120015"/>
                  </a:lnTo>
                  <a:lnTo>
                    <a:pt x="0" y="120015"/>
                  </a:lnTo>
                  <a:lnTo>
                    <a:pt x="0" y="33338"/>
                  </a:lnTo>
                  <a:close/>
                  <a:moveTo>
                    <a:pt x="0" y="0"/>
                  </a:moveTo>
                  <a:lnTo>
                    <a:pt x="28575" y="0"/>
                  </a:lnTo>
                  <a:lnTo>
                    <a:pt x="28575" y="22860"/>
                  </a:lnTo>
                  <a:lnTo>
                    <a:pt x="0" y="228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dirty="0"/>
            </a:p>
          </p:txBody>
        </p:sp>
        <p:sp>
          <p:nvSpPr>
            <p:cNvPr id="22" name="Vrije vorm: vorm 21">
              <a:extLst>
                <a:ext uri="{FF2B5EF4-FFF2-40B4-BE49-F238E27FC236}">
                  <a16:creationId xmlns:a16="http://schemas.microsoft.com/office/drawing/2014/main" id="{6E7E083A-B961-49A2-A4A3-766962A5439C}"/>
                </a:ext>
              </a:extLst>
            </p:cNvPr>
            <p:cNvSpPr/>
            <p:nvPr/>
          </p:nvSpPr>
          <p:spPr>
            <a:xfrm>
              <a:off x="6822993" y="2725160"/>
              <a:ext cx="211114" cy="398397"/>
            </a:xfrm>
            <a:custGeom>
              <a:avLst/>
              <a:gdLst>
                <a:gd name="connsiteX0" fmla="*/ 11430 w 59054"/>
                <a:gd name="connsiteY0" fmla="*/ 47625 h 111442"/>
                <a:gd name="connsiteX1" fmla="*/ 0 w 59054"/>
                <a:gd name="connsiteY1" fmla="*/ 47625 h 111442"/>
                <a:gd name="connsiteX2" fmla="*/ 0 w 59054"/>
                <a:gd name="connsiteY2" fmla="*/ 24765 h 111442"/>
                <a:gd name="connsiteX3" fmla="*/ 11430 w 59054"/>
                <a:gd name="connsiteY3" fmla="*/ 24765 h 111442"/>
                <a:gd name="connsiteX4" fmla="*/ 11430 w 59054"/>
                <a:gd name="connsiteY4" fmla="*/ 0 h 111442"/>
                <a:gd name="connsiteX5" fmla="*/ 40005 w 59054"/>
                <a:gd name="connsiteY5" fmla="*/ 0 h 111442"/>
                <a:gd name="connsiteX6" fmla="*/ 40005 w 59054"/>
                <a:gd name="connsiteY6" fmla="*/ 24765 h 111442"/>
                <a:gd name="connsiteX7" fmla="*/ 58102 w 59054"/>
                <a:gd name="connsiteY7" fmla="*/ 24765 h 111442"/>
                <a:gd name="connsiteX8" fmla="*/ 58102 w 59054"/>
                <a:gd name="connsiteY8" fmla="*/ 47625 h 111442"/>
                <a:gd name="connsiteX9" fmla="*/ 40005 w 59054"/>
                <a:gd name="connsiteY9" fmla="*/ 47625 h 111442"/>
                <a:gd name="connsiteX10" fmla="*/ 40005 w 59054"/>
                <a:gd name="connsiteY10" fmla="*/ 74295 h 111442"/>
                <a:gd name="connsiteX11" fmla="*/ 55245 w 59054"/>
                <a:gd name="connsiteY11" fmla="*/ 85725 h 111442"/>
                <a:gd name="connsiteX12" fmla="*/ 59055 w 59054"/>
                <a:gd name="connsiteY12" fmla="*/ 85725 h 111442"/>
                <a:gd name="connsiteX13" fmla="*/ 59055 w 59054"/>
                <a:gd name="connsiteY13" fmla="*/ 110490 h 111442"/>
                <a:gd name="connsiteX14" fmla="*/ 51435 w 59054"/>
                <a:gd name="connsiteY14" fmla="*/ 111443 h 111442"/>
                <a:gd name="connsiteX15" fmla="*/ 11430 w 59054"/>
                <a:gd name="connsiteY15" fmla="*/ 79058 h 111442"/>
                <a:gd name="connsiteX16" fmla="*/ 11430 w 59054"/>
                <a:gd name="connsiteY16" fmla="*/ 47625 h 111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9054" h="111442">
                  <a:moveTo>
                    <a:pt x="11430" y="47625"/>
                  </a:moveTo>
                  <a:lnTo>
                    <a:pt x="0" y="47625"/>
                  </a:lnTo>
                  <a:lnTo>
                    <a:pt x="0" y="24765"/>
                  </a:lnTo>
                  <a:lnTo>
                    <a:pt x="11430" y="24765"/>
                  </a:lnTo>
                  <a:lnTo>
                    <a:pt x="11430" y="0"/>
                  </a:lnTo>
                  <a:lnTo>
                    <a:pt x="40005" y="0"/>
                  </a:lnTo>
                  <a:lnTo>
                    <a:pt x="40005" y="24765"/>
                  </a:lnTo>
                  <a:lnTo>
                    <a:pt x="58102" y="24765"/>
                  </a:lnTo>
                  <a:lnTo>
                    <a:pt x="58102" y="47625"/>
                  </a:lnTo>
                  <a:lnTo>
                    <a:pt x="40005" y="47625"/>
                  </a:lnTo>
                  <a:lnTo>
                    <a:pt x="40005" y="74295"/>
                  </a:lnTo>
                  <a:cubicBezTo>
                    <a:pt x="40005" y="83820"/>
                    <a:pt x="49530" y="85725"/>
                    <a:pt x="55245" y="85725"/>
                  </a:cubicBezTo>
                  <a:cubicBezTo>
                    <a:pt x="57150" y="85725"/>
                    <a:pt x="59055" y="85725"/>
                    <a:pt x="59055" y="85725"/>
                  </a:cubicBezTo>
                  <a:lnTo>
                    <a:pt x="59055" y="110490"/>
                  </a:lnTo>
                  <a:cubicBezTo>
                    <a:pt x="59055" y="110490"/>
                    <a:pt x="56197" y="111443"/>
                    <a:pt x="51435" y="111443"/>
                  </a:cubicBezTo>
                  <a:cubicBezTo>
                    <a:pt x="38100" y="111443"/>
                    <a:pt x="11430" y="107633"/>
                    <a:pt x="11430" y="79058"/>
                  </a:cubicBezTo>
                  <a:lnTo>
                    <a:pt x="11430" y="47625"/>
                  </a:lnTo>
                  <a:close/>
                </a:path>
              </a:pathLst>
            </a:custGeom>
            <a:solidFill>
              <a:schemeClr val="bg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dirty="0"/>
            </a:p>
          </p:txBody>
        </p:sp>
        <p:sp>
          <p:nvSpPr>
            <p:cNvPr id="23" name="Vrije vorm: vorm 22">
              <a:extLst>
                <a:ext uri="{FF2B5EF4-FFF2-40B4-BE49-F238E27FC236}">
                  <a16:creationId xmlns:a16="http://schemas.microsoft.com/office/drawing/2014/main" id="{EE5D4C6F-AF62-4406-B434-6D5FEC982072}"/>
                </a:ext>
              </a:extLst>
            </p:cNvPr>
            <p:cNvSpPr/>
            <p:nvPr/>
          </p:nvSpPr>
          <p:spPr>
            <a:xfrm>
              <a:off x="7057944" y="2806883"/>
              <a:ext cx="330294" cy="432448"/>
            </a:xfrm>
            <a:custGeom>
              <a:avLst/>
              <a:gdLst>
                <a:gd name="connsiteX0" fmla="*/ 12383 w 92392"/>
                <a:gd name="connsiteY0" fmla="*/ 94298 h 120967"/>
                <a:gd name="connsiteX1" fmla="*/ 20955 w 92392"/>
                <a:gd name="connsiteY1" fmla="*/ 97155 h 120967"/>
                <a:gd name="connsiteX2" fmla="*/ 35243 w 92392"/>
                <a:gd name="connsiteY2" fmla="*/ 88583 h 120967"/>
                <a:gd name="connsiteX3" fmla="*/ 37148 w 92392"/>
                <a:gd name="connsiteY3" fmla="*/ 84773 h 120967"/>
                <a:gd name="connsiteX4" fmla="*/ 0 w 92392"/>
                <a:gd name="connsiteY4" fmla="*/ 0 h 120967"/>
                <a:gd name="connsiteX5" fmla="*/ 32385 w 92392"/>
                <a:gd name="connsiteY5" fmla="*/ 0 h 120967"/>
                <a:gd name="connsiteX6" fmla="*/ 44768 w 92392"/>
                <a:gd name="connsiteY6" fmla="*/ 40005 h 120967"/>
                <a:gd name="connsiteX7" fmla="*/ 47625 w 92392"/>
                <a:gd name="connsiteY7" fmla="*/ 53340 h 120967"/>
                <a:gd name="connsiteX8" fmla="*/ 47625 w 92392"/>
                <a:gd name="connsiteY8" fmla="*/ 53340 h 120967"/>
                <a:gd name="connsiteX9" fmla="*/ 50483 w 92392"/>
                <a:gd name="connsiteY9" fmla="*/ 40005 h 120967"/>
                <a:gd name="connsiteX10" fmla="*/ 60960 w 92392"/>
                <a:gd name="connsiteY10" fmla="*/ 0 h 120967"/>
                <a:gd name="connsiteX11" fmla="*/ 92393 w 92392"/>
                <a:gd name="connsiteY11" fmla="*/ 0 h 120967"/>
                <a:gd name="connsiteX12" fmla="*/ 57150 w 92392"/>
                <a:gd name="connsiteY12" fmla="*/ 95250 h 120967"/>
                <a:gd name="connsiteX13" fmla="*/ 20955 w 92392"/>
                <a:gd name="connsiteY13" fmla="*/ 120967 h 120967"/>
                <a:gd name="connsiteX14" fmla="*/ 953 w 92392"/>
                <a:gd name="connsiteY14" fmla="*/ 115252 h 120967"/>
                <a:gd name="connsiteX15" fmla="*/ 12383 w 92392"/>
                <a:gd name="connsiteY15" fmla="*/ 94298 h 120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2392" h="120967">
                  <a:moveTo>
                    <a:pt x="12383" y="94298"/>
                  </a:moveTo>
                  <a:cubicBezTo>
                    <a:pt x="12383" y="94298"/>
                    <a:pt x="17145" y="97155"/>
                    <a:pt x="20955" y="97155"/>
                  </a:cubicBezTo>
                  <a:cubicBezTo>
                    <a:pt x="25718" y="97155"/>
                    <a:pt x="31433" y="96202"/>
                    <a:pt x="35243" y="88583"/>
                  </a:cubicBezTo>
                  <a:lnTo>
                    <a:pt x="37148" y="84773"/>
                  </a:lnTo>
                  <a:lnTo>
                    <a:pt x="0" y="0"/>
                  </a:lnTo>
                  <a:lnTo>
                    <a:pt x="32385" y="0"/>
                  </a:lnTo>
                  <a:lnTo>
                    <a:pt x="44768" y="40005"/>
                  </a:lnTo>
                  <a:cubicBezTo>
                    <a:pt x="46673" y="44768"/>
                    <a:pt x="47625" y="53340"/>
                    <a:pt x="47625" y="53340"/>
                  </a:cubicBezTo>
                  <a:lnTo>
                    <a:pt x="47625" y="53340"/>
                  </a:lnTo>
                  <a:cubicBezTo>
                    <a:pt x="47625" y="53340"/>
                    <a:pt x="49530" y="44768"/>
                    <a:pt x="50483" y="40005"/>
                  </a:cubicBezTo>
                  <a:lnTo>
                    <a:pt x="60960" y="0"/>
                  </a:lnTo>
                  <a:lnTo>
                    <a:pt x="92393" y="0"/>
                  </a:lnTo>
                  <a:lnTo>
                    <a:pt x="57150" y="95250"/>
                  </a:lnTo>
                  <a:cubicBezTo>
                    <a:pt x="49530" y="114300"/>
                    <a:pt x="35243" y="120967"/>
                    <a:pt x="20955" y="120967"/>
                  </a:cubicBezTo>
                  <a:cubicBezTo>
                    <a:pt x="9525" y="120967"/>
                    <a:pt x="953" y="115252"/>
                    <a:pt x="953" y="115252"/>
                  </a:cubicBezTo>
                  <a:lnTo>
                    <a:pt x="12383" y="94298"/>
                  </a:lnTo>
                  <a:close/>
                </a:path>
              </a:pathLst>
            </a:custGeom>
            <a:solidFill>
              <a:schemeClr val="bg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dirty="0"/>
            </a:p>
          </p:txBody>
        </p:sp>
      </p:grpSp>
      <p:grpSp>
        <p:nvGrpSpPr>
          <p:cNvPr id="43" name="Groep 42">
            <a:extLst>
              <a:ext uri="{FF2B5EF4-FFF2-40B4-BE49-F238E27FC236}">
                <a16:creationId xmlns:a16="http://schemas.microsoft.com/office/drawing/2014/main" id="{F93E14F7-F60C-4A64-AB60-031B45201180}"/>
              </a:ext>
            </a:extLst>
          </p:cNvPr>
          <p:cNvGrpSpPr/>
          <p:nvPr userDrawn="1"/>
        </p:nvGrpSpPr>
        <p:grpSpPr>
          <a:xfrm>
            <a:off x="4361097" y="3334677"/>
            <a:ext cx="3156539" cy="435855"/>
            <a:chOff x="4361097" y="3334677"/>
            <a:chExt cx="3156539" cy="435855"/>
          </a:xfrm>
        </p:grpSpPr>
        <p:sp>
          <p:nvSpPr>
            <p:cNvPr id="24" name="Vrije vorm: vorm 23">
              <a:extLst>
                <a:ext uri="{FF2B5EF4-FFF2-40B4-BE49-F238E27FC236}">
                  <a16:creationId xmlns:a16="http://schemas.microsoft.com/office/drawing/2014/main" id="{026E3D35-99B8-4EF7-B916-167C89C413FD}"/>
                </a:ext>
              </a:extLst>
            </p:cNvPr>
            <p:cNvSpPr/>
            <p:nvPr/>
          </p:nvSpPr>
          <p:spPr>
            <a:xfrm>
              <a:off x="4361097" y="3334677"/>
              <a:ext cx="343915" cy="429041"/>
            </a:xfrm>
            <a:custGeom>
              <a:avLst/>
              <a:gdLst>
                <a:gd name="connsiteX0" fmla="*/ 0 w 96202"/>
                <a:gd name="connsiteY0" fmla="*/ 0 h 120014"/>
                <a:gd name="connsiteX1" fmla="*/ 41910 w 96202"/>
                <a:gd name="connsiteY1" fmla="*/ 0 h 120014"/>
                <a:gd name="connsiteX2" fmla="*/ 64770 w 96202"/>
                <a:gd name="connsiteY2" fmla="*/ 2858 h 120014"/>
                <a:gd name="connsiteX3" fmla="*/ 86677 w 96202"/>
                <a:gd name="connsiteY3" fmla="*/ 38100 h 120014"/>
                <a:gd name="connsiteX4" fmla="*/ 68580 w 96202"/>
                <a:gd name="connsiteY4" fmla="*/ 70485 h 120014"/>
                <a:gd name="connsiteX5" fmla="*/ 68580 w 96202"/>
                <a:gd name="connsiteY5" fmla="*/ 70485 h 120014"/>
                <a:gd name="connsiteX6" fmla="*/ 73343 w 96202"/>
                <a:gd name="connsiteY6" fmla="*/ 78105 h 120014"/>
                <a:gd name="connsiteX7" fmla="*/ 96202 w 96202"/>
                <a:gd name="connsiteY7" fmla="*/ 120015 h 120014"/>
                <a:gd name="connsiteX8" fmla="*/ 63818 w 96202"/>
                <a:gd name="connsiteY8" fmla="*/ 120015 h 120014"/>
                <a:gd name="connsiteX9" fmla="*/ 42863 w 96202"/>
                <a:gd name="connsiteY9" fmla="*/ 80010 h 120014"/>
                <a:gd name="connsiteX10" fmla="*/ 29527 w 96202"/>
                <a:gd name="connsiteY10" fmla="*/ 80010 h 120014"/>
                <a:gd name="connsiteX11" fmla="*/ 29527 w 96202"/>
                <a:gd name="connsiteY11" fmla="*/ 120015 h 120014"/>
                <a:gd name="connsiteX12" fmla="*/ 0 w 96202"/>
                <a:gd name="connsiteY12" fmla="*/ 120015 h 120014"/>
                <a:gd name="connsiteX13" fmla="*/ 0 w 96202"/>
                <a:gd name="connsiteY13" fmla="*/ 0 h 120014"/>
                <a:gd name="connsiteX14" fmla="*/ 41910 w 96202"/>
                <a:gd name="connsiteY14" fmla="*/ 54292 h 120014"/>
                <a:gd name="connsiteX15" fmla="*/ 57150 w 96202"/>
                <a:gd name="connsiteY15" fmla="*/ 40005 h 120014"/>
                <a:gd name="connsiteX16" fmla="*/ 39052 w 96202"/>
                <a:gd name="connsiteY16" fmla="*/ 25717 h 120014"/>
                <a:gd name="connsiteX17" fmla="*/ 29527 w 96202"/>
                <a:gd name="connsiteY17" fmla="*/ 25717 h 120014"/>
                <a:gd name="connsiteX18" fmla="*/ 29527 w 96202"/>
                <a:gd name="connsiteY18" fmla="*/ 55245 h 120014"/>
                <a:gd name="connsiteX19" fmla="*/ 41910 w 96202"/>
                <a:gd name="connsiteY19" fmla="*/ 55245 h 1200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96202" h="120014">
                  <a:moveTo>
                    <a:pt x="0" y="0"/>
                  </a:moveTo>
                  <a:lnTo>
                    <a:pt x="41910" y="0"/>
                  </a:lnTo>
                  <a:cubicBezTo>
                    <a:pt x="54293" y="0"/>
                    <a:pt x="60007" y="952"/>
                    <a:pt x="64770" y="2858"/>
                  </a:cubicBezTo>
                  <a:cubicBezTo>
                    <a:pt x="78105" y="7620"/>
                    <a:pt x="86677" y="20002"/>
                    <a:pt x="86677" y="38100"/>
                  </a:cubicBezTo>
                  <a:cubicBezTo>
                    <a:pt x="86677" y="50483"/>
                    <a:pt x="80963" y="64770"/>
                    <a:pt x="68580" y="70485"/>
                  </a:cubicBezTo>
                  <a:lnTo>
                    <a:pt x="68580" y="70485"/>
                  </a:lnTo>
                  <a:cubicBezTo>
                    <a:pt x="68580" y="70485"/>
                    <a:pt x="70485" y="72390"/>
                    <a:pt x="73343" y="78105"/>
                  </a:cubicBezTo>
                  <a:lnTo>
                    <a:pt x="96202" y="120015"/>
                  </a:lnTo>
                  <a:lnTo>
                    <a:pt x="63818" y="120015"/>
                  </a:lnTo>
                  <a:lnTo>
                    <a:pt x="42863" y="80010"/>
                  </a:lnTo>
                  <a:lnTo>
                    <a:pt x="29527" y="80010"/>
                  </a:lnTo>
                  <a:lnTo>
                    <a:pt x="29527" y="120015"/>
                  </a:lnTo>
                  <a:lnTo>
                    <a:pt x="0" y="120015"/>
                  </a:lnTo>
                  <a:lnTo>
                    <a:pt x="0" y="0"/>
                  </a:lnTo>
                  <a:close/>
                  <a:moveTo>
                    <a:pt x="41910" y="54292"/>
                  </a:moveTo>
                  <a:cubicBezTo>
                    <a:pt x="51435" y="54292"/>
                    <a:pt x="57150" y="49530"/>
                    <a:pt x="57150" y="40005"/>
                  </a:cubicBezTo>
                  <a:cubicBezTo>
                    <a:pt x="57150" y="31433"/>
                    <a:pt x="53340" y="25717"/>
                    <a:pt x="39052" y="25717"/>
                  </a:cubicBezTo>
                  <a:lnTo>
                    <a:pt x="29527" y="25717"/>
                  </a:lnTo>
                  <a:lnTo>
                    <a:pt x="29527" y="55245"/>
                  </a:lnTo>
                  <a:lnTo>
                    <a:pt x="41910" y="55245"/>
                  </a:lnTo>
                  <a:close/>
                </a:path>
              </a:pathLst>
            </a:custGeom>
            <a:solidFill>
              <a:schemeClr val="bg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dirty="0"/>
            </a:p>
          </p:txBody>
        </p:sp>
        <p:sp>
          <p:nvSpPr>
            <p:cNvPr id="25" name="Vrije vorm: vorm 24">
              <a:extLst>
                <a:ext uri="{FF2B5EF4-FFF2-40B4-BE49-F238E27FC236}">
                  <a16:creationId xmlns:a16="http://schemas.microsoft.com/office/drawing/2014/main" id="{90FFE07C-9C98-4D81-8F1A-E4DFBC806CA9}"/>
                </a:ext>
              </a:extLst>
            </p:cNvPr>
            <p:cNvSpPr/>
            <p:nvPr/>
          </p:nvSpPr>
          <p:spPr>
            <a:xfrm>
              <a:off x="4749173" y="3447044"/>
              <a:ext cx="347425" cy="323484"/>
            </a:xfrm>
            <a:custGeom>
              <a:avLst/>
              <a:gdLst>
                <a:gd name="connsiteX0" fmla="*/ 47655 w 97184"/>
                <a:gd name="connsiteY0" fmla="*/ 0 h 90487"/>
                <a:gd name="connsiteX1" fmla="*/ 97185 w 97184"/>
                <a:gd name="connsiteY1" fmla="*/ 45720 h 90487"/>
                <a:gd name="connsiteX2" fmla="*/ 48607 w 97184"/>
                <a:gd name="connsiteY2" fmla="*/ 90488 h 90487"/>
                <a:gd name="connsiteX3" fmla="*/ 30 w 97184"/>
                <a:gd name="connsiteY3" fmla="*/ 45720 h 90487"/>
                <a:gd name="connsiteX4" fmla="*/ 47655 w 97184"/>
                <a:gd name="connsiteY4" fmla="*/ 0 h 90487"/>
                <a:gd name="connsiteX5" fmla="*/ 48607 w 97184"/>
                <a:gd name="connsiteY5" fmla="*/ 66675 h 90487"/>
                <a:gd name="connsiteX6" fmla="*/ 68610 w 97184"/>
                <a:gd name="connsiteY6" fmla="*/ 45720 h 90487"/>
                <a:gd name="connsiteX7" fmla="*/ 48607 w 97184"/>
                <a:gd name="connsiteY7" fmla="*/ 24765 h 90487"/>
                <a:gd name="connsiteX8" fmla="*/ 28605 w 97184"/>
                <a:gd name="connsiteY8" fmla="*/ 45720 h 90487"/>
                <a:gd name="connsiteX9" fmla="*/ 48607 w 97184"/>
                <a:gd name="connsiteY9" fmla="*/ 66675 h 90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7184" h="90487">
                  <a:moveTo>
                    <a:pt x="47655" y="0"/>
                  </a:moveTo>
                  <a:cubicBezTo>
                    <a:pt x="75277" y="0"/>
                    <a:pt x="97185" y="18097"/>
                    <a:pt x="97185" y="45720"/>
                  </a:cubicBezTo>
                  <a:cubicBezTo>
                    <a:pt x="97185" y="72390"/>
                    <a:pt x="75277" y="90488"/>
                    <a:pt x="48607" y="90488"/>
                  </a:cubicBezTo>
                  <a:cubicBezTo>
                    <a:pt x="20985" y="90488"/>
                    <a:pt x="30" y="72390"/>
                    <a:pt x="30" y="45720"/>
                  </a:cubicBezTo>
                  <a:cubicBezTo>
                    <a:pt x="-923" y="18097"/>
                    <a:pt x="20985" y="0"/>
                    <a:pt x="47655" y="0"/>
                  </a:cubicBezTo>
                  <a:close/>
                  <a:moveTo>
                    <a:pt x="48607" y="66675"/>
                  </a:moveTo>
                  <a:cubicBezTo>
                    <a:pt x="59085" y="66675"/>
                    <a:pt x="68610" y="59055"/>
                    <a:pt x="68610" y="45720"/>
                  </a:cubicBezTo>
                  <a:cubicBezTo>
                    <a:pt x="68610" y="32385"/>
                    <a:pt x="59085" y="24765"/>
                    <a:pt x="48607" y="24765"/>
                  </a:cubicBezTo>
                  <a:cubicBezTo>
                    <a:pt x="38130" y="24765"/>
                    <a:pt x="28605" y="33338"/>
                    <a:pt x="28605" y="45720"/>
                  </a:cubicBezTo>
                  <a:cubicBezTo>
                    <a:pt x="28605" y="58102"/>
                    <a:pt x="37177" y="66675"/>
                    <a:pt x="48607" y="66675"/>
                  </a:cubicBezTo>
                  <a:close/>
                </a:path>
              </a:pathLst>
            </a:custGeom>
            <a:solidFill>
              <a:schemeClr val="bg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dirty="0"/>
            </a:p>
          </p:txBody>
        </p:sp>
        <p:sp>
          <p:nvSpPr>
            <p:cNvPr id="26" name="Vrije vorm: vorm 25">
              <a:extLst>
                <a:ext uri="{FF2B5EF4-FFF2-40B4-BE49-F238E27FC236}">
                  <a16:creationId xmlns:a16="http://schemas.microsoft.com/office/drawing/2014/main" id="{8FE59109-6CF0-4282-B81E-955662909901}"/>
                </a:ext>
              </a:extLst>
            </p:cNvPr>
            <p:cNvSpPr/>
            <p:nvPr/>
          </p:nvSpPr>
          <p:spPr>
            <a:xfrm>
              <a:off x="5137459" y="3372132"/>
              <a:ext cx="211117" cy="398397"/>
            </a:xfrm>
            <a:custGeom>
              <a:avLst/>
              <a:gdLst>
                <a:gd name="connsiteX0" fmla="*/ 11430 w 59055"/>
                <a:gd name="connsiteY0" fmla="*/ 47625 h 111442"/>
                <a:gd name="connsiteX1" fmla="*/ 0 w 59055"/>
                <a:gd name="connsiteY1" fmla="*/ 47625 h 111442"/>
                <a:gd name="connsiteX2" fmla="*/ 0 w 59055"/>
                <a:gd name="connsiteY2" fmla="*/ 24765 h 111442"/>
                <a:gd name="connsiteX3" fmla="*/ 11430 w 59055"/>
                <a:gd name="connsiteY3" fmla="*/ 24765 h 111442"/>
                <a:gd name="connsiteX4" fmla="*/ 11430 w 59055"/>
                <a:gd name="connsiteY4" fmla="*/ 0 h 111442"/>
                <a:gd name="connsiteX5" fmla="*/ 40005 w 59055"/>
                <a:gd name="connsiteY5" fmla="*/ 0 h 111442"/>
                <a:gd name="connsiteX6" fmla="*/ 40005 w 59055"/>
                <a:gd name="connsiteY6" fmla="*/ 24765 h 111442"/>
                <a:gd name="connsiteX7" fmla="*/ 58103 w 59055"/>
                <a:gd name="connsiteY7" fmla="*/ 24765 h 111442"/>
                <a:gd name="connsiteX8" fmla="*/ 58103 w 59055"/>
                <a:gd name="connsiteY8" fmla="*/ 47625 h 111442"/>
                <a:gd name="connsiteX9" fmla="*/ 40005 w 59055"/>
                <a:gd name="connsiteY9" fmla="*/ 47625 h 111442"/>
                <a:gd name="connsiteX10" fmla="*/ 40005 w 59055"/>
                <a:gd name="connsiteY10" fmla="*/ 74295 h 111442"/>
                <a:gd name="connsiteX11" fmla="*/ 55245 w 59055"/>
                <a:gd name="connsiteY11" fmla="*/ 85725 h 111442"/>
                <a:gd name="connsiteX12" fmla="*/ 59055 w 59055"/>
                <a:gd name="connsiteY12" fmla="*/ 85725 h 111442"/>
                <a:gd name="connsiteX13" fmla="*/ 59055 w 59055"/>
                <a:gd name="connsiteY13" fmla="*/ 110490 h 111442"/>
                <a:gd name="connsiteX14" fmla="*/ 51435 w 59055"/>
                <a:gd name="connsiteY14" fmla="*/ 111443 h 111442"/>
                <a:gd name="connsiteX15" fmla="*/ 11430 w 59055"/>
                <a:gd name="connsiteY15" fmla="*/ 79058 h 111442"/>
                <a:gd name="connsiteX16" fmla="*/ 11430 w 59055"/>
                <a:gd name="connsiteY16" fmla="*/ 47625 h 111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9055" h="111442">
                  <a:moveTo>
                    <a:pt x="11430" y="47625"/>
                  </a:moveTo>
                  <a:lnTo>
                    <a:pt x="0" y="47625"/>
                  </a:lnTo>
                  <a:lnTo>
                    <a:pt x="0" y="24765"/>
                  </a:lnTo>
                  <a:lnTo>
                    <a:pt x="11430" y="24765"/>
                  </a:lnTo>
                  <a:lnTo>
                    <a:pt x="11430" y="0"/>
                  </a:lnTo>
                  <a:lnTo>
                    <a:pt x="40005" y="0"/>
                  </a:lnTo>
                  <a:lnTo>
                    <a:pt x="40005" y="24765"/>
                  </a:lnTo>
                  <a:lnTo>
                    <a:pt x="58103" y="24765"/>
                  </a:lnTo>
                  <a:lnTo>
                    <a:pt x="58103" y="47625"/>
                  </a:lnTo>
                  <a:lnTo>
                    <a:pt x="40005" y="47625"/>
                  </a:lnTo>
                  <a:lnTo>
                    <a:pt x="40005" y="74295"/>
                  </a:lnTo>
                  <a:cubicBezTo>
                    <a:pt x="40005" y="83820"/>
                    <a:pt x="49530" y="85725"/>
                    <a:pt x="55245" y="85725"/>
                  </a:cubicBezTo>
                  <a:cubicBezTo>
                    <a:pt x="57150" y="85725"/>
                    <a:pt x="59055" y="85725"/>
                    <a:pt x="59055" y="85725"/>
                  </a:cubicBezTo>
                  <a:lnTo>
                    <a:pt x="59055" y="110490"/>
                  </a:lnTo>
                  <a:cubicBezTo>
                    <a:pt x="59055" y="110490"/>
                    <a:pt x="56198" y="111443"/>
                    <a:pt x="51435" y="111443"/>
                  </a:cubicBezTo>
                  <a:cubicBezTo>
                    <a:pt x="38100" y="111443"/>
                    <a:pt x="11430" y="107633"/>
                    <a:pt x="11430" y="79058"/>
                  </a:cubicBezTo>
                  <a:lnTo>
                    <a:pt x="11430" y="47625"/>
                  </a:lnTo>
                  <a:close/>
                </a:path>
              </a:pathLst>
            </a:custGeom>
            <a:solidFill>
              <a:schemeClr val="bg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dirty="0"/>
            </a:p>
          </p:txBody>
        </p:sp>
        <p:sp>
          <p:nvSpPr>
            <p:cNvPr id="27" name="Vrije vorm: vorm 26">
              <a:extLst>
                <a:ext uri="{FF2B5EF4-FFF2-40B4-BE49-F238E27FC236}">
                  <a16:creationId xmlns:a16="http://schemas.microsoft.com/office/drawing/2014/main" id="{EC13EE3F-4BDE-4052-82D4-BC5BF7F212B1}"/>
                </a:ext>
              </a:extLst>
            </p:cNvPr>
            <p:cNvSpPr/>
            <p:nvPr/>
          </p:nvSpPr>
          <p:spPr>
            <a:xfrm>
              <a:off x="5396252" y="3372132"/>
              <a:ext cx="211114" cy="398397"/>
            </a:xfrm>
            <a:custGeom>
              <a:avLst/>
              <a:gdLst>
                <a:gd name="connsiteX0" fmla="*/ 11430 w 59054"/>
                <a:gd name="connsiteY0" fmla="*/ 47625 h 111442"/>
                <a:gd name="connsiteX1" fmla="*/ 0 w 59054"/>
                <a:gd name="connsiteY1" fmla="*/ 47625 h 111442"/>
                <a:gd name="connsiteX2" fmla="*/ 0 w 59054"/>
                <a:gd name="connsiteY2" fmla="*/ 24765 h 111442"/>
                <a:gd name="connsiteX3" fmla="*/ 11430 w 59054"/>
                <a:gd name="connsiteY3" fmla="*/ 24765 h 111442"/>
                <a:gd name="connsiteX4" fmla="*/ 11430 w 59054"/>
                <a:gd name="connsiteY4" fmla="*/ 0 h 111442"/>
                <a:gd name="connsiteX5" fmla="*/ 40005 w 59054"/>
                <a:gd name="connsiteY5" fmla="*/ 0 h 111442"/>
                <a:gd name="connsiteX6" fmla="*/ 40005 w 59054"/>
                <a:gd name="connsiteY6" fmla="*/ 24765 h 111442"/>
                <a:gd name="connsiteX7" fmla="*/ 58102 w 59054"/>
                <a:gd name="connsiteY7" fmla="*/ 24765 h 111442"/>
                <a:gd name="connsiteX8" fmla="*/ 58102 w 59054"/>
                <a:gd name="connsiteY8" fmla="*/ 47625 h 111442"/>
                <a:gd name="connsiteX9" fmla="*/ 40005 w 59054"/>
                <a:gd name="connsiteY9" fmla="*/ 47625 h 111442"/>
                <a:gd name="connsiteX10" fmla="*/ 40005 w 59054"/>
                <a:gd name="connsiteY10" fmla="*/ 74295 h 111442"/>
                <a:gd name="connsiteX11" fmla="*/ 55245 w 59054"/>
                <a:gd name="connsiteY11" fmla="*/ 85725 h 111442"/>
                <a:gd name="connsiteX12" fmla="*/ 59055 w 59054"/>
                <a:gd name="connsiteY12" fmla="*/ 85725 h 111442"/>
                <a:gd name="connsiteX13" fmla="*/ 59055 w 59054"/>
                <a:gd name="connsiteY13" fmla="*/ 110490 h 111442"/>
                <a:gd name="connsiteX14" fmla="*/ 51435 w 59054"/>
                <a:gd name="connsiteY14" fmla="*/ 111443 h 111442"/>
                <a:gd name="connsiteX15" fmla="*/ 11430 w 59054"/>
                <a:gd name="connsiteY15" fmla="*/ 79058 h 111442"/>
                <a:gd name="connsiteX16" fmla="*/ 11430 w 59054"/>
                <a:gd name="connsiteY16" fmla="*/ 47625 h 111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9054" h="111442">
                  <a:moveTo>
                    <a:pt x="11430" y="47625"/>
                  </a:moveTo>
                  <a:lnTo>
                    <a:pt x="0" y="47625"/>
                  </a:lnTo>
                  <a:lnTo>
                    <a:pt x="0" y="24765"/>
                  </a:lnTo>
                  <a:lnTo>
                    <a:pt x="11430" y="24765"/>
                  </a:lnTo>
                  <a:lnTo>
                    <a:pt x="11430" y="0"/>
                  </a:lnTo>
                  <a:lnTo>
                    <a:pt x="40005" y="0"/>
                  </a:lnTo>
                  <a:lnTo>
                    <a:pt x="40005" y="24765"/>
                  </a:lnTo>
                  <a:lnTo>
                    <a:pt x="58102" y="24765"/>
                  </a:lnTo>
                  <a:lnTo>
                    <a:pt x="58102" y="47625"/>
                  </a:lnTo>
                  <a:lnTo>
                    <a:pt x="40005" y="47625"/>
                  </a:lnTo>
                  <a:lnTo>
                    <a:pt x="40005" y="74295"/>
                  </a:lnTo>
                  <a:cubicBezTo>
                    <a:pt x="40005" y="83820"/>
                    <a:pt x="49530" y="85725"/>
                    <a:pt x="55245" y="85725"/>
                  </a:cubicBezTo>
                  <a:cubicBezTo>
                    <a:pt x="57150" y="85725"/>
                    <a:pt x="59055" y="85725"/>
                    <a:pt x="59055" y="85725"/>
                  </a:cubicBezTo>
                  <a:lnTo>
                    <a:pt x="59055" y="110490"/>
                  </a:lnTo>
                  <a:cubicBezTo>
                    <a:pt x="59055" y="110490"/>
                    <a:pt x="56198" y="111443"/>
                    <a:pt x="51435" y="111443"/>
                  </a:cubicBezTo>
                  <a:cubicBezTo>
                    <a:pt x="38100" y="111443"/>
                    <a:pt x="11430" y="107633"/>
                    <a:pt x="11430" y="79058"/>
                  </a:cubicBezTo>
                  <a:lnTo>
                    <a:pt x="11430" y="47625"/>
                  </a:lnTo>
                  <a:close/>
                </a:path>
              </a:pathLst>
            </a:custGeom>
            <a:solidFill>
              <a:schemeClr val="bg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dirty="0"/>
            </a:p>
          </p:txBody>
        </p:sp>
        <p:sp>
          <p:nvSpPr>
            <p:cNvPr id="28" name="Vrije vorm: vorm 27">
              <a:extLst>
                <a:ext uri="{FF2B5EF4-FFF2-40B4-BE49-F238E27FC236}">
                  <a16:creationId xmlns:a16="http://schemas.microsoft.com/office/drawing/2014/main" id="{5AF63B7B-B11B-4F5A-821D-343D578F9177}"/>
                </a:ext>
              </a:extLst>
            </p:cNvPr>
            <p:cNvSpPr/>
            <p:nvPr/>
          </p:nvSpPr>
          <p:spPr>
            <a:xfrm>
              <a:off x="5658444" y="3447044"/>
              <a:ext cx="306460" cy="320077"/>
            </a:xfrm>
            <a:custGeom>
              <a:avLst/>
              <a:gdLst>
                <a:gd name="connsiteX0" fmla="*/ 45720 w 85725"/>
                <a:gd name="connsiteY0" fmla="*/ 0 h 89534"/>
                <a:gd name="connsiteX1" fmla="*/ 85725 w 85725"/>
                <a:gd name="connsiteY1" fmla="*/ 41910 h 89534"/>
                <a:gd name="connsiteX2" fmla="*/ 84773 w 85725"/>
                <a:gd name="connsiteY2" fmla="*/ 50482 h 89534"/>
                <a:gd name="connsiteX3" fmla="*/ 30480 w 85725"/>
                <a:gd name="connsiteY3" fmla="*/ 50482 h 89534"/>
                <a:gd name="connsiteX4" fmla="*/ 50483 w 85725"/>
                <a:gd name="connsiteY4" fmla="*/ 65722 h 89534"/>
                <a:gd name="connsiteX5" fmla="*/ 74295 w 85725"/>
                <a:gd name="connsiteY5" fmla="*/ 57150 h 89534"/>
                <a:gd name="connsiteX6" fmla="*/ 84773 w 85725"/>
                <a:gd name="connsiteY6" fmla="*/ 77152 h 89534"/>
                <a:gd name="connsiteX7" fmla="*/ 47625 w 85725"/>
                <a:gd name="connsiteY7" fmla="*/ 89535 h 89534"/>
                <a:gd name="connsiteX8" fmla="*/ 0 w 85725"/>
                <a:gd name="connsiteY8" fmla="*/ 43815 h 89534"/>
                <a:gd name="connsiteX9" fmla="*/ 45720 w 85725"/>
                <a:gd name="connsiteY9" fmla="*/ 0 h 89534"/>
                <a:gd name="connsiteX10" fmla="*/ 56198 w 85725"/>
                <a:gd name="connsiteY10" fmla="*/ 34290 h 89534"/>
                <a:gd name="connsiteX11" fmla="*/ 44768 w 85725"/>
                <a:gd name="connsiteY11" fmla="*/ 21907 h 89534"/>
                <a:gd name="connsiteX12" fmla="*/ 30480 w 85725"/>
                <a:gd name="connsiteY12" fmla="*/ 34290 h 89534"/>
                <a:gd name="connsiteX13" fmla="*/ 56198 w 85725"/>
                <a:gd name="connsiteY13" fmla="*/ 34290 h 89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5725" h="89534">
                  <a:moveTo>
                    <a:pt x="45720" y="0"/>
                  </a:moveTo>
                  <a:cubicBezTo>
                    <a:pt x="71438" y="0"/>
                    <a:pt x="85725" y="18097"/>
                    <a:pt x="85725" y="41910"/>
                  </a:cubicBezTo>
                  <a:cubicBezTo>
                    <a:pt x="85725" y="44767"/>
                    <a:pt x="84773" y="50482"/>
                    <a:pt x="84773" y="50482"/>
                  </a:cubicBezTo>
                  <a:lnTo>
                    <a:pt x="30480" y="50482"/>
                  </a:lnTo>
                  <a:cubicBezTo>
                    <a:pt x="32385" y="60960"/>
                    <a:pt x="40958" y="65722"/>
                    <a:pt x="50483" y="65722"/>
                  </a:cubicBezTo>
                  <a:cubicBezTo>
                    <a:pt x="62865" y="65722"/>
                    <a:pt x="74295" y="57150"/>
                    <a:pt x="74295" y="57150"/>
                  </a:cubicBezTo>
                  <a:lnTo>
                    <a:pt x="84773" y="77152"/>
                  </a:lnTo>
                  <a:cubicBezTo>
                    <a:pt x="84773" y="77152"/>
                    <a:pt x="70485" y="89535"/>
                    <a:pt x="47625" y="89535"/>
                  </a:cubicBezTo>
                  <a:cubicBezTo>
                    <a:pt x="17145" y="89535"/>
                    <a:pt x="0" y="67627"/>
                    <a:pt x="0" y="43815"/>
                  </a:cubicBezTo>
                  <a:cubicBezTo>
                    <a:pt x="952" y="20002"/>
                    <a:pt x="18098" y="0"/>
                    <a:pt x="45720" y="0"/>
                  </a:cubicBezTo>
                  <a:close/>
                  <a:moveTo>
                    <a:pt x="56198" y="34290"/>
                  </a:moveTo>
                  <a:cubicBezTo>
                    <a:pt x="56198" y="27622"/>
                    <a:pt x="51435" y="21907"/>
                    <a:pt x="44768" y="21907"/>
                  </a:cubicBezTo>
                  <a:cubicBezTo>
                    <a:pt x="36195" y="21907"/>
                    <a:pt x="32385" y="27622"/>
                    <a:pt x="30480" y="34290"/>
                  </a:cubicBezTo>
                  <a:lnTo>
                    <a:pt x="56198" y="34290"/>
                  </a:lnTo>
                  <a:close/>
                </a:path>
              </a:pathLst>
            </a:custGeom>
            <a:solidFill>
              <a:schemeClr val="bg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dirty="0"/>
            </a:p>
          </p:txBody>
        </p:sp>
        <p:sp>
          <p:nvSpPr>
            <p:cNvPr id="29" name="Vrije vorm: vorm 28">
              <a:extLst>
                <a:ext uri="{FF2B5EF4-FFF2-40B4-BE49-F238E27FC236}">
                  <a16:creationId xmlns:a16="http://schemas.microsoft.com/office/drawing/2014/main" id="{1EC6E0D1-54E5-4B3C-B3A3-8CEDEBF0042B}"/>
                </a:ext>
              </a:extLst>
            </p:cNvPr>
            <p:cNvSpPr/>
            <p:nvPr/>
          </p:nvSpPr>
          <p:spPr>
            <a:xfrm>
              <a:off x="6033006" y="3447044"/>
              <a:ext cx="211117" cy="309864"/>
            </a:xfrm>
            <a:custGeom>
              <a:avLst/>
              <a:gdLst>
                <a:gd name="connsiteX0" fmla="*/ 0 w 59055"/>
                <a:gd name="connsiteY0" fmla="*/ 1905 h 86677"/>
                <a:gd name="connsiteX1" fmla="*/ 27623 w 59055"/>
                <a:gd name="connsiteY1" fmla="*/ 1905 h 86677"/>
                <a:gd name="connsiteX2" fmla="*/ 27623 w 59055"/>
                <a:gd name="connsiteY2" fmla="*/ 16192 h 86677"/>
                <a:gd name="connsiteX3" fmla="*/ 27623 w 59055"/>
                <a:gd name="connsiteY3" fmla="*/ 21907 h 86677"/>
                <a:gd name="connsiteX4" fmla="*/ 27623 w 59055"/>
                <a:gd name="connsiteY4" fmla="*/ 21907 h 86677"/>
                <a:gd name="connsiteX5" fmla="*/ 55245 w 59055"/>
                <a:gd name="connsiteY5" fmla="*/ 0 h 86677"/>
                <a:gd name="connsiteX6" fmla="*/ 59055 w 59055"/>
                <a:gd name="connsiteY6" fmla="*/ 0 h 86677"/>
                <a:gd name="connsiteX7" fmla="*/ 59055 w 59055"/>
                <a:gd name="connsiteY7" fmla="*/ 28575 h 86677"/>
                <a:gd name="connsiteX8" fmla="*/ 53340 w 59055"/>
                <a:gd name="connsiteY8" fmla="*/ 27622 h 86677"/>
                <a:gd name="connsiteX9" fmla="*/ 31433 w 59055"/>
                <a:gd name="connsiteY9" fmla="*/ 42863 h 86677"/>
                <a:gd name="connsiteX10" fmla="*/ 29527 w 59055"/>
                <a:gd name="connsiteY10" fmla="*/ 54292 h 86677"/>
                <a:gd name="connsiteX11" fmla="*/ 29527 w 59055"/>
                <a:gd name="connsiteY11" fmla="*/ 86677 h 86677"/>
                <a:gd name="connsiteX12" fmla="*/ 952 w 59055"/>
                <a:gd name="connsiteY12" fmla="*/ 86677 h 86677"/>
                <a:gd name="connsiteX13" fmla="*/ 952 w 59055"/>
                <a:gd name="connsiteY13" fmla="*/ 1905 h 86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9055" h="86677">
                  <a:moveTo>
                    <a:pt x="0" y="1905"/>
                  </a:moveTo>
                  <a:lnTo>
                    <a:pt x="27623" y="1905"/>
                  </a:lnTo>
                  <a:lnTo>
                    <a:pt x="27623" y="16192"/>
                  </a:lnTo>
                  <a:cubicBezTo>
                    <a:pt x="27623" y="19050"/>
                    <a:pt x="27623" y="21907"/>
                    <a:pt x="27623" y="21907"/>
                  </a:cubicBezTo>
                  <a:lnTo>
                    <a:pt x="27623" y="21907"/>
                  </a:lnTo>
                  <a:cubicBezTo>
                    <a:pt x="31433" y="10477"/>
                    <a:pt x="41910" y="0"/>
                    <a:pt x="55245" y="0"/>
                  </a:cubicBezTo>
                  <a:cubicBezTo>
                    <a:pt x="57150" y="0"/>
                    <a:pt x="59055" y="0"/>
                    <a:pt x="59055" y="0"/>
                  </a:cubicBezTo>
                  <a:lnTo>
                    <a:pt x="59055" y="28575"/>
                  </a:lnTo>
                  <a:cubicBezTo>
                    <a:pt x="59055" y="28575"/>
                    <a:pt x="57150" y="27622"/>
                    <a:pt x="53340" y="27622"/>
                  </a:cubicBezTo>
                  <a:cubicBezTo>
                    <a:pt x="46673" y="27622"/>
                    <a:pt x="35243" y="29527"/>
                    <a:pt x="31433" y="42863"/>
                  </a:cubicBezTo>
                  <a:cubicBezTo>
                    <a:pt x="30480" y="45720"/>
                    <a:pt x="29527" y="49530"/>
                    <a:pt x="29527" y="54292"/>
                  </a:cubicBezTo>
                  <a:lnTo>
                    <a:pt x="29527" y="86677"/>
                  </a:lnTo>
                  <a:lnTo>
                    <a:pt x="952" y="86677"/>
                  </a:lnTo>
                  <a:lnTo>
                    <a:pt x="952" y="1905"/>
                  </a:lnTo>
                  <a:close/>
                </a:path>
              </a:pathLst>
            </a:custGeom>
            <a:solidFill>
              <a:schemeClr val="bg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dirty="0"/>
            </a:p>
          </p:txBody>
        </p:sp>
        <p:sp>
          <p:nvSpPr>
            <p:cNvPr id="30" name="Vrije vorm: vorm 29">
              <a:extLst>
                <a:ext uri="{FF2B5EF4-FFF2-40B4-BE49-F238E27FC236}">
                  <a16:creationId xmlns:a16="http://schemas.microsoft.com/office/drawing/2014/main" id="{C73540B9-F392-4998-9325-6087071F425F}"/>
                </a:ext>
              </a:extLst>
            </p:cNvPr>
            <p:cNvSpPr/>
            <p:nvPr/>
          </p:nvSpPr>
          <p:spPr>
            <a:xfrm>
              <a:off x="6278175" y="3334677"/>
              <a:ext cx="326887" cy="435855"/>
            </a:xfrm>
            <a:custGeom>
              <a:avLst/>
              <a:gdLst>
                <a:gd name="connsiteX0" fmla="*/ 40005 w 91439"/>
                <a:gd name="connsiteY0" fmla="*/ 31433 h 121920"/>
                <a:gd name="connsiteX1" fmla="*/ 62865 w 91439"/>
                <a:gd name="connsiteY1" fmla="*/ 38100 h 121920"/>
                <a:gd name="connsiteX2" fmla="*/ 62865 w 91439"/>
                <a:gd name="connsiteY2" fmla="*/ 38100 h 121920"/>
                <a:gd name="connsiteX3" fmla="*/ 62865 w 91439"/>
                <a:gd name="connsiteY3" fmla="*/ 34290 h 121920"/>
                <a:gd name="connsiteX4" fmla="*/ 62865 w 91439"/>
                <a:gd name="connsiteY4" fmla="*/ 0 h 121920"/>
                <a:gd name="connsiteX5" fmla="*/ 91440 w 91439"/>
                <a:gd name="connsiteY5" fmla="*/ 0 h 121920"/>
                <a:gd name="connsiteX6" fmla="*/ 91440 w 91439"/>
                <a:gd name="connsiteY6" fmla="*/ 120015 h 121920"/>
                <a:gd name="connsiteX7" fmla="*/ 63817 w 91439"/>
                <a:gd name="connsiteY7" fmla="*/ 120015 h 121920"/>
                <a:gd name="connsiteX8" fmla="*/ 63817 w 91439"/>
                <a:gd name="connsiteY8" fmla="*/ 114300 h 121920"/>
                <a:gd name="connsiteX9" fmla="*/ 63817 w 91439"/>
                <a:gd name="connsiteY9" fmla="*/ 109538 h 121920"/>
                <a:gd name="connsiteX10" fmla="*/ 63817 w 91439"/>
                <a:gd name="connsiteY10" fmla="*/ 109538 h 121920"/>
                <a:gd name="connsiteX11" fmla="*/ 39052 w 91439"/>
                <a:gd name="connsiteY11" fmla="*/ 121920 h 121920"/>
                <a:gd name="connsiteX12" fmla="*/ 0 w 91439"/>
                <a:gd name="connsiteY12" fmla="*/ 76200 h 121920"/>
                <a:gd name="connsiteX13" fmla="*/ 40005 w 91439"/>
                <a:gd name="connsiteY13" fmla="*/ 31433 h 121920"/>
                <a:gd name="connsiteX14" fmla="*/ 46672 w 91439"/>
                <a:gd name="connsiteY14" fmla="*/ 98108 h 121920"/>
                <a:gd name="connsiteX15" fmla="*/ 63817 w 91439"/>
                <a:gd name="connsiteY15" fmla="*/ 77152 h 121920"/>
                <a:gd name="connsiteX16" fmla="*/ 46672 w 91439"/>
                <a:gd name="connsiteY16" fmla="*/ 56198 h 121920"/>
                <a:gd name="connsiteX17" fmla="*/ 29527 w 91439"/>
                <a:gd name="connsiteY17" fmla="*/ 77152 h 121920"/>
                <a:gd name="connsiteX18" fmla="*/ 46672 w 91439"/>
                <a:gd name="connsiteY18" fmla="*/ 98108 h 121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1439" h="121920">
                  <a:moveTo>
                    <a:pt x="40005" y="31433"/>
                  </a:moveTo>
                  <a:cubicBezTo>
                    <a:pt x="57150" y="31433"/>
                    <a:pt x="62865" y="38100"/>
                    <a:pt x="62865" y="38100"/>
                  </a:cubicBezTo>
                  <a:lnTo>
                    <a:pt x="62865" y="38100"/>
                  </a:lnTo>
                  <a:cubicBezTo>
                    <a:pt x="62865" y="38100"/>
                    <a:pt x="62865" y="36195"/>
                    <a:pt x="62865" y="34290"/>
                  </a:cubicBezTo>
                  <a:lnTo>
                    <a:pt x="62865" y="0"/>
                  </a:lnTo>
                  <a:lnTo>
                    <a:pt x="91440" y="0"/>
                  </a:lnTo>
                  <a:lnTo>
                    <a:pt x="91440" y="120015"/>
                  </a:lnTo>
                  <a:lnTo>
                    <a:pt x="63817" y="120015"/>
                  </a:lnTo>
                  <a:lnTo>
                    <a:pt x="63817" y="114300"/>
                  </a:lnTo>
                  <a:cubicBezTo>
                    <a:pt x="63817" y="111442"/>
                    <a:pt x="63817" y="109538"/>
                    <a:pt x="63817" y="109538"/>
                  </a:cubicBezTo>
                  <a:lnTo>
                    <a:pt x="63817" y="109538"/>
                  </a:lnTo>
                  <a:cubicBezTo>
                    <a:pt x="63817" y="109538"/>
                    <a:pt x="56197" y="121920"/>
                    <a:pt x="39052" y="121920"/>
                  </a:cubicBezTo>
                  <a:cubicBezTo>
                    <a:pt x="15240" y="121920"/>
                    <a:pt x="0" y="103823"/>
                    <a:pt x="0" y="76200"/>
                  </a:cubicBezTo>
                  <a:cubicBezTo>
                    <a:pt x="952" y="49530"/>
                    <a:pt x="17145" y="31433"/>
                    <a:pt x="40005" y="31433"/>
                  </a:cubicBezTo>
                  <a:close/>
                  <a:moveTo>
                    <a:pt x="46672" y="98108"/>
                  </a:moveTo>
                  <a:cubicBezTo>
                    <a:pt x="55245" y="98108"/>
                    <a:pt x="63817" y="91440"/>
                    <a:pt x="63817" y="77152"/>
                  </a:cubicBezTo>
                  <a:cubicBezTo>
                    <a:pt x="63817" y="66675"/>
                    <a:pt x="58102" y="56198"/>
                    <a:pt x="46672" y="56198"/>
                  </a:cubicBezTo>
                  <a:cubicBezTo>
                    <a:pt x="37147" y="56198"/>
                    <a:pt x="29527" y="63817"/>
                    <a:pt x="29527" y="77152"/>
                  </a:cubicBezTo>
                  <a:cubicBezTo>
                    <a:pt x="30480" y="89535"/>
                    <a:pt x="37147" y="98108"/>
                    <a:pt x="46672" y="98108"/>
                  </a:cubicBezTo>
                  <a:close/>
                </a:path>
              </a:pathLst>
            </a:custGeom>
            <a:solidFill>
              <a:schemeClr val="bg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dirty="0"/>
            </a:p>
          </p:txBody>
        </p:sp>
        <p:sp>
          <p:nvSpPr>
            <p:cNvPr id="31" name="Vrije vorm: vorm 30">
              <a:extLst>
                <a:ext uri="{FF2B5EF4-FFF2-40B4-BE49-F238E27FC236}">
                  <a16:creationId xmlns:a16="http://schemas.microsoft.com/office/drawing/2014/main" id="{2102E4A9-76DA-48FB-8449-CA652BCE07F2}"/>
                </a:ext>
              </a:extLst>
            </p:cNvPr>
            <p:cNvSpPr/>
            <p:nvPr/>
          </p:nvSpPr>
          <p:spPr>
            <a:xfrm>
              <a:off x="6673168" y="3447044"/>
              <a:ext cx="289433" cy="320077"/>
            </a:xfrm>
            <a:custGeom>
              <a:avLst/>
              <a:gdLst>
                <a:gd name="connsiteX0" fmla="*/ 50482 w 80962"/>
                <a:gd name="connsiteY0" fmla="*/ 34290 h 89534"/>
                <a:gd name="connsiteX1" fmla="*/ 51435 w 80962"/>
                <a:gd name="connsiteY1" fmla="*/ 34290 h 89534"/>
                <a:gd name="connsiteX2" fmla="*/ 51435 w 80962"/>
                <a:gd name="connsiteY2" fmla="*/ 32385 h 89534"/>
                <a:gd name="connsiteX3" fmla="*/ 39052 w 80962"/>
                <a:gd name="connsiteY3" fmla="*/ 22860 h 89534"/>
                <a:gd name="connsiteX4" fmla="*/ 16192 w 80962"/>
                <a:gd name="connsiteY4" fmla="*/ 31432 h 89534"/>
                <a:gd name="connsiteX5" fmla="*/ 5715 w 80962"/>
                <a:gd name="connsiteY5" fmla="*/ 11430 h 89534"/>
                <a:gd name="connsiteX6" fmla="*/ 41910 w 80962"/>
                <a:gd name="connsiteY6" fmla="*/ 0 h 89534"/>
                <a:gd name="connsiteX7" fmla="*/ 80963 w 80962"/>
                <a:gd name="connsiteY7" fmla="*/ 35242 h 89534"/>
                <a:gd name="connsiteX8" fmla="*/ 80963 w 80962"/>
                <a:gd name="connsiteY8" fmla="*/ 88582 h 89534"/>
                <a:gd name="connsiteX9" fmla="*/ 54292 w 80962"/>
                <a:gd name="connsiteY9" fmla="*/ 88582 h 89534"/>
                <a:gd name="connsiteX10" fmla="*/ 54292 w 80962"/>
                <a:gd name="connsiteY10" fmla="*/ 82867 h 89534"/>
                <a:gd name="connsiteX11" fmla="*/ 54292 w 80962"/>
                <a:gd name="connsiteY11" fmla="*/ 77152 h 89534"/>
                <a:gd name="connsiteX12" fmla="*/ 54292 w 80962"/>
                <a:gd name="connsiteY12" fmla="*/ 77152 h 89534"/>
                <a:gd name="connsiteX13" fmla="*/ 29527 w 80962"/>
                <a:gd name="connsiteY13" fmla="*/ 89535 h 89534"/>
                <a:gd name="connsiteX14" fmla="*/ 0 w 80962"/>
                <a:gd name="connsiteY14" fmla="*/ 61913 h 89534"/>
                <a:gd name="connsiteX15" fmla="*/ 50482 w 80962"/>
                <a:gd name="connsiteY15" fmla="*/ 34290 h 89534"/>
                <a:gd name="connsiteX16" fmla="*/ 37148 w 80962"/>
                <a:gd name="connsiteY16" fmla="*/ 68580 h 89534"/>
                <a:gd name="connsiteX17" fmla="*/ 51435 w 80962"/>
                <a:gd name="connsiteY17" fmla="*/ 53340 h 89534"/>
                <a:gd name="connsiteX18" fmla="*/ 51435 w 80962"/>
                <a:gd name="connsiteY18" fmla="*/ 51435 h 89534"/>
                <a:gd name="connsiteX19" fmla="*/ 48577 w 80962"/>
                <a:gd name="connsiteY19" fmla="*/ 51435 h 89534"/>
                <a:gd name="connsiteX20" fmla="*/ 28575 w 80962"/>
                <a:gd name="connsiteY20" fmla="*/ 60960 h 89534"/>
                <a:gd name="connsiteX21" fmla="*/ 37148 w 80962"/>
                <a:gd name="connsiteY21" fmla="*/ 68580 h 89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80962" h="89534">
                  <a:moveTo>
                    <a:pt x="50482" y="34290"/>
                  </a:moveTo>
                  <a:lnTo>
                    <a:pt x="51435" y="34290"/>
                  </a:lnTo>
                  <a:lnTo>
                    <a:pt x="51435" y="32385"/>
                  </a:lnTo>
                  <a:cubicBezTo>
                    <a:pt x="51435" y="24765"/>
                    <a:pt x="45720" y="22860"/>
                    <a:pt x="39052" y="22860"/>
                  </a:cubicBezTo>
                  <a:cubicBezTo>
                    <a:pt x="28575" y="22860"/>
                    <a:pt x="16192" y="31432"/>
                    <a:pt x="16192" y="31432"/>
                  </a:cubicBezTo>
                  <a:lnTo>
                    <a:pt x="5715" y="11430"/>
                  </a:lnTo>
                  <a:cubicBezTo>
                    <a:pt x="5715" y="11430"/>
                    <a:pt x="20955" y="0"/>
                    <a:pt x="41910" y="0"/>
                  </a:cubicBezTo>
                  <a:cubicBezTo>
                    <a:pt x="66675" y="0"/>
                    <a:pt x="80963" y="13335"/>
                    <a:pt x="80963" y="35242"/>
                  </a:cubicBezTo>
                  <a:lnTo>
                    <a:pt x="80963" y="88582"/>
                  </a:lnTo>
                  <a:lnTo>
                    <a:pt x="54292" y="88582"/>
                  </a:lnTo>
                  <a:lnTo>
                    <a:pt x="54292" y="82867"/>
                  </a:lnTo>
                  <a:cubicBezTo>
                    <a:pt x="54292" y="80010"/>
                    <a:pt x="54292" y="77152"/>
                    <a:pt x="54292" y="77152"/>
                  </a:cubicBezTo>
                  <a:lnTo>
                    <a:pt x="54292" y="77152"/>
                  </a:lnTo>
                  <a:cubicBezTo>
                    <a:pt x="54292" y="77152"/>
                    <a:pt x="47625" y="89535"/>
                    <a:pt x="29527" y="89535"/>
                  </a:cubicBezTo>
                  <a:cubicBezTo>
                    <a:pt x="13335" y="89535"/>
                    <a:pt x="0" y="79057"/>
                    <a:pt x="0" y="61913"/>
                  </a:cubicBezTo>
                  <a:cubicBezTo>
                    <a:pt x="0" y="37147"/>
                    <a:pt x="37148" y="34290"/>
                    <a:pt x="50482" y="34290"/>
                  </a:cubicBezTo>
                  <a:close/>
                  <a:moveTo>
                    <a:pt x="37148" y="68580"/>
                  </a:moveTo>
                  <a:cubicBezTo>
                    <a:pt x="44767" y="68580"/>
                    <a:pt x="51435" y="60007"/>
                    <a:pt x="51435" y="53340"/>
                  </a:cubicBezTo>
                  <a:lnTo>
                    <a:pt x="51435" y="51435"/>
                  </a:lnTo>
                  <a:lnTo>
                    <a:pt x="48577" y="51435"/>
                  </a:lnTo>
                  <a:cubicBezTo>
                    <a:pt x="39052" y="51435"/>
                    <a:pt x="28575" y="54292"/>
                    <a:pt x="28575" y="60960"/>
                  </a:cubicBezTo>
                  <a:cubicBezTo>
                    <a:pt x="29527" y="64770"/>
                    <a:pt x="31432" y="68580"/>
                    <a:pt x="37148" y="68580"/>
                  </a:cubicBezTo>
                  <a:close/>
                </a:path>
              </a:pathLst>
            </a:custGeom>
            <a:solidFill>
              <a:schemeClr val="bg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dirty="0"/>
            </a:p>
          </p:txBody>
        </p:sp>
        <p:sp>
          <p:nvSpPr>
            <p:cNvPr id="32" name="Vrije vorm: vorm 31">
              <a:extLst>
                <a:ext uri="{FF2B5EF4-FFF2-40B4-BE49-F238E27FC236}">
                  <a16:creationId xmlns:a16="http://schemas.microsoft.com/office/drawing/2014/main" id="{78DC7490-0F8A-4935-B673-6FF90DD53D74}"/>
                </a:ext>
              </a:extLst>
            </p:cNvPr>
            <p:cNvSpPr/>
            <p:nvPr/>
          </p:nvSpPr>
          <p:spPr>
            <a:xfrm>
              <a:off x="7040920" y="3447044"/>
              <a:ext cx="476716" cy="316674"/>
            </a:xfrm>
            <a:custGeom>
              <a:avLst/>
              <a:gdLst>
                <a:gd name="connsiteX0" fmla="*/ 953 w 133350"/>
                <a:gd name="connsiteY0" fmla="*/ 1905 h 88582"/>
                <a:gd name="connsiteX1" fmla="*/ 28575 w 133350"/>
                <a:gd name="connsiteY1" fmla="*/ 1905 h 88582"/>
                <a:gd name="connsiteX2" fmla="*/ 28575 w 133350"/>
                <a:gd name="connsiteY2" fmla="*/ 9525 h 88582"/>
                <a:gd name="connsiteX3" fmla="*/ 28575 w 133350"/>
                <a:gd name="connsiteY3" fmla="*/ 15240 h 88582"/>
                <a:gd name="connsiteX4" fmla="*/ 28575 w 133350"/>
                <a:gd name="connsiteY4" fmla="*/ 15240 h 88582"/>
                <a:gd name="connsiteX5" fmla="*/ 54293 w 133350"/>
                <a:gd name="connsiteY5" fmla="*/ 0 h 88582"/>
                <a:gd name="connsiteX6" fmla="*/ 78105 w 133350"/>
                <a:gd name="connsiteY6" fmla="*/ 14288 h 88582"/>
                <a:gd name="connsiteX7" fmla="*/ 78105 w 133350"/>
                <a:gd name="connsiteY7" fmla="*/ 14288 h 88582"/>
                <a:gd name="connsiteX8" fmla="*/ 105728 w 133350"/>
                <a:gd name="connsiteY8" fmla="*/ 0 h 88582"/>
                <a:gd name="connsiteX9" fmla="*/ 133350 w 133350"/>
                <a:gd name="connsiteY9" fmla="*/ 32385 h 88582"/>
                <a:gd name="connsiteX10" fmla="*/ 133350 w 133350"/>
                <a:gd name="connsiteY10" fmla="*/ 88582 h 88582"/>
                <a:gd name="connsiteX11" fmla="*/ 104775 w 133350"/>
                <a:gd name="connsiteY11" fmla="*/ 88582 h 88582"/>
                <a:gd name="connsiteX12" fmla="*/ 104775 w 133350"/>
                <a:gd name="connsiteY12" fmla="*/ 37147 h 88582"/>
                <a:gd name="connsiteX13" fmla="*/ 98108 w 133350"/>
                <a:gd name="connsiteY13" fmla="*/ 26670 h 88582"/>
                <a:gd name="connsiteX14" fmla="*/ 81915 w 133350"/>
                <a:gd name="connsiteY14" fmla="*/ 42863 h 88582"/>
                <a:gd name="connsiteX15" fmla="*/ 80963 w 133350"/>
                <a:gd name="connsiteY15" fmla="*/ 53340 h 88582"/>
                <a:gd name="connsiteX16" fmla="*/ 80963 w 133350"/>
                <a:gd name="connsiteY16" fmla="*/ 88582 h 88582"/>
                <a:gd name="connsiteX17" fmla="*/ 52388 w 133350"/>
                <a:gd name="connsiteY17" fmla="*/ 88582 h 88582"/>
                <a:gd name="connsiteX18" fmla="*/ 52388 w 133350"/>
                <a:gd name="connsiteY18" fmla="*/ 37147 h 88582"/>
                <a:gd name="connsiteX19" fmla="*/ 45720 w 133350"/>
                <a:gd name="connsiteY19" fmla="*/ 26670 h 88582"/>
                <a:gd name="connsiteX20" fmla="*/ 29528 w 133350"/>
                <a:gd name="connsiteY20" fmla="*/ 41910 h 88582"/>
                <a:gd name="connsiteX21" fmla="*/ 28575 w 133350"/>
                <a:gd name="connsiteY21" fmla="*/ 52388 h 88582"/>
                <a:gd name="connsiteX22" fmla="*/ 28575 w 133350"/>
                <a:gd name="connsiteY22" fmla="*/ 87630 h 88582"/>
                <a:gd name="connsiteX23" fmla="*/ 0 w 133350"/>
                <a:gd name="connsiteY23" fmla="*/ 87630 h 88582"/>
                <a:gd name="connsiteX24" fmla="*/ 0 w 133350"/>
                <a:gd name="connsiteY24" fmla="*/ 1905 h 88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33350" h="88582">
                  <a:moveTo>
                    <a:pt x="953" y="1905"/>
                  </a:moveTo>
                  <a:lnTo>
                    <a:pt x="28575" y="1905"/>
                  </a:lnTo>
                  <a:lnTo>
                    <a:pt x="28575" y="9525"/>
                  </a:lnTo>
                  <a:cubicBezTo>
                    <a:pt x="28575" y="12382"/>
                    <a:pt x="28575" y="15240"/>
                    <a:pt x="28575" y="15240"/>
                  </a:cubicBezTo>
                  <a:lnTo>
                    <a:pt x="28575" y="15240"/>
                  </a:lnTo>
                  <a:cubicBezTo>
                    <a:pt x="32385" y="9525"/>
                    <a:pt x="40958" y="0"/>
                    <a:pt x="54293" y="0"/>
                  </a:cubicBezTo>
                  <a:cubicBezTo>
                    <a:pt x="64770" y="0"/>
                    <a:pt x="74295" y="4763"/>
                    <a:pt x="78105" y="14288"/>
                  </a:cubicBezTo>
                  <a:lnTo>
                    <a:pt x="78105" y="14288"/>
                  </a:lnTo>
                  <a:cubicBezTo>
                    <a:pt x="82868" y="6667"/>
                    <a:pt x="92393" y="0"/>
                    <a:pt x="105728" y="0"/>
                  </a:cubicBezTo>
                  <a:cubicBezTo>
                    <a:pt x="121920" y="0"/>
                    <a:pt x="133350" y="8572"/>
                    <a:pt x="133350" y="32385"/>
                  </a:cubicBezTo>
                  <a:lnTo>
                    <a:pt x="133350" y="88582"/>
                  </a:lnTo>
                  <a:lnTo>
                    <a:pt x="104775" y="88582"/>
                  </a:lnTo>
                  <a:lnTo>
                    <a:pt x="104775" y="37147"/>
                  </a:lnTo>
                  <a:cubicBezTo>
                    <a:pt x="104775" y="30480"/>
                    <a:pt x="103823" y="26670"/>
                    <a:pt x="98108" y="26670"/>
                  </a:cubicBezTo>
                  <a:cubicBezTo>
                    <a:pt x="88583" y="26670"/>
                    <a:pt x="83820" y="33338"/>
                    <a:pt x="81915" y="42863"/>
                  </a:cubicBezTo>
                  <a:cubicBezTo>
                    <a:pt x="80963" y="45720"/>
                    <a:pt x="80963" y="49530"/>
                    <a:pt x="80963" y="53340"/>
                  </a:cubicBezTo>
                  <a:lnTo>
                    <a:pt x="80963" y="88582"/>
                  </a:lnTo>
                  <a:lnTo>
                    <a:pt x="52388" y="88582"/>
                  </a:lnTo>
                  <a:lnTo>
                    <a:pt x="52388" y="37147"/>
                  </a:lnTo>
                  <a:cubicBezTo>
                    <a:pt x="52388" y="30480"/>
                    <a:pt x="51435" y="26670"/>
                    <a:pt x="45720" y="26670"/>
                  </a:cubicBezTo>
                  <a:cubicBezTo>
                    <a:pt x="36195" y="26670"/>
                    <a:pt x="32385" y="33338"/>
                    <a:pt x="29528" y="41910"/>
                  </a:cubicBezTo>
                  <a:cubicBezTo>
                    <a:pt x="28575" y="44767"/>
                    <a:pt x="28575" y="48577"/>
                    <a:pt x="28575" y="52388"/>
                  </a:cubicBezTo>
                  <a:lnTo>
                    <a:pt x="28575" y="87630"/>
                  </a:lnTo>
                  <a:lnTo>
                    <a:pt x="0" y="87630"/>
                  </a:lnTo>
                  <a:lnTo>
                    <a:pt x="0" y="1905"/>
                  </a:lnTo>
                  <a:close/>
                </a:path>
              </a:pathLst>
            </a:custGeom>
            <a:solidFill>
              <a:schemeClr val="bg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dirty="0"/>
            </a:p>
          </p:txBody>
        </p:sp>
      </p:grpSp>
      <p:sp>
        <p:nvSpPr>
          <p:cNvPr id="58" name="Vrije vorm: vorm 57">
            <a:extLst>
              <a:ext uri="{FF2B5EF4-FFF2-40B4-BE49-F238E27FC236}">
                <a16:creationId xmlns:a16="http://schemas.microsoft.com/office/drawing/2014/main" id="{1F25C178-B253-4442-8B4B-F50B4251EE07}"/>
              </a:ext>
            </a:extLst>
          </p:cNvPr>
          <p:cNvSpPr/>
          <p:nvPr userDrawn="1"/>
        </p:nvSpPr>
        <p:spPr>
          <a:xfrm>
            <a:off x="6292115" y="4872243"/>
            <a:ext cx="359170" cy="203760"/>
          </a:xfrm>
          <a:custGeom>
            <a:avLst/>
            <a:gdLst>
              <a:gd name="connsiteX0" fmla="*/ 934073 w 1187176"/>
              <a:gd name="connsiteY0" fmla="*/ 98118 h 971927"/>
              <a:gd name="connsiteX1" fmla="*/ 464024 w 1187176"/>
              <a:gd name="connsiteY1" fmla="*/ 586246 h 971927"/>
              <a:gd name="connsiteX2" fmla="*/ 289261 w 1187176"/>
              <a:gd name="connsiteY2" fmla="*/ 357247 h 971927"/>
              <a:gd name="connsiteX3" fmla="*/ 0 w 1187176"/>
              <a:gd name="connsiteY3" fmla="*/ 598299 h 971927"/>
              <a:gd name="connsiteX4" fmla="*/ 132578 w 1187176"/>
              <a:gd name="connsiteY4" fmla="*/ 712798 h 971927"/>
              <a:gd name="connsiteX5" fmla="*/ 283235 w 1187176"/>
              <a:gd name="connsiteY5" fmla="*/ 574193 h 971927"/>
              <a:gd name="connsiteX6" fmla="*/ 464024 w 1187176"/>
              <a:gd name="connsiteY6" fmla="*/ 682666 h 971927"/>
              <a:gd name="connsiteX7" fmla="*/ 626733 w 1187176"/>
              <a:gd name="connsiteY7" fmla="*/ 604325 h 971927"/>
              <a:gd name="connsiteX8" fmla="*/ 650838 w 1187176"/>
              <a:gd name="connsiteY8" fmla="*/ 646509 h 971927"/>
              <a:gd name="connsiteX9" fmla="*/ 584549 w 1187176"/>
              <a:gd name="connsiteY9" fmla="*/ 923718 h 971927"/>
              <a:gd name="connsiteX10" fmla="*/ 638785 w 1187176"/>
              <a:gd name="connsiteY10" fmla="*/ 971927 h 971927"/>
              <a:gd name="connsiteX11" fmla="*/ 686996 w 1187176"/>
              <a:gd name="connsiteY11" fmla="*/ 941796 h 971927"/>
              <a:gd name="connsiteX12" fmla="*/ 735206 w 1187176"/>
              <a:gd name="connsiteY12" fmla="*/ 779087 h 971927"/>
              <a:gd name="connsiteX13" fmla="*/ 1187177 w 1187176"/>
              <a:gd name="connsiteY13" fmla="*/ 80039 h 971927"/>
              <a:gd name="connsiteX14" fmla="*/ 1078704 w 1187176"/>
              <a:gd name="connsiteY14" fmla="*/ 1697 h 971927"/>
              <a:gd name="connsiteX15" fmla="*/ 934073 w 1187176"/>
              <a:gd name="connsiteY15" fmla="*/ 98118 h 971927"/>
              <a:gd name="connsiteX16" fmla="*/ 126552 w 1187176"/>
              <a:gd name="connsiteY16" fmla="*/ 580220 h 971927"/>
              <a:gd name="connsiteX17" fmla="*/ 108473 w 1187176"/>
              <a:gd name="connsiteY17" fmla="*/ 562141 h 971927"/>
              <a:gd name="connsiteX18" fmla="*/ 216946 w 1187176"/>
              <a:gd name="connsiteY18" fmla="*/ 459694 h 971927"/>
              <a:gd name="connsiteX19" fmla="*/ 241051 w 1187176"/>
              <a:gd name="connsiteY19" fmla="*/ 477773 h 971927"/>
              <a:gd name="connsiteX20" fmla="*/ 126552 w 1187176"/>
              <a:gd name="connsiteY20" fmla="*/ 580220 h 971927"/>
              <a:gd name="connsiteX0" fmla="*/ 934073 w 1187177"/>
              <a:gd name="connsiteY0" fmla="*/ 98118 h 971927"/>
              <a:gd name="connsiteX1" fmla="*/ 464024 w 1187177"/>
              <a:gd name="connsiteY1" fmla="*/ 586246 h 971927"/>
              <a:gd name="connsiteX2" fmla="*/ 289261 w 1187177"/>
              <a:gd name="connsiteY2" fmla="*/ 357247 h 971927"/>
              <a:gd name="connsiteX3" fmla="*/ 0 w 1187177"/>
              <a:gd name="connsiteY3" fmla="*/ 598299 h 971927"/>
              <a:gd name="connsiteX4" fmla="*/ 132578 w 1187177"/>
              <a:gd name="connsiteY4" fmla="*/ 712798 h 971927"/>
              <a:gd name="connsiteX5" fmla="*/ 283235 w 1187177"/>
              <a:gd name="connsiteY5" fmla="*/ 574193 h 971927"/>
              <a:gd name="connsiteX6" fmla="*/ 464024 w 1187177"/>
              <a:gd name="connsiteY6" fmla="*/ 682666 h 971927"/>
              <a:gd name="connsiteX7" fmla="*/ 626733 w 1187177"/>
              <a:gd name="connsiteY7" fmla="*/ 604325 h 971927"/>
              <a:gd name="connsiteX8" fmla="*/ 650838 w 1187177"/>
              <a:gd name="connsiteY8" fmla="*/ 646509 h 971927"/>
              <a:gd name="connsiteX9" fmla="*/ 638785 w 1187177"/>
              <a:gd name="connsiteY9" fmla="*/ 971927 h 971927"/>
              <a:gd name="connsiteX10" fmla="*/ 686996 w 1187177"/>
              <a:gd name="connsiteY10" fmla="*/ 941796 h 971927"/>
              <a:gd name="connsiteX11" fmla="*/ 735206 w 1187177"/>
              <a:gd name="connsiteY11" fmla="*/ 779087 h 971927"/>
              <a:gd name="connsiteX12" fmla="*/ 1187177 w 1187177"/>
              <a:gd name="connsiteY12" fmla="*/ 80039 h 971927"/>
              <a:gd name="connsiteX13" fmla="*/ 1078704 w 1187177"/>
              <a:gd name="connsiteY13" fmla="*/ 1697 h 971927"/>
              <a:gd name="connsiteX14" fmla="*/ 934073 w 1187177"/>
              <a:gd name="connsiteY14" fmla="*/ 98118 h 971927"/>
              <a:gd name="connsiteX15" fmla="*/ 126552 w 1187177"/>
              <a:gd name="connsiteY15" fmla="*/ 580220 h 971927"/>
              <a:gd name="connsiteX16" fmla="*/ 108473 w 1187177"/>
              <a:gd name="connsiteY16" fmla="*/ 562141 h 971927"/>
              <a:gd name="connsiteX17" fmla="*/ 216946 w 1187177"/>
              <a:gd name="connsiteY17" fmla="*/ 459694 h 971927"/>
              <a:gd name="connsiteX18" fmla="*/ 241051 w 1187177"/>
              <a:gd name="connsiteY18" fmla="*/ 477773 h 971927"/>
              <a:gd name="connsiteX19" fmla="*/ 126552 w 1187177"/>
              <a:gd name="connsiteY19" fmla="*/ 580220 h 971927"/>
              <a:gd name="connsiteX0" fmla="*/ 934073 w 1187177"/>
              <a:gd name="connsiteY0" fmla="*/ 98118 h 976082"/>
              <a:gd name="connsiteX1" fmla="*/ 464024 w 1187177"/>
              <a:gd name="connsiteY1" fmla="*/ 586246 h 976082"/>
              <a:gd name="connsiteX2" fmla="*/ 289261 w 1187177"/>
              <a:gd name="connsiteY2" fmla="*/ 357247 h 976082"/>
              <a:gd name="connsiteX3" fmla="*/ 0 w 1187177"/>
              <a:gd name="connsiteY3" fmla="*/ 598299 h 976082"/>
              <a:gd name="connsiteX4" fmla="*/ 132578 w 1187177"/>
              <a:gd name="connsiteY4" fmla="*/ 712798 h 976082"/>
              <a:gd name="connsiteX5" fmla="*/ 283235 w 1187177"/>
              <a:gd name="connsiteY5" fmla="*/ 574193 h 976082"/>
              <a:gd name="connsiteX6" fmla="*/ 464024 w 1187177"/>
              <a:gd name="connsiteY6" fmla="*/ 682666 h 976082"/>
              <a:gd name="connsiteX7" fmla="*/ 626733 w 1187177"/>
              <a:gd name="connsiteY7" fmla="*/ 604325 h 976082"/>
              <a:gd name="connsiteX8" fmla="*/ 650838 w 1187177"/>
              <a:gd name="connsiteY8" fmla="*/ 646509 h 976082"/>
              <a:gd name="connsiteX9" fmla="*/ 638785 w 1187177"/>
              <a:gd name="connsiteY9" fmla="*/ 971927 h 976082"/>
              <a:gd name="connsiteX10" fmla="*/ 735206 w 1187177"/>
              <a:gd name="connsiteY10" fmla="*/ 779087 h 976082"/>
              <a:gd name="connsiteX11" fmla="*/ 1187177 w 1187177"/>
              <a:gd name="connsiteY11" fmla="*/ 80039 h 976082"/>
              <a:gd name="connsiteX12" fmla="*/ 1078704 w 1187177"/>
              <a:gd name="connsiteY12" fmla="*/ 1697 h 976082"/>
              <a:gd name="connsiteX13" fmla="*/ 934073 w 1187177"/>
              <a:gd name="connsiteY13" fmla="*/ 98118 h 976082"/>
              <a:gd name="connsiteX14" fmla="*/ 126552 w 1187177"/>
              <a:gd name="connsiteY14" fmla="*/ 580220 h 976082"/>
              <a:gd name="connsiteX15" fmla="*/ 108473 w 1187177"/>
              <a:gd name="connsiteY15" fmla="*/ 562141 h 976082"/>
              <a:gd name="connsiteX16" fmla="*/ 216946 w 1187177"/>
              <a:gd name="connsiteY16" fmla="*/ 459694 h 976082"/>
              <a:gd name="connsiteX17" fmla="*/ 241051 w 1187177"/>
              <a:gd name="connsiteY17" fmla="*/ 477773 h 976082"/>
              <a:gd name="connsiteX18" fmla="*/ 126552 w 1187177"/>
              <a:gd name="connsiteY18" fmla="*/ 580220 h 976082"/>
              <a:gd name="connsiteX0" fmla="*/ 934073 w 1210004"/>
              <a:gd name="connsiteY0" fmla="*/ 117903 h 991713"/>
              <a:gd name="connsiteX1" fmla="*/ 464024 w 1210004"/>
              <a:gd name="connsiteY1" fmla="*/ 606031 h 991713"/>
              <a:gd name="connsiteX2" fmla="*/ 289261 w 1210004"/>
              <a:gd name="connsiteY2" fmla="*/ 377032 h 991713"/>
              <a:gd name="connsiteX3" fmla="*/ 0 w 1210004"/>
              <a:gd name="connsiteY3" fmla="*/ 618084 h 991713"/>
              <a:gd name="connsiteX4" fmla="*/ 132578 w 1210004"/>
              <a:gd name="connsiteY4" fmla="*/ 732583 h 991713"/>
              <a:gd name="connsiteX5" fmla="*/ 283235 w 1210004"/>
              <a:gd name="connsiteY5" fmla="*/ 593978 h 991713"/>
              <a:gd name="connsiteX6" fmla="*/ 464024 w 1210004"/>
              <a:gd name="connsiteY6" fmla="*/ 702451 h 991713"/>
              <a:gd name="connsiteX7" fmla="*/ 626733 w 1210004"/>
              <a:gd name="connsiteY7" fmla="*/ 624110 h 991713"/>
              <a:gd name="connsiteX8" fmla="*/ 650838 w 1210004"/>
              <a:gd name="connsiteY8" fmla="*/ 666294 h 991713"/>
              <a:gd name="connsiteX9" fmla="*/ 638785 w 1210004"/>
              <a:gd name="connsiteY9" fmla="*/ 991712 h 991713"/>
              <a:gd name="connsiteX10" fmla="*/ 1187177 w 1210004"/>
              <a:gd name="connsiteY10" fmla="*/ 99824 h 991713"/>
              <a:gd name="connsiteX11" fmla="*/ 1078704 w 1210004"/>
              <a:gd name="connsiteY11" fmla="*/ 21482 h 991713"/>
              <a:gd name="connsiteX12" fmla="*/ 934073 w 1210004"/>
              <a:gd name="connsiteY12" fmla="*/ 117903 h 991713"/>
              <a:gd name="connsiteX13" fmla="*/ 126552 w 1210004"/>
              <a:gd name="connsiteY13" fmla="*/ 600005 h 991713"/>
              <a:gd name="connsiteX14" fmla="*/ 108473 w 1210004"/>
              <a:gd name="connsiteY14" fmla="*/ 581926 h 991713"/>
              <a:gd name="connsiteX15" fmla="*/ 216946 w 1210004"/>
              <a:gd name="connsiteY15" fmla="*/ 479479 h 991713"/>
              <a:gd name="connsiteX16" fmla="*/ 241051 w 1210004"/>
              <a:gd name="connsiteY16" fmla="*/ 497558 h 991713"/>
              <a:gd name="connsiteX17" fmla="*/ 126552 w 1210004"/>
              <a:gd name="connsiteY17" fmla="*/ 600005 h 991713"/>
              <a:gd name="connsiteX0" fmla="*/ 934073 w 1209196"/>
              <a:gd name="connsiteY0" fmla="*/ 100019 h 714700"/>
              <a:gd name="connsiteX1" fmla="*/ 464024 w 1209196"/>
              <a:gd name="connsiteY1" fmla="*/ 588147 h 714700"/>
              <a:gd name="connsiteX2" fmla="*/ 289261 w 1209196"/>
              <a:gd name="connsiteY2" fmla="*/ 359148 h 714700"/>
              <a:gd name="connsiteX3" fmla="*/ 0 w 1209196"/>
              <a:gd name="connsiteY3" fmla="*/ 600200 h 714700"/>
              <a:gd name="connsiteX4" fmla="*/ 132578 w 1209196"/>
              <a:gd name="connsiteY4" fmla="*/ 714699 h 714700"/>
              <a:gd name="connsiteX5" fmla="*/ 283235 w 1209196"/>
              <a:gd name="connsiteY5" fmla="*/ 576094 h 714700"/>
              <a:gd name="connsiteX6" fmla="*/ 464024 w 1209196"/>
              <a:gd name="connsiteY6" fmla="*/ 684567 h 714700"/>
              <a:gd name="connsiteX7" fmla="*/ 626733 w 1209196"/>
              <a:gd name="connsiteY7" fmla="*/ 606226 h 714700"/>
              <a:gd name="connsiteX8" fmla="*/ 650838 w 1209196"/>
              <a:gd name="connsiteY8" fmla="*/ 648410 h 714700"/>
              <a:gd name="connsiteX9" fmla="*/ 1187177 w 1209196"/>
              <a:gd name="connsiteY9" fmla="*/ 81940 h 714700"/>
              <a:gd name="connsiteX10" fmla="*/ 1078704 w 1209196"/>
              <a:gd name="connsiteY10" fmla="*/ 3598 h 714700"/>
              <a:gd name="connsiteX11" fmla="*/ 934073 w 1209196"/>
              <a:gd name="connsiteY11" fmla="*/ 100019 h 714700"/>
              <a:gd name="connsiteX12" fmla="*/ 126552 w 1209196"/>
              <a:gd name="connsiteY12" fmla="*/ 582121 h 714700"/>
              <a:gd name="connsiteX13" fmla="*/ 108473 w 1209196"/>
              <a:gd name="connsiteY13" fmla="*/ 564042 h 714700"/>
              <a:gd name="connsiteX14" fmla="*/ 216946 w 1209196"/>
              <a:gd name="connsiteY14" fmla="*/ 461595 h 714700"/>
              <a:gd name="connsiteX15" fmla="*/ 241051 w 1209196"/>
              <a:gd name="connsiteY15" fmla="*/ 479674 h 714700"/>
              <a:gd name="connsiteX16" fmla="*/ 126552 w 1209196"/>
              <a:gd name="connsiteY16" fmla="*/ 582121 h 714700"/>
              <a:gd name="connsiteX0" fmla="*/ 934073 w 1078704"/>
              <a:gd name="connsiteY0" fmla="*/ 98119 h 712798"/>
              <a:gd name="connsiteX1" fmla="*/ 464024 w 1078704"/>
              <a:gd name="connsiteY1" fmla="*/ 586247 h 712798"/>
              <a:gd name="connsiteX2" fmla="*/ 289261 w 1078704"/>
              <a:gd name="connsiteY2" fmla="*/ 357248 h 712798"/>
              <a:gd name="connsiteX3" fmla="*/ 0 w 1078704"/>
              <a:gd name="connsiteY3" fmla="*/ 598300 h 712798"/>
              <a:gd name="connsiteX4" fmla="*/ 132578 w 1078704"/>
              <a:gd name="connsiteY4" fmla="*/ 712799 h 712798"/>
              <a:gd name="connsiteX5" fmla="*/ 283235 w 1078704"/>
              <a:gd name="connsiteY5" fmla="*/ 574194 h 712798"/>
              <a:gd name="connsiteX6" fmla="*/ 464024 w 1078704"/>
              <a:gd name="connsiteY6" fmla="*/ 682667 h 712798"/>
              <a:gd name="connsiteX7" fmla="*/ 626733 w 1078704"/>
              <a:gd name="connsiteY7" fmla="*/ 604326 h 712798"/>
              <a:gd name="connsiteX8" fmla="*/ 650838 w 1078704"/>
              <a:gd name="connsiteY8" fmla="*/ 646510 h 712798"/>
              <a:gd name="connsiteX9" fmla="*/ 1078704 w 1078704"/>
              <a:gd name="connsiteY9" fmla="*/ 1698 h 712798"/>
              <a:gd name="connsiteX10" fmla="*/ 934073 w 1078704"/>
              <a:gd name="connsiteY10" fmla="*/ 98119 h 712798"/>
              <a:gd name="connsiteX11" fmla="*/ 126552 w 1078704"/>
              <a:gd name="connsiteY11" fmla="*/ 580221 h 712798"/>
              <a:gd name="connsiteX12" fmla="*/ 108473 w 1078704"/>
              <a:gd name="connsiteY12" fmla="*/ 562142 h 712798"/>
              <a:gd name="connsiteX13" fmla="*/ 216946 w 1078704"/>
              <a:gd name="connsiteY13" fmla="*/ 459695 h 712798"/>
              <a:gd name="connsiteX14" fmla="*/ 241051 w 1078704"/>
              <a:gd name="connsiteY14" fmla="*/ 477774 h 712798"/>
              <a:gd name="connsiteX15" fmla="*/ 126552 w 1078704"/>
              <a:gd name="connsiteY15" fmla="*/ 580221 h 712798"/>
              <a:gd name="connsiteX0" fmla="*/ 934073 w 936624"/>
              <a:gd name="connsiteY0" fmla="*/ 0 h 614680"/>
              <a:gd name="connsiteX1" fmla="*/ 464024 w 936624"/>
              <a:gd name="connsiteY1" fmla="*/ 488128 h 614680"/>
              <a:gd name="connsiteX2" fmla="*/ 289261 w 936624"/>
              <a:gd name="connsiteY2" fmla="*/ 259129 h 614680"/>
              <a:gd name="connsiteX3" fmla="*/ 0 w 936624"/>
              <a:gd name="connsiteY3" fmla="*/ 500181 h 614680"/>
              <a:gd name="connsiteX4" fmla="*/ 132578 w 936624"/>
              <a:gd name="connsiteY4" fmla="*/ 614680 h 614680"/>
              <a:gd name="connsiteX5" fmla="*/ 283235 w 936624"/>
              <a:gd name="connsiteY5" fmla="*/ 476075 h 614680"/>
              <a:gd name="connsiteX6" fmla="*/ 464024 w 936624"/>
              <a:gd name="connsiteY6" fmla="*/ 584548 h 614680"/>
              <a:gd name="connsiteX7" fmla="*/ 626733 w 936624"/>
              <a:gd name="connsiteY7" fmla="*/ 506207 h 614680"/>
              <a:gd name="connsiteX8" fmla="*/ 650838 w 936624"/>
              <a:gd name="connsiteY8" fmla="*/ 548391 h 614680"/>
              <a:gd name="connsiteX9" fmla="*/ 934073 w 936624"/>
              <a:gd name="connsiteY9" fmla="*/ 0 h 614680"/>
              <a:gd name="connsiteX10" fmla="*/ 126552 w 936624"/>
              <a:gd name="connsiteY10" fmla="*/ 482102 h 614680"/>
              <a:gd name="connsiteX11" fmla="*/ 108473 w 936624"/>
              <a:gd name="connsiteY11" fmla="*/ 464023 h 614680"/>
              <a:gd name="connsiteX12" fmla="*/ 216946 w 936624"/>
              <a:gd name="connsiteY12" fmla="*/ 361576 h 614680"/>
              <a:gd name="connsiteX13" fmla="*/ 241051 w 936624"/>
              <a:gd name="connsiteY13" fmla="*/ 379655 h 614680"/>
              <a:gd name="connsiteX14" fmla="*/ 126552 w 936624"/>
              <a:gd name="connsiteY14" fmla="*/ 482102 h 614680"/>
              <a:gd name="connsiteX0" fmla="*/ 650838 w 660207"/>
              <a:gd name="connsiteY0" fmla="*/ 289261 h 355550"/>
              <a:gd name="connsiteX1" fmla="*/ 464024 w 660207"/>
              <a:gd name="connsiteY1" fmla="*/ 228998 h 355550"/>
              <a:gd name="connsiteX2" fmla="*/ 289261 w 660207"/>
              <a:gd name="connsiteY2" fmla="*/ -1 h 355550"/>
              <a:gd name="connsiteX3" fmla="*/ 0 w 660207"/>
              <a:gd name="connsiteY3" fmla="*/ 241051 h 355550"/>
              <a:gd name="connsiteX4" fmla="*/ 132578 w 660207"/>
              <a:gd name="connsiteY4" fmla="*/ 355550 h 355550"/>
              <a:gd name="connsiteX5" fmla="*/ 283235 w 660207"/>
              <a:gd name="connsiteY5" fmla="*/ 216945 h 355550"/>
              <a:gd name="connsiteX6" fmla="*/ 464024 w 660207"/>
              <a:gd name="connsiteY6" fmla="*/ 325418 h 355550"/>
              <a:gd name="connsiteX7" fmla="*/ 626733 w 660207"/>
              <a:gd name="connsiteY7" fmla="*/ 247077 h 355550"/>
              <a:gd name="connsiteX8" fmla="*/ 650838 w 660207"/>
              <a:gd name="connsiteY8" fmla="*/ 289261 h 355550"/>
              <a:gd name="connsiteX9" fmla="*/ 126552 w 660207"/>
              <a:gd name="connsiteY9" fmla="*/ 222972 h 355550"/>
              <a:gd name="connsiteX10" fmla="*/ 108473 w 660207"/>
              <a:gd name="connsiteY10" fmla="*/ 204893 h 355550"/>
              <a:gd name="connsiteX11" fmla="*/ 216946 w 660207"/>
              <a:gd name="connsiteY11" fmla="*/ 102446 h 355550"/>
              <a:gd name="connsiteX12" fmla="*/ 241051 w 660207"/>
              <a:gd name="connsiteY12" fmla="*/ 120525 h 355550"/>
              <a:gd name="connsiteX13" fmla="*/ 126552 w 660207"/>
              <a:gd name="connsiteY13" fmla="*/ 222972 h 355550"/>
              <a:gd name="connsiteX0" fmla="*/ 626733 w 626734"/>
              <a:gd name="connsiteY0" fmla="*/ 247078 h 355551"/>
              <a:gd name="connsiteX1" fmla="*/ 464024 w 626734"/>
              <a:gd name="connsiteY1" fmla="*/ 228999 h 355551"/>
              <a:gd name="connsiteX2" fmla="*/ 289261 w 626734"/>
              <a:gd name="connsiteY2" fmla="*/ 0 h 355551"/>
              <a:gd name="connsiteX3" fmla="*/ 0 w 626734"/>
              <a:gd name="connsiteY3" fmla="*/ 241052 h 355551"/>
              <a:gd name="connsiteX4" fmla="*/ 132578 w 626734"/>
              <a:gd name="connsiteY4" fmla="*/ 355551 h 355551"/>
              <a:gd name="connsiteX5" fmla="*/ 283235 w 626734"/>
              <a:gd name="connsiteY5" fmla="*/ 216946 h 355551"/>
              <a:gd name="connsiteX6" fmla="*/ 464024 w 626734"/>
              <a:gd name="connsiteY6" fmla="*/ 325419 h 355551"/>
              <a:gd name="connsiteX7" fmla="*/ 626733 w 626734"/>
              <a:gd name="connsiteY7" fmla="*/ 247078 h 355551"/>
              <a:gd name="connsiteX8" fmla="*/ 126552 w 626734"/>
              <a:gd name="connsiteY8" fmla="*/ 222973 h 355551"/>
              <a:gd name="connsiteX9" fmla="*/ 108473 w 626734"/>
              <a:gd name="connsiteY9" fmla="*/ 204894 h 355551"/>
              <a:gd name="connsiteX10" fmla="*/ 216946 w 626734"/>
              <a:gd name="connsiteY10" fmla="*/ 102447 h 355551"/>
              <a:gd name="connsiteX11" fmla="*/ 241051 w 626734"/>
              <a:gd name="connsiteY11" fmla="*/ 120526 h 355551"/>
              <a:gd name="connsiteX12" fmla="*/ 126552 w 626734"/>
              <a:gd name="connsiteY12" fmla="*/ 222973 h 355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26734" h="355551">
                <a:moveTo>
                  <a:pt x="626733" y="247078"/>
                </a:moveTo>
                <a:cubicBezTo>
                  <a:pt x="626733" y="231008"/>
                  <a:pt x="520269" y="270179"/>
                  <a:pt x="464024" y="228999"/>
                </a:cubicBezTo>
                <a:cubicBezTo>
                  <a:pt x="407779" y="187819"/>
                  <a:pt x="451971" y="0"/>
                  <a:pt x="289261" y="0"/>
                </a:cubicBezTo>
                <a:cubicBezTo>
                  <a:pt x="180788" y="0"/>
                  <a:pt x="0" y="114500"/>
                  <a:pt x="0" y="241052"/>
                </a:cubicBezTo>
                <a:cubicBezTo>
                  <a:pt x="0" y="295288"/>
                  <a:pt x="42184" y="355551"/>
                  <a:pt x="132578" y="355551"/>
                </a:cubicBezTo>
                <a:cubicBezTo>
                  <a:pt x="241051" y="355551"/>
                  <a:pt x="216946" y="216946"/>
                  <a:pt x="283235" y="216946"/>
                </a:cubicBezTo>
                <a:cubicBezTo>
                  <a:pt x="343498" y="216946"/>
                  <a:pt x="325419" y="325419"/>
                  <a:pt x="464024" y="325419"/>
                </a:cubicBezTo>
                <a:cubicBezTo>
                  <a:pt x="542365" y="325419"/>
                  <a:pt x="626733" y="263148"/>
                  <a:pt x="626733" y="247078"/>
                </a:cubicBezTo>
                <a:close/>
                <a:moveTo>
                  <a:pt x="126552" y="222973"/>
                </a:moveTo>
                <a:cubicBezTo>
                  <a:pt x="108473" y="222973"/>
                  <a:pt x="108473" y="216946"/>
                  <a:pt x="108473" y="204894"/>
                </a:cubicBezTo>
                <a:cubicBezTo>
                  <a:pt x="108473" y="162710"/>
                  <a:pt x="180788" y="102447"/>
                  <a:pt x="216946" y="102447"/>
                </a:cubicBezTo>
                <a:cubicBezTo>
                  <a:pt x="228999" y="102447"/>
                  <a:pt x="241051" y="108474"/>
                  <a:pt x="241051" y="120526"/>
                </a:cubicBezTo>
                <a:cubicBezTo>
                  <a:pt x="235025" y="138605"/>
                  <a:pt x="156683" y="222973"/>
                  <a:pt x="126552" y="222973"/>
                </a:cubicBezTo>
                <a:close/>
              </a:path>
            </a:pathLst>
          </a:custGeom>
          <a:solidFill>
            <a:schemeClr val="bg2"/>
          </a:solidFill>
          <a:ln w="60232" cap="flat">
            <a:noFill/>
            <a:prstDash val="solid"/>
            <a:miter/>
          </a:ln>
        </p:spPr>
        <p:txBody>
          <a:bodyPr rtlCol="0" anchor="ctr"/>
          <a:lstStyle/>
          <a:p>
            <a:endParaRPr lang="nl-NL" dirty="0"/>
          </a:p>
        </p:txBody>
      </p:sp>
      <p:sp>
        <p:nvSpPr>
          <p:cNvPr id="59" name="Vrije vorm: vorm 58">
            <a:extLst>
              <a:ext uri="{FF2B5EF4-FFF2-40B4-BE49-F238E27FC236}">
                <a16:creationId xmlns:a16="http://schemas.microsoft.com/office/drawing/2014/main" id="{AE3DC955-58F8-46E0-9B59-9C12458A13A1}"/>
              </a:ext>
            </a:extLst>
          </p:cNvPr>
          <p:cNvSpPr/>
          <p:nvPr userDrawn="1"/>
        </p:nvSpPr>
        <p:spPr>
          <a:xfrm>
            <a:off x="5984748" y="4816987"/>
            <a:ext cx="259015" cy="307366"/>
          </a:xfrm>
          <a:custGeom>
            <a:avLst/>
            <a:gdLst>
              <a:gd name="connsiteX0" fmla="*/ 30131 w 451970"/>
              <a:gd name="connsiteY0" fmla="*/ 84368 h 536338"/>
              <a:gd name="connsiteX1" fmla="*/ 78342 w 451970"/>
              <a:gd name="connsiteY1" fmla="*/ 162709 h 536338"/>
              <a:gd name="connsiteX2" fmla="*/ 253104 w 451970"/>
              <a:gd name="connsiteY2" fmla="*/ 96420 h 536338"/>
              <a:gd name="connsiteX3" fmla="*/ 289261 w 451970"/>
              <a:gd name="connsiteY3" fmla="*/ 120526 h 536338"/>
              <a:gd name="connsiteX4" fmla="*/ 0 w 451970"/>
              <a:gd name="connsiteY4" fmla="*/ 457997 h 536338"/>
              <a:gd name="connsiteX5" fmla="*/ 126552 w 451970"/>
              <a:gd name="connsiteY5" fmla="*/ 536339 h 536338"/>
              <a:gd name="connsiteX6" fmla="*/ 451971 w 451970"/>
              <a:gd name="connsiteY6" fmla="*/ 409787 h 536338"/>
              <a:gd name="connsiteX7" fmla="*/ 427866 w 451970"/>
              <a:gd name="connsiteY7" fmla="*/ 385682 h 536338"/>
              <a:gd name="connsiteX8" fmla="*/ 180788 w 451970"/>
              <a:gd name="connsiteY8" fmla="*/ 445945 h 536338"/>
              <a:gd name="connsiteX9" fmla="*/ 132578 w 451970"/>
              <a:gd name="connsiteY9" fmla="*/ 415813 h 536338"/>
              <a:gd name="connsiteX10" fmla="*/ 409787 w 451970"/>
              <a:gd name="connsiteY10" fmla="*/ 108473 h 536338"/>
              <a:gd name="connsiteX11" fmla="*/ 283235 w 451970"/>
              <a:gd name="connsiteY11" fmla="*/ 0 h 536338"/>
              <a:gd name="connsiteX12" fmla="*/ 30131 w 451970"/>
              <a:gd name="connsiteY12" fmla="*/ 84368 h 536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51970" h="536338">
                <a:moveTo>
                  <a:pt x="30131" y="84368"/>
                </a:moveTo>
                <a:cubicBezTo>
                  <a:pt x="6027" y="102447"/>
                  <a:pt x="48210" y="174762"/>
                  <a:pt x="78342" y="162709"/>
                </a:cubicBezTo>
                <a:cubicBezTo>
                  <a:pt x="102447" y="150657"/>
                  <a:pt x="198867" y="96420"/>
                  <a:pt x="253104" y="96420"/>
                </a:cubicBezTo>
                <a:cubicBezTo>
                  <a:pt x="277209" y="96420"/>
                  <a:pt x="289261" y="108473"/>
                  <a:pt x="289261" y="120526"/>
                </a:cubicBezTo>
                <a:cubicBezTo>
                  <a:pt x="289261" y="174762"/>
                  <a:pt x="0" y="319392"/>
                  <a:pt x="0" y="457997"/>
                </a:cubicBezTo>
                <a:cubicBezTo>
                  <a:pt x="0" y="488128"/>
                  <a:pt x="30131" y="536339"/>
                  <a:pt x="126552" y="536339"/>
                </a:cubicBezTo>
                <a:cubicBezTo>
                  <a:pt x="277209" y="536339"/>
                  <a:pt x="451971" y="470049"/>
                  <a:pt x="451971" y="409787"/>
                </a:cubicBezTo>
                <a:cubicBezTo>
                  <a:pt x="451971" y="397734"/>
                  <a:pt x="439918" y="385682"/>
                  <a:pt x="427866" y="385682"/>
                </a:cubicBezTo>
                <a:cubicBezTo>
                  <a:pt x="403761" y="385682"/>
                  <a:pt x="259130" y="445945"/>
                  <a:pt x="180788" y="445945"/>
                </a:cubicBezTo>
                <a:cubicBezTo>
                  <a:pt x="156684" y="445945"/>
                  <a:pt x="132578" y="433892"/>
                  <a:pt x="132578" y="415813"/>
                </a:cubicBezTo>
                <a:cubicBezTo>
                  <a:pt x="132578" y="331445"/>
                  <a:pt x="409787" y="204893"/>
                  <a:pt x="409787" y="108473"/>
                </a:cubicBezTo>
                <a:cubicBezTo>
                  <a:pt x="409787" y="24105"/>
                  <a:pt x="331445" y="0"/>
                  <a:pt x="283235" y="0"/>
                </a:cubicBezTo>
                <a:cubicBezTo>
                  <a:pt x="162710" y="6026"/>
                  <a:pt x="54237" y="72315"/>
                  <a:pt x="30131" y="84368"/>
                </a:cubicBezTo>
                <a:close/>
              </a:path>
            </a:pathLst>
          </a:custGeom>
          <a:solidFill>
            <a:schemeClr val="bg2"/>
          </a:solidFill>
          <a:ln w="60232" cap="flat">
            <a:noFill/>
            <a:prstDash val="solid"/>
            <a:miter/>
          </a:ln>
        </p:spPr>
        <p:txBody>
          <a:bodyPr rtlCol="0" anchor="ctr"/>
          <a:lstStyle/>
          <a:p>
            <a:endParaRPr lang="nl-NL" dirty="0"/>
          </a:p>
        </p:txBody>
      </p:sp>
      <p:sp>
        <p:nvSpPr>
          <p:cNvPr id="60" name="Vrije vorm: vorm 59">
            <a:extLst>
              <a:ext uri="{FF2B5EF4-FFF2-40B4-BE49-F238E27FC236}">
                <a16:creationId xmlns:a16="http://schemas.microsoft.com/office/drawing/2014/main" id="{0227D583-04F3-4FA7-A7A0-E1CC0D9EA018}"/>
              </a:ext>
            </a:extLst>
          </p:cNvPr>
          <p:cNvSpPr/>
          <p:nvPr userDrawn="1"/>
        </p:nvSpPr>
        <p:spPr>
          <a:xfrm>
            <a:off x="6851591" y="4823894"/>
            <a:ext cx="998403" cy="393487"/>
          </a:xfrm>
          <a:custGeom>
            <a:avLst/>
            <a:gdLst>
              <a:gd name="connsiteX0" fmla="*/ 1128740 w 1190923"/>
              <a:gd name="connsiteY0" fmla="*/ 131824 h 469363"/>
              <a:gd name="connsiteX1" fmla="*/ 873332 w 1190923"/>
              <a:gd name="connsiteY1" fmla="*/ 411950 h 469363"/>
              <a:gd name="connsiteX2" fmla="*/ 832138 w 1190923"/>
              <a:gd name="connsiteY2" fmla="*/ 453144 h 469363"/>
              <a:gd name="connsiteX3" fmla="*/ 841767 w 1190923"/>
              <a:gd name="connsiteY3" fmla="*/ 469363 h 469363"/>
              <a:gd name="connsiteX4" fmla="*/ 832138 w 1190923"/>
              <a:gd name="connsiteY4" fmla="*/ 453144 h 469363"/>
              <a:gd name="connsiteX5" fmla="*/ 873332 w 1190923"/>
              <a:gd name="connsiteY5" fmla="*/ 411950 h 469363"/>
              <a:gd name="connsiteX6" fmla="*/ 1128740 w 1190923"/>
              <a:gd name="connsiteY6" fmla="*/ 131824 h 469363"/>
              <a:gd name="connsiteX7" fmla="*/ 1117412 w 1190923"/>
              <a:gd name="connsiteY7" fmla="*/ 91144 h 469363"/>
              <a:gd name="connsiteX8" fmla="*/ 1117412 w 1190923"/>
              <a:gd name="connsiteY8" fmla="*/ 91144 h 469363"/>
              <a:gd name="connsiteX9" fmla="*/ 1128740 w 1190923"/>
              <a:gd name="connsiteY9" fmla="*/ 131824 h 469363"/>
              <a:gd name="connsiteX10" fmla="*/ 1125780 w 1190923"/>
              <a:gd name="connsiteY10" fmla="*/ 107815 h 469363"/>
              <a:gd name="connsiteX11" fmla="*/ 1161117 w 1190923"/>
              <a:gd name="connsiteY11" fmla="*/ 19710 h 469363"/>
              <a:gd name="connsiteX12" fmla="*/ 1176115 w 1190923"/>
              <a:gd name="connsiteY12" fmla="*/ 29352 h 469363"/>
              <a:gd name="connsiteX13" fmla="*/ 1190923 w 1190923"/>
              <a:gd name="connsiteY13" fmla="*/ 56583 h 469363"/>
              <a:gd name="connsiteX14" fmla="*/ 1176115 w 1190923"/>
              <a:gd name="connsiteY14" fmla="*/ 29352 h 469363"/>
              <a:gd name="connsiteX15" fmla="*/ 1095785 w 1190923"/>
              <a:gd name="connsiteY15" fmla="*/ 0 h 469363"/>
              <a:gd name="connsiteX16" fmla="*/ 1140971 w 1190923"/>
              <a:gd name="connsiteY16" fmla="*/ 6759 h 469363"/>
              <a:gd name="connsiteX17" fmla="*/ 1147365 w 1190923"/>
              <a:gd name="connsiteY17" fmla="*/ 10870 h 469363"/>
              <a:gd name="connsiteX18" fmla="*/ 1095480 w 1190923"/>
              <a:gd name="connsiteY18" fmla="*/ 81690 h 469363"/>
              <a:gd name="connsiteX19" fmla="*/ 1087546 w 1190923"/>
              <a:gd name="connsiteY19" fmla="*/ 78270 h 469363"/>
              <a:gd name="connsiteX20" fmla="*/ 988678 w 1190923"/>
              <a:gd name="connsiteY20" fmla="*/ 234811 h 469363"/>
              <a:gd name="connsiteX21" fmla="*/ 840376 w 1190923"/>
              <a:gd name="connsiteY21" fmla="*/ 263648 h 469363"/>
              <a:gd name="connsiteX22" fmla="*/ 745628 w 1190923"/>
              <a:gd name="connsiteY22" fmla="*/ 276007 h 469363"/>
              <a:gd name="connsiteX23" fmla="*/ 593206 w 1190923"/>
              <a:gd name="connsiteY23" fmla="*/ 181258 h 469363"/>
              <a:gd name="connsiteX24" fmla="*/ 440785 w 1190923"/>
              <a:gd name="connsiteY24" fmla="*/ 263648 h 469363"/>
              <a:gd name="connsiteX25" fmla="*/ 341918 w 1190923"/>
              <a:gd name="connsiteY25" fmla="*/ 205975 h 469363"/>
              <a:gd name="connsiteX26" fmla="*/ 313082 w 1190923"/>
              <a:gd name="connsiteY26" fmla="*/ 173019 h 469363"/>
              <a:gd name="connsiteX27" fmla="*/ 127704 w 1190923"/>
              <a:gd name="connsiteY27" fmla="*/ 288364 h 469363"/>
              <a:gd name="connsiteX28" fmla="*/ 45315 w 1190923"/>
              <a:gd name="connsiteY28" fmla="*/ 234811 h 469363"/>
              <a:gd name="connsiteX29" fmla="*/ 0 w 1190923"/>
              <a:gd name="connsiteY29" fmla="*/ 160661 h 469363"/>
              <a:gd name="connsiteX30" fmla="*/ 61793 w 1190923"/>
              <a:gd name="connsiteY30" fmla="*/ 102988 h 469363"/>
              <a:gd name="connsiteX31" fmla="*/ 148302 w 1190923"/>
              <a:gd name="connsiteY31" fmla="*/ 210094 h 469363"/>
              <a:gd name="connsiteX32" fmla="*/ 271887 w 1190923"/>
              <a:gd name="connsiteY32" fmla="*/ 115346 h 469363"/>
              <a:gd name="connsiteX33" fmla="*/ 383112 w 1190923"/>
              <a:gd name="connsiteY33" fmla="*/ 37076 h 469363"/>
              <a:gd name="connsiteX34" fmla="*/ 420188 w 1190923"/>
              <a:gd name="connsiteY34" fmla="*/ 90629 h 469363"/>
              <a:gd name="connsiteX35" fmla="*/ 403710 w 1190923"/>
              <a:gd name="connsiteY35" fmla="*/ 148302 h 469363"/>
              <a:gd name="connsiteX36" fmla="*/ 440785 w 1190923"/>
              <a:gd name="connsiteY36" fmla="*/ 197736 h 469363"/>
              <a:gd name="connsiteX37" fmla="*/ 560251 w 1190923"/>
              <a:gd name="connsiteY37" fmla="*/ 94749 h 469363"/>
              <a:gd name="connsiteX38" fmla="*/ 634402 w 1190923"/>
              <a:gd name="connsiteY38" fmla="*/ 45315 h 469363"/>
              <a:gd name="connsiteX39" fmla="*/ 704433 w 1190923"/>
              <a:gd name="connsiteY39" fmla="*/ 119465 h 469363"/>
              <a:gd name="connsiteX40" fmla="*/ 778584 w 1190923"/>
              <a:gd name="connsiteY40" fmla="*/ 197736 h 469363"/>
              <a:gd name="connsiteX41" fmla="*/ 968081 w 1190923"/>
              <a:gd name="connsiteY41" fmla="*/ 119465 h 469363"/>
              <a:gd name="connsiteX42" fmla="*/ 1095785 w 1190923"/>
              <a:gd name="connsiteY42" fmla="*/ 0 h 46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1190923" h="469363">
                <a:moveTo>
                  <a:pt x="1128740" y="131824"/>
                </a:moveTo>
                <a:cubicBezTo>
                  <a:pt x="1128740" y="181258"/>
                  <a:pt x="1112263" y="292484"/>
                  <a:pt x="873332" y="411950"/>
                </a:cubicBezTo>
                <a:cubicBezTo>
                  <a:pt x="848615" y="424308"/>
                  <a:pt x="832138" y="440786"/>
                  <a:pt x="832138" y="453144"/>
                </a:cubicBezTo>
                <a:lnTo>
                  <a:pt x="841767" y="469363"/>
                </a:lnTo>
                <a:lnTo>
                  <a:pt x="832138" y="453144"/>
                </a:lnTo>
                <a:cubicBezTo>
                  <a:pt x="832138" y="440786"/>
                  <a:pt x="848615" y="424308"/>
                  <a:pt x="873332" y="411950"/>
                </a:cubicBezTo>
                <a:cubicBezTo>
                  <a:pt x="1112263" y="292484"/>
                  <a:pt x="1128740" y="181258"/>
                  <a:pt x="1128740" y="131824"/>
                </a:cubicBezTo>
                <a:close/>
                <a:moveTo>
                  <a:pt x="1117412" y="91144"/>
                </a:moveTo>
                <a:lnTo>
                  <a:pt x="1117412" y="91144"/>
                </a:lnTo>
                <a:cubicBezTo>
                  <a:pt x="1124621" y="99898"/>
                  <a:pt x="1128740" y="113287"/>
                  <a:pt x="1128740" y="131824"/>
                </a:cubicBezTo>
                <a:cubicBezTo>
                  <a:pt x="1128740" y="122556"/>
                  <a:pt x="1127710" y="114574"/>
                  <a:pt x="1125780" y="107815"/>
                </a:cubicBezTo>
                <a:close/>
                <a:moveTo>
                  <a:pt x="1161117" y="19710"/>
                </a:moveTo>
                <a:lnTo>
                  <a:pt x="1176115" y="29352"/>
                </a:lnTo>
                <a:lnTo>
                  <a:pt x="1190923" y="56583"/>
                </a:lnTo>
                <a:lnTo>
                  <a:pt x="1176115" y="29352"/>
                </a:lnTo>
                <a:close/>
                <a:moveTo>
                  <a:pt x="1095785" y="0"/>
                </a:moveTo>
                <a:cubicBezTo>
                  <a:pt x="1112263" y="0"/>
                  <a:pt x="1127453" y="2060"/>
                  <a:pt x="1140971" y="6759"/>
                </a:cubicBezTo>
                <a:lnTo>
                  <a:pt x="1147365" y="10870"/>
                </a:lnTo>
                <a:lnTo>
                  <a:pt x="1095480" y="81690"/>
                </a:lnTo>
                <a:lnTo>
                  <a:pt x="1087546" y="78270"/>
                </a:lnTo>
                <a:cubicBezTo>
                  <a:pt x="1021634" y="78270"/>
                  <a:pt x="1054589" y="193616"/>
                  <a:pt x="988678" y="234811"/>
                </a:cubicBezTo>
                <a:cubicBezTo>
                  <a:pt x="959842" y="251289"/>
                  <a:pt x="906288" y="255409"/>
                  <a:pt x="840376" y="263648"/>
                </a:cubicBezTo>
                <a:cubicBezTo>
                  <a:pt x="786823" y="271887"/>
                  <a:pt x="778584" y="276007"/>
                  <a:pt x="745628" y="276007"/>
                </a:cubicBezTo>
                <a:cubicBezTo>
                  <a:pt x="659119" y="276007"/>
                  <a:pt x="671477" y="181258"/>
                  <a:pt x="593206" y="181258"/>
                </a:cubicBezTo>
                <a:cubicBezTo>
                  <a:pt x="535534" y="181258"/>
                  <a:pt x="535534" y="263648"/>
                  <a:pt x="440785" y="263648"/>
                </a:cubicBezTo>
                <a:cubicBezTo>
                  <a:pt x="391352" y="263648"/>
                  <a:pt x="346037" y="247170"/>
                  <a:pt x="341918" y="205975"/>
                </a:cubicBezTo>
                <a:cubicBezTo>
                  <a:pt x="337799" y="189497"/>
                  <a:pt x="329559" y="173019"/>
                  <a:pt x="313082" y="173019"/>
                </a:cubicBezTo>
                <a:cubicBezTo>
                  <a:pt x="259528" y="173019"/>
                  <a:pt x="234811" y="288364"/>
                  <a:pt x="127704" y="288364"/>
                </a:cubicBezTo>
                <a:cubicBezTo>
                  <a:pt x="90629" y="288364"/>
                  <a:pt x="70032" y="263648"/>
                  <a:pt x="45315" y="234811"/>
                </a:cubicBezTo>
                <a:cubicBezTo>
                  <a:pt x="20597" y="210094"/>
                  <a:pt x="0" y="193616"/>
                  <a:pt x="0" y="160661"/>
                </a:cubicBezTo>
                <a:cubicBezTo>
                  <a:pt x="0" y="140063"/>
                  <a:pt x="20597" y="102988"/>
                  <a:pt x="61793" y="102988"/>
                </a:cubicBezTo>
                <a:cubicBezTo>
                  <a:pt x="144183" y="102988"/>
                  <a:pt x="78270" y="210094"/>
                  <a:pt x="148302" y="210094"/>
                </a:cubicBezTo>
                <a:cubicBezTo>
                  <a:pt x="193616" y="210094"/>
                  <a:pt x="238931" y="148302"/>
                  <a:pt x="271887" y="115346"/>
                </a:cubicBezTo>
                <a:cubicBezTo>
                  <a:pt x="284245" y="107107"/>
                  <a:pt x="341918" y="37076"/>
                  <a:pt x="383112" y="37076"/>
                </a:cubicBezTo>
                <a:cubicBezTo>
                  <a:pt x="411950" y="37076"/>
                  <a:pt x="420188" y="74151"/>
                  <a:pt x="420188" y="90629"/>
                </a:cubicBezTo>
                <a:cubicBezTo>
                  <a:pt x="420188" y="115346"/>
                  <a:pt x="403710" y="127704"/>
                  <a:pt x="403710" y="148302"/>
                </a:cubicBezTo>
                <a:cubicBezTo>
                  <a:pt x="403710" y="173019"/>
                  <a:pt x="420188" y="197736"/>
                  <a:pt x="440785" y="197736"/>
                </a:cubicBezTo>
                <a:cubicBezTo>
                  <a:pt x="465503" y="197736"/>
                  <a:pt x="514937" y="140063"/>
                  <a:pt x="560251" y="94749"/>
                </a:cubicBezTo>
                <a:cubicBezTo>
                  <a:pt x="584968" y="70032"/>
                  <a:pt x="609685" y="45315"/>
                  <a:pt x="634402" y="45315"/>
                </a:cubicBezTo>
                <a:cubicBezTo>
                  <a:pt x="667358" y="45315"/>
                  <a:pt x="692074" y="61793"/>
                  <a:pt x="704433" y="119465"/>
                </a:cubicBezTo>
                <a:cubicBezTo>
                  <a:pt x="716792" y="181258"/>
                  <a:pt x="716792" y="197736"/>
                  <a:pt x="778584" y="197736"/>
                </a:cubicBezTo>
                <a:cubicBezTo>
                  <a:pt x="840376" y="197736"/>
                  <a:pt x="951602" y="181258"/>
                  <a:pt x="968081" y="119465"/>
                </a:cubicBezTo>
                <a:cubicBezTo>
                  <a:pt x="984559" y="65913"/>
                  <a:pt x="988678" y="4120"/>
                  <a:pt x="1095785" y="0"/>
                </a:cubicBezTo>
                <a:close/>
              </a:path>
            </a:pathLst>
          </a:custGeom>
          <a:solidFill>
            <a:schemeClr val="bg2"/>
          </a:solidFill>
          <a:ln w="60232" cap="flat">
            <a:noFill/>
            <a:prstDash val="solid"/>
            <a:miter/>
          </a:ln>
        </p:spPr>
        <p:txBody>
          <a:bodyPr rtlCol="0" anchor="ctr"/>
          <a:lstStyle/>
          <a:p>
            <a:endParaRPr lang="nl-NL" dirty="0"/>
          </a:p>
        </p:txBody>
      </p:sp>
      <p:sp>
        <p:nvSpPr>
          <p:cNvPr id="61" name="Vrije vorm: vorm 60">
            <a:extLst>
              <a:ext uri="{FF2B5EF4-FFF2-40B4-BE49-F238E27FC236}">
                <a16:creationId xmlns:a16="http://schemas.microsoft.com/office/drawing/2014/main" id="{038FE70B-05C3-43CD-8B60-F86554759EAB}"/>
              </a:ext>
            </a:extLst>
          </p:cNvPr>
          <p:cNvSpPr/>
          <p:nvPr userDrawn="1"/>
        </p:nvSpPr>
        <p:spPr>
          <a:xfrm>
            <a:off x="5109456" y="4347304"/>
            <a:ext cx="1013436" cy="1174207"/>
          </a:xfrm>
          <a:custGeom>
            <a:avLst/>
            <a:gdLst>
              <a:gd name="connsiteX0" fmla="*/ 2802219 w 3115584"/>
              <a:gd name="connsiteY0" fmla="*/ 0 h 2048934"/>
              <a:gd name="connsiteX1" fmla="*/ 1548753 w 3115584"/>
              <a:gd name="connsiteY1" fmla="*/ 903942 h 2048934"/>
              <a:gd name="connsiteX2" fmla="*/ 0 w 3115584"/>
              <a:gd name="connsiteY2" fmla="*/ 1651200 h 2048934"/>
              <a:gd name="connsiteX3" fmla="*/ 204893 w 3115584"/>
              <a:gd name="connsiteY3" fmla="*/ 1789804 h 2048934"/>
              <a:gd name="connsiteX4" fmla="*/ 307340 w 3115584"/>
              <a:gd name="connsiteY4" fmla="*/ 1735568 h 2048934"/>
              <a:gd name="connsiteX5" fmla="*/ 156683 w 3115584"/>
              <a:gd name="connsiteY5" fmla="*/ 1627095 h 2048934"/>
              <a:gd name="connsiteX6" fmla="*/ 1458359 w 3115584"/>
              <a:gd name="connsiteY6" fmla="*/ 1054599 h 2048934"/>
              <a:gd name="connsiteX7" fmla="*/ 1904303 w 3115584"/>
              <a:gd name="connsiteY7" fmla="*/ 2048934 h 2048934"/>
              <a:gd name="connsiteX8" fmla="*/ 2585273 w 3115584"/>
              <a:gd name="connsiteY8" fmla="*/ 1795830 h 2048934"/>
              <a:gd name="connsiteX9" fmla="*/ 2555141 w 3115584"/>
              <a:gd name="connsiteY9" fmla="*/ 1747620 h 2048934"/>
              <a:gd name="connsiteX10" fmla="*/ 1958540 w 3115584"/>
              <a:gd name="connsiteY10" fmla="*/ 1940461 h 2048934"/>
              <a:gd name="connsiteX11" fmla="*/ 1639147 w 3115584"/>
              <a:gd name="connsiteY11" fmla="*/ 1006388 h 2048934"/>
              <a:gd name="connsiteX12" fmla="*/ 2350248 w 3115584"/>
              <a:gd name="connsiteY12" fmla="*/ 891889 h 2048934"/>
              <a:gd name="connsiteX13" fmla="*/ 2645536 w 3115584"/>
              <a:gd name="connsiteY13" fmla="*/ 982283 h 2048934"/>
              <a:gd name="connsiteX14" fmla="*/ 2687719 w 3115584"/>
              <a:gd name="connsiteY14" fmla="*/ 928047 h 2048934"/>
              <a:gd name="connsiteX15" fmla="*/ 2302038 w 3115584"/>
              <a:gd name="connsiteY15" fmla="*/ 777390 h 2048934"/>
              <a:gd name="connsiteX16" fmla="*/ 1723515 w 3115584"/>
              <a:gd name="connsiteY16" fmla="*/ 855731 h 2048934"/>
              <a:gd name="connsiteX17" fmla="*/ 2820298 w 3115584"/>
              <a:gd name="connsiteY17" fmla="*/ 102447 h 2048934"/>
              <a:gd name="connsiteX18" fmla="*/ 3115585 w 3115584"/>
              <a:gd name="connsiteY18" fmla="*/ 84368 h 2048934"/>
              <a:gd name="connsiteX19" fmla="*/ 2802219 w 3115584"/>
              <a:gd name="connsiteY19" fmla="*/ 0 h 2048934"/>
              <a:gd name="connsiteX0" fmla="*/ 2802219 w 3115585"/>
              <a:gd name="connsiteY0" fmla="*/ 0 h 2048934"/>
              <a:gd name="connsiteX1" fmla="*/ 1548753 w 3115585"/>
              <a:gd name="connsiteY1" fmla="*/ 903942 h 2048934"/>
              <a:gd name="connsiteX2" fmla="*/ 0 w 3115585"/>
              <a:gd name="connsiteY2" fmla="*/ 1651200 h 2048934"/>
              <a:gd name="connsiteX3" fmla="*/ 204893 w 3115585"/>
              <a:gd name="connsiteY3" fmla="*/ 1789804 h 2048934"/>
              <a:gd name="connsiteX4" fmla="*/ 156683 w 3115585"/>
              <a:gd name="connsiteY4" fmla="*/ 1627095 h 2048934"/>
              <a:gd name="connsiteX5" fmla="*/ 1458359 w 3115585"/>
              <a:gd name="connsiteY5" fmla="*/ 1054599 h 2048934"/>
              <a:gd name="connsiteX6" fmla="*/ 1904303 w 3115585"/>
              <a:gd name="connsiteY6" fmla="*/ 2048934 h 2048934"/>
              <a:gd name="connsiteX7" fmla="*/ 2585273 w 3115585"/>
              <a:gd name="connsiteY7" fmla="*/ 1795830 h 2048934"/>
              <a:gd name="connsiteX8" fmla="*/ 2555141 w 3115585"/>
              <a:gd name="connsiteY8" fmla="*/ 1747620 h 2048934"/>
              <a:gd name="connsiteX9" fmla="*/ 1958540 w 3115585"/>
              <a:gd name="connsiteY9" fmla="*/ 1940461 h 2048934"/>
              <a:gd name="connsiteX10" fmla="*/ 1639147 w 3115585"/>
              <a:gd name="connsiteY10" fmla="*/ 1006388 h 2048934"/>
              <a:gd name="connsiteX11" fmla="*/ 2350248 w 3115585"/>
              <a:gd name="connsiteY11" fmla="*/ 891889 h 2048934"/>
              <a:gd name="connsiteX12" fmla="*/ 2645536 w 3115585"/>
              <a:gd name="connsiteY12" fmla="*/ 982283 h 2048934"/>
              <a:gd name="connsiteX13" fmla="*/ 2687719 w 3115585"/>
              <a:gd name="connsiteY13" fmla="*/ 928047 h 2048934"/>
              <a:gd name="connsiteX14" fmla="*/ 2302038 w 3115585"/>
              <a:gd name="connsiteY14" fmla="*/ 777390 h 2048934"/>
              <a:gd name="connsiteX15" fmla="*/ 1723515 w 3115585"/>
              <a:gd name="connsiteY15" fmla="*/ 855731 h 2048934"/>
              <a:gd name="connsiteX16" fmla="*/ 2820298 w 3115585"/>
              <a:gd name="connsiteY16" fmla="*/ 102447 h 2048934"/>
              <a:gd name="connsiteX17" fmla="*/ 3115585 w 3115585"/>
              <a:gd name="connsiteY17" fmla="*/ 84368 h 2048934"/>
              <a:gd name="connsiteX18" fmla="*/ 2802219 w 3115585"/>
              <a:gd name="connsiteY18" fmla="*/ 0 h 2048934"/>
              <a:gd name="connsiteX0" fmla="*/ 2919071 w 3232437"/>
              <a:gd name="connsiteY0" fmla="*/ 0 h 2048934"/>
              <a:gd name="connsiteX1" fmla="*/ 1665605 w 3232437"/>
              <a:gd name="connsiteY1" fmla="*/ 903942 h 2048934"/>
              <a:gd name="connsiteX2" fmla="*/ 116852 w 3232437"/>
              <a:gd name="connsiteY2" fmla="*/ 1651200 h 2048934"/>
              <a:gd name="connsiteX3" fmla="*/ 273535 w 3232437"/>
              <a:gd name="connsiteY3" fmla="*/ 1627095 h 2048934"/>
              <a:gd name="connsiteX4" fmla="*/ 1575211 w 3232437"/>
              <a:gd name="connsiteY4" fmla="*/ 1054599 h 2048934"/>
              <a:gd name="connsiteX5" fmla="*/ 2021155 w 3232437"/>
              <a:gd name="connsiteY5" fmla="*/ 2048934 h 2048934"/>
              <a:gd name="connsiteX6" fmla="*/ 2702125 w 3232437"/>
              <a:gd name="connsiteY6" fmla="*/ 1795830 h 2048934"/>
              <a:gd name="connsiteX7" fmla="*/ 2671993 w 3232437"/>
              <a:gd name="connsiteY7" fmla="*/ 1747620 h 2048934"/>
              <a:gd name="connsiteX8" fmla="*/ 2075392 w 3232437"/>
              <a:gd name="connsiteY8" fmla="*/ 1940461 h 2048934"/>
              <a:gd name="connsiteX9" fmla="*/ 1755999 w 3232437"/>
              <a:gd name="connsiteY9" fmla="*/ 1006388 h 2048934"/>
              <a:gd name="connsiteX10" fmla="*/ 2467100 w 3232437"/>
              <a:gd name="connsiteY10" fmla="*/ 891889 h 2048934"/>
              <a:gd name="connsiteX11" fmla="*/ 2762388 w 3232437"/>
              <a:gd name="connsiteY11" fmla="*/ 982283 h 2048934"/>
              <a:gd name="connsiteX12" fmla="*/ 2804571 w 3232437"/>
              <a:gd name="connsiteY12" fmla="*/ 928047 h 2048934"/>
              <a:gd name="connsiteX13" fmla="*/ 2418890 w 3232437"/>
              <a:gd name="connsiteY13" fmla="*/ 777390 h 2048934"/>
              <a:gd name="connsiteX14" fmla="*/ 1840367 w 3232437"/>
              <a:gd name="connsiteY14" fmla="*/ 855731 h 2048934"/>
              <a:gd name="connsiteX15" fmla="*/ 2937150 w 3232437"/>
              <a:gd name="connsiteY15" fmla="*/ 102447 h 2048934"/>
              <a:gd name="connsiteX16" fmla="*/ 3232437 w 3232437"/>
              <a:gd name="connsiteY16" fmla="*/ 84368 h 2048934"/>
              <a:gd name="connsiteX17" fmla="*/ 2919071 w 3232437"/>
              <a:gd name="connsiteY17" fmla="*/ 0 h 2048934"/>
              <a:gd name="connsiteX0" fmla="*/ 2802365 w 3115731"/>
              <a:gd name="connsiteY0" fmla="*/ 0 h 2048934"/>
              <a:gd name="connsiteX1" fmla="*/ 1548899 w 3115731"/>
              <a:gd name="connsiteY1" fmla="*/ 903942 h 2048934"/>
              <a:gd name="connsiteX2" fmla="*/ 146 w 3115731"/>
              <a:gd name="connsiteY2" fmla="*/ 1651200 h 2048934"/>
              <a:gd name="connsiteX3" fmla="*/ 1458505 w 3115731"/>
              <a:gd name="connsiteY3" fmla="*/ 1054599 h 2048934"/>
              <a:gd name="connsiteX4" fmla="*/ 1904449 w 3115731"/>
              <a:gd name="connsiteY4" fmla="*/ 2048934 h 2048934"/>
              <a:gd name="connsiteX5" fmla="*/ 2585419 w 3115731"/>
              <a:gd name="connsiteY5" fmla="*/ 1795830 h 2048934"/>
              <a:gd name="connsiteX6" fmla="*/ 2555287 w 3115731"/>
              <a:gd name="connsiteY6" fmla="*/ 1747620 h 2048934"/>
              <a:gd name="connsiteX7" fmla="*/ 1958686 w 3115731"/>
              <a:gd name="connsiteY7" fmla="*/ 1940461 h 2048934"/>
              <a:gd name="connsiteX8" fmla="*/ 1639293 w 3115731"/>
              <a:gd name="connsiteY8" fmla="*/ 1006388 h 2048934"/>
              <a:gd name="connsiteX9" fmla="*/ 2350394 w 3115731"/>
              <a:gd name="connsiteY9" fmla="*/ 891889 h 2048934"/>
              <a:gd name="connsiteX10" fmla="*/ 2645682 w 3115731"/>
              <a:gd name="connsiteY10" fmla="*/ 982283 h 2048934"/>
              <a:gd name="connsiteX11" fmla="*/ 2687865 w 3115731"/>
              <a:gd name="connsiteY11" fmla="*/ 928047 h 2048934"/>
              <a:gd name="connsiteX12" fmla="*/ 2302184 w 3115731"/>
              <a:gd name="connsiteY12" fmla="*/ 777390 h 2048934"/>
              <a:gd name="connsiteX13" fmla="*/ 1723661 w 3115731"/>
              <a:gd name="connsiteY13" fmla="*/ 855731 h 2048934"/>
              <a:gd name="connsiteX14" fmla="*/ 2820444 w 3115731"/>
              <a:gd name="connsiteY14" fmla="*/ 102447 h 2048934"/>
              <a:gd name="connsiteX15" fmla="*/ 3115731 w 3115731"/>
              <a:gd name="connsiteY15" fmla="*/ 84368 h 2048934"/>
              <a:gd name="connsiteX16" fmla="*/ 2802365 w 3115731"/>
              <a:gd name="connsiteY16" fmla="*/ 0 h 2048934"/>
              <a:gd name="connsiteX0" fmla="*/ 1455030 w 1768396"/>
              <a:gd name="connsiteY0" fmla="*/ 0 h 2048934"/>
              <a:gd name="connsiteX1" fmla="*/ 201564 w 1768396"/>
              <a:gd name="connsiteY1" fmla="*/ 903942 h 2048934"/>
              <a:gd name="connsiteX2" fmla="*/ 111170 w 1768396"/>
              <a:gd name="connsiteY2" fmla="*/ 1054599 h 2048934"/>
              <a:gd name="connsiteX3" fmla="*/ 557114 w 1768396"/>
              <a:gd name="connsiteY3" fmla="*/ 2048934 h 2048934"/>
              <a:gd name="connsiteX4" fmla="*/ 1238084 w 1768396"/>
              <a:gd name="connsiteY4" fmla="*/ 1795830 h 2048934"/>
              <a:gd name="connsiteX5" fmla="*/ 1207952 w 1768396"/>
              <a:gd name="connsiteY5" fmla="*/ 1747620 h 2048934"/>
              <a:gd name="connsiteX6" fmla="*/ 611351 w 1768396"/>
              <a:gd name="connsiteY6" fmla="*/ 1940461 h 2048934"/>
              <a:gd name="connsiteX7" fmla="*/ 291958 w 1768396"/>
              <a:gd name="connsiteY7" fmla="*/ 1006388 h 2048934"/>
              <a:gd name="connsiteX8" fmla="*/ 1003059 w 1768396"/>
              <a:gd name="connsiteY8" fmla="*/ 891889 h 2048934"/>
              <a:gd name="connsiteX9" fmla="*/ 1298347 w 1768396"/>
              <a:gd name="connsiteY9" fmla="*/ 982283 h 2048934"/>
              <a:gd name="connsiteX10" fmla="*/ 1340530 w 1768396"/>
              <a:gd name="connsiteY10" fmla="*/ 928047 h 2048934"/>
              <a:gd name="connsiteX11" fmla="*/ 954849 w 1768396"/>
              <a:gd name="connsiteY11" fmla="*/ 777390 h 2048934"/>
              <a:gd name="connsiteX12" fmla="*/ 376326 w 1768396"/>
              <a:gd name="connsiteY12" fmla="*/ 855731 h 2048934"/>
              <a:gd name="connsiteX13" fmla="*/ 1473109 w 1768396"/>
              <a:gd name="connsiteY13" fmla="*/ 102447 h 2048934"/>
              <a:gd name="connsiteX14" fmla="*/ 1768396 w 1768396"/>
              <a:gd name="connsiteY14" fmla="*/ 84368 h 2048934"/>
              <a:gd name="connsiteX15" fmla="*/ 1455030 w 1768396"/>
              <a:gd name="connsiteY15" fmla="*/ 0 h 2048934"/>
              <a:gd name="connsiteX0" fmla="*/ 1455030 w 1768396"/>
              <a:gd name="connsiteY0" fmla="*/ 0 h 2048934"/>
              <a:gd name="connsiteX1" fmla="*/ 201564 w 1768396"/>
              <a:gd name="connsiteY1" fmla="*/ 903942 h 2048934"/>
              <a:gd name="connsiteX2" fmla="*/ 111170 w 1768396"/>
              <a:gd name="connsiteY2" fmla="*/ 1054599 h 2048934"/>
              <a:gd name="connsiteX3" fmla="*/ 557114 w 1768396"/>
              <a:gd name="connsiteY3" fmla="*/ 2048934 h 2048934"/>
              <a:gd name="connsiteX4" fmla="*/ 1238084 w 1768396"/>
              <a:gd name="connsiteY4" fmla="*/ 1795830 h 2048934"/>
              <a:gd name="connsiteX5" fmla="*/ 1207952 w 1768396"/>
              <a:gd name="connsiteY5" fmla="*/ 1747620 h 2048934"/>
              <a:gd name="connsiteX6" fmla="*/ 611351 w 1768396"/>
              <a:gd name="connsiteY6" fmla="*/ 1940461 h 2048934"/>
              <a:gd name="connsiteX7" fmla="*/ 291958 w 1768396"/>
              <a:gd name="connsiteY7" fmla="*/ 1006388 h 2048934"/>
              <a:gd name="connsiteX8" fmla="*/ 1003059 w 1768396"/>
              <a:gd name="connsiteY8" fmla="*/ 891889 h 2048934"/>
              <a:gd name="connsiteX9" fmla="*/ 1298347 w 1768396"/>
              <a:gd name="connsiteY9" fmla="*/ 982283 h 2048934"/>
              <a:gd name="connsiteX10" fmla="*/ 1340530 w 1768396"/>
              <a:gd name="connsiteY10" fmla="*/ 928047 h 2048934"/>
              <a:gd name="connsiteX11" fmla="*/ 954849 w 1768396"/>
              <a:gd name="connsiteY11" fmla="*/ 777390 h 2048934"/>
              <a:gd name="connsiteX12" fmla="*/ 376326 w 1768396"/>
              <a:gd name="connsiteY12" fmla="*/ 855731 h 2048934"/>
              <a:gd name="connsiteX13" fmla="*/ 1473109 w 1768396"/>
              <a:gd name="connsiteY13" fmla="*/ 102447 h 2048934"/>
              <a:gd name="connsiteX14" fmla="*/ 1768396 w 1768396"/>
              <a:gd name="connsiteY14" fmla="*/ 84368 h 2048934"/>
              <a:gd name="connsiteX15" fmla="*/ 1455030 w 1768396"/>
              <a:gd name="connsiteY15" fmla="*/ 0 h 2048934"/>
              <a:gd name="connsiteX0" fmla="*/ 1455030 w 1768396"/>
              <a:gd name="connsiteY0" fmla="*/ 0 h 2048934"/>
              <a:gd name="connsiteX1" fmla="*/ 201564 w 1768396"/>
              <a:gd name="connsiteY1" fmla="*/ 903942 h 2048934"/>
              <a:gd name="connsiteX2" fmla="*/ 111170 w 1768396"/>
              <a:gd name="connsiteY2" fmla="*/ 1054599 h 2048934"/>
              <a:gd name="connsiteX3" fmla="*/ 557114 w 1768396"/>
              <a:gd name="connsiteY3" fmla="*/ 2048934 h 2048934"/>
              <a:gd name="connsiteX4" fmla="*/ 1238084 w 1768396"/>
              <a:gd name="connsiteY4" fmla="*/ 1795830 h 2048934"/>
              <a:gd name="connsiteX5" fmla="*/ 1207952 w 1768396"/>
              <a:gd name="connsiteY5" fmla="*/ 1747620 h 2048934"/>
              <a:gd name="connsiteX6" fmla="*/ 611351 w 1768396"/>
              <a:gd name="connsiteY6" fmla="*/ 1940461 h 2048934"/>
              <a:gd name="connsiteX7" fmla="*/ 291958 w 1768396"/>
              <a:gd name="connsiteY7" fmla="*/ 1006388 h 2048934"/>
              <a:gd name="connsiteX8" fmla="*/ 1298347 w 1768396"/>
              <a:gd name="connsiteY8" fmla="*/ 982283 h 2048934"/>
              <a:gd name="connsiteX9" fmla="*/ 1340530 w 1768396"/>
              <a:gd name="connsiteY9" fmla="*/ 928047 h 2048934"/>
              <a:gd name="connsiteX10" fmla="*/ 954849 w 1768396"/>
              <a:gd name="connsiteY10" fmla="*/ 777390 h 2048934"/>
              <a:gd name="connsiteX11" fmla="*/ 376326 w 1768396"/>
              <a:gd name="connsiteY11" fmla="*/ 855731 h 2048934"/>
              <a:gd name="connsiteX12" fmla="*/ 1473109 w 1768396"/>
              <a:gd name="connsiteY12" fmla="*/ 102447 h 2048934"/>
              <a:gd name="connsiteX13" fmla="*/ 1768396 w 1768396"/>
              <a:gd name="connsiteY13" fmla="*/ 84368 h 2048934"/>
              <a:gd name="connsiteX14" fmla="*/ 1455030 w 1768396"/>
              <a:gd name="connsiteY14" fmla="*/ 0 h 2048934"/>
              <a:gd name="connsiteX0" fmla="*/ 1455030 w 1768396"/>
              <a:gd name="connsiteY0" fmla="*/ 0 h 2048934"/>
              <a:gd name="connsiteX1" fmla="*/ 201564 w 1768396"/>
              <a:gd name="connsiteY1" fmla="*/ 903942 h 2048934"/>
              <a:gd name="connsiteX2" fmla="*/ 111170 w 1768396"/>
              <a:gd name="connsiteY2" fmla="*/ 1054599 h 2048934"/>
              <a:gd name="connsiteX3" fmla="*/ 557114 w 1768396"/>
              <a:gd name="connsiteY3" fmla="*/ 2048934 h 2048934"/>
              <a:gd name="connsiteX4" fmla="*/ 1238084 w 1768396"/>
              <a:gd name="connsiteY4" fmla="*/ 1795830 h 2048934"/>
              <a:gd name="connsiteX5" fmla="*/ 1207952 w 1768396"/>
              <a:gd name="connsiteY5" fmla="*/ 1747620 h 2048934"/>
              <a:gd name="connsiteX6" fmla="*/ 611351 w 1768396"/>
              <a:gd name="connsiteY6" fmla="*/ 1940461 h 2048934"/>
              <a:gd name="connsiteX7" fmla="*/ 291958 w 1768396"/>
              <a:gd name="connsiteY7" fmla="*/ 1006388 h 2048934"/>
              <a:gd name="connsiteX8" fmla="*/ 1298347 w 1768396"/>
              <a:gd name="connsiteY8" fmla="*/ 982283 h 2048934"/>
              <a:gd name="connsiteX9" fmla="*/ 1340530 w 1768396"/>
              <a:gd name="connsiteY9" fmla="*/ 928047 h 2048934"/>
              <a:gd name="connsiteX10" fmla="*/ 376326 w 1768396"/>
              <a:gd name="connsiteY10" fmla="*/ 855731 h 2048934"/>
              <a:gd name="connsiteX11" fmla="*/ 1473109 w 1768396"/>
              <a:gd name="connsiteY11" fmla="*/ 102447 h 2048934"/>
              <a:gd name="connsiteX12" fmla="*/ 1768396 w 1768396"/>
              <a:gd name="connsiteY12" fmla="*/ 84368 h 2048934"/>
              <a:gd name="connsiteX13" fmla="*/ 1455030 w 1768396"/>
              <a:gd name="connsiteY13" fmla="*/ 0 h 2048934"/>
              <a:gd name="connsiteX0" fmla="*/ 1455030 w 1768396"/>
              <a:gd name="connsiteY0" fmla="*/ 0 h 2048934"/>
              <a:gd name="connsiteX1" fmla="*/ 201564 w 1768396"/>
              <a:gd name="connsiteY1" fmla="*/ 903942 h 2048934"/>
              <a:gd name="connsiteX2" fmla="*/ 111170 w 1768396"/>
              <a:gd name="connsiteY2" fmla="*/ 1054599 h 2048934"/>
              <a:gd name="connsiteX3" fmla="*/ 557114 w 1768396"/>
              <a:gd name="connsiteY3" fmla="*/ 2048934 h 2048934"/>
              <a:gd name="connsiteX4" fmla="*/ 1238084 w 1768396"/>
              <a:gd name="connsiteY4" fmla="*/ 1795830 h 2048934"/>
              <a:gd name="connsiteX5" fmla="*/ 1207952 w 1768396"/>
              <a:gd name="connsiteY5" fmla="*/ 1747620 h 2048934"/>
              <a:gd name="connsiteX6" fmla="*/ 611351 w 1768396"/>
              <a:gd name="connsiteY6" fmla="*/ 1940461 h 2048934"/>
              <a:gd name="connsiteX7" fmla="*/ 291958 w 1768396"/>
              <a:gd name="connsiteY7" fmla="*/ 1006388 h 2048934"/>
              <a:gd name="connsiteX8" fmla="*/ 1298347 w 1768396"/>
              <a:gd name="connsiteY8" fmla="*/ 982283 h 2048934"/>
              <a:gd name="connsiteX9" fmla="*/ 1340530 w 1768396"/>
              <a:gd name="connsiteY9" fmla="*/ 928047 h 2048934"/>
              <a:gd name="connsiteX10" fmla="*/ 1230259 w 1768396"/>
              <a:gd name="connsiteY10" fmla="*/ 938209 h 2048934"/>
              <a:gd name="connsiteX11" fmla="*/ 376326 w 1768396"/>
              <a:gd name="connsiteY11" fmla="*/ 855731 h 2048934"/>
              <a:gd name="connsiteX12" fmla="*/ 1473109 w 1768396"/>
              <a:gd name="connsiteY12" fmla="*/ 102447 h 2048934"/>
              <a:gd name="connsiteX13" fmla="*/ 1768396 w 1768396"/>
              <a:gd name="connsiteY13" fmla="*/ 84368 h 2048934"/>
              <a:gd name="connsiteX14" fmla="*/ 1455030 w 1768396"/>
              <a:gd name="connsiteY14" fmla="*/ 0 h 2048934"/>
              <a:gd name="connsiteX0" fmla="*/ 1455030 w 1768396"/>
              <a:gd name="connsiteY0" fmla="*/ 0 h 2048934"/>
              <a:gd name="connsiteX1" fmla="*/ 201564 w 1768396"/>
              <a:gd name="connsiteY1" fmla="*/ 903942 h 2048934"/>
              <a:gd name="connsiteX2" fmla="*/ 111170 w 1768396"/>
              <a:gd name="connsiteY2" fmla="*/ 1054599 h 2048934"/>
              <a:gd name="connsiteX3" fmla="*/ 557114 w 1768396"/>
              <a:gd name="connsiteY3" fmla="*/ 2048934 h 2048934"/>
              <a:gd name="connsiteX4" fmla="*/ 1238084 w 1768396"/>
              <a:gd name="connsiteY4" fmla="*/ 1795830 h 2048934"/>
              <a:gd name="connsiteX5" fmla="*/ 1207952 w 1768396"/>
              <a:gd name="connsiteY5" fmla="*/ 1747620 h 2048934"/>
              <a:gd name="connsiteX6" fmla="*/ 611351 w 1768396"/>
              <a:gd name="connsiteY6" fmla="*/ 1940461 h 2048934"/>
              <a:gd name="connsiteX7" fmla="*/ 291958 w 1768396"/>
              <a:gd name="connsiteY7" fmla="*/ 1006388 h 2048934"/>
              <a:gd name="connsiteX8" fmla="*/ 1298347 w 1768396"/>
              <a:gd name="connsiteY8" fmla="*/ 982283 h 2048934"/>
              <a:gd name="connsiteX9" fmla="*/ 1230259 w 1768396"/>
              <a:gd name="connsiteY9" fmla="*/ 938209 h 2048934"/>
              <a:gd name="connsiteX10" fmla="*/ 376326 w 1768396"/>
              <a:gd name="connsiteY10" fmla="*/ 855731 h 2048934"/>
              <a:gd name="connsiteX11" fmla="*/ 1473109 w 1768396"/>
              <a:gd name="connsiteY11" fmla="*/ 102447 h 2048934"/>
              <a:gd name="connsiteX12" fmla="*/ 1768396 w 1768396"/>
              <a:gd name="connsiteY12" fmla="*/ 84368 h 2048934"/>
              <a:gd name="connsiteX13" fmla="*/ 1455030 w 1768396"/>
              <a:gd name="connsiteY13" fmla="*/ 0 h 2048934"/>
              <a:gd name="connsiteX0" fmla="*/ 1455030 w 1768396"/>
              <a:gd name="connsiteY0" fmla="*/ 0 h 2048934"/>
              <a:gd name="connsiteX1" fmla="*/ 201564 w 1768396"/>
              <a:gd name="connsiteY1" fmla="*/ 903942 h 2048934"/>
              <a:gd name="connsiteX2" fmla="*/ 111170 w 1768396"/>
              <a:gd name="connsiteY2" fmla="*/ 1054599 h 2048934"/>
              <a:gd name="connsiteX3" fmla="*/ 557114 w 1768396"/>
              <a:gd name="connsiteY3" fmla="*/ 2048934 h 2048934"/>
              <a:gd name="connsiteX4" fmla="*/ 1238084 w 1768396"/>
              <a:gd name="connsiteY4" fmla="*/ 1795830 h 2048934"/>
              <a:gd name="connsiteX5" fmla="*/ 1207952 w 1768396"/>
              <a:gd name="connsiteY5" fmla="*/ 1747620 h 2048934"/>
              <a:gd name="connsiteX6" fmla="*/ 611351 w 1768396"/>
              <a:gd name="connsiteY6" fmla="*/ 1940461 h 2048934"/>
              <a:gd name="connsiteX7" fmla="*/ 291958 w 1768396"/>
              <a:gd name="connsiteY7" fmla="*/ 1006388 h 2048934"/>
              <a:gd name="connsiteX8" fmla="*/ 1230259 w 1768396"/>
              <a:gd name="connsiteY8" fmla="*/ 938209 h 2048934"/>
              <a:gd name="connsiteX9" fmla="*/ 376326 w 1768396"/>
              <a:gd name="connsiteY9" fmla="*/ 855731 h 2048934"/>
              <a:gd name="connsiteX10" fmla="*/ 1473109 w 1768396"/>
              <a:gd name="connsiteY10" fmla="*/ 102447 h 2048934"/>
              <a:gd name="connsiteX11" fmla="*/ 1768396 w 1768396"/>
              <a:gd name="connsiteY11" fmla="*/ 84368 h 2048934"/>
              <a:gd name="connsiteX12" fmla="*/ 1455030 w 1768396"/>
              <a:gd name="connsiteY12" fmla="*/ 0 h 2048934"/>
              <a:gd name="connsiteX0" fmla="*/ 1455030 w 1768396"/>
              <a:gd name="connsiteY0" fmla="*/ 0 h 2048934"/>
              <a:gd name="connsiteX1" fmla="*/ 201564 w 1768396"/>
              <a:gd name="connsiteY1" fmla="*/ 903942 h 2048934"/>
              <a:gd name="connsiteX2" fmla="*/ 111170 w 1768396"/>
              <a:gd name="connsiteY2" fmla="*/ 1054599 h 2048934"/>
              <a:gd name="connsiteX3" fmla="*/ 557114 w 1768396"/>
              <a:gd name="connsiteY3" fmla="*/ 2048934 h 2048934"/>
              <a:gd name="connsiteX4" fmla="*/ 1238084 w 1768396"/>
              <a:gd name="connsiteY4" fmla="*/ 1795830 h 2048934"/>
              <a:gd name="connsiteX5" fmla="*/ 1207952 w 1768396"/>
              <a:gd name="connsiteY5" fmla="*/ 1747620 h 2048934"/>
              <a:gd name="connsiteX6" fmla="*/ 611351 w 1768396"/>
              <a:gd name="connsiteY6" fmla="*/ 1940461 h 2048934"/>
              <a:gd name="connsiteX7" fmla="*/ 291958 w 1768396"/>
              <a:gd name="connsiteY7" fmla="*/ 1006388 h 2048934"/>
              <a:gd name="connsiteX8" fmla="*/ 376326 w 1768396"/>
              <a:gd name="connsiteY8" fmla="*/ 855731 h 2048934"/>
              <a:gd name="connsiteX9" fmla="*/ 1473109 w 1768396"/>
              <a:gd name="connsiteY9" fmla="*/ 102447 h 2048934"/>
              <a:gd name="connsiteX10" fmla="*/ 1768396 w 1768396"/>
              <a:gd name="connsiteY10" fmla="*/ 84368 h 2048934"/>
              <a:gd name="connsiteX11" fmla="*/ 1455030 w 1768396"/>
              <a:gd name="connsiteY11" fmla="*/ 0 h 2048934"/>
              <a:gd name="connsiteX0" fmla="*/ 1455030 w 1768396"/>
              <a:gd name="connsiteY0" fmla="*/ 0 h 2048934"/>
              <a:gd name="connsiteX1" fmla="*/ 201564 w 1768396"/>
              <a:gd name="connsiteY1" fmla="*/ 903942 h 2048934"/>
              <a:gd name="connsiteX2" fmla="*/ 111170 w 1768396"/>
              <a:gd name="connsiteY2" fmla="*/ 1054599 h 2048934"/>
              <a:gd name="connsiteX3" fmla="*/ 557114 w 1768396"/>
              <a:gd name="connsiteY3" fmla="*/ 2048934 h 2048934"/>
              <a:gd name="connsiteX4" fmla="*/ 1238084 w 1768396"/>
              <a:gd name="connsiteY4" fmla="*/ 1795830 h 2048934"/>
              <a:gd name="connsiteX5" fmla="*/ 1207952 w 1768396"/>
              <a:gd name="connsiteY5" fmla="*/ 1747620 h 2048934"/>
              <a:gd name="connsiteX6" fmla="*/ 611351 w 1768396"/>
              <a:gd name="connsiteY6" fmla="*/ 1940461 h 2048934"/>
              <a:gd name="connsiteX7" fmla="*/ 291958 w 1768396"/>
              <a:gd name="connsiteY7" fmla="*/ 1006388 h 2048934"/>
              <a:gd name="connsiteX8" fmla="*/ 376326 w 1768396"/>
              <a:gd name="connsiteY8" fmla="*/ 855731 h 2048934"/>
              <a:gd name="connsiteX9" fmla="*/ 1473109 w 1768396"/>
              <a:gd name="connsiteY9" fmla="*/ 102447 h 2048934"/>
              <a:gd name="connsiteX10" fmla="*/ 1768396 w 1768396"/>
              <a:gd name="connsiteY10" fmla="*/ 84368 h 2048934"/>
              <a:gd name="connsiteX11" fmla="*/ 1455030 w 1768396"/>
              <a:gd name="connsiteY11" fmla="*/ 0 h 2048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768396" h="2048934">
                <a:moveTo>
                  <a:pt x="1455030" y="0"/>
                </a:moveTo>
                <a:cubicBezTo>
                  <a:pt x="1195900" y="0"/>
                  <a:pt x="707771" y="174762"/>
                  <a:pt x="201564" y="903942"/>
                </a:cubicBezTo>
                <a:lnTo>
                  <a:pt x="111170" y="1054599"/>
                </a:lnTo>
                <a:cubicBezTo>
                  <a:pt x="-123855" y="1500543"/>
                  <a:pt x="8723" y="2048934"/>
                  <a:pt x="557114" y="2048934"/>
                </a:cubicBezTo>
                <a:cubicBezTo>
                  <a:pt x="816244" y="2048934"/>
                  <a:pt x="1075374" y="1892251"/>
                  <a:pt x="1238084" y="1795830"/>
                </a:cubicBezTo>
                <a:cubicBezTo>
                  <a:pt x="1268215" y="1777752"/>
                  <a:pt x="1244110" y="1729541"/>
                  <a:pt x="1207952" y="1747620"/>
                </a:cubicBezTo>
                <a:cubicBezTo>
                  <a:pt x="1045243" y="1831988"/>
                  <a:pt x="834323" y="1940461"/>
                  <a:pt x="611351" y="1940461"/>
                </a:cubicBezTo>
                <a:cubicBezTo>
                  <a:pt x="20776" y="1940461"/>
                  <a:pt x="87065" y="1355912"/>
                  <a:pt x="291958" y="1006388"/>
                </a:cubicBezTo>
                <a:lnTo>
                  <a:pt x="376326" y="855731"/>
                </a:lnTo>
                <a:cubicBezTo>
                  <a:pt x="623403" y="518260"/>
                  <a:pt x="1033190" y="102447"/>
                  <a:pt x="1473109" y="102447"/>
                </a:cubicBezTo>
                <a:cubicBezTo>
                  <a:pt x="1599660" y="102447"/>
                  <a:pt x="1768396" y="144631"/>
                  <a:pt x="1768396" y="84368"/>
                </a:cubicBezTo>
                <a:cubicBezTo>
                  <a:pt x="1768396" y="12053"/>
                  <a:pt x="1527345" y="0"/>
                  <a:pt x="1455030" y="0"/>
                </a:cubicBezTo>
                <a:close/>
              </a:path>
            </a:pathLst>
          </a:custGeom>
          <a:solidFill>
            <a:schemeClr val="bg2"/>
          </a:solidFill>
          <a:ln w="60232" cap="flat">
            <a:noFill/>
            <a:prstDash val="solid"/>
            <a:miter/>
          </a:ln>
        </p:spPr>
        <p:txBody>
          <a:bodyPr rtlCol="0" anchor="ctr"/>
          <a:lstStyle/>
          <a:p>
            <a:endParaRPr lang="nl-NL" dirty="0"/>
          </a:p>
        </p:txBody>
      </p:sp>
      <p:sp>
        <p:nvSpPr>
          <p:cNvPr id="62" name="Vrije vorm: vorm 61">
            <a:extLst>
              <a:ext uri="{FF2B5EF4-FFF2-40B4-BE49-F238E27FC236}">
                <a16:creationId xmlns:a16="http://schemas.microsoft.com/office/drawing/2014/main" id="{6F955525-BAF5-449F-81A2-45F01CBD3921}"/>
              </a:ext>
            </a:extLst>
          </p:cNvPr>
          <p:cNvSpPr/>
          <p:nvPr userDrawn="1"/>
        </p:nvSpPr>
        <p:spPr>
          <a:xfrm>
            <a:off x="4337406" y="4792812"/>
            <a:ext cx="1545772" cy="580196"/>
          </a:xfrm>
          <a:custGeom>
            <a:avLst/>
            <a:gdLst>
              <a:gd name="connsiteX0" fmla="*/ 2802219 w 3115584"/>
              <a:gd name="connsiteY0" fmla="*/ 0 h 2048934"/>
              <a:gd name="connsiteX1" fmla="*/ 1548753 w 3115584"/>
              <a:gd name="connsiteY1" fmla="*/ 903942 h 2048934"/>
              <a:gd name="connsiteX2" fmla="*/ 0 w 3115584"/>
              <a:gd name="connsiteY2" fmla="*/ 1651200 h 2048934"/>
              <a:gd name="connsiteX3" fmla="*/ 204893 w 3115584"/>
              <a:gd name="connsiteY3" fmla="*/ 1789804 h 2048934"/>
              <a:gd name="connsiteX4" fmla="*/ 307340 w 3115584"/>
              <a:gd name="connsiteY4" fmla="*/ 1735568 h 2048934"/>
              <a:gd name="connsiteX5" fmla="*/ 156683 w 3115584"/>
              <a:gd name="connsiteY5" fmla="*/ 1627095 h 2048934"/>
              <a:gd name="connsiteX6" fmla="*/ 1458359 w 3115584"/>
              <a:gd name="connsiteY6" fmla="*/ 1054599 h 2048934"/>
              <a:gd name="connsiteX7" fmla="*/ 1904303 w 3115584"/>
              <a:gd name="connsiteY7" fmla="*/ 2048934 h 2048934"/>
              <a:gd name="connsiteX8" fmla="*/ 2585273 w 3115584"/>
              <a:gd name="connsiteY8" fmla="*/ 1795830 h 2048934"/>
              <a:gd name="connsiteX9" fmla="*/ 2555141 w 3115584"/>
              <a:gd name="connsiteY9" fmla="*/ 1747620 h 2048934"/>
              <a:gd name="connsiteX10" fmla="*/ 1958540 w 3115584"/>
              <a:gd name="connsiteY10" fmla="*/ 1940461 h 2048934"/>
              <a:gd name="connsiteX11" fmla="*/ 1639147 w 3115584"/>
              <a:gd name="connsiteY11" fmla="*/ 1006388 h 2048934"/>
              <a:gd name="connsiteX12" fmla="*/ 2350248 w 3115584"/>
              <a:gd name="connsiteY12" fmla="*/ 891889 h 2048934"/>
              <a:gd name="connsiteX13" fmla="*/ 2645536 w 3115584"/>
              <a:gd name="connsiteY13" fmla="*/ 982283 h 2048934"/>
              <a:gd name="connsiteX14" fmla="*/ 2687719 w 3115584"/>
              <a:gd name="connsiteY14" fmla="*/ 928047 h 2048934"/>
              <a:gd name="connsiteX15" fmla="*/ 2302038 w 3115584"/>
              <a:gd name="connsiteY15" fmla="*/ 777390 h 2048934"/>
              <a:gd name="connsiteX16" fmla="*/ 1723515 w 3115584"/>
              <a:gd name="connsiteY16" fmla="*/ 855731 h 2048934"/>
              <a:gd name="connsiteX17" fmla="*/ 2820298 w 3115584"/>
              <a:gd name="connsiteY17" fmla="*/ 102447 h 2048934"/>
              <a:gd name="connsiteX18" fmla="*/ 3115585 w 3115584"/>
              <a:gd name="connsiteY18" fmla="*/ 84368 h 2048934"/>
              <a:gd name="connsiteX19" fmla="*/ 2802219 w 3115584"/>
              <a:gd name="connsiteY19" fmla="*/ 0 h 2048934"/>
              <a:gd name="connsiteX0" fmla="*/ 2802219 w 3115585"/>
              <a:gd name="connsiteY0" fmla="*/ 0 h 2048934"/>
              <a:gd name="connsiteX1" fmla="*/ 1548753 w 3115585"/>
              <a:gd name="connsiteY1" fmla="*/ 903942 h 2048934"/>
              <a:gd name="connsiteX2" fmla="*/ 0 w 3115585"/>
              <a:gd name="connsiteY2" fmla="*/ 1651200 h 2048934"/>
              <a:gd name="connsiteX3" fmla="*/ 204893 w 3115585"/>
              <a:gd name="connsiteY3" fmla="*/ 1789804 h 2048934"/>
              <a:gd name="connsiteX4" fmla="*/ 307340 w 3115585"/>
              <a:gd name="connsiteY4" fmla="*/ 1735568 h 2048934"/>
              <a:gd name="connsiteX5" fmla="*/ 156683 w 3115585"/>
              <a:gd name="connsiteY5" fmla="*/ 1627095 h 2048934"/>
              <a:gd name="connsiteX6" fmla="*/ 1458359 w 3115585"/>
              <a:gd name="connsiteY6" fmla="*/ 1054599 h 2048934"/>
              <a:gd name="connsiteX7" fmla="*/ 1904303 w 3115585"/>
              <a:gd name="connsiteY7" fmla="*/ 2048934 h 2048934"/>
              <a:gd name="connsiteX8" fmla="*/ 2585273 w 3115585"/>
              <a:gd name="connsiteY8" fmla="*/ 1795830 h 2048934"/>
              <a:gd name="connsiteX9" fmla="*/ 2555141 w 3115585"/>
              <a:gd name="connsiteY9" fmla="*/ 1747620 h 2048934"/>
              <a:gd name="connsiteX10" fmla="*/ 1958540 w 3115585"/>
              <a:gd name="connsiteY10" fmla="*/ 1940461 h 2048934"/>
              <a:gd name="connsiteX11" fmla="*/ 1639147 w 3115585"/>
              <a:gd name="connsiteY11" fmla="*/ 1006388 h 2048934"/>
              <a:gd name="connsiteX12" fmla="*/ 2350248 w 3115585"/>
              <a:gd name="connsiteY12" fmla="*/ 891889 h 2048934"/>
              <a:gd name="connsiteX13" fmla="*/ 2645536 w 3115585"/>
              <a:gd name="connsiteY13" fmla="*/ 982283 h 2048934"/>
              <a:gd name="connsiteX14" fmla="*/ 2687719 w 3115585"/>
              <a:gd name="connsiteY14" fmla="*/ 928047 h 2048934"/>
              <a:gd name="connsiteX15" fmla="*/ 2302038 w 3115585"/>
              <a:gd name="connsiteY15" fmla="*/ 777390 h 2048934"/>
              <a:gd name="connsiteX16" fmla="*/ 1723515 w 3115585"/>
              <a:gd name="connsiteY16" fmla="*/ 855731 h 2048934"/>
              <a:gd name="connsiteX17" fmla="*/ 3115585 w 3115585"/>
              <a:gd name="connsiteY17" fmla="*/ 84368 h 2048934"/>
              <a:gd name="connsiteX18" fmla="*/ 2802219 w 3115585"/>
              <a:gd name="connsiteY18" fmla="*/ 0 h 2048934"/>
              <a:gd name="connsiteX0" fmla="*/ 3115585 w 3115585"/>
              <a:gd name="connsiteY0" fmla="*/ 0 h 1964566"/>
              <a:gd name="connsiteX1" fmla="*/ 1548753 w 3115585"/>
              <a:gd name="connsiteY1" fmla="*/ 819574 h 1964566"/>
              <a:gd name="connsiteX2" fmla="*/ 0 w 3115585"/>
              <a:gd name="connsiteY2" fmla="*/ 1566832 h 1964566"/>
              <a:gd name="connsiteX3" fmla="*/ 204893 w 3115585"/>
              <a:gd name="connsiteY3" fmla="*/ 1705436 h 1964566"/>
              <a:gd name="connsiteX4" fmla="*/ 307340 w 3115585"/>
              <a:gd name="connsiteY4" fmla="*/ 1651200 h 1964566"/>
              <a:gd name="connsiteX5" fmla="*/ 156683 w 3115585"/>
              <a:gd name="connsiteY5" fmla="*/ 1542727 h 1964566"/>
              <a:gd name="connsiteX6" fmla="*/ 1458359 w 3115585"/>
              <a:gd name="connsiteY6" fmla="*/ 970231 h 1964566"/>
              <a:gd name="connsiteX7" fmla="*/ 1904303 w 3115585"/>
              <a:gd name="connsiteY7" fmla="*/ 1964566 h 1964566"/>
              <a:gd name="connsiteX8" fmla="*/ 2585273 w 3115585"/>
              <a:gd name="connsiteY8" fmla="*/ 1711462 h 1964566"/>
              <a:gd name="connsiteX9" fmla="*/ 2555141 w 3115585"/>
              <a:gd name="connsiteY9" fmla="*/ 1663252 h 1964566"/>
              <a:gd name="connsiteX10" fmla="*/ 1958540 w 3115585"/>
              <a:gd name="connsiteY10" fmla="*/ 1856093 h 1964566"/>
              <a:gd name="connsiteX11" fmla="*/ 1639147 w 3115585"/>
              <a:gd name="connsiteY11" fmla="*/ 922020 h 1964566"/>
              <a:gd name="connsiteX12" fmla="*/ 2350248 w 3115585"/>
              <a:gd name="connsiteY12" fmla="*/ 807521 h 1964566"/>
              <a:gd name="connsiteX13" fmla="*/ 2645536 w 3115585"/>
              <a:gd name="connsiteY13" fmla="*/ 897915 h 1964566"/>
              <a:gd name="connsiteX14" fmla="*/ 2687719 w 3115585"/>
              <a:gd name="connsiteY14" fmla="*/ 843679 h 1964566"/>
              <a:gd name="connsiteX15" fmla="*/ 2302038 w 3115585"/>
              <a:gd name="connsiteY15" fmla="*/ 693022 h 1964566"/>
              <a:gd name="connsiteX16" fmla="*/ 1723515 w 3115585"/>
              <a:gd name="connsiteY16" fmla="*/ 771363 h 1964566"/>
              <a:gd name="connsiteX17" fmla="*/ 3115585 w 3115585"/>
              <a:gd name="connsiteY17" fmla="*/ 0 h 1964566"/>
              <a:gd name="connsiteX0" fmla="*/ 1723515 w 2697295"/>
              <a:gd name="connsiteY0" fmla="*/ 78341 h 1271544"/>
              <a:gd name="connsiteX1" fmla="*/ 1548753 w 2697295"/>
              <a:gd name="connsiteY1" fmla="*/ 126552 h 1271544"/>
              <a:gd name="connsiteX2" fmla="*/ 0 w 2697295"/>
              <a:gd name="connsiteY2" fmla="*/ 873810 h 1271544"/>
              <a:gd name="connsiteX3" fmla="*/ 204893 w 2697295"/>
              <a:gd name="connsiteY3" fmla="*/ 1012414 h 1271544"/>
              <a:gd name="connsiteX4" fmla="*/ 307340 w 2697295"/>
              <a:gd name="connsiteY4" fmla="*/ 958178 h 1271544"/>
              <a:gd name="connsiteX5" fmla="*/ 156683 w 2697295"/>
              <a:gd name="connsiteY5" fmla="*/ 849705 h 1271544"/>
              <a:gd name="connsiteX6" fmla="*/ 1458359 w 2697295"/>
              <a:gd name="connsiteY6" fmla="*/ 277209 h 1271544"/>
              <a:gd name="connsiteX7" fmla="*/ 1904303 w 2697295"/>
              <a:gd name="connsiteY7" fmla="*/ 1271544 h 1271544"/>
              <a:gd name="connsiteX8" fmla="*/ 2585273 w 2697295"/>
              <a:gd name="connsiteY8" fmla="*/ 1018440 h 1271544"/>
              <a:gd name="connsiteX9" fmla="*/ 2555141 w 2697295"/>
              <a:gd name="connsiteY9" fmla="*/ 970230 h 1271544"/>
              <a:gd name="connsiteX10" fmla="*/ 1958540 w 2697295"/>
              <a:gd name="connsiteY10" fmla="*/ 1163071 h 1271544"/>
              <a:gd name="connsiteX11" fmla="*/ 1639147 w 2697295"/>
              <a:gd name="connsiteY11" fmla="*/ 228998 h 1271544"/>
              <a:gd name="connsiteX12" fmla="*/ 2350248 w 2697295"/>
              <a:gd name="connsiteY12" fmla="*/ 114499 h 1271544"/>
              <a:gd name="connsiteX13" fmla="*/ 2645536 w 2697295"/>
              <a:gd name="connsiteY13" fmla="*/ 204893 h 1271544"/>
              <a:gd name="connsiteX14" fmla="*/ 2687719 w 2697295"/>
              <a:gd name="connsiteY14" fmla="*/ 150657 h 1271544"/>
              <a:gd name="connsiteX15" fmla="*/ 2302038 w 2697295"/>
              <a:gd name="connsiteY15" fmla="*/ 0 h 1271544"/>
              <a:gd name="connsiteX16" fmla="*/ 1723515 w 2697295"/>
              <a:gd name="connsiteY16" fmla="*/ 78341 h 1271544"/>
              <a:gd name="connsiteX0" fmla="*/ 1723515 w 2697295"/>
              <a:gd name="connsiteY0" fmla="*/ 78341 h 1163071"/>
              <a:gd name="connsiteX1" fmla="*/ 1548753 w 2697295"/>
              <a:gd name="connsiteY1" fmla="*/ 126552 h 1163071"/>
              <a:gd name="connsiteX2" fmla="*/ 0 w 2697295"/>
              <a:gd name="connsiteY2" fmla="*/ 873810 h 1163071"/>
              <a:gd name="connsiteX3" fmla="*/ 204893 w 2697295"/>
              <a:gd name="connsiteY3" fmla="*/ 1012414 h 1163071"/>
              <a:gd name="connsiteX4" fmla="*/ 307340 w 2697295"/>
              <a:gd name="connsiteY4" fmla="*/ 958178 h 1163071"/>
              <a:gd name="connsiteX5" fmla="*/ 156683 w 2697295"/>
              <a:gd name="connsiteY5" fmla="*/ 849705 h 1163071"/>
              <a:gd name="connsiteX6" fmla="*/ 1458359 w 2697295"/>
              <a:gd name="connsiteY6" fmla="*/ 277209 h 1163071"/>
              <a:gd name="connsiteX7" fmla="*/ 2585273 w 2697295"/>
              <a:gd name="connsiteY7" fmla="*/ 1018440 h 1163071"/>
              <a:gd name="connsiteX8" fmla="*/ 2555141 w 2697295"/>
              <a:gd name="connsiteY8" fmla="*/ 970230 h 1163071"/>
              <a:gd name="connsiteX9" fmla="*/ 1958540 w 2697295"/>
              <a:gd name="connsiteY9" fmla="*/ 1163071 h 1163071"/>
              <a:gd name="connsiteX10" fmla="*/ 1639147 w 2697295"/>
              <a:gd name="connsiteY10" fmla="*/ 228998 h 1163071"/>
              <a:gd name="connsiteX11" fmla="*/ 2350248 w 2697295"/>
              <a:gd name="connsiteY11" fmla="*/ 114499 h 1163071"/>
              <a:gd name="connsiteX12" fmla="*/ 2645536 w 2697295"/>
              <a:gd name="connsiteY12" fmla="*/ 204893 h 1163071"/>
              <a:gd name="connsiteX13" fmla="*/ 2687719 w 2697295"/>
              <a:gd name="connsiteY13" fmla="*/ 150657 h 1163071"/>
              <a:gd name="connsiteX14" fmla="*/ 2302038 w 2697295"/>
              <a:gd name="connsiteY14" fmla="*/ 0 h 1163071"/>
              <a:gd name="connsiteX15" fmla="*/ 1723515 w 2697295"/>
              <a:gd name="connsiteY15" fmla="*/ 78341 h 1163071"/>
              <a:gd name="connsiteX0" fmla="*/ 1723515 w 2699862"/>
              <a:gd name="connsiteY0" fmla="*/ 78341 h 1089413"/>
              <a:gd name="connsiteX1" fmla="*/ 1548753 w 2699862"/>
              <a:gd name="connsiteY1" fmla="*/ 126552 h 1089413"/>
              <a:gd name="connsiteX2" fmla="*/ 0 w 2699862"/>
              <a:gd name="connsiteY2" fmla="*/ 873810 h 1089413"/>
              <a:gd name="connsiteX3" fmla="*/ 204893 w 2699862"/>
              <a:gd name="connsiteY3" fmla="*/ 1012414 h 1089413"/>
              <a:gd name="connsiteX4" fmla="*/ 307340 w 2699862"/>
              <a:gd name="connsiteY4" fmla="*/ 958178 h 1089413"/>
              <a:gd name="connsiteX5" fmla="*/ 156683 w 2699862"/>
              <a:gd name="connsiteY5" fmla="*/ 849705 h 1089413"/>
              <a:gd name="connsiteX6" fmla="*/ 1458359 w 2699862"/>
              <a:gd name="connsiteY6" fmla="*/ 277209 h 1089413"/>
              <a:gd name="connsiteX7" fmla="*/ 2585273 w 2699862"/>
              <a:gd name="connsiteY7" fmla="*/ 1018440 h 1089413"/>
              <a:gd name="connsiteX8" fmla="*/ 2555141 w 2699862"/>
              <a:gd name="connsiteY8" fmla="*/ 970230 h 1089413"/>
              <a:gd name="connsiteX9" fmla="*/ 1639147 w 2699862"/>
              <a:gd name="connsiteY9" fmla="*/ 228998 h 1089413"/>
              <a:gd name="connsiteX10" fmla="*/ 2350248 w 2699862"/>
              <a:gd name="connsiteY10" fmla="*/ 114499 h 1089413"/>
              <a:gd name="connsiteX11" fmla="*/ 2645536 w 2699862"/>
              <a:gd name="connsiteY11" fmla="*/ 204893 h 1089413"/>
              <a:gd name="connsiteX12" fmla="*/ 2687719 w 2699862"/>
              <a:gd name="connsiteY12" fmla="*/ 150657 h 1089413"/>
              <a:gd name="connsiteX13" fmla="*/ 2302038 w 2699862"/>
              <a:gd name="connsiteY13" fmla="*/ 0 h 1089413"/>
              <a:gd name="connsiteX14" fmla="*/ 1723515 w 2699862"/>
              <a:gd name="connsiteY14" fmla="*/ 78341 h 1089413"/>
              <a:gd name="connsiteX0" fmla="*/ 1723515 w 2697295"/>
              <a:gd name="connsiteY0" fmla="*/ 78341 h 1012413"/>
              <a:gd name="connsiteX1" fmla="*/ 1548753 w 2697295"/>
              <a:gd name="connsiteY1" fmla="*/ 126552 h 1012413"/>
              <a:gd name="connsiteX2" fmla="*/ 0 w 2697295"/>
              <a:gd name="connsiteY2" fmla="*/ 873810 h 1012413"/>
              <a:gd name="connsiteX3" fmla="*/ 204893 w 2697295"/>
              <a:gd name="connsiteY3" fmla="*/ 1012414 h 1012413"/>
              <a:gd name="connsiteX4" fmla="*/ 307340 w 2697295"/>
              <a:gd name="connsiteY4" fmla="*/ 958178 h 1012413"/>
              <a:gd name="connsiteX5" fmla="*/ 156683 w 2697295"/>
              <a:gd name="connsiteY5" fmla="*/ 849705 h 1012413"/>
              <a:gd name="connsiteX6" fmla="*/ 1458359 w 2697295"/>
              <a:gd name="connsiteY6" fmla="*/ 277209 h 1012413"/>
              <a:gd name="connsiteX7" fmla="*/ 2555141 w 2697295"/>
              <a:gd name="connsiteY7" fmla="*/ 970230 h 1012413"/>
              <a:gd name="connsiteX8" fmla="*/ 1639147 w 2697295"/>
              <a:gd name="connsiteY8" fmla="*/ 228998 h 1012413"/>
              <a:gd name="connsiteX9" fmla="*/ 2350248 w 2697295"/>
              <a:gd name="connsiteY9" fmla="*/ 114499 h 1012413"/>
              <a:gd name="connsiteX10" fmla="*/ 2645536 w 2697295"/>
              <a:gd name="connsiteY10" fmla="*/ 204893 h 1012413"/>
              <a:gd name="connsiteX11" fmla="*/ 2687719 w 2697295"/>
              <a:gd name="connsiteY11" fmla="*/ 150657 h 1012413"/>
              <a:gd name="connsiteX12" fmla="*/ 2302038 w 2697295"/>
              <a:gd name="connsiteY12" fmla="*/ 0 h 1012413"/>
              <a:gd name="connsiteX13" fmla="*/ 1723515 w 2697295"/>
              <a:gd name="connsiteY13" fmla="*/ 78341 h 1012413"/>
              <a:gd name="connsiteX0" fmla="*/ 1723515 w 2697295"/>
              <a:gd name="connsiteY0" fmla="*/ 78341 h 1012414"/>
              <a:gd name="connsiteX1" fmla="*/ 1548753 w 2697295"/>
              <a:gd name="connsiteY1" fmla="*/ 126552 h 1012414"/>
              <a:gd name="connsiteX2" fmla="*/ 0 w 2697295"/>
              <a:gd name="connsiteY2" fmla="*/ 873810 h 1012414"/>
              <a:gd name="connsiteX3" fmla="*/ 204893 w 2697295"/>
              <a:gd name="connsiteY3" fmla="*/ 1012414 h 1012414"/>
              <a:gd name="connsiteX4" fmla="*/ 307340 w 2697295"/>
              <a:gd name="connsiteY4" fmla="*/ 958178 h 1012414"/>
              <a:gd name="connsiteX5" fmla="*/ 156683 w 2697295"/>
              <a:gd name="connsiteY5" fmla="*/ 849705 h 1012414"/>
              <a:gd name="connsiteX6" fmla="*/ 1458359 w 2697295"/>
              <a:gd name="connsiteY6" fmla="*/ 277209 h 1012414"/>
              <a:gd name="connsiteX7" fmla="*/ 1639147 w 2697295"/>
              <a:gd name="connsiteY7" fmla="*/ 228998 h 1012414"/>
              <a:gd name="connsiteX8" fmla="*/ 2350248 w 2697295"/>
              <a:gd name="connsiteY8" fmla="*/ 114499 h 1012414"/>
              <a:gd name="connsiteX9" fmla="*/ 2645536 w 2697295"/>
              <a:gd name="connsiteY9" fmla="*/ 204893 h 1012414"/>
              <a:gd name="connsiteX10" fmla="*/ 2687719 w 2697295"/>
              <a:gd name="connsiteY10" fmla="*/ 150657 h 1012414"/>
              <a:gd name="connsiteX11" fmla="*/ 2302038 w 2697295"/>
              <a:gd name="connsiteY11" fmla="*/ 0 h 1012414"/>
              <a:gd name="connsiteX12" fmla="*/ 1723515 w 2697295"/>
              <a:gd name="connsiteY12" fmla="*/ 78341 h 1012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697295" h="1012414">
                <a:moveTo>
                  <a:pt x="1723515" y="78341"/>
                </a:moveTo>
                <a:cubicBezTo>
                  <a:pt x="1597968" y="99433"/>
                  <a:pt x="1836006" y="-6026"/>
                  <a:pt x="1548753" y="126552"/>
                </a:cubicBezTo>
                <a:cubicBezTo>
                  <a:pt x="1199229" y="228998"/>
                  <a:pt x="0" y="596601"/>
                  <a:pt x="0" y="873810"/>
                </a:cubicBezTo>
                <a:cubicBezTo>
                  <a:pt x="0" y="928046"/>
                  <a:pt x="84368" y="1012414"/>
                  <a:pt x="204893" y="1012414"/>
                </a:cubicBezTo>
                <a:cubicBezTo>
                  <a:pt x="265156" y="1012414"/>
                  <a:pt x="307340" y="988309"/>
                  <a:pt x="307340" y="958178"/>
                </a:cubicBezTo>
                <a:cubicBezTo>
                  <a:pt x="307340" y="891889"/>
                  <a:pt x="156683" y="897915"/>
                  <a:pt x="156683" y="849705"/>
                </a:cubicBezTo>
                <a:cubicBezTo>
                  <a:pt x="156683" y="729179"/>
                  <a:pt x="855731" y="457997"/>
                  <a:pt x="1458359" y="277209"/>
                </a:cubicBezTo>
                <a:cubicBezTo>
                  <a:pt x="1705436" y="173758"/>
                  <a:pt x="1490499" y="256116"/>
                  <a:pt x="1639147" y="228998"/>
                </a:cubicBezTo>
                <a:cubicBezTo>
                  <a:pt x="1813909" y="180788"/>
                  <a:pt x="2079065" y="114499"/>
                  <a:pt x="2350248" y="114499"/>
                </a:cubicBezTo>
                <a:cubicBezTo>
                  <a:pt x="2555141" y="114499"/>
                  <a:pt x="2609378" y="192841"/>
                  <a:pt x="2645536" y="204893"/>
                </a:cubicBezTo>
                <a:cubicBezTo>
                  <a:pt x="2687719" y="216946"/>
                  <a:pt x="2711825" y="186814"/>
                  <a:pt x="2687719" y="150657"/>
                </a:cubicBezTo>
                <a:cubicBezTo>
                  <a:pt x="2645536" y="96420"/>
                  <a:pt x="2573220" y="0"/>
                  <a:pt x="2302038" y="0"/>
                </a:cubicBezTo>
                <a:cubicBezTo>
                  <a:pt x="2187539" y="0"/>
                  <a:pt x="1952514" y="30131"/>
                  <a:pt x="1723515" y="78341"/>
                </a:cubicBezTo>
                <a:close/>
              </a:path>
            </a:pathLst>
          </a:custGeom>
          <a:solidFill>
            <a:schemeClr val="bg2"/>
          </a:solidFill>
          <a:ln w="60232" cap="flat">
            <a:noFill/>
            <a:prstDash val="solid"/>
            <a:miter/>
          </a:ln>
        </p:spPr>
        <p:txBody>
          <a:bodyPr rtlCol="0" anchor="ctr"/>
          <a:lstStyle/>
          <a:p>
            <a:endParaRPr lang="nl-NL" dirty="0"/>
          </a:p>
        </p:txBody>
      </p:sp>
      <p:sp>
        <p:nvSpPr>
          <p:cNvPr id="70" name="Vrije vorm: vorm 69">
            <a:extLst>
              <a:ext uri="{FF2B5EF4-FFF2-40B4-BE49-F238E27FC236}">
                <a16:creationId xmlns:a16="http://schemas.microsoft.com/office/drawing/2014/main" id="{4967A2DA-3B84-4D15-9291-5AD6041AD317}"/>
              </a:ext>
            </a:extLst>
          </p:cNvPr>
          <p:cNvSpPr/>
          <p:nvPr userDrawn="1"/>
        </p:nvSpPr>
        <p:spPr>
          <a:xfrm>
            <a:off x="6534165" y="4667512"/>
            <a:ext cx="438301" cy="556994"/>
          </a:xfrm>
          <a:custGeom>
            <a:avLst/>
            <a:gdLst>
              <a:gd name="connsiteX0" fmla="*/ 934073 w 1187176"/>
              <a:gd name="connsiteY0" fmla="*/ 98118 h 971927"/>
              <a:gd name="connsiteX1" fmla="*/ 464024 w 1187176"/>
              <a:gd name="connsiteY1" fmla="*/ 586246 h 971927"/>
              <a:gd name="connsiteX2" fmla="*/ 289261 w 1187176"/>
              <a:gd name="connsiteY2" fmla="*/ 357247 h 971927"/>
              <a:gd name="connsiteX3" fmla="*/ 0 w 1187176"/>
              <a:gd name="connsiteY3" fmla="*/ 598299 h 971927"/>
              <a:gd name="connsiteX4" fmla="*/ 132578 w 1187176"/>
              <a:gd name="connsiteY4" fmla="*/ 712798 h 971927"/>
              <a:gd name="connsiteX5" fmla="*/ 283235 w 1187176"/>
              <a:gd name="connsiteY5" fmla="*/ 574193 h 971927"/>
              <a:gd name="connsiteX6" fmla="*/ 464024 w 1187176"/>
              <a:gd name="connsiteY6" fmla="*/ 682666 h 971927"/>
              <a:gd name="connsiteX7" fmla="*/ 626733 w 1187176"/>
              <a:gd name="connsiteY7" fmla="*/ 604325 h 971927"/>
              <a:gd name="connsiteX8" fmla="*/ 650838 w 1187176"/>
              <a:gd name="connsiteY8" fmla="*/ 646509 h 971927"/>
              <a:gd name="connsiteX9" fmla="*/ 584549 w 1187176"/>
              <a:gd name="connsiteY9" fmla="*/ 923718 h 971927"/>
              <a:gd name="connsiteX10" fmla="*/ 638785 w 1187176"/>
              <a:gd name="connsiteY10" fmla="*/ 971927 h 971927"/>
              <a:gd name="connsiteX11" fmla="*/ 686996 w 1187176"/>
              <a:gd name="connsiteY11" fmla="*/ 941796 h 971927"/>
              <a:gd name="connsiteX12" fmla="*/ 735206 w 1187176"/>
              <a:gd name="connsiteY12" fmla="*/ 779087 h 971927"/>
              <a:gd name="connsiteX13" fmla="*/ 1187177 w 1187176"/>
              <a:gd name="connsiteY13" fmla="*/ 80039 h 971927"/>
              <a:gd name="connsiteX14" fmla="*/ 1078704 w 1187176"/>
              <a:gd name="connsiteY14" fmla="*/ 1697 h 971927"/>
              <a:gd name="connsiteX15" fmla="*/ 934073 w 1187176"/>
              <a:gd name="connsiteY15" fmla="*/ 98118 h 971927"/>
              <a:gd name="connsiteX16" fmla="*/ 126552 w 1187176"/>
              <a:gd name="connsiteY16" fmla="*/ 580220 h 971927"/>
              <a:gd name="connsiteX17" fmla="*/ 108473 w 1187176"/>
              <a:gd name="connsiteY17" fmla="*/ 562141 h 971927"/>
              <a:gd name="connsiteX18" fmla="*/ 216946 w 1187176"/>
              <a:gd name="connsiteY18" fmla="*/ 459694 h 971927"/>
              <a:gd name="connsiteX19" fmla="*/ 241051 w 1187176"/>
              <a:gd name="connsiteY19" fmla="*/ 477773 h 971927"/>
              <a:gd name="connsiteX20" fmla="*/ 126552 w 1187176"/>
              <a:gd name="connsiteY20" fmla="*/ 580220 h 971927"/>
              <a:gd name="connsiteX0" fmla="*/ 934076 w 1187180"/>
              <a:gd name="connsiteY0" fmla="*/ 98118 h 971927"/>
              <a:gd name="connsiteX1" fmla="*/ 464027 w 1187180"/>
              <a:gd name="connsiteY1" fmla="*/ 586246 h 971927"/>
              <a:gd name="connsiteX2" fmla="*/ 289264 w 1187180"/>
              <a:gd name="connsiteY2" fmla="*/ 357247 h 971927"/>
              <a:gd name="connsiteX3" fmla="*/ 3 w 1187180"/>
              <a:gd name="connsiteY3" fmla="*/ 598299 h 971927"/>
              <a:gd name="connsiteX4" fmla="*/ 283238 w 1187180"/>
              <a:gd name="connsiteY4" fmla="*/ 574193 h 971927"/>
              <a:gd name="connsiteX5" fmla="*/ 464027 w 1187180"/>
              <a:gd name="connsiteY5" fmla="*/ 682666 h 971927"/>
              <a:gd name="connsiteX6" fmla="*/ 626736 w 1187180"/>
              <a:gd name="connsiteY6" fmla="*/ 604325 h 971927"/>
              <a:gd name="connsiteX7" fmla="*/ 650841 w 1187180"/>
              <a:gd name="connsiteY7" fmla="*/ 646509 h 971927"/>
              <a:gd name="connsiteX8" fmla="*/ 584552 w 1187180"/>
              <a:gd name="connsiteY8" fmla="*/ 923718 h 971927"/>
              <a:gd name="connsiteX9" fmla="*/ 638788 w 1187180"/>
              <a:gd name="connsiteY9" fmla="*/ 971927 h 971927"/>
              <a:gd name="connsiteX10" fmla="*/ 686999 w 1187180"/>
              <a:gd name="connsiteY10" fmla="*/ 941796 h 971927"/>
              <a:gd name="connsiteX11" fmla="*/ 735209 w 1187180"/>
              <a:gd name="connsiteY11" fmla="*/ 779087 h 971927"/>
              <a:gd name="connsiteX12" fmla="*/ 1187180 w 1187180"/>
              <a:gd name="connsiteY12" fmla="*/ 80039 h 971927"/>
              <a:gd name="connsiteX13" fmla="*/ 1078707 w 1187180"/>
              <a:gd name="connsiteY13" fmla="*/ 1697 h 971927"/>
              <a:gd name="connsiteX14" fmla="*/ 934076 w 1187180"/>
              <a:gd name="connsiteY14" fmla="*/ 98118 h 971927"/>
              <a:gd name="connsiteX15" fmla="*/ 126555 w 1187180"/>
              <a:gd name="connsiteY15" fmla="*/ 580220 h 971927"/>
              <a:gd name="connsiteX16" fmla="*/ 108476 w 1187180"/>
              <a:gd name="connsiteY16" fmla="*/ 562141 h 971927"/>
              <a:gd name="connsiteX17" fmla="*/ 216949 w 1187180"/>
              <a:gd name="connsiteY17" fmla="*/ 459694 h 971927"/>
              <a:gd name="connsiteX18" fmla="*/ 241054 w 1187180"/>
              <a:gd name="connsiteY18" fmla="*/ 477773 h 971927"/>
              <a:gd name="connsiteX19" fmla="*/ 126555 w 1187180"/>
              <a:gd name="connsiteY19" fmla="*/ 580220 h 971927"/>
              <a:gd name="connsiteX0" fmla="*/ 825600 w 1078704"/>
              <a:gd name="connsiteY0" fmla="*/ 98118 h 971927"/>
              <a:gd name="connsiteX1" fmla="*/ 355551 w 1078704"/>
              <a:gd name="connsiteY1" fmla="*/ 586246 h 971927"/>
              <a:gd name="connsiteX2" fmla="*/ 180788 w 1078704"/>
              <a:gd name="connsiteY2" fmla="*/ 357247 h 971927"/>
              <a:gd name="connsiteX3" fmla="*/ 174762 w 1078704"/>
              <a:gd name="connsiteY3" fmla="*/ 574193 h 971927"/>
              <a:gd name="connsiteX4" fmla="*/ 355551 w 1078704"/>
              <a:gd name="connsiteY4" fmla="*/ 682666 h 971927"/>
              <a:gd name="connsiteX5" fmla="*/ 518260 w 1078704"/>
              <a:gd name="connsiteY5" fmla="*/ 604325 h 971927"/>
              <a:gd name="connsiteX6" fmla="*/ 542365 w 1078704"/>
              <a:gd name="connsiteY6" fmla="*/ 646509 h 971927"/>
              <a:gd name="connsiteX7" fmla="*/ 476076 w 1078704"/>
              <a:gd name="connsiteY7" fmla="*/ 923718 h 971927"/>
              <a:gd name="connsiteX8" fmla="*/ 530312 w 1078704"/>
              <a:gd name="connsiteY8" fmla="*/ 971927 h 971927"/>
              <a:gd name="connsiteX9" fmla="*/ 578523 w 1078704"/>
              <a:gd name="connsiteY9" fmla="*/ 941796 h 971927"/>
              <a:gd name="connsiteX10" fmla="*/ 626733 w 1078704"/>
              <a:gd name="connsiteY10" fmla="*/ 779087 h 971927"/>
              <a:gd name="connsiteX11" fmla="*/ 1078704 w 1078704"/>
              <a:gd name="connsiteY11" fmla="*/ 80039 h 971927"/>
              <a:gd name="connsiteX12" fmla="*/ 970231 w 1078704"/>
              <a:gd name="connsiteY12" fmla="*/ 1697 h 971927"/>
              <a:gd name="connsiteX13" fmla="*/ 825600 w 1078704"/>
              <a:gd name="connsiteY13" fmla="*/ 98118 h 971927"/>
              <a:gd name="connsiteX14" fmla="*/ 18079 w 1078704"/>
              <a:gd name="connsiteY14" fmla="*/ 580220 h 971927"/>
              <a:gd name="connsiteX15" fmla="*/ 0 w 1078704"/>
              <a:gd name="connsiteY15" fmla="*/ 562141 h 971927"/>
              <a:gd name="connsiteX16" fmla="*/ 108473 w 1078704"/>
              <a:gd name="connsiteY16" fmla="*/ 459694 h 971927"/>
              <a:gd name="connsiteX17" fmla="*/ 132578 w 1078704"/>
              <a:gd name="connsiteY17" fmla="*/ 477773 h 971927"/>
              <a:gd name="connsiteX18" fmla="*/ 18079 w 1078704"/>
              <a:gd name="connsiteY18" fmla="*/ 580220 h 971927"/>
              <a:gd name="connsiteX0" fmla="*/ 825600 w 1078704"/>
              <a:gd name="connsiteY0" fmla="*/ 98118 h 971927"/>
              <a:gd name="connsiteX1" fmla="*/ 355551 w 1078704"/>
              <a:gd name="connsiteY1" fmla="*/ 586246 h 971927"/>
              <a:gd name="connsiteX2" fmla="*/ 174762 w 1078704"/>
              <a:gd name="connsiteY2" fmla="*/ 574193 h 971927"/>
              <a:gd name="connsiteX3" fmla="*/ 355551 w 1078704"/>
              <a:gd name="connsiteY3" fmla="*/ 682666 h 971927"/>
              <a:gd name="connsiteX4" fmla="*/ 518260 w 1078704"/>
              <a:gd name="connsiteY4" fmla="*/ 604325 h 971927"/>
              <a:gd name="connsiteX5" fmla="*/ 542365 w 1078704"/>
              <a:gd name="connsiteY5" fmla="*/ 646509 h 971927"/>
              <a:gd name="connsiteX6" fmla="*/ 476076 w 1078704"/>
              <a:gd name="connsiteY6" fmla="*/ 923718 h 971927"/>
              <a:gd name="connsiteX7" fmla="*/ 530312 w 1078704"/>
              <a:gd name="connsiteY7" fmla="*/ 971927 h 971927"/>
              <a:gd name="connsiteX8" fmla="*/ 578523 w 1078704"/>
              <a:gd name="connsiteY8" fmla="*/ 941796 h 971927"/>
              <a:gd name="connsiteX9" fmla="*/ 626733 w 1078704"/>
              <a:gd name="connsiteY9" fmla="*/ 779087 h 971927"/>
              <a:gd name="connsiteX10" fmla="*/ 1078704 w 1078704"/>
              <a:gd name="connsiteY10" fmla="*/ 80039 h 971927"/>
              <a:gd name="connsiteX11" fmla="*/ 970231 w 1078704"/>
              <a:gd name="connsiteY11" fmla="*/ 1697 h 971927"/>
              <a:gd name="connsiteX12" fmla="*/ 825600 w 1078704"/>
              <a:gd name="connsiteY12" fmla="*/ 98118 h 971927"/>
              <a:gd name="connsiteX13" fmla="*/ 18079 w 1078704"/>
              <a:gd name="connsiteY13" fmla="*/ 580220 h 971927"/>
              <a:gd name="connsiteX14" fmla="*/ 0 w 1078704"/>
              <a:gd name="connsiteY14" fmla="*/ 562141 h 971927"/>
              <a:gd name="connsiteX15" fmla="*/ 108473 w 1078704"/>
              <a:gd name="connsiteY15" fmla="*/ 459694 h 971927"/>
              <a:gd name="connsiteX16" fmla="*/ 132578 w 1078704"/>
              <a:gd name="connsiteY16" fmla="*/ 477773 h 971927"/>
              <a:gd name="connsiteX17" fmla="*/ 18079 w 1078704"/>
              <a:gd name="connsiteY17" fmla="*/ 580220 h 971927"/>
              <a:gd name="connsiteX0" fmla="*/ 825600 w 1078704"/>
              <a:gd name="connsiteY0" fmla="*/ 98118 h 971927"/>
              <a:gd name="connsiteX1" fmla="*/ 355551 w 1078704"/>
              <a:gd name="connsiteY1" fmla="*/ 586246 h 971927"/>
              <a:gd name="connsiteX2" fmla="*/ 355551 w 1078704"/>
              <a:gd name="connsiteY2" fmla="*/ 682666 h 971927"/>
              <a:gd name="connsiteX3" fmla="*/ 518260 w 1078704"/>
              <a:gd name="connsiteY3" fmla="*/ 604325 h 971927"/>
              <a:gd name="connsiteX4" fmla="*/ 542365 w 1078704"/>
              <a:gd name="connsiteY4" fmla="*/ 646509 h 971927"/>
              <a:gd name="connsiteX5" fmla="*/ 476076 w 1078704"/>
              <a:gd name="connsiteY5" fmla="*/ 923718 h 971927"/>
              <a:gd name="connsiteX6" fmla="*/ 530312 w 1078704"/>
              <a:gd name="connsiteY6" fmla="*/ 971927 h 971927"/>
              <a:gd name="connsiteX7" fmla="*/ 578523 w 1078704"/>
              <a:gd name="connsiteY7" fmla="*/ 941796 h 971927"/>
              <a:gd name="connsiteX8" fmla="*/ 626733 w 1078704"/>
              <a:gd name="connsiteY8" fmla="*/ 779087 h 971927"/>
              <a:gd name="connsiteX9" fmla="*/ 1078704 w 1078704"/>
              <a:gd name="connsiteY9" fmla="*/ 80039 h 971927"/>
              <a:gd name="connsiteX10" fmla="*/ 970231 w 1078704"/>
              <a:gd name="connsiteY10" fmla="*/ 1697 h 971927"/>
              <a:gd name="connsiteX11" fmla="*/ 825600 w 1078704"/>
              <a:gd name="connsiteY11" fmla="*/ 98118 h 971927"/>
              <a:gd name="connsiteX12" fmla="*/ 18079 w 1078704"/>
              <a:gd name="connsiteY12" fmla="*/ 580220 h 971927"/>
              <a:gd name="connsiteX13" fmla="*/ 0 w 1078704"/>
              <a:gd name="connsiteY13" fmla="*/ 562141 h 971927"/>
              <a:gd name="connsiteX14" fmla="*/ 108473 w 1078704"/>
              <a:gd name="connsiteY14" fmla="*/ 459694 h 971927"/>
              <a:gd name="connsiteX15" fmla="*/ 132578 w 1078704"/>
              <a:gd name="connsiteY15" fmla="*/ 477773 h 971927"/>
              <a:gd name="connsiteX16" fmla="*/ 18079 w 1078704"/>
              <a:gd name="connsiteY16" fmla="*/ 580220 h 971927"/>
              <a:gd name="connsiteX0" fmla="*/ 825752 w 1078856"/>
              <a:gd name="connsiteY0" fmla="*/ 98118 h 971927"/>
              <a:gd name="connsiteX1" fmla="*/ 355703 w 1078856"/>
              <a:gd name="connsiteY1" fmla="*/ 586246 h 971927"/>
              <a:gd name="connsiteX2" fmla="*/ 355703 w 1078856"/>
              <a:gd name="connsiteY2" fmla="*/ 682666 h 971927"/>
              <a:gd name="connsiteX3" fmla="*/ 518412 w 1078856"/>
              <a:gd name="connsiteY3" fmla="*/ 604325 h 971927"/>
              <a:gd name="connsiteX4" fmla="*/ 542517 w 1078856"/>
              <a:gd name="connsiteY4" fmla="*/ 646509 h 971927"/>
              <a:gd name="connsiteX5" fmla="*/ 476228 w 1078856"/>
              <a:gd name="connsiteY5" fmla="*/ 923718 h 971927"/>
              <a:gd name="connsiteX6" fmla="*/ 530464 w 1078856"/>
              <a:gd name="connsiteY6" fmla="*/ 971927 h 971927"/>
              <a:gd name="connsiteX7" fmla="*/ 578675 w 1078856"/>
              <a:gd name="connsiteY7" fmla="*/ 941796 h 971927"/>
              <a:gd name="connsiteX8" fmla="*/ 626885 w 1078856"/>
              <a:gd name="connsiteY8" fmla="*/ 779087 h 971927"/>
              <a:gd name="connsiteX9" fmla="*/ 1078856 w 1078856"/>
              <a:gd name="connsiteY9" fmla="*/ 80039 h 971927"/>
              <a:gd name="connsiteX10" fmla="*/ 970383 w 1078856"/>
              <a:gd name="connsiteY10" fmla="*/ 1697 h 971927"/>
              <a:gd name="connsiteX11" fmla="*/ 825752 w 1078856"/>
              <a:gd name="connsiteY11" fmla="*/ 98118 h 971927"/>
              <a:gd name="connsiteX12" fmla="*/ 132730 w 1078856"/>
              <a:gd name="connsiteY12" fmla="*/ 477773 h 971927"/>
              <a:gd name="connsiteX13" fmla="*/ 152 w 1078856"/>
              <a:gd name="connsiteY13" fmla="*/ 562141 h 971927"/>
              <a:gd name="connsiteX14" fmla="*/ 108625 w 1078856"/>
              <a:gd name="connsiteY14" fmla="*/ 459694 h 971927"/>
              <a:gd name="connsiteX15" fmla="*/ 132730 w 1078856"/>
              <a:gd name="connsiteY15" fmla="*/ 477773 h 971927"/>
              <a:gd name="connsiteX0" fmla="*/ 825600 w 1078704"/>
              <a:gd name="connsiteY0" fmla="*/ 98118 h 971927"/>
              <a:gd name="connsiteX1" fmla="*/ 355551 w 1078704"/>
              <a:gd name="connsiteY1" fmla="*/ 586246 h 971927"/>
              <a:gd name="connsiteX2" fmla="*/ 355551 w 1078704"/>
              <a:gd name="connsiteY2" fmla="*/ 682666 h 971927"/>
              <a:gd name="connsiteX3" fmla="*/ 518260 w 1078704"/>
              <a:gd name="connsiteY3" fmla="*/ 604325 h 971927"/>
              <a:gd name="connsiteX4" fmla="*/ 542365 w 1078704"/>
              <a:gd name="connsiteY4" fmla="*/ 646509 h 971927"/>
              <a:gd name="connsiteX5" fmla="*/ 476076 w 1078704"/>
              <a:gd name="connsiteY5" fmla="*/ 923718 h 971927"/>
              <a:gd name="connsiteX6" fmla="*/ 530312 w 1078704"/>
              <a:gd name="connsiteY6" fmla="*/ 971927 h 971927"/>
              <a:gd name="connsiteX7" fmla="*/ 578523 w 1078704"/>
              <a:gd name="connsiteY7" fmla="*/ 941796 h 971927"/>
              <a:gd name="connsiteX8" fmla="*/ 626733 w 1078704"/>
              <a:gd name="connsiteY8" fmla="*/ 779087 h 971927"/>
              <a:gd name="connsiteX9" fmla="*/ 1078704 w 1078704"/>
              <a:gd name="connsiteY9" fmla="*/ 80039 h 971927"/>
              <a:gd name="connsiteX10" fmla="*/ 970231 w 1078704"/>
              <a:gd name="connsiteY10" fmla="*/ 1697 h 971927"/>
              <a:gd name="connsiteX11" fmla="*/ 825600 w 1078704"/>
              <a:gd name="connsiteY11" fmla="*/ 98118 h 971927"/>
              <a:gd name="connsiteX12" fmla="*/ 108473 w 1078704"/>
              <a:gd name="connsiteY12" fmla="*/ 459694 h 971927"/>
              <a:gd name="connsiteX13" fmla="*/ 0 w 1078704"/>
              <a:gd name="connsiteY13" fmla="*/ 562141 h 971927"/>
              <a:gd name="connsiteX14" fmla="*/ 108473 w 1078704"/>
              <a:gd name="connsiteY14" fmla="*/ 459694 h 971927"/>
              <a:gd name="connsiteX0" fmla="*/ 511710 w 764814"/>
              <a:gd name="connsiteY0" fmla="*/ 98118 h 971927"/>
              <a:gd name="connsiteX1" fmla="*/ 41661 w 764814"/>
              <a:gd name="connsiteY1" fmla="*/ 586246 h 971927"/>
              <a:gd name="connsiteX2" fmla="*/ 41661 w 764814"/>
              <a:gd name="connsiteY2" fmla="*/ 682666 h 971927"/>
              <a:gd name="connsiteX3" fmla="*/ 204370 w 764814"/>
              <a:gd name="connsiteY3" fmla="*/ 604325 h 971927"/>
              <a:gd name="connsiteX4" fmla="*/ 228475 w 764814"/>
              <a:gd name="connsiteY4" fmla="*/ 646509 h 971927"/>
              <a:gd name="connsiteX5" fmla="*/ 162186 w 764814"/>
              <a:gd name="connsiteY5" fmla="*/ 923718 h 971927"/>
              <a:gd name="connsiteX6" fmla="*/ 216422 w 764814"/>
              <a:gd name="connsiteY6" fmla="*/ 971927 h 971927"/>
              <a:gd name="connsiteX7" fmla="*/ 264633 w 764814"/>
              <a:gd name="connsiteY7" fmla="*/ 941796 h 971927"/>
              <a:gd name="connsiteX8" fmla="*/ 312843 w 764814"/>
              <a:gd name="connsiteY8" fmla="*/ 779087 h 971927"/>
              <a:gd name="connsiteX9" fmla="*/ 764814 w 764814"/>
              <a:gd name="connsiteY9" fmla="*/ 80039 h 971927"/>
              <a:gd name="connsiteX10" fmla="*/ 656341 w 764814"/>
              <a:gd name="connsiteY10" fmla="*/ 1697 h 971927"/>
              <a:gd name="connsiteX11" fmla="*/ 511710 w 764814"/>
              <a:gd name="connsiteY11" fmla="*/ 98118 h 97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64814" h="971927">
                <a:moveTo>
                  <a:pt x="511710" y="98118"/>
                </a:moveTo>
                <a:cubicBezTo>
                  <a:pt x="403237" y="393405"/>
                  <a:pt x="120002" y="488821"/>
                  <a:pt x="41661" y="586246"/>
                </a:cubicBezTo>
                <a:cubicBezTo>
                  <a:pt x="-36680" y="683671"/>
                  <a:pt x="14543" y="679653"/>
                  <a:pt x="41661" y="682666"/>
                </a:cubicBezTo>
                <a:cubicBezTo>
                  <a:pt x="68779" y="685679"/>
                  <a:pt x="168212" y="604325"/>
                  <a:pt x="204370" y="604325"/>
                </a:cubicBezTo>
                <a:cubicBezTo>
                  <a:pt x="216422" y="604325"/>
                  <a:pt x="228475" y="610351"/>
                  <a:pt x="228475" y="646509"/>
                </a:cubicBezTo>
                <a:cubicBezTo>
                  <a:pt x="228475" y="700745"/>
                  <a:pt x="162186" y="875507"/>
                  <a:pt x="162186" y="923718"/>
                </a:cubicBezTo>
                <a:cubicBezTo>
                  <a:pt x="162186" y="953849"/>
                  <a:pt x="192318" y="971927"/>
                  <a:pt x="216422" y="971927"/>
                </a:cubicBezTo>
                <a:cubicBezTo>
                  <a:pt x="240527" y="971927"/>
                  <a:pt x="258606" y="959875"/>
                  <a:pt x="264633" y="941796"/>
                </a:cubicBezTo>
                <a:cubicBezTo>
                  <a:pt x="282712" y="881533"/>
                  <a:pt x="294764" y="827297"/>
                  <a:pt x="312843" y="779087"/>
                </a:cubicBezTo>
                <a:cubicBezTo>
                  <a:pt x="547867" y="13750"/>
                  <a:pt x="764814" y="248775"/>
                  <a:pt x="764814" y="80039"/>
                </a:cubicBezTo>
                <a:cubicBezTo>
                  <a:pt x="764814" y="19776"/>
                  <a:pt x="716603" y="1697"/>
                  <a:pt x="656341" y="1697"/>
                </a:cubicBezTo>
                <a:cubicBezTo>
                  <a:pt x="596078" y="-10355"/>
                  <a:pt x="535815" y="43881"/>
                  <a:pt x="511710" y="98118"/>
                </a:cubicBezTo>
                <a:close/>
              </a:path>
            </a:pathLst>
          </a:custGeom>
          <a:solidFill>
            <a:schemeClr val="bg2"/>
          </a:solidFill>
          <a:ln w="60232" cap="flat">
            <a:noFill/>
            <a:prstDash val="solid"/>
            <a:miter/>
          </a:ln>
        </p:spPr>
        <p:txBody>
          <a:bodyPr rtlCol="0" anchor="ctr"/>
          <a:lstStyle/>
          <a:p>
            <a:endParaRPr lang="nl-NL" dirty="0"/>
          </a:p>
        </p:txBody>
      </p:sp>
      <p:sp>
        <p:nvSpPr>
          <p:cNvPr id="71" name="Vrije vorm: vorm 70">
            <a:extLst>
              <a:ext uri="{FF2B5EF4-FFF2-40B4-BE49-F238E27FC236}">
                <a16:creationId xmlns:a16="http://schemas.microsoft.com/office/drawing/2014/main" id="{03BF6193-4E54-422C-99C1-2774EAC0C1F0}"/>
              </a:ext>
            </a:extLst>
          </p:cNvPr>
          <p:cNvSpPr/>
          <p:nvPr userDrawn="1"/>
        </p:nvSpPr>
        <p:spPr>
          <a:xfrm>
            <a:off x="7545216" y="4827207"/>
            <a:ext cx="314272" cy="388047"/>
          </a:xfrm>
          <a:custGeom>
            <a:avLst/>
            <a:gdLst>
              <a:gd name="connsiteX0" fmla="*/ 196492 w 374873"/>
              <a:gd name="connsiteY0" fmla="*/ 162068 h 462873"/>
              <a:gd name="connsiteX1" fmla="*/ 190525 w 374873"/>
              <a:gd name="connsiteY1" fmla="*/ 182104 h 462873"/>
              <a:gd name="connsiteX2" fmla="*/ 156540 w 374873"/>
              <a:gd name="connsiteY2" fmla="*/ 223942 h 462873"/>
              <a:gd name="connsiteX3" fmla="*/ 148969 w 374873"/>
              <a:gd name="connsiteY3" fmla="*/ 226933 h 462873"/>
              <a:gd name="connsiteX4" fmla="*/ 315227 w 374873"/>
              <a:gd name="connsiteY4" fmla="*/ 0 h 462873"/>
              <a:gd name="connsiteX5" fmla="*/ 343977 w 374873"/>
              <a:gd name="connsiteY5" fmla="*/ 18483 h 462873"/>
              <a:gd name="connsiteX6" fmla="*/ 374873 w 374873"/>
              <a:gd name="connsiteY6" fmla="*/ 125074 h 462873"/>
              <a:gd name="connsiteX7" fmla="*/ 28835 w 374873"/>
              <a:gd name="connsiteY7" fmla="*/ 462873 h 462873"/>
              <a:gd name="connsiteX8" fmla="*/ 0 w 374873"/>
              <a:gd name="connsiteY8" fmla="*/ 442275 h 462873"/>
              <a:gd name="connsiteX9" fmla="*/ 41194 w 374873"/>
              <a:gd name="connsiteY9" fmla="*/ 401081 h 462873"/>
              <a:gd name="connsiteX10" fmla="*/ 296602 w 374873"/>
              <a:gd name="connsiteY10" fmla="*/ 120955 h 462873"/>
              <a:gd name="connsiteX11" fmla="*/ 285274 w 374873"/>
              <a:gd name="connsiteY11" fmla="*/ 80275 h 462873"/>
              <a:gd name="connsiteX12" fmla="*/ 263342 w 374873"/>
              <a:gd name="connsiteY12" fmla="*/ 70821 h 462873"/>
              <a:gd name="connsiteX0" fmla="*/ 196492 w 374873"/>
              <a:gd name="connsiteY0" fmla="*/ 162068 h 462873"/>
              <a:gd name="connsiteX1" fmla="*/ 190525 w 374873"/>
              <a:gd name="connsiteY1" fmla="*/ 182104 h 462873"/>
              <a:gd name="connsiteX2" fmla="*/ 156540 w 374873"/>
              <a:gd name="connsiteY2" fmla="*/ 223942 h 462873"/>
              <a:gd name="connsiteX3" fmla="*/ 196492 w 374873"/>
              <a:gd name="connsiteY3" fmla="*/ 162068 h 462873"/>
              <a:gd name="connsiteX4" fmla="*/ 315227 w 374873"/>
              <a:gd name="connsiteY4" fmla="*/ 0 h 462873"/>
              <a:gd name="connsiteX5" fmla="*/ 343977 w 374873"/>
              <a:gd name="connsiteY5" fmla="*/ 18483 h 462873"/>
              <a:gd name="connsiteX6" fmla="*/ 374873 w 374873"/>
              <a:gd name="connsiteY6" fmla="*/ 125074 h 462873"/>
              <a:gd name="connsiteX7" fmla="*/ 28835 w 374873"/>
              <a:gd name="connsiteY7" fmla="*/ 462873 h 462873"/>
              <a:gd name="connsiteX8" fmla="*/ 0 w 374873"/>
              <a:gd name="connsiteY8" fmla="*/ 442275 h 462873"/>
              <a:gd name="connsiteX9" fmla="*/ 41194 w 374873"/>
              <a:gd name="connsiteY9" fmla="*/ 401081 h 462873"/>
              <a:gd name="connsiteX10" fmla="*/ 296602 w 374873"/>
              <a:gd name="connsiteY10" fmla="*/ 120955 h 462873"/>
              <a:gd name="connsiteX11" fmla="*/ 285274 w 374873"/>
              <a:gd name="connsiteY11" fmla="*/ 80275 h 462873"/>
              <a:gd name="connsiteX12" fmla="*/ 263342 w 374873"/>
              <a:gd name="connsiteY12" fmla="*/ 70821 h 462873"/>
              <a:gd name="connsiteX13" fmla="*/ 315227 w 374873"/>
              <a:gd name="connsiteY13" fmla="*/ 0 h 462873"/>
              <a:gd name="connsiteX0" fmla="*/ 156540 w 374873"/>
              <a:gd name="connsiteY0" fmla="*/ 223942 h 462873"/>
              <a:gd name="connsiteX1" fmla="*/ 190525 w 374873"/>
              <a:gd name="connsiteY1" fmla="*/ 182104 h 462873"/>
              <a:gd name="connsiteX2" fmla="*/ 156540 w 374873"/>
              <a:gd name="connsiteY2" fmla="*/ 223942 h 462873"/>
              <a:gd name="connsiteX3" fmla="*/ 315227 w 374873"/>
              <a:gd name="connsiteY3" fmla="*/ 0 h 462873"/>
              <a:gd name="connsiteX4" fmla="*/ 343977 w 374873"/>
              <a:gd name="connsiteY4" fmla="*/ 18483 h 462873"/>
              <a:gd name="connsiteX5" fmla="*/ 374873 w 374873"/>
              <a:gd name="connsiteY5" fmla="*/ 125074 h 462873"/>
              <a:gd name="connsiteX6" fmla="*/ 28835 w 374873"/>
              <a:gd name="connsiteY6" fmla="*/ 462873 h 462873"/>
              <a:gd name="connsiteX7" fmla="*/ 0 w 374873"/>
              <a:gd name="connsiteY7" fmla="*/ 442275 h 462873"/>
              <a:gd name="connsiteX8" fmla="*/ 41194 w 374873"/>
              <a:gd name="connsiteY8" fmla="*/ 401081 h 462873"/>
              <a:gd name="connsiteX9" fmla="*/ 296602 w 374873"/>
              <a:gd name="connsiteY9" fmla="*/ 120955 h 462873"/>
              <a:gd name="connsiteX10" fmla="*/ 285274 w 374873"/>
              <a:gd name="connsiteY10" fmla="*/ 80275 h 462873"/>
              <a:gd name="connsiteX11" fmla="*/ 263342 w 374873"/>
              <a:gd name="connsiteY11" fmla="*/ 70821 h 462873"/>
              <a:gd name="connsiteX12" fmla="*/ 315227 w 374873"/>
              <a:gd name="connsiteY12" fmla="*/ 0 h 462873"/>
              <a:gd name="connsiteX0" fmla="*/ 315227 w 374873"/>
              <a:gd name="connsiteY0" fmla="*/ 0 h 462873"/>
              <a:gd name="connsiteX1" fmla="*/ 343977 w 374873"/>
              <a:gd name="connsiteY1" fmla="*/ 18483 h 462873"/>
              <a:gd name="connsiteX2" fmla="*/ 374873 w 374873"/>
              <a:gd name="connsiteY2" fmla="*/ 125074 h 462873"/>
              <a:gd name="connsiteX3" fmla="*/ 28835 w 374873"/>
              <a:gd name="connsiteY3" fmla="*/ 462873 h 462873"/>
              <a:gd name="connsiteX4" fmla="*/ 0 w 374873"/>
              <a:gd name="connsiteY4" fmla="*/ 442275 h 462873"/>
              <a:gd name="connsiteX5" fmla="*/ 41194 w 374873"/>
              <a:gd name="connsiteY5" fmla="*/ 401081 h 462873"/>
              <a:gd name="connsiteX6" fmla="*/ 296602 w 374873"/>
              <a:gd name="connsiteY6" fmla="*/ 120955 h 462873"/>
              <a:gd name="connsiteX7" fmla="*/ 285274 w 374873"/>
              <a:gd name="connsiteY7" fmla="*/ 80275 h 462873"/>
              <a:gd name="connsiteX8" fmla="*/ 263342 w 374873"/>
              <a:gd name="connsiteY8" fmla="*/ 70821 h 462873"/>
              <a:gd name="connsiteX9" fmla="*/ 315227 w 374873"/>
              <a:gd name="connsiteY9" fmla="*/ 0 h 462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74873" h="462873">
                <a:moveTo>
                  <a:pt x="315227" y="0"/>
                </a:moveTo>
                <a:lnTo>
                  <a:pt x="343977" y="18483"/>
                </a:lnTo>
                <a:cubicBezTo>
                  <a:pt x="363545" y="39595"/>
                  <a:pt x="374873" y="73581"/>
                  <a:pt x="374873" y="125074"/>
                </a:cubicBezTo>
                <a:cubicBezTo>
                  <a:pt x="374873" y="306333"/>
                  <a:pt x="82389" y="462873"/>
                  <a:pt x="28835" y="462873"/>
                </a:cubicBezTo>
                <a:cubicBezTo>
                  <a:pt x="16477" y="462873"/>
                  <a:pt x="0" y="458754"/>
                  <a:pt x="0" y="442275"/>
                </a:cubicBezTo>
                <a:cubicBezTo>
                  <a:pt x="0" y="429917"/>
                  <a:pt x="16477" y="413439"/>
                  <a:pt x="41194" y="401081"/>
                </a:cubicBezTo>
                <a:cubicBezTo>
                  <a:pt x="280125" y="281615"/>
                  <a:pt x="296602" y="170389"/>
                  <a:pt x="296602" y="120955"/>
                </a:cubicBezTo>
                <a:cubicBezTo>
                  <a:pt x="296602" y="102418"/>
                  <a:pt x="292483" y="89029"/>
                  <a:pt x="285274" y="80275"/>
                </a:cubicBezTo>
                <a:lnTo>
                  <a:pt x="263342" y="70821"/>
                </a:lnTo>
                <a:lnTo>
                  <a:pt x="315227" y="0"/>
                </a:lnTo>
                <a:close/>
              </a:path>
            </a:pathLst>
          </a:custGeom>
          <a:solidFill>
            <a:schemeClr val="bg2"/>
          </a:solidFill>
          <a:ln w="60232" cap="flat">
            <a:noFill/>
            <a:prstDash val="solid"/>
            <a:miter/>
          </a:ln>
        </p:spPr>
        <p:txBody>
          <a:bodyPr rtlCol="0" anchor="ctr"/>
          <a:lstStyle/>
          <a:p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12B9603-7A4F-4E68-BB03-E44F6512E2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1814" y="-504436"/>
            <a:ext cx="11114087" cy="398396"/>
          </a:xfr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INTRO + OUTRO [LOGO ANIMATIE]</a:t>
            </a:r>
          </a:p>
        </p:txBody>
      </p:sp>
    </p:spTree>
    <p:extLst>
      <p:ext uri="{BB962C8B-B14F-4D97-AF65-F5344CB8AC3E}">
        <p14:creationId xmlns:p14="http://schemas.microsoft.com/office/powerpoint/2010/main" val="3370018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4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2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650"/>
                            </p:stCondLst>
                            <p:childTnLst>
                              <p:par>
                                <p:cTn id="2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2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9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2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15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25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2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59" grpId="0" animBg="1"/>
      <p:bldP spid="60" grpId="0" animBg="1"/>
      <p:bldP spid="61" grpId="0" animBg="1"/>
      <p:bldP spid="62" grpId="0" animBg="1"/>
      <p:bldP spid="70" grpId="0" animBg="1"/>
      <p:bldP spid="71" grpId="0" animBg="1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+ Beeld 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- INSTRUCTIES">
            <a:extLst>
              <a:ext uri="{FF2B5EF4-FFF2-40B4-BE49-F238E27FC236}">
                <a16:creationId xmlns:a16="http://schemas.microsoft.com/office/drawing/2014/main" id="{EE9527F1-B0AC-4BA9-A1DA-291F6D0A9553}"/>
              </a:ext>
            </a:extLst>
          </p:cNvPr>
          <p:cNvGrpSpPr/>
          <p:nvPr userDrawn="1"/>
        </p:nvGrpSpPr>
        <p:grpSpPr>
          <a:xfrm>
            <a:off x="12377595" y="-1"/>
            <a:ext cx="3693386" cy="6688475"/>
            <a:chOff x="-3786165" y="-1"/>
            <a:chExt cx="3693386" cy="6688475"/>
          </a:xfrm>
        </p:grpSpPr>
        <p:sp>
          <p:nvSpPr>
            <p:cNvPr id="10" name="Rechthoek 9">
              <a:extLst>
                <a:ext uri="{FF2B5EF4-FFF2-40B4-BE49-F238E27FC236}">
                  <a16:creationId xmlns:a16="http://schemas.microsoft.com/office/drawing/2014/main" id="{9A90E5B5-65A3-4F03-8EF3-2A9F3D346B48}"/>
                </a:ext>
              </a:extLst>
            </p:cNvPr>
            <p:cNvSpPr/>
            <p:nvPr userDrawn="1"/>
          </p:nvSpPr>
          <p:spPr>
            <a:xfrm>
              <a:off x="-3786165" y="-1"/>
              <a:ext cx="3593091" cy="6034857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Afbeelding invoegen/opmaken</a:t>
              </a:r>
            </a:p>
          </p:txBody>
        </p:sp>
        <p:sp>
          <p:nvSpPr>
            <p:cNvPr id="11" name="Ovaal 10">
              <a:extLst>
                <a:ext uri="{FF2B5EF4-FFF2-40B4-BE49-F238E27FC236}">
                  <a16:creationId xmlns:a16="http://schemas.microsoft.com/office/drawing/2014/main" id="{537E3D66-3EBB-4F0B-9D45-140F21968A60}"/>
                </a:ext>
              </a:extLst>
            </p:cNvPr>
            <p:cNvSpPr/>
            <p:nvPr userDrawn="1"/>
          </p:nvSpPr>
          <p:spPr>
            <a:xfrm>
              <a:off x="-3603587" y="46532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3" name="Rechthoek 12">
              <a:extLst>
                <a:ext uri="{FF2B5EF4-FFF2-40B4-BE49-F238E27FC236}">
                  <a16:creationId xmlns:a16="http://schemas.microsoft.com/office/drawing/2014/main" id="{F5C6161F-5182-4C4B-B4AE-BDC769A2D470}"/>
                </a:ext>
              </a:extLst>
            </p:cNvPr>
            <p:cNvSpPr/>
            <p:nvPr userDrawn="1"/>
          </p:nvSpPr>
          <p:spPr>
            <a:xfrm>
              <a:off x="-3319415" y="465324"/>
              <a:ext cx="2962706" cy="66815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Wanneer nodig, verwijder de bestaande afbeelding d.m.v. de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‘Backspace toets’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Selecteer het afbeeldingskader, ga naar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‘Slidebuilder'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en klik op de knop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'Afbeeldingen’</a:t>
              </a:r>
              <a:endParaRPr kumimoji="0" lang="nl-NL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" name="Ovaal 14">
              <a:extLst>
                <a:ext uri="{FF2B5EF4-FFF2-40B4-BE49-F238E27FC236}">
                  <a16:creationId xmlns:a16="http://schemas.microsoft.com/office/drawing/2014/main" id="{23099CDE-7812-4056-B09C-C596AC946896}"/>
                </a:ext>
              </a:extLst>
            </p:cNvPr>
            <p:cNvSpPr/>
            <p:nvPr userDrawn="1"/>
          </p:nvSpPr>
          <p:spPr>
            <a:xfrm>
              <a:off x="-3603587" y="2633935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F705F398-A08A-4BF5-9018-591F5940E77C}"/>
                </a:ext>
              </a:extLst>
            </p:cNvPr>
            <p:cNvSpPr/>
            <p:nvPr userDrawn="1"/>
          </p:nvSpPr>
          <p:spPr>
            <a:xfrm>
              <a:off x="-3319416" y="2633936"/>
              <a:ext cx="3126341" cy="46279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Klik met de rechter muisknop op de miniatuurweergave van de dia aan de linkerkant van het scherm en kies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‘Dia herstellen’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17" name="Ovaal 16">
              <a:extLst>
                <a:ext uri="{FF2B5EF4-FFF2-40B4-BE49-F238E27FC236}">
                  <a16:creationId xmlns:a16="http://schemas.microsoft.com/office/drawing/2014/main" id="{F1B6976E-0E31-498D-8393-F9AFA1D13890}"/>
                </a:ext>
              </a:extLst>
            </p:cNvPr>
            <p:cNvSpPr/>
            <p:nvPr userDrawn="1"/>
          </p:nvSpPr>
          <p:spPr>
            <a:xfrm>
              <a:off x="-3603587" y="4226365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19" name="Rechthoek 18">
              <a:extLst>
                <a:ext uri="{FF2B5EF4-FFF2-40B4-BE49-F238E27FC236}">
                  <a16:creationId xmlns:a16="http://schemas.microsoft.com/office/drawing/2014/main" id="{5D4F61DA-3CBC-4540-8658-D0F97608CE5A}"/>
                </a:ext>
              </a:extLst>
            </p:cNvPr>
            <p:cNvSpPr/>
            <p:nvPr userDrawn="1"/>
          </p:nvSpPr>
          <p:spPr>
            <a:xfrm>
              <a:off x="-3319416" y="4226366"/>
              <a:ext cx="3008779" cy="820954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Om de afbeelding te schalen of bij te snijden, ga naar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‘Hulpmiddelen voor afbeeldingen - Opmaak’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en klik op de knop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‘Bijsnijden’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Schaal met de bolletjes de afbeelding en met de hoekjes het afbeeldingskader.</a:t>
              </a:r>
            </a:p>
          </p:txBody>
        </p:sp>
        <p:sp>
          <p:nvSpPr>
            <p:cNvPr id="20" name="Rechthoek 19">
              <a:extLst>
                <a:ext uri="{FF2B5EF4-FFF2-40B4-BE49-F238E27FC236}">
                  <a16:creationId xmlns:a16="http://schemas.microsoft.com/office/drawing/2014/main" id="{DC127C16-E312-41CB-BCE4-169DD61EAB7B}"/>
                </a:ext>
              </a:extLst>
            </p:cNvPr>
            <p:cNvSpPr/>
            <p:nvPr userDrawn="1"/>
          </p:nvSpPr>
          <p:spPr>
            <a:xfrm>
              <a:off x="-3316836" y="3200265"/>
              <a:ext cx="1239216" cy="719917"/>
            </a:xfrm>
            <a:prstGeom prst="rect">
              <a:avLst/>
            </a:prstGeom>
            <a:pattFill prst="wdUpDiag">
              <a:fgClr>
                <a:srgbClr val="E0E0E0"/>
              </a:fgClr>
              <a:bgClr>
                <a:srgbClr val="ECECEC"/>
              </a:bgClr>
            </a:pattFill>
            <a:ln w="12700">
              <a:solidFill>
                <a:srgbClr val="D3D3D3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72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nl-NL" sz="1000" b="0" i="1" noProof="0" dirty="0">
                <a:solidFill>
                  <a:srgbClr val="211F26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21" name="Groep 20">
              <a:extLst>
                <a:ext uri="{FF2B5EF4-FFF2-40B4-BE49-F238E27FC236}">
                  <a16:creationId xmlns:a16="http://schemas.microsoft.com/office/drawing/2014/main" id="{8B16F12A-08B1-4A6F-830F-FB3F8CEB6CE9}"/>
                </a:ext>
              </a:extLst>
            </p:cNvPr>
            <p:cNvGrpSpPr/>
            <p:nvPr userDrawn="1"/>
          </p:nvGrpSpPr>
          <p:grpSpPr>
            <a:xfrm>
              <a:off x="-2485819" y="3479783"/>
              <a:ext cx="1222990" cy="563933"/>
              <a:chOff x="-2485819" y="3399207"/>
              <a:chExt cx="1222990" cy="563933"/>
            </a:xfrm>
          </p:grpSpPr>
          <p:sp>
            <p:nvSpPr>
              <p:cNvPr id="60" name="Rechthoek 59">
                <a:extLst>
                  <a:ext uri="{FF2B5EF4-FFF2-40B4-BE49-F238E27FC236}">
                    <a16:creationId xmlns:a16="http://schemas.microsoft.com/office/drawing/2014/main" id="{98529E6E-CE63-4A61-99F4-79D52D370197}"/>
                  </a:ext>
                </a:extLst>
              </p:cNvPr>
              <p:cNvSpPr/>
              <p:nvPr userDrawn="1"/>
            </p:nvSpPr>
            <p:spPr>
              <a:xfrm>
                <a:off x="-2485819" y="3399207"/>
                <a:ext cx="1176476" cy="504851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1" name="Rechthoek 60">
                <a:extLst>
                  <a:ext uri="{FF2B5EF4-FFF2-40B4-BE49-F238E27FC236}">
                    <a16:creationId xmlns:a16="http://schemas.microsoft.com/office/drawing/2014/main" id="{305A6833-5C22-4397-AAD5-0A9C7708D2A7}"/>
                  </a:ext>
                </a:extLst>
              </p:cNvPr>
              <p:cNvSpPr/>
              <p:nvPr userDrawn="1"/>
            </p:nvSpPr>
            <p:spPr>
              <a:xfrm>
                <a:off x="-2479584" y="3652838"/>
                <a:ext cx="1164007" cy="246701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62" name="Groep 61">
                <a:extLst>
                  <a:ext uri="{FF2B5EF4-FFF2-40B4-BE49-F238E27FC236}">
                    <a16:creationId xmlns:a16="http://schemas.microsoft.com/office/drawing/2014/main" id="{02826859-CFCC-402C-9F76-A617E88F9C32}"/>
                  </a:ext>
                </a:extLst>
              </p:cNvPr>
              <p:cNvGrpSpPr/>
              <p:nvPr userDrawn="1"/>
            </p:nvGrpSpPr>
            <p:grpSpPr>
              <a:xfrm>
                <a:off x="-2403869" y="3460544"/>
                <a:ext cx="155951" cy="131922"/>
                <a:chOff x="12968836" y="3354170"/>
                <a:chExt cx="404806" cy="342433"/>
              </a:xfrm>
            </p:grpSpPr>
            <p:sp>
              <p:nvSpPr>
                <p:cNvPr id="75" name="Rechthoek: afgeronde hoeken 74">
                  <a:extLst>
                    <a:ext uri="{FF2B5EF4-FFF2-40B4-BE49-F238E27FC236}">
                      <a16:creationId xmlns:a16="http://schemas.microsoft.com/office/drawing/2014/main" id="{4EDCCF80-E7B2-4063-842A-0E99DADC82D1}"/>
                    </a:ext>
                  </a:extLst>
                </p:cNvPr>
                <p:cNvSpPr/>
                <p:nvPr userDrawn="1"/>
              </p:nvSpPr>
              <p:spPr>
                <a:xfrm>
                  <a:off x="12968836" y="3354170"/>
                  <a:ext cx="404806" cy="342433"/>
                </a:xfrm>
                <a:prstGeom prst="roundRect">
                  <a:avLst>
                    <a:gd name="adj" fmla="val 2911"/>
                  </a:avLst>
                </a:prstGeom>
                <a:solidFill>
                  <a:schemeClr val="bg1"/>
                </a:solidFill>
                <a:ln w="12700">
                  <a:solidFill>
                    <a:srgbClr val="81818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8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6" name="Rechthoek 75">
                  <a:extLst>
                    <a:ext uri="{FF2B5EF4-FFF2-40B4-BE49-F238E27FC236}">
                      <a16:creationId xmlns:a16="http://schemas.microsoft.com/office/drawing/2014/main" id="{695AAE94-63D9-4A5B-8D3D-C5805C6EEAF9}"/>
                    </a:ext>
                  </a:extLst>
                </p:cNvPr>
                <p:cNvSpPr/>
                <p:nvPr userDrawn="1"/>
              </p:nvSpPr>
              <p:spPr>
                <a:xfrm>
                  <a:off x="13025180" y="3401181"/>
                  <a:ext cx="305213" cy="41563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7" name="Rechthoek 76">
                  <a:extLst>
                    <a:ext uri="{FF2B5EF4-FFF2-40B4-BE49-F238E27FC236}">
                      <a16:creationId xmlns:a16="http://schemas.microsoft.com/office/drawing/2014/main" id="{9548073D-78A9-4664-A425-C182050AEDFF}"/>
                    </a:ext>
                  </a:extLst>
                </p:cNvPr>
                <p:cNvSpPr/>
                <p:nvPr userDrawn="1"/>
              </p:nvSpPr>
              <p:spPr>
                <a:xfrm>
                  <a:off x="13025181" y="3471575"/>
                  <a:ext cx="118778" cy="181691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8" name="Rechthoek 77">
                  <a:extLst>
                    <a:ext uri="{FF2B5EF4-FFF2-40B4-BE49-F238E27FC236}">
                      <a16:creationId xmlns:a16="http://schemas.microsoft.com/office/drawing/2014/main" id="{E05B3118-5105-4731-912A-1010DD4AD4CC}"/>
                    </a:ext>
                  </a:extLst>
                </p:cNvPr>
                <p:cNvSpPr/>
                <p:nvPr userDrawn="1"/>
              </p:nvSpPr>
              <p:spPr>
                <a:xfrm>
                  <a:off x="13180812" y="3481982"/>
                  <a:ext cx="13527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9" name="Rechthoek 78">
                  <a:extLst>
                    <a:ext uri="{FF2B5EF4-FFF2-40B4-BE49-F238E27FC236}">
                      <a16:creationId xmlns:a16="http://schemas.microsoft.com/office/drawing/2014/main" id="{0F979FFB-5833-4FC2-887A-1EB7B0F0C23C}"/>
                    </a:ext>
                  </a:extLst>
                </p:cNvPr>
                <p:cNvSpPr/>
                <p:nvPr userDrawn="1"/>
              </p:nvSpPr>
              <p:spPr>
                <a:xfrm>
                  <a:off x="13180812" y="3554800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80" name="Rechthoek 79">
                  <a:extLst>
                    <a:ext uri="{FF2B5EF4-FFF2-40B4-BE49-F238E27FC236}">
                      <a16:creationId xmlns:a16="http://schemas.microsoft.com/office/drawing/2014/main" id="{A77AAF69-33EC-4D3E-8D95-706FBF2C1366}"/>
                    </a:ext>
                  </a:extLst>
                </p:cNvPr>
                <p:cNvSpPr/>
                <p:nvPr userDrawn="1"/>
              </p:nvSpPr>
              <p:spPr>
                <a:xfrm>
                  <a:off x="13180812" y="3627618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63" name="Groep 62">
                <a:extLst>
                  <a:ext uri="{FF2B5EF4-FFF2-40B4-BE49-F238E27FC236}">
                    <a16:creationId xmlns:a16="http://schemas.microsoft.com/office/drawing/2014/main" id="{9123C8AC-8B11-4ECC-806E-67313F93B664}"/>
                  </a:ext>
                </a:extLst>
              </p:cNvPr>
              <p:cNvGrpSpPr/>
              <p:nvPr userDrawn="1"/>
            </p:nvGrpSpPr>
            <p:grpSpPr>
              <a:xfrm>
                <a:off x="-2423424" y="3690208"/>
                <a:ext cx="166739" cy="218963"/>
                <a:chOff x="12940828" y="3950597"/>
                <a:chExt cx="432813" cy="568367"/>
              </a:xfrm>
            </p:grpSpPr>
            <p:grpSp>
              <p:nvGrpSpPr>
                <p:cNvPr id="67" name="Groep 66">
                  <a:extLst>
                    <a:ext uri="{FF2B5EF4-FFF2-40B4-BE49-F238E27FC236}">
                      <a16:creationId xmlns:a16="http://schemas.microsoft.com/office/drawing/2014/main" id="{0A04D055-C07B-47D7-B0F8-0FD54477AA0C}"/>
                    </a:ext>
                  </a:extLst>
                </p:cNvPr>
                <p:cNvGrpSpPr/>
                <p:nvPr userDrawn="1"/>
              </p:nvGrpSpPr>
              <p:grpSpPr>
                <a:xfrm>
                  <a:off x="13000382" y="4006891"/>
                  <a:ext cx="373259" cy="315747"/>
                  <a:chOff x="12968836" y="3354170"/>
                  <a:chExt cx="404806" cy="342433"/>
                </a:xfrm>
              </p:grpSpPr>
              <p:sp>
                <p:nvSpPr>
                  <p:cNvPr id="69" name="Rechthoek: afgeronde hoeken 68">
                    <a:extLst>
                      <a:ext uri="{FF2B5EF4-FFF2-40B4-BE49-F238E27FC236}">
                        <a16:creationId xmlns:a16="http://schemas.microsoft.com/office/drawing/2014/main" id="{4C0843B7-D96C-4E16-A2F0-1F97AA04B15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968836" y="3354170"/>
                    <a:ext cx="404806" cy="342433"/>
                  </a:xfrm>
                  <a:prstGeom prst="roundRect">
                    <a:avLst>
                      <a:gd name="adj" fmla="val 2911"/>
                    </a:avLst>
                  </a:prstGeom>
                  <a:solidFill>
                    <a:schemeClr val="bg1"/>
                  </a:solidFill>
                  <a:ln w="12700">
                    <a:solidFill>
                      <a:srgbClr val="81818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lvl="0">
                      <a:lnSpc>
                        <a:spcPct val="90000"/>
                      </a:lnSpc>
                      <a:spcBef>
                        <a:spcPts val="600"/>
                      </a:spcBef>
                      <a:spcAft>
                        <a:spcPts val="600"/>
                      </a:spcAft>
                    </a:pPr>
                    <a:endParaRPr lang="nl-NL" sz="800" b="0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70" name="Rechthoek 69">
                    <a:extLst>
                      <a:ext uri="{FF2B5EF4-FFF2-40B4-BE49-F238E27FC236}">
                        <a16:creationId xmlns:a16="http://schemas.microsoft.com/office/drawing/2014/main" id="{8F3A6685-5E1C-45EB-9251-E2E1F7862EF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0" y="3401181"/>
                    <a:ext cx="305213" cy="41563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71" name="Rechthoek 70">
                    <a:extLst>
                      <a:ext uri="{FF2B5EF4-FFF2-40B4-BE49-F238E27FC236}">
                        <a16:creationId xmlns:a16="http://schemas.microsoft.com/office/drawing/2014/main" id="{909AAE0B-30B7-4228-A0F0-257E4883F67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1" y="3471575"/>
                    <a:ext cx="118778" cy="181691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72" name="Rechthoek 71">
                    <a:extLst>
                      <a:ext uri="{FF2B5EF4-FFF2-40B4-BE49-F238E27FC236}">
                        <a16:creationId xmlns:a16="http://schemas.microsoft.com/office/drawing/2014/main" id="{F4A4E398-1DD3-4E8B-80C8-A68D7343C42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481982"/>
                    <a:ext cx="13527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73" name="Rechthoek 72">
                    <a:extLst>
                      <a:ext uri="{FF2B5EF4-FFF2-40B4-BE49-F238E27FC236}">
                        <a16:creationId xmlns:a16="http://schemas.microsoft.com/office/drawing/2014/main" id="{D9A12567-1D6D-437A-8EC5-720A08328F3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554800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74" name="Rechthoek 73">
                    <a:extLst>
                      <a:ext uri="{FF2B5EF4-FFF2-40B4-BE49-F238E27FC236}">
                        <a16:creationId xmlns:a16="http://schemas.microsoft.com/office/drawing/2014/main" id="{63307155-4502-4B02-BFE8-E24D1A35FD6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627618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sp>
              <p:nvSpPr>
                <p:cNvPr id="68" name="Boog 67">
                  <a:extLst>
                    <a:ext uri="{FF2B5EF4-FFF2-40B4-BE49-F238E27FC236}">
                      <a16:creationId xmlns:a16="http://schemas.microsoft.com/office/drawing/2014/main" id="{91D42E6F-5348-40F2-BC98-D8E3CE94F39C}"/>
                    </a:ext>
                  </a:extLst>
                </p:cNvPr>
                <p:cNvSpPr/>
                <p:nvPr userDrawn="1"/>
              </p:nvSpPr>
              <p:spPr>
                <a:xfrm rot="17637075">
                  <a:off x="12776155" y="4115270"/>
                  <a:ext cx="568367" cy="239021"/>
                </a:xfrm>
                <a:prstGeom prst="arc">
                  <a:avLst>
                    <a:gd name="adj1" fmla="val 15959368"/>
                    <a:gd name="adj2" fmla="val 1354623"/>
                  </a:avLst>
                </a:prstGeom>
                <a:noFill/>
                <a:ln w="19050" cap="flat" cmpd="sng" algn="ctr">
                  <a:solidFill>
                    <a:srgbClr val="4D82B8"/>
                  </a:solidFill>
                  <a:prstDash val="solid"/>
                  <a:headEnd type="arrow" w="med" len="sm"/>
                </a:ln>
                <a:effectLst/>
              </p:spPr>
              <p:txBody>
                <a:bodyPr rtlCol="0" anchor="ctr">
                  <a:noAutofit/>
                </a:bodyPr>
                <a:lstStyle/>
                <a:p>
                  <a:pPr algn="ctr"/>
                  <a:endParaRPr lang="nl-NL" sz="240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64" name="Tekstvak 63">
                <a:extLst>
                  <a:ext uri="{FF2B5EF4-FFF2-40B4-BE49-F238E27FC236}">
                    <a16:creationId xmlns:a16="http://schemas.microsoft.com/office/drawing/2014/main" id="{E186878B-23B8-4D8A-B6AA-8B56A4F59D4F}"/>
                  </a:ext>
                </a:extLst>
              </p:cNvPr>
              <p:cNvSpPr txBox="1"/>
              <p:nvPr userDrawn="1"/>
            </p:nvSpPr>
            <p:spPr>
              <a:xfrm>
                <a:off x="-2245455" y="3460544"/>
                <a:ext cx="896116" cy="134709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Indeling</a:t>
                </a:r>
              </a:p>
            </p:txBody>
          </p:sp>
          <p:sp>
            <p:nvSpPr>
              <p:cNvPr id="65" name="Tekstvak 64">
                <a:extLst>
                  <a:ext uri="{FF2B5EF4-FFF2-40B4-BE49-F238E27FC236}">
                    <a16:creationId xmlns:a16="http://schemas.microsoft.com/office/drawing/2014/main" id="{25D867FC-E41F-43DA-BF4A-49BED822F9BD}"/>
                  </a:ext>
                </a:extLst>
              </p:cNvPr>
              <p:cNvSpPr txBox="1"/>
              <p:nvPr userDrawn="1"/>
            </p:nvSpPr>
            <p:spPr>
              <a:xfrm>
                <a:off x="-2258884" y="3712980"/>
                <a:ext cx="909545" cy="126416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Dia Herstellen</a:t>
                </a:r>
              </a:p>
            </p:txBody>
          </p:sp>
          <p:sp>
            <p:nvSpPr>
              <p:cNvPr id="66" name="Vrije vorm: vorm 65">
                <a:extLst>
                  <a:ext uri="{FF2B5EF4-FFF2-40B4-BE49-F238E27FC236}">
                    <a16:creationId xmlns:a16="http://schemas.microsoft.com/office/drawing/2014/main" id="{DB2066D8-E7BE-47CD-8584-4AC08862228D}"/>
                  </a:ext>
                </a:extLst>
              </p:cNvPr>
              <p:cNvSpPr/>
              <p:nvPr userDrawn="1"/>
            </p:nvSpPr>
            <p:spPr>
              <a:xfrm>
                <a:off x="-1360391" y="3783140"/>
                <a:ext cx="97562" cy="180000"/>
              </a:xfrm>
              <a:custGeom>
                <a:avLst/>
                <a:gdLst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41194 w 880280"/>
                  <a:gd name="connsiteY2" fmla="*/ 96899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27546 w 880280"/>
                  <a:gd name="connsiteY2" fmla="*/ 975815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00250 w 880280"/>
                  <a:gd name="connsiteY2" fmla="*/ 100311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11791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498144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80280" h="1624084">
                    <a:moveTo>
                      <a:pt x="0" y="0"/>
                    </a:moveTo>
                    <a:lnTo>
                      <a:pt x="0" y="1262418"/>
                    </a:lnTo>
                    <a:lnTo>
                      <a:pt x="313898" y="996287"/>
                    </a:lnTo>
                    <a:lnTo>
                      <a:pt x="620973" y="1624084"/>
                    </a:lnTo>
                    <a:lnTo>
                      <a:pt x="839337" y="1480782"/>
                    </a:lnTo>
                    <a:lnTo>
                      <a:pt x="498144" y="900753"/>
                    </a:lnTo>
                    <a:lnTo>
                      <a:pt x="880280" y="8939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22" name="Groep 21">
              <a:extLst>
                <a:ext uri="{FF2B5EF4-FFF2-40B4-BE49-F238E27FC236}">
                  <a16:creationId xmlns:a16="http://schemas.microsoft.com/office/drawing/2014/main" id="{CD2F928A-DE15-4586-95DC-CBC683E025B9}"/>
                </a:ext>
              </a:extLst>
            </p:cNvPr>
            <p:cNvGrpSpPr/>
            <p:nvPr userDrawn="1"/>
          </p:nvGrpSpPr>
          <p:grpSpPr>
            <a:xfrm>
              <a:off x="-3786165" y="5728778"/>
              <a:ext cx="3693386" cy="959696"/>
              <a:chOff x="-3786437" y="6163468"/>
              <a:chExt cx="3693386" cy="959696"/>
            </a:xfrm>
          </p:grpSpPr>
          <p:sp>
            <p:nvSpPr>
              <p:cNvPr id="50" name="Rechthoek 49">
                <a:extLst>
                  <a:ext uri="{FF2B5EF4-FFF2-40B4-BE49-F238E27FC236}">
                    <a16:creationId xmlns:a16="http://schemas.microsoft.com/office/drawing/2014/main" id="{7958230F-1F1A-4B72-9D26-FB85F402FC26}"/>
                  </a:ext>
                </a:extLst>
              </p:cNvPr>
              <p:cNvSpPr/>
              <p:nvPr userDrawn="1"/>
            </p:nvSpPr>
            <p:spPr>
              <a:xfrm>
                <a:off x="-3786437" y="6295164"/>
                <a:ext cx="3593637" cy="828000"/>
              </a:xfrm>
              <a:prstGeom prst="rect">
                <a:avLst/>
              </a:prstGeom>
              <a:solidFill>
                <a:srgbClr val="ECECEC"/>
              </a:solidFill>
              <a:ln w="6350">
                <a:solidFill>
                  <a:srgbClr val="ECECE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1200" b="1" cap="all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MEER WETEN?</a:t>
                </a:r>
                <a:br>
                  <a:rPr lang="nl-NL" sz="1200" b="1" cap="all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nl-NL" sz="1200" kern="1200" cap="none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Ga naar de tab</a:t>
                </a:r>
                <a:r>
                  <a:rPr lang="nl-NL" sz="1200" b="1" cap="all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'SLIDEBUILDER’ </a:t>
                </a:r>
                <a:r>
                  <a:rPr lang="nl-NL" sz="1200" kern="1200" cap="none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en klik</a:t>
                </a:r>
                <a:br>
                  <a:rPr lang="nl-NL" sz="1200" kern="1200" cap="none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</a:br>
                <a:r>
                  <a:rPr lang="nl-NL" sz="1200" kern="1200" cap="none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op de knop </a:t>
                </a:r>
                <a:r>
                  <a:rPr lang="nl-NL" sz="1200" b="1" cap="all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'Support &amp; Inspiratie'</a:t>
                </a:r>
              </a:p>
            </p:txBody>
          </p:sp>
          <p:grpSp>
            <p:nvGrpSpPr>
              <p:cNvPr id="51" name="ICOON_info">
                <a:extLst>
                  <a:ext uri="{FF2B5EF4-FFF2-40B4-BE49-F238E27FC236}">
                    <a16:creationId xmlns:a16="http://schemas.microsoft.com/office/drawing/2014/main" id="{C0168866-CF92-4F84-8FEE-1CB48058E42C}"/>
                  </a:ext>
                </a:extLst>
              </p:cNvPr>
              <p:cNvGrpSpPr/>
              <p:nvPr userDrawn="1"/>
            </p:nvGrpSpPr>
            <p:grpSpPr>
              <a:xfrm>
                <a:off x="-376736" y="6163468"/>
                <a:ext cx="283685" cy="283685"/>
                <a:chOff x="-510741" y="5913713"/>
                <a:chExt cx="267555" cy="267555"/>
              </a:xfrm>
            </p:grpSpPr>
            <p:sp>
              <p:nvSpPr>
                <p:cNvPr id="58" name="Ovaal 57">
                  <a:extLst>
                    <a:ext uri="{FF2B5EF4-FFF2-40B4-BE49-F238E27FC236}">
                      <a16:creationId xmlns:a16="http://schemas.microsoft.com/office/drawing/2014/main" id="{67F1E803-1787-4C19-B399-8997814AB73F}"/>
                    </a:ext>
                  </a:extLst>
                </p:cNvPr>
                <p:cNvSpPr/>
                <p:nvPr userDrawn="1"/>
              </p:nvSpPr>
              <p:spPr>
                <a:xfrm>
                  <a:off x="-491853" y="5932072"/>
                  <a:ext cx="230835" cy="230835"/>
                </a:xfrm>
                <a:prstGeom prst="ellipse">
                  <a:avLst/>
                </a:prstGeom>
                <a:solidFill>
                  <a:srgbClr val="211F2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1600" cap="all" baseline="0" noProof="0" dirty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9" name="Graphic 163" descr="Informatie">
                  <a:extLst>
                    <a:ext uri="{FF2B5EF4-FFF2-40B4-BE49-F238E27FC236}">
                      <a16:creationId xmlns:a16="http://schemas.microsoft.com/office/drawing/2014/main" id="{F8F9E788-8BA7-47F2-AC37-B6CB91A39B95}"/>
                    </a:ext>
                  </a:extLst>
                </p:cNvPr>
                <p:cNvSpPr/>
                <p:nvPr/>
              </p:nvSpPr>
              <p:spPr>
                <a:xfrm>
                  <a:off x="-510741" y="5913713"/>
                  <a:ext cx="267555" cy="267555"/>
                </a:xfrm>
                <a:custGeom>
                  <a:avLst/>
                  <a:gdLst>
                    <a:gd name="connsiteX0" fmla="*/ 145860 w 291719"/>
                    <a:gd name="connsiteY0" fmla="*/ 0 h 291719"/>
                    <a:gd name="connsiteX1" fmla="*/ 0 w 291719"/>
                    <a:gd name="connsiteY1" fmla="*/ 145860 h 291719"/>
                    <a:gd name="connsiteX2" fmla="*/ 145860 w 291719"/>
                    <a:gd name="connsiteY2" fmla="*/ 291720 h 291719"/>
                    <a:gd name="connsiteX3" fmla="*/ 291720 w 291719"/>
                    <a:gd name="connsiteY3" fmla="*/ 145860 h 291719"/>
                    <a:gd name="connsiteX4" fmla="*/ 145860 w 291719"/>
                    <a:gd name="connsiteY4" fmla="*/ 0 h 291719"/>
                    <a:gd name="connsiteX5" fmla="*/ 138183 w 291719"/>
                    <a:gd name="connsiteY5" fmla="*/ 38384 h 291719"/>
                    <a:gd name="connsiteX6" fmla="*/ 157375 w 291719"/>
                    <a:gd name="connsiteY6" fmla="*/ 57576 h 291719"/>
                    <a:gd name="connsiteX7" fmla="*/ 138183 w 291719"/>
                    <a:gd name="connsiteY7" fmla="*/ 76768 h 291719"/>
                    <a:gd name="connsiteX8" fmla="*/ 118991 w 291719"/>
                    <a:gd name="connsiteY8" fmla="*/ 57576 h 291719"/>
                    <a:gd name="connsiteX9" fmla="*/ 138183 w 291719"/>
                    <a:gd name="connsiteY9" fmla="*/ 38384 h 291719"/>
                    <a:gd name="connsiteX10" fmla="*/ 184244 w 291719"/>
                    <a:gd name="connsiteY10" fmla="*/ 253336 h 291719"/>
                    <a:gd name="connsiteX11" fmla="*/ 107476 w 291719"/>
                    <a:gd name="connsiteY11" fmla="*/ 253336 h 291719"/>
                    <a:gd name="connsiteX12" fmla="*/ 107476 w 291719"/>
                    <a:gd name="connsiteY12" fmla="*/ 230305 h 291719"/>
                    <a:gd name="connsiteX13" fmla="*/ 134345 w 291719"/>
                    <a:gd name="connsiteY13" fmla="*/ 230305 h 291719"/>
                    <a:gd name="connsiteX14" fmla="*/ 134345 w 291719"/>
                    <a:gd name="connsiteY14" fmla="*/ 115153 h 291719"/>
                    <a:gd name="connsiteX15" fmla="*/ 111314 w 291719"/>
                    <a:gd name="connsiteY15" fmla="*/ 115153 h 291719"/>
                    <a:gd name="connsiteX16" fmla="*/ 111314 w 291719"/>
                    <a:gd name="connsiteY16" fmla="*/ 92122 h 291719"/>
                    <a:gd name="connsiteX17" fmla="*/ 157375 w 291719"/>
                    <a:gd name="connsiteY17" fmla="*/ 92122 h 291719"/>
                    <a:gd name="connsiteX18" fmla="*/ 157375 w 291719"/>
                    <a:gd name="connsiteY18" fmla="*/ 115153 h 291719"/>
                    <a:gd name="connsiteX19" fmla="*/ 157375 w 291719"/>
                    <a:gd name="connsiteY19" fmla="*/ 230305 h 291719"/>
                    <a:gd name="connsiteX20" fmla="*/ 184244 w 291719"/>
                    <a:gd name="connsiteY20" fmla="*/ 230305 h 291719"/>
                    <a:gd name="connsiteX21" fmla="*/ 184244 w 291719"/>
                    <a:gd name="connsiteY21" fmla="*/ 253336 h 2917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291719" h="291719">
                      <a:moveTo>
                        <a:pt x="145860" y="0"/>
                      </a:moveTo>
                      <a:cubicBezTo>
                        <a:pt x="65253" y="0"/>
                        <a:pt x="0" y="65253"/>
                        <a:pt x="0" y="145860"/>
                      </a:cubicBezTo>
                      <a:cubicBezTo>
                        <a:pt x="0" y="226467"/>
                        <a:pt x="65253" y="291720"/>
                        <a:pt x="145860" y="291720"/>
                      </a:cubicBezTo>
                      <a:cubicBezTo>
                        <a:pt x="226467" y="291720"/>
                        <a:pt x="291720" y="226467"/>
                        <a:pt x="291720" y="145860"/>
                      </a:cubicBezTo>
                      <a:cubicBezTo>
                        <a:pt x="291720" y="65253"/>
                        <a:pt x="226467" y="0"/>
                        <a:pt x="145860" y="0"/>
                      </a:cubicBezTo>
                      <a:close/>
                      <a:moveTo>
                        <a:pt x="138183" y="38384"/>
                      </a:moveTo>
                      <a:cubicBezTo>
                        <a:pt x="148931" y="38384"/>
                        <a:pt x="157375" y="46829"/>
                        <a:pt x="157375" y="57576"/>
                      </a:cubicBezTo>
                      <a:cubicBezTo>
                        <a:pt x="157375" y="68324"/>
                        <a:pt x="148931" y="76768"/>
                        <a:pt x="138183" y="76768"/>
                      </a:cubicBezTo>
                      <a:cubicBezTo>
                        <a:pt x="127435" y="76768"/>
                        <a:pt x="118991" y="68324"/>
                        <a:pt x="118991" y="57576"/>
                      </a:cubicBezTo>
                      <a:cubicBezTo>
                        <a:pt x="118991" y="46829"/>
                        <a:pt x="127435" y="38384"/>
                        <a:pt x="138183" y="38384"/>
                      </a:cubicBezTo>
                      <a:close/>
                      <a:moveTo>
                        <a:pt x="184244" y="253336"/>
                      </a:moveTo>
                      <a:lnTo>
                        <a:pt x="107476" y="253336"/>
                      </a:lnTo>
                      <a:lnTo>
                        <a:pt x="107476" y="230305"/>
                      </a:lnTo>
                      <a:lnTo>
                        <a:pt x="134345" y="230305"/>
                      </a:lnTo>
                      <a:lnTo>
                        <a:pt x="134345" y="115153"/>
                      </a:lnTo>
                      <a:lnTo>
                        <a:pt x="111314" y="115153"/>
                      </a:lnTo>
                      <a:lnTo>
                        <a:pt x="111314" y="92122"/>
                      </a:lnTo>
                      <a:lnTo>
                        <a:pt x="157375" y="92122"/>
                      </a:lnTo>
                      <a:lnTo>
                        <a:pt x="157375" y="115153"/>
                      </a:lnTo>
                      <a:lnTo>
                        <a:pt x="157375" y="230305"/>
                      </a:lnTo>
                      <a:lnTo>
                        <a:pt x="184244" y="230305"/>
                      </a:lnTo>
                      <a:lnTo>
                        <a:pt x="184244" y="253336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 w="3770" cap="flat">
                  <a:noFill/>
                  <a:prstDash val="solid"/>
                  <a:miter/>
                </a:ln>
              </p:spPr>
              <p:txBody>
                <a:bodyPr rtlCol="0" anchor="ctr">
                  <a:noAutofit/>
                </a:bodyPr>
                <a:lstStyle/>
                <a:p>
                  <a:endParaRPr lang="nl-NL" sz="200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52" name="Groep 51">
                <a:extLst>
                  <a:ext uri="{FF2B5EF4-FFF2-40B4-BE49-F238E27FC236}">
                    <a16:creationId xmlns:a16="http://schemas.microsoft.com/office/drawing/2014/main" id="{A103BB56-672F-4398-95CB-33672D676FBB}"/>
                  </a:ext>
                </a:extLst>
              </p:cNvPr>
              <p:cNvGrpSpPr/>
              <p:nvPr userDrawn="1"/>
            </p:nvGrpSpPr>
            <p:grpSpPr>
              <a:xfrm>
                <a:off x="-938434" y="6420818"/>
                <a:ext cx="627798" cy="576693"/>
                <a:chOff x="-938434" y="4570310"/>
                <a:chExt cx="627798" cy="576693"/>
              </a:xfrm>
            </p:grpSpPr>
            <p:grpSp>
              <p:nvGrpSpPr>
                <p:cNvPr id="53" name="Inspireren">
                  <a:extLst>
                    <a:ext uri="{FF2B5EF4-FFF2-40B4-BE49-F238E27FC236}">
                      <a16:creationId xmlns:a16="http://schemas.microsoft.com/office/drawing/2014/main" id="{445CA1AA-C9BA-449D-A19D-EB0D5FF79737}"/>
                    </a:ext>
                  </a:extLst>
                </p:cNvPr>
                <p:cNvGrpSpPr>
                  <a:grpSpLocks noChangeAspect="1"/>
                </p:cNvGrpSpPr>
                <p:nvPr userDrawn="1"/>
              </p:nvGrpSpPr>
              <p:grpSpPr bwMode="auto">
                <a:xfrm>
                  <a:off x="-716116" y="4570310"/>
                  <a:ext cx="169778" cy="242385"/>
                  <a:chOff x="4768" y="2783"/>
                  <a:chExt cx="788" cy="1125"/>
                </a:xfrm>
                <a:gradFill>
                  <a:gsLst>
                    <a:gs pos="0">
                      <a:srgbClr val="9D9FA1"/>
                    </a:gs>
                    <a:gs pos="70000">
                      <a:srgbClr val="211F26"/>
                    </a:gs>
                  </a:gsLst>
                  <a:lin ang="2700000" scaled="0"/>
                </a:gradFill>
              </p:grpSpPr>
              <p:sp>
                <p:nvSpPr>
                  <p:cNvPr id="55" name="Freeform 12">
                    <a:extLst>
                      <a:ext uri="{FF2B5EF4-FFF2-40B4-BE49-F238E27FC236}">
                        <a16:creationId xmlns:a16="http://schemas.microsoft.com/office/drawing/2014/main" id="{1CF5741B-DF21-4E9F-929C-D44EB1B140F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001" y="3186"/>
                    <a:ext cx="319" cy="288"/>
                  </a:xfrm>
                  <a:custGeom>
                    <a:avLst/>
                    <a:gdLst>
                      <a:gd name="T0" fmla="*/ 220 w 319"/>
                      <a:gd name="T1" fmla="*/ 288 h 288"/>
                      <a:gd name="T2" fmla="*/ 107 w 319"/>
                      <a:gd name="T3" fmla="*/ 288 h 288"/>
                      <a:gd name="T4" fmla="*/ 0 w 319"/>
                      <a:gd name="T5" fmla="*/ 0 h 288"/>
                      <a:gd name="T6" fmla="*/ 319 w 319"/>
                      <a:gd name="T7" fmla="*/ 0 h 288"/>
                      <a:gd name="T8" fmla="*/ 220 w 319"/>
                      <a:gd name="T9" fmla="*/ 288 h 28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19" h="288">
                        <a:moveTo>
                          <a:pt x="220" y="288"/>
                        </a:moveTo>
                        <a:lnTo>
                          <a:pt x="107" y="288"/>
                        </a:lnTo>
                        <a:lnTo>
                          <a:pt x="0" y="0"/>
                        </a:lnTo>
                        <a:lnTo>
                          <a:pt x="319" y="0"/>
                        </a:lnTo>
                        <a:lnTo>
                          <a:pt x="220" y="288"/>
                        </a:lnTo>
                        <a:close/>
                      </a:path>
                    </a:pathLst>
                  </a:custGeom>
                  <a:solidFill>
                    <a:srgbClr val="1FF524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95469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3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Segoe UI Light"/>
                    </a:endParaRPr>
                  </a:p>
                </p:txBody>
              </p:sp>
              <p:sp>
                <p:nvSpPr>
                  <p:cNvPr id="56" name="Freeform 13">
                    <a:extLst>
                      <a:ext uri="{FF2B5EF4-FFF2-40B4-BE49-F238E27FC236}">
                        <a16:creationId xmlns:a16="http://schemas.microsoft.com/office/drawing/2014/main" id="{BDB6B377-7F85-46C1-8D84-98E346CC013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022" y="3796"/>
                    <a:ext cx="282" cy="112"/>
                  </a:xfrm>
                  <a:custGeom>
                    <a:avLst/>
                    <a:gdLst>
                      <a:gd name="T0" fmla="*/ 229 w 251"/>
                      <a:gd name="T1" fmla="*/ 70 h 100"/>
                      <a:gd name="T2" fmla="*/ 229 w 251"/>
                      <a:gd name="T3" fmla="*/ 69 h 100"/>
                      <a:gd name="T4" fmla="*/ 251 w 251"/>
                      <a:gd name="T5" fmla="*/ 0 h 100"/>
                      <a:gd name="T6" fmla="*/ 0 w 251"/>
                      <a:gd name="T7" fmla="*/ 0 h 100"/>
                      <a:gd name="T8" fmla="*/ 22 w 251"/>
                      <a:gd name="T9" fmla="*/ 69 h 100"/>
                      <a:gd name="T10" fmla="*/ 63 w 251"/>
                      <a:gd name="T11" fmla="*/ 100 h 100"/>
                      <a:gd name="T12" fmla="*/ 188 w 251"/>
                      <a:gd name="T13" fmla="*/ 100 h 100"/>
                      <a:gd name="T14" fmla="*/ 229 w 251"/>
                      <a:gd name="T15" fmla="*/ 71 h 100"/>
                      <a:gd name="T16" fmla="*/ 229 w 251"/>
                      <a:gd name="T17" fmla="*/ 71 h 100"/>
                      <a:gd name="T18" fmla="*/ 229 w 251"/>
                      <a:gd name="T19" fmla="*/ 70 h 1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251" h="100">
                        <a:moveTo>
                          <a:pt x="229" y="70"/>
                        </a:moveTo>
                        <a:cubicBezTo>
                          <a:pt x="229" y="70"/>
                          <a:pt x="229" y="69"/>
                          <a:pt x="229" y="69"/>
                        </a:cubicBezTo>
                        <a:cubicBezTo>
                          <a:pt x="251" y="0"/>
                          <a:pt x="251" y="0"/>
                          <a:pt x="251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22" y="69"/>
                          <a:pt x="22" y="69"/>
                          <a:pt x="22" y="69"/>
                        </a:cubicBezTo>
                        <a:cubicBezTo>
                          <a:pt x="27" y="87"/>
                          <a:pt x="44" y="100"/>
                          <a:pt x="63" y="100"/>
                        </a:cubicBezTo>
                        <a:cubicBezTo>
                          <a:pt x="188" y="100"/>
                          <a:pt x="188" y="100"/>
                          <a:pt x="188" y="100"/>
                        </a:cubicBezTo>
                        <a:cubicBezTo>
                          <a:pt x="207" y="100"/>
                          <a:pt x="223" y="88"/>
                          <a:pt x="229" y="71"/>
                        </a:cubicBezTo>
                        <a:cubicBezTo>
                          <a:pt x="229" y="71"/>
                          <a:pt x="229" y="71"/>
                          <a:pt x="229" y="71"/>
                        </a:cubicBezTo>
                        <a:lnTo>
                          <a:pt x="229" y="7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95469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3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Segoe UI Light"/>
                    </a:endParaRPr>
                  </a:p>
                </p:txBody>
              </p:sp>
              <p:sp>
                <p:nvSpPr>
                  <p:cNvPr id="57" name="Freeform 14">
                    <a:extLst>
                      <a:ext uri="{FF2B5EF4-FFF2-40B4-BE49-F238E27FC236}">
                        <a16:creationId xmlns:a16="http://schemas.microsoft.com/office/drawing/2014/main" id="{94F9B3D5-AAB6-459E-8DEC-57AB88D61FC7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4768" y="2783"/>
                    <a:ext cx="788" cy="966"/>
                  </a:xfrm>
                  <a:custGeom>
                    <a:avLst/>
                    <a:gdLst>
                      <a:gd name="T0" fmla="*/ 351 w 702"/>
                      <a:gd name="T1" fmla="*/ 0 h 860"/>
                      <a:gd name="T2" fmla="*/ 0 w 702"/>
                      <a:gd name="T3" fmla="*/ 351 h 860"/>
                      <a:gd name="T4" fmla="*/ 134 w 702"/>
                      <a:gd name="T5" fmla="*/ 627 h 860"/>
                      <a:gd name="T6" fmla="*/ 165 w 702"/>
                      <a:gd name="T7" fmla="*/ 718 h 860"/>
                      <a:gd name="T8" fmla="*/ 266 w 702"/>
                      <a:gd name="T9" fmla="*/ 718 h 860"/>
                      <a:gd name="T10" fmla="*/ 266 w 702"/>
                      <a:gd name="T11" fmla="*/ 718 h 860"/>
                      <a:gd name="T12" fmla="*/ 434 w 702"/>
                      <a:gd name="T13" fmla="*/ 718 h 860"/>
                      <a:gd name="T14" fmla="*/ 419 w 702"/>
                      <a:gd name="T15" fmla="*/ 760 h 860"/>
                      <a:gd name="T16" fmla="*/ 284 w 702"/>
                      <a:gd name="T17" fmla="*/ 760 h 860"/>
                      <a:gd name="T18" fmla="*/ 284 w 702"/>
                      <a:gd name="T19" fmla="*/ 760 h 860"/>
                      <a:gd name="T20" fmla="*/ 179 w 702"/>
                      <a:gd name="T21" fmla="*/ 760 h 860"/>
                      <a:gd name="T22" fmla="*/ 212 w 702"/>
                      <a:gd name="T23" fmla="*/ 860 h 860"/>
                      <a:gd name="T24" fmla="*/ 212 w 702"/>
                      <a:gd name="T25" fmla="*/ 860 h 860"/>
                      <a:gd name="T26" fmla="*/ 216 w 702"/>
                      <a:gd name="T27" fmla="*/ 860 h 860"/>
                      <a:gd name="T28" fmla="*/ 488 w 702"/>
                      <a:gd name="T29" fmla="*/ 860 h 860"/>
                      <a:gd name="T30" fmla="*/ 491 w 702"/>
                      <a:gd name="T31" fmla="*/ 860 h 860"/>
                      <a:gd name="T32" fmla="*/ 570 w 702"/>
                      <a:gd name="T33" fmla="*/ 625 h 860"/>
                      <a:gd name="T34" fmla="*/ 702 w 702"/>
                      <a:gd name="T35" fmla="*/ 351 h 860"/>
                      <a:gd name="T36" fmla="*/ 351 w 702"/>
                      <a:gd name="T37" fmla="*/ 0 h 860"/>
                      <a:gd name="T38" fmla="*/ 587 w 702"/>
                      <a:gd name="T39" fmla="*/ 438 h 860"/>
                      <a:gd name="T40" fmla="*/ 485 w 702"/>
                      <a:gd name="T41" fmla="*/ 563 h 860"/>
                      <a:gd name="T42" fmla="*/ 454 w 702"/>
                      <a:gd name="T43" fmla="*/ 658 h 860"/>
                      <a:gd name="T44" fmla="*/ 250 w 702"/>
                      <a:gd name="T45" fmla="*/ 658 h 860"/>
                      <a:gd name="T46" fmla="*/ 219 w 702"/>
                      <a:gd name="T47" fmla="*/ 565 h 860"/>
                      <a:gd name="T48" fmla="*/ 115 w 702"/>
                      <a:gd name="T49" fmla="*/ 439 h 860"/>
                      <a:gd name="T50" fmla="*/ 99 w 702"/>
                      <a:gd name="T51" fmla="*/ 351 h 860"/>
                      <a:gd name="T52" fmla="*/ 351 w 702"/>
                      <a:gd name="T53" fmla="*/ 99 h 860"/>
                      <a:gd name="T54" fmla="*/ 603 w 702"/>
                      <a:gd name="T55" fmla="*/ 351 h 860"/>
                      <a:gd name="T56" fmla="*/ 587 w 702"/>
                      <a:gd name="T57" fmla="*/ 438 h 8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</a:cxnLst>
                    <a:rect l="0" t="0" r="r" b="b"/>
                    <a:pathLst>
                      <a:path w="702" h="860">
                        <a:moveTo>
                          <a:pt x="351" y="0"/>
                        </a:moveTo>
                        <a:cubicBezTo>
                          <a:pt x="157" y="0"/>
                          <a:pt x="0" y="157"/>
                          <a:pt x="0" y="351"/>
                        </a:cubicBezTo>
                        <a:cubicBezTo>
                          <a:pt x="0" y="463"/>
                          <a:pt x="52" y="562"/>
                          <a:pt x="134" y="627"/>
                        </a:cubicBezTo>
                        <a:cubicBezTo>
                          <a:pt x="165" y="718"/>
                          <a:pt x="165" y="718"/>
                          <a:pt x="165" y="718"/>
                        </a:cubicBezTo>
                        <a:cubicBezTo>
                          <a:pt x="266" y="718"/>
                          <a:pt x="266" y="718"/>
                          <a:pt x="266" y="718"/>
                        </a:cubicBezTo>
                        <a:cubicBezTo>
                          <a:pt x="266" y="718"/>
                          <a:pt x="266" y="718"/>
                          <a:pt x="266" y="718"/>
                        </a:cubicBezTo>
                        <a:cubicBezTo>
                          <a:pt x="434" y="718"/>
                          <a:pt x="434" y="718"/>
                          <a:pt x="434" y="718"/>
                        </a:cubicBezTo>
                        <a:cubicBezTo>
                          <a:pt x="419" y="760"/>
                          <a:pt x="419" y="760"/>
                          <a:pt x="419" y="760"/>
                        </a:cubicBezTo>
                        <a:cubicBezTo>
                          <a:pt x="284" y="760"/>
                          <a:pt x="284" y="760"/>
                          <a:pt x="284" y="760"/>
                        </a:cubicBezTo>
                        <a:cubicBezTo>
                          <a:pt x="284" y="760"/>
                          <a:pt x="284" y="760"/>
                          <a:pt x="284" y="760"/>
                        </a:cubicBezTo>
                        <a:cubicBezTo>
                          <a:pt x="179" y="760"/>
                          <a:pt x="179" y="760"/>
                          <a:pt x="179" y="760"/>
                        </a:cubicBezTo>
                        <a:cubicBezTo>
                          <a:pt x="212" y="860"/>
                          <a:pt x="212" y="860"/>
                          <a:pt x="212" y="860"/>
                        </a:cubicBezTo>
                        <a:cubicBezTo>
                          <a:pt x="212" y="860"/>
                          <a:pt x="212" y="860"/>
                          <a:pt x="212" y="860"/>
                        </a:cubicBezTo>
                        <a:cubicBezTo>
                          <a:pt x="216" y="860"/>
                          <a:pt x="216" y="860"/>
                          <a:pt x="216" y="860"/>
                        </a:cubicBezTo>
                        <a:cubicBezTo>
                          <a:pt x="488" y="860"/>
                          <a:pt x="488" y="860"/>
                          <a:pt x="488" y="860"/>
                        </a:cubicBezTo>
                        <a:cubicBezTo>
                          <a:pt x="491" y="860"/>
                          <a:pt x="491" y="860"/>
                          <a:pt x="491" y="860"/>
                        </a:cubicBezTo>
                        <a:cubicBezTo>
                          <a:pt x="570" y="625"/>
                          <a:pt x="570" y="625"/>
                          <a:pt x="570" y="625"/>
                        </a:cubicBezTo>
                        <a:cubicBezTo>
                          <a:pt x="651" y="560"/>
                          <a:pt x="702" y="461"/>
                          <a:pt x="702" y="351"/>
                        </a:cubicBezTo>
                        <a:cubicBezTo>
                          <a:pt x="702" y="157"/>
                          <a:pt x="545" y="0"/>
                          <a:pt x="351" y="0"/>
                        </a:cubicBezTo>
                        <a:close/>
                        <a:moveTo>
                          <a:pt x="587" y="438"/>
                        </a:moveTo>
                        <a:cubicBezTo>
                          <a:pt x="568" y="490"/>
                          <a:pt x="531" y="534"/>
                          <a:pt x="485" y="563"/>
                        </a:cubicBezTo>
                        <a:cubicBezTo>
                          <a:pt x="454" y="658"/>
                          <a:pt x="454" y="658"/>
                          <a:pt x="454" y="658"/>
                        </a:cubicBezTo>
                        <a:cubicBezTo>
                          <a:pt x="250" y="658"/>
                          <a:pt x="250" y="658"/>
                          <a:pt x="250" y="658"/>
                        </a:cubicBezTo>
                        <a:cubicBezTo>
                          <a:pt x="219" y="565"/>
                          <a:pt x="219" y="565"/>
                          <a:pt x="219" y="565"/>
                        </a:cubicBezTo>
                        <a:cubicBezTo>
                          <a:pt x="172" y="536"/>
                          <a:pt x="135" y="491"/>
                          <a:pt x="115" y="439"/>
                        </a:cubicBezTo>
                        <a:cubicBezTo>
                          <a:pt x="105" y="411"/>
                          <a:pt x="99" y="382"/>
                          <a:pt x="99" y="351"/>
                        </a:cubicBezTo>
                        <a:cubicBezTo>
                          <a:pt x="99" y="212"/>
                          <a:pt x="212" y="99"/>
                          <a:pt x="351" y="99"/>
                        </a:cubicBezTo>
                        <a:cubicBezTo>
                          <a:pt x="490" y="99"/>
                          <a:pt x="603" y="212"/>
                          <a:pt x="603" y="351"/>
                        </a:cubicBezTo>
                        <a:cubicBezTo>
                          <a:pt x="603" y="381"/>
                          <a:pt x="597" y="411"/>
                          <a:pt x="587" y="43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95469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3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Segoe UI Light"/>
                    </a:endParaRPr>
                  </a:p>
                </p:txBody>
              </p:sp>
            </p:grpSp>
            <p:sp>
              <p:nvSpPr>
                <p:cNvPr id="54" name="Tekstvak 53">
                  <a:extLst>
                    <a:ext uri="{FF2B5EF4-FFF2-40B4-BE49-F238E27FC236}">
                      <a16:creationId xmlns:a16="http://schemas.microsoft.com/office/drawing/2014/main" id="{B548E407-9C69-4E40-AB22-FA56C839C714}"/>
                    </a:ext>
                  </a:extLst>
                </p:cNvPr>
                <p:cNvSpPr txBox="1"/>
                <p:nvPr userDrawn="1"/>
              </p:nvSpPr>
              <p:spPr>
                <a:xfrm>
                  <a:off x="-938434" y="4824764"/>
                  <a:ext cx="627798" cy="32223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ctr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l-NL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  <a:t>Support &amp;</a:t>
                  </a:r>
                  <a:br>
                    <a:rPr kumimoji="0" lang="nl-NL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</a:br>
                  <a:r>
                    <a:rPr kumimoji="0" lang="nl-NL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  <a:t>Inspiratie</a:t>
                  </a:r>
                </a:p>
              </p:txBody>
            </p:sp>
          </p:grpSp>
        </p:grpSp>
        <p:grpSp>
          <p:nvGrpSpPr>
            <p:cNvPr id="23" name="Groep 22">
              <a:extLst>
                <a:ext uri="{FF2B5EF4-FFF2-40B4-BE49-F238E27FC236}">
                  <a16:creationId xmlns:a16="http://schemas.microsoft.com/office/drawing/2014/main" id="{F091F690-718D-4C81-8A02-80ED6C8FD6B5}"/>
                </a:ext>
              </a:extLst>
            </p:cNvPr>
            <p:cNvGrpSpPr/>
            <p:nvPr userDrawn="1"/>
          </p:nvGrpSpPr>
          <p:grpSpPr>
            <a:xfrm>
              <a:off x="-3367447" y="1226982"/>
              <a:ext cx="791775" cy="406485"/>
              <a:chOff x="-3565087" y="1409294"/>
              <a:chExt cx="627469" cy="322133"/>
            </a:xfrm>
          </p:grpSpPr>
          <p:grpSp>
            <p:nvGrpSpPr>
              <p:cNvPr id="44" name="Groep 43">
                <a:extLst>
                  <a:ext uri="{FF2B5EF4-FFF2-40B4-BE49-F238E27FC236}">
                    <a16:creationId xmlns:a16="http://schemas.microsoft.com/office/drawing/2014/main" id="{5DB9E6B9-E571-420D-B317-D16E7576D375}"/>
                  </a:ext>
                </a:extLst>
              </p:cNvPr>
              <p:cNvGrpSpPr/>
              <p:nvPr userDrawn="1"/>
            </p:nvGrpSpPr>
            <p:grpSpPr>
              <a:xfrm>
                <a:off x="-3364916" y="1409294"/>
                <a:ext cx="225195" cy="195499"/>
                <a:chOff x="10307162" y="1361199"/>
                <a:chExt cx="2200275" cy="1914525"/>
              </a:xfrm>
            </p:grpSpPr>
            <p:sp>
              <p:nvSpPr>
                <p:cNvPr id="46" name="Vrije vorm: vorm 45">
                  <a:extLst>
                    <a:ext uri="{FF2B5EF4-FFF2-40B4-BE49-F238E27FC236}">
                      <a16:creationId xmlns:a16="http://schemas.microsoft.com/office/drawing/2014/main" id="{08F2BF66-BF1A-46CE-A66B-B55D15B07132}"/>
                    </a:ext>
                  </a:extLst>
                </p:cNvPr>
                <p:cNvSpPr/>
                <p:nvPr/>
              </p:nvSpPr>
              <p:spPr>
                <a:xfrm>
                  <a:off x="10683400" y="1831734"/>
                  <a:ext cx="371475" cy="371475"/>
                </a:xfrm>
                <a:custGeom>
                  <a:avLst/>
                  <a:gdLst>
                    <a:gd name="connsiteX0" fmla="*/ 369094 w 371475"/>
                    <a:gd name="connsiteY0" fmla="*/ 188119 h 371475"/>
                    <a:gd name="connsiteX1" fmla="*/ 188119 w 371475"/>
                    <a:gd name="connsiteY1" fmla="*/ 369094 h 371475"/>
                    <a:gd name="connsiteX2" fmla="*/ 7144 w 371475"/>
                    <a:gd name="connsiteY2" fmla="*/ 188119 h 371475"/>
                    <a:gd name="connsiteX3" fmla="*/ 188119 w 371475"/>
                    <a:gd name="connsiteY3" fmla="*/ 7144 h 371475"/>
                    <a:gd name="connsiteX4" fmla="*/ 369094 w 371475"/>
                    <a:gd name="connsiteY4" fmla="*/ 188119 h 3714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71475" h="371475">
                      <a:moveTo>
                        <a:pt x="369094" y="188119"/>
                      </a:moveTo>
                      <a:cubicBezTo>
                        <a:pt x="369094" y="288068"/>
                        <a:pt x="288068" y="369094"/>
                        <a:pt x="188119" y="369094"/>
                      </a:cubicBezTo>
                      <a:cubicBezTo>
                        <a:pt x="88169" y="369094"/>
                        <a:pt x="7144" y="288068"/>
                        <a:pt x="7144" y="188119"/>
                      </a:cubicBezTo>
                      <a:cubicBezTo>
                        <a:pt x="7144" y="88169"/>
                        <a:pt x="88169" y="7144"/>
                        <a:pt x="188119" y="7144"/>
                      </a:cubicBezTo>
                      <a:cubicBezTo>
                        <a:pt x="288068" y="7144"/>
                        <a:pt x="369094" y="88169"/>
                        <a:pt x="369094" y="188119"/>
                      </a:cubicBezTo>
                      <a:close/>
                    </a:path>
                  </a:pathLst>
                </a:custGeom>
                <a:solidFill>
                  <a:srgbClr val="1FF52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95469"/>
                  <a:endParaRPr lang="nl-NL" sz="7200" dirty="0">
                    <a:solidFill>
                      <a:srgbClr val="211F26"/>
                    </a:solidFill>
                    <a:latin typeface="Segoe UI Light"/>
                  </a:endParaRPr>
                </a:p>
              </p:txBody>
            </p:sp>
            <p:grpSp>
              <p:nvGrpSpPr>
                <p:cNvPr id="47" name="Groep 46">
                  <a:extLst>
                    <a:ext uri="{FF2B5EF4-FFF2-40B4-BE49-F238E27FC236}">
                      <a16:creationId xmlns:a16="http://schemas.microsoft.com/office/drawing/2014/main" id="{7D9201A3-BB02-4A44-B9DF-0A76214EA61E}"/>
                    </a:ext>
                  </a:extLst>
                </p:cNvPr>
                <p:cNvGrpSpPr/>
                <p:nvPr/>
              </p:nvGrpSpPr>
              <p:grpSpPr>
                <a:xfrm>
                  <a:off x="10307162" y="1361199"/>
                  <a:ext cx="2200275" cy="1914525"/>
                  <a:chOff x="10307162" y="1361199"/>
                  <a:chExt cx="2200275" cy="1914525"/>
                </a:xfrm>
                <a:gradFill>
                  <a:gsLst>
                    <a:gs pos="0">
                      <a:srgbClr val="9D9FA1"/>
                    </a:gs>
                    <a:gs pos="70000">
                      <a:srgbClr val="211F26"/>
                    </a:gs>
                  </a:gsLst>
                  <a:lin ang="2700000" scaled="0"/>
                </a:gradFill>
              </p:grpSpPr>
              <p:sp>
                <p:nvSpPr>
                  <p:cNvPr id="48" name="Vrije vorm: vorm 47">
                    <a:extLst>
                      <a:ext uri="{FF2B5EF4-FFF2-40B4-BE49-F238E27FC236}">
                        <a16:creationId xmlns:a16="http://schemas.microsoft.com/office/drawing/2014/main" id="{49EFCF8A-7E58-41C7-8299-422564E8D2B2}"/>
                      </a:ext>
                    </a:extLst>
                  </p:cNvPr>
                  <p:cNvSpPr/>
                  <p:nvPr/>
                </p:nvSpPr>
                <p:spPr>
                  <a:xfrm>
                    <a:off x="10307162" y="1361199"/>
                    <a:ext cx="2200275" cy="1914525"/>
                  </a:xfrm>
                  <a:custGeom>
                    <a:avLst/>
                    <a:gdLst>
                      <a:gd name="connsiteX0" fmla="*/ 7144 w 2200275"/>
                      <a:gd name="connsiteY0" fmla="*/ 7144 h 1914525"/>
                      <a:gd name="connsiteX1" fmla="*/ 7144 w 2200275"/>
                      <a:gd name="connsiteY1" fmla="*/ 245269 h 1914525"/>
                      <a:gd name="connsiteX2" fmla="*/ 432911 w 2200275"/>
                      <a:gd name="connsiteY2" fmla="*/ 245269 h 1914525"/>
                      <a:gd name="connsiteX3" fmla="*/ 432911 w 2200275"/>
                      <a:gd name="connsiteY3" fmla="*/ 245269 h 1914525"/>
                      <a:gd name="connsiteX4" fmla="*/ 1959769 w 2200275"/>
                      <a:gd name="connsiteY4" fmla="*/ 245269 h 1914525"/>
                      <a:gd name="connsiteX5" fmla="*/ 1959769 w 2200275"/>
                      <a:gd name="connsiteY5" fmla="*/ 1674019 h 1914525"/>
                      <a:gd name="connsiteX6" fmla="*/ 245269 w 2200275"/>
                      <a:gd name="connsiteY6" fmla="*/ 1674019 h 1914525"/>
                      <a:gd name="connsiteX7" fmla="*/ 245269 w 2200275"/>
                      <a:gd name="connsiteY7" fmla="*/ 350044 h 1914525"/>
                      <a:gd name="connsiteX8" fmla="*/ 7144 w 2200275"/>
                      <a:gd name="connsiteY8" fmla="*/ 350044 h 1914525"/>
                      <a:gd name="connsiteX9" fmla="*/ 7144 w 2200275"/>
                      <a:gd name="connsiteY9" fmla="*/ 1912144 h 1914525"/>
                      <a:gd name="connsiteX10" fmla="*/ 2197894 w 2200275"/>
                      <a:gd name="connsiteY10" fmla="*/ 1912144 h 1914525"/>
                      <a:gd name="connsiteX11" fmla="*/ 2197894 w 2200275"/>
                      <a:gd name="connsiteY11" fmla="*/ 7144 h 19145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2200275" h="1914525">
                        <a:moveTo>
                          <a:pt x="7144" y="7144"/>
                        </a:moveTo>
                        <a:lnTo>
                          <a:pt x="7144" y="245269"/>
                        </a:lnTo>
                        <a:lnTo>
                          <a:pt x="432911" y="245269"/>
                        </a:lnTo>
                        <a:lnTo>
                          <a:pt x="432911" y="245269"/>
                        </a:lnTo>
                        <a:lnTo>
                          <a:pt x="1959769" y="245269"/>
                        </a:lnTo>
                        <a:lnTo>
                          <a:pt x="1959769" y="1674019"/>
                        </a:lnTo>
                        <a:lnTo>
                          <a:pt x="245269" y="1674019"/>
                        </a:lnTo>
                        <a:lnTo>
                          <a:pt x="245269" y="350044"/>
                        </a:lnTo>
                        <a:lnTo>
                          <a:pt x="7144" y="350044"/>
                        </a:lnTo>
                        <a:lnTo>
                          <a:pt x="7144" y="1912144"/>
                        </a:lnTo>
                        <a:lnTo>
                          <a:pt x="2197894" y="1912144"/>
                        </a:lnTo>
                        <a:lnTo>
                          <a:pt x="2197894" y="7144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95469"/>
                    <a:endParaRPr lang="nl-NL" sz="7200" dirty="0">
                      <a:solidFill>
                        <a:srgbClr val="211F26"/>
                      </a:solidFill>
                      <a:latin typeface="Segoe UI Light"/>
                    </a:endParaRPr>
                  </a:p>
                </p:txBody>
              </p:sp>
              <p:sp>
                <p:nvSpPr>
                  <p:cNvPr id="49" name="Vrije vorm: vorm 48">
                    <a:extLst>
                      <a:ext uri="{FF2B5EF4-FFF2-40B4-BE49-F238E27FC236}">
                        <a16:creationId xmlns:a16="http://schemas.microsoft.com/office/drawing/2014/main" id="{2570A8EE-C351-446C-A6DD-937A7F1FF1A1}"/>
                      </a:ext>
                    </a:extLst>
                  </p:cNvPr>
                  <p:cNvSpPr/>
                  <p:nvPr/>
                </p:nvSpPr>
                <p:spPr>
                  <a:xfrm>
                    <a:off x="10682447" y="1953654"/>
                    <a:ext cx="1438275" cy="885825"/>
                  </a:xfrm>
                  <a:custGeom>
                    <a:avLst/>
                    <a:gdLst>
                      <a:gd name="connsiteX0" fmla="*/ 1070134 w 1438275"/>
                      <a:gd name="connsiteY0" fmla="*/ 7144 h 885825"/>
                      <a:gd name="connsiteX1" fmla="*/ 801529 w 1438275"/>
                      <a:gd name="connsiteY1" fmla="*/ 275749 h 885825"/>
                      <a:gd name="connsiteX2" fmla="*/ 662464 w 1438275"/>
                      <a:gd name="connsiteY2" fmla="*/ 137636 h 885825"/>
                      <a:gd name="connsiteX3" fmla="*/ 7144 w 1438275"/>
                      <a:gd name="connsiteY3" fmla="*/ 784384 h 885825"/>
                      <a:gd name="connsiteX4" fmla="*/ 108109 w 1438275"/>
                      <a:gd name="connsiteY4" fmla="*/ 885349 h 885825"/>
                      <a:gd name="connsiteX5" fmla="*/ 662464 w 1438275"/>
                      <a:gd name="connsiteY5" fmla="*/ 338614 h 885825"/>
                      <a:gd name="connsiteX6" fmla="*/ 928211 w 1438275"/>
                      <a:gd name="connsiteY6" fmla="*/ 605314 h 885825"/>
                      <a:gd name="connsiteX7" fmla="*/ 1029176 w 1438275"/>
                      <a:gd name="connsiteY7" fmla="*/ 503396 h 885825"/>
                      <a:gd name="connsiteX8" fmla="*/ 902494 w 1438275"/>
                      <a:gd name="connsiteY8" fmla="*/ 376714 h 885825"/>
                      <a:gd name="connsiteX9" fmla="*/ 1070134 w 1438275"/>
                      <a:gd name="connsiteY9" fmla="*/ 209074 h 885825"/>
                      <a:gd name="connsiteX10" fmla="*/ 1337786 w 1438275"/>
                      <a:gd name="connsiteY10" fmla="*/ 480536 h 885825"/>
                      <a:gd name="connsiteX11" fmla="*/ 1438751 w 1438275"/>
                      <a:gd name="connsiteY11" fmla="*/ 378619 h 8858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438275" h="885825">
                        <a:moveTo>
                          <a:pt x="1070134" y="7144"/>
                        </a:moveTo>
                        <a:lnTo>
                          <a:pt x="801529" y="275749"/>
                        </a:lnTo>
                        <a:lnTo>
                          <a:pt x="662464" y="137636"/>
                        </a:lnTo>
                        <a:lnTo>
                          <a:pt x="7144" y="784384"/>
                        </a:lnTo>
                        <a:lnTo>
                          <a:pt x="108109" y="885349"/>
                        </a:lnTo>
                        <a:lnTo>
                          <a:pt x="662464" y="338614"/>
                        </a:lnTo>
                        <a:lnTo>
                          <a:pt x="928211" y="605314"/>
                        </a:lnTo>
                        <a:lnTo>
                          <a:pt x="1029176" y="503396"/>
                        </a:lnTo>
                        <a:lnTo>
                          <a:pt x="902494" y="376714"/>
                        </a:lnTo>
                        <a:lnTo>
                          <a:pt x="1070134" y="209074"/>
                        </a:lnTo>
                        <a:lnTo>
                          <a:pt x="1337786" y="480536"/>
                        </a:lnTo>
                        <a:lnTo>
                          <a:pt x="1438751" y="378619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95469"/>
                    <a:endParaRPr lang="nl-NL" sz="7200" dirty="0">
                      <a:solidFill>
                        <a:srgbClr val="211F26"/>
                      </a:solidFill>
                      <a:latin typeface="Segoe UI Light"/>
                    </a:endParaRPr>
                  </a:p>
                </p:txBody>
              </p:sp>
            </p:grpSp>
          </p:grpSp>
          <p:sp>
            <p:nvSpPr>
              <p:cNvPr id="45" name="Tekstvak 44">
                <a:extLst>
                  <a:ext uri="{FF2B5EF4-FFF2-40B4-BE49-F238E27FC236}">
                    <a16:creationId xmlns:a16="http://schemas.microsoft.com/office/drawing/2014/main" id="{73003F9E-86CD-496C-B94B-05AD0E9FF541}"/>
                  </a:ext>
                </a:extLst>
              </p:cNvPr>
              <p:cNvSpPr txBox="1"/>
              <p:nvPr userDrawn="1"/>
            </p:nvSpPr>
            <p:spPr>
              <a:xfrm>
                <a:off x="-3565087" y="1617700"/>
                <a:ext cx="627469" cy="113727"/>
              </a:xfrm>
              <a:prstGeom prst="rect">
                <a:avLst/>
              </a:prstGeom>
              <a:noFill/>
            </p:spPr>
            <p:txBody>
              <a:bodyPr wrap="square" lIns="0" tIns="18000" rIns="0" bIns="0" rtlCol="0" anchor="t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Afbeeldingen</a:t>
                </a:r>
              </a:p>
            </p:txBody>
          </p:sp>
        </p:grpSp>
        <p:grpSp>
          <p:nvGrpSpPr>
            <p:cNvPr id="24" name="Groep 23">
              <a:extLst>
                <a:ext uri="{FF2B5EF4-FFF2-40B4-BE49-F238E27FC236}">
                  <a16:creationId xmlns:a16="http://schemas.microsoft.com/office/drawing/2014/main" id="{5FF96AD2-C5EF-4E3A-8EEA-BC08A4488387}"/>
                </a:ext>
              </a:extLst>
            </p:cNvPr>
            <p:cNvGrpSpPr/>
            <p:nvPr userDrawn="1"/>
          </p:nvGrpSpPr>
          <p:grpSpPr>
            <a:xfrm>
              <a:off x="-3354295" y="5166361"/>
              <a:ext cx="514284" cy="506545"/>
              <a:chOff x="12617641" y="3403239"/>
              <a:chExt cx="752963" cy="741634"/>
            </a:xfrm>
          </p:grpSpPr>
          <p:grpSp>
            <p:nvGrpSpPr>
              <p:cNvPr id="28" name="Groep 27">
                <a:extLst>
                  <a:ext uri="{FF2B5EF4-FFF2-40B4-BE49-F238E27FC236}">
                    <a16:creationId xmlns:a16="http://schemas.microsoft.com/office/drawing/2014/main" id="{9FE73AA5-6E08-4F6E-9551-EDBFED224444}"/>
                  </a:ext>
                </a:extLst>
              </p:cNvPr>
              <p:cNvGrpSpPr/>
              <p:nvPr userDrawn="1"/>
            </p:nvGrpSpPr>
            <p:grpSpPr>
              <a:xfrm>
                <a:off x="12771530" y="3403239"/>
                <a:ext cx="467176" cy="448491"/>
                <a:chOff x="12782157" y="3403239"/>
                <a:chExt cx="467176" cy="448491"/>
              </a:xfrm>
            </p:grpSpPr>
            <p:grpSp>
              <p:nvGrpSpPr>
                <p:cNvPr id="31" name="Groep 30">
                  <a:extLst>
                    <a:ext uri="{FF2B5EF4-FFF2-40B4-BE49-F238E27FC236}">
                      <a16:creationId xmlns:a16="http://schemas.microsoft.com/office/drawing/2014/main" id="{E91E94B2-0526-43F1-808B-B2195D2B1491}"/>
                    </a:ext>
                  </a:extLst>
                </p:cNvPr>
                <p:cNvGrpSpPr/>
                <p:nvPr userDrawn="1"/>
              </p:nvGrpSpPr>
              <p:grpSpPr>
                <a:xfrm>
                  <a:off x="12782157" y="3403239"/>
                  <a:ext cx="412976" cy="396132"/>
                  <a:chOff x="13554906" y="3320109"/>
                  <a:chExt cx="443917" cy="425811"/>
                </a:xfrm>
              </p:grpSpPr>
              <p:grpSp>
                <p:nvGrpSpPr>
                  <p:cNvPr id="38" name="Groep 37">
                    <a:extLst>
                      <a:ext uri="{FF2B5EF4-FFF2-40B4-BE49-F238E27FC236}">
                        <a16:creationId xmlns:a16="http://schemas.microsoft.com/office/drawing/2014/main" id="{8A218E41-7396-490F-B64C-6B06B7F49898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17" cy="425811"/>
                    <a:chOff x="12909684" y="1276143"/>
                    <a:chExt cx="443917" cy="425811"/>
                  </a:xfrm>
                </p:grpSpPr>
                <p:sp>
                  <p:nvSpPr>
                    <p:cNvPr id="41" name="Rechthoek 40">
                      <a:extLst>
                        <a:ext uri="{FF2B5EF4-FFF2-40B4-BE49-F238E27FC236}">
                          <a16:creationId xmlns:a16="http://schemas.microsoft.com/office/drawing/2014/main" id="{EE539437-018C-4ED6-8496-F426ECC38218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9" y="1276143"/>
                      <a:ext cx="443912" cy="425811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818181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42" name="Rechthoek 41">
                      <a:extLst>
                        <a:ext uri="{FF2B5EF4-FFF2-40B4-BE49-F238E27FC236}">
                          <a16:creationId xmlns:a16="http://schemas.microsoft.com/office/drawing/2014/main" id="{F0CC9EDA-BB72-45C2-94C4-874D005F7A15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43" name="Ovaal 42">
                      <a:extLst>
                        <a:ext uri="{FF2B5EF4-FFF2-40B4-BE49-F238E27FC236}">
                          <a16:creationId xmlns:a16="http://schemas.microsoft.com/office/drawing/2014/main" id="{ACCCF9C3-AD93-4FB4-A320-083B116ECCE3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pic>
                <p:nvPicPr>
                  <p:cNvPr id="39" name="Afbeelding 38">
                    <a:extLst>
                      <a:ext uri="{FF2B5EF4-FFF2-40B4-BE49-F238E27FC236}">
                        <a16:creationId xmlns:a16="http://schemas.microsoft.com/office/drawing/2014/main" id="{DC150851-5605-4CAB-BFD7-A63191E21469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1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40" name="Afbeelding 39">
                    <a:extLst>
                      <a:ext uri="{FF2B5EF4-FFF2-40B4-BE49-F238E27FC236}">
                        <a16:creationId xmlns:a16="http://schemas.microsoft.com/office/drawing/2014/main" id="{413361AD-A742-4E6B-A402-5C4D3FDD5C11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9" y="3449265"/>
                    <a:ext cx="173367" cy="111424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32" name="Groep 31">
                  <a:extLst>
                    <a:ext uri="{FF2B5EF4-FFF2-40B4-BE49-F238E27FC236}">
                      <a16:creationId xmlns:a16="http://schemas.microsoft.com/office/drawing/2014/main" id="{0C66B448-FCAA-4ED6-894F-B6E094445F63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36" name="Rechthoek 35">
                    <a:extLst>
                      <a:ext uri="{FF2B5EF4-FFF2-40B4-BE49-F238E27FC236}">
                        <a16:creationId xmlns:a16="http://schemas.microsoft.com/office/drawing/2014/main" id="{4B50EC1A-5908-47A5-BE61-EA8A5B85E3D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37" name="Rechthoek 36">
                    <a:extLst>
                      <a:ext uri="{FF2B5EF4-FFF2-40B4-BE49-F238E27FC236}">
                        <a16:creationId xmlns:a16="http://schemas.microsoft.com/office/drawing/2014/main" id="{91C26857-9F74-4EAE-B076-E6BFB5BE7273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33" name="Groep 32">
                  <a:extLst>
                    <a:ext uri="{FF2B5EF4-FFF2-40B4-BE49-F238E27FC236}">
                      <a16:creationId xmlns:a16="http://schemas.microsoft.com/office/drawing/2014/main" id="{52C4AF9E-8A61-4E11-9B27-9EDB1225F2F0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34" name="Rechthoek 33">
                    <a:extLst>
                      <a:ext uri="{FF2B5EF4-FFF2-40B4-BE49-F238E27FC236}">
                        <a16:creationId xmlns:a16="http://schemas.microsoft.com/office/drawing/2014/main" id="{28F8D54A-AE00-40F6-A54C-C6649730824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35" name="Rechthoek 34">
                    <a:extLst>
                      <a:ext uri="{FF2B5EF4-FFF2-40B4-BE49-F238E27FC236}">
                        <a16:creationId xmlns:a16="http://schemas.microsoft.com/office/drawing/2014/main" id="{A031D4F4-1DE1-4698-BC0F-9685334164CF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</p:grpSp>
          <p:sp>
            <p:nvSpPr>
              <p:cNvPr id="29" name="Rechthoek 28">
                <a:extLst>
                  <a:ext uri="{FF2B5EF4-FFF2-40B4-BE49-F238E27FC236}">
                    <a16:creationId xmlns:a16="http://schemas.microsoft.com/office/drawing/2014/main" id="{9FAB1E17-BFC4-4A7E-9733-7445BA3C0F93}"/>
                  </a:ext>
                </a:extLst>
              </p:cNvPr>
              <p:cNvSpPr/>
              <p:nvPr userDrawn="1"/>
            </p:nvSpPr>
            <p:spPr>
              <a:xfrm>
                <a:off x="12617641" y="3889890"/>
                <a:ext cx="752963" cy="16117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Bijsnijden</a:t>
                </a:r>
              </a:p>
            </p:txBody>
          </p:sp>
          <p:sp>
            <p:nvSpPr>
              <p:cNvPr id="30" name="Gelijkbenige driehoek 29">
                <a:extLst>
                  <a:ext uri="{FF2B5EF4-FFF2-40B4-BE49-F238E27FC236}">
                    <a16:creationId xmlns:a16="http://schemas.microsoft.com/office/drawing/2014/main" id="{44DCBC25-7DEB-4D2B-B84B-A608F2E52DD6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81818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25" name="Ovaal 24">
              <a:extLst>
                <a:ext uri="{FF2B5EF4-FFF2-40B4-BE49-F238E27FC236}">
                  <a16:creationId xmlns:a16="http://schemas.microsoft.com/office/drawing/2014/main" id="{511960DE-BD2E-4AFE-8789-A3A09A7B35A8}"/>
                </a:ext>
              </a:extLst>
            </p:cNvPr>
            <p:cNvSpPr/>
            <p:nvPr userDrawn="1"/>
          </p:nvSpPr>
          <p:spPr>
            <a:xfrm>
              <a:off x="-3603587" y="181118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26" name="Rechthoek 25">
              <a:extLst>
                <a:ext uri="{FF2B5EF4-FFF2-40B4-BE49-F238E27FC236}">
                  <a16:creationId xmlns:a16="http://schemas.microsoft.com/office/drawing/2014/main" id="{310B149D-2E5D-4BE2-8AE8-70DA2CFE843C}"/>
                </a:ext>
              </a:extLst>
            </p:cNvPr>
            <p:cNvSpPr/>
            <p:nvPr userDrawn="1"/>
          </p:nvSpPr>
          <p:spPr>
            <a:xfrm>
              <a:off x="-3319415" y="1811185"/>
              <a:ext cx="2944682" cy="32633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Kies de gewenste categorie en afbeelding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en klik 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‘Invoegen’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27" name="Rechthoek 26">
              <a:extLst>
                <a:ext uri="{FF2B5EF4-FFF2-40B4-BE49-F238E27FC236}">
                  <a16:creationId xmlns:a16="http://schemas.microsoft.com/office/drawing/2014/main" id="{2FC18E2E-558C-4527-BC54-C9A8538BB892}"/>
                </a:ext>
              </a:extLst>
            </p:cNvPr>
            <p:cNvSpPr/>
            <p:nvPr userDrawn="1"/>
          </p:nvSpPr>
          <p:spPr>
            <a:xfrm>
              <a:off x="-3319415" y="2245760"/>
              <a:ext cx="825500" cy="209550"/>
            </a:xfrm>
            <a:prstGeom prst="rect">
              <a:avLst/>
            </a:prstGeom>
            <a:solidFill>
              <a:srgbClr val="1FF524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Invoegen</a:t>
              </a:r>
            </a:p>
          </p:txBody>
        </p:sp>
      </p:grpSp>
      <p:grpSp>
        <p:nvGrpSpPr>
          <p:cNvPr id="81" name="- INSTRUCTIES">
            <a:extLst>
              <a:ext uri="{FF2B5EF4-FFF2-40B4-BE49-F238E27FC236}">
                <a16:creationId xmlns:a16="http://schemas.microsoft.com/office/drawing/2014/main" id="{612DFB08-6929-42AD-97A2-2C1E5E8C66D3}"/>
              </a:ext>
            </a:extLst>
          </p:cNvPr>
          <p:cNvGrpSpPr/>
          <p:nvPr userDrawn="1"/>
        </p:nvGrpSpPr>
        <p:grpSpPr>
          <a:xfrm>
            <a:off x="-3786437" y="-1"/>
            <a:ext cx="3693386" cy="5952132"/>
            <a:chOff x="-3786437" y="-1"/>
            <a:chExt cx="3693386" cy="5952132"/>
          </a:xfrm>
        </p:grpSpPr>
        <p:sp>
          <p:nvSpPr>
            <p:cNvPr id="82" name="Rechthoek 81">
              <a:extLst>
                <a:ext uri="{FF2B5EF4-FFF2-40B4-BE49-F238E27FC236}">
                  <a16:creationId xmlns:a16="http://schemas.microsoft.com/office/drawing/2014/main" id="{4E6530ED-0FCB-4E3B-9896-24071A333EEF}"/>
                </a:ext>
              </a:extLst>
            </p:cNvPr>
            <p:cNvSpPr/>
            <p:nvPr userDrawn="1"/>
          </p:nvSpPr>
          <p:spPr>
            <a:xfrm>
              <a:off x="-3786165" y="-1"/>
              <a:ext cx="3593091" cy="5124131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Tekst niveaus kiezen</a:t>
              </a:r>
            </a:p>
          </p:txBody>
        </p:sp>
        <p:sp>
          <p:nvSpPr>
            <p:cNvPr id="83" name="Ovaal 82">
              <a:extLst>
                <a:ext uri="{FF2B5EF4-FFF2-40B4-BE49-F238E27FC236}">
                  <a16:creationId xmlns:a16="http://schemas.microsoft.com/office/drawing/2014/main" id="{C1414464-D4EB-47B1-8C22-D4CDDD24DC47}"/>
                </a:ext>
              </a:extLst>
            </p:cNvPr>
            <p:cNvSpPr/>
            <p:nvPr userDrawn="1"/>
          </p:nvSpPr>
          <p:spPr>
            <a:xfrm>
              <a:off x="-3604183" y="183748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84" name="Rechthoek 83">
              <a:extLst>
                <a:ext uri="{FF2B5EF4-FFF2-40B4-BE49-F238E27FC236}">
                  <a16:creationId xmlns:a16="http://schemas.microsoft.com/office/drawing/2014/main" id="{81252B27-E3BD-4D66-A126-0A6192A10FE3}"/>
                </a:ext>
              </a:extLst>
            </p:cNvPr>
            <p:cNvSpPr/>
            <p:nvPr userDrawn="1"/>
          </p:nvSpPr>
          <p:spPr>
            <a:xfrm>
              <a:off x="-3319415" y="183748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9875" marR="0" lvl="0" indent="-269875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1"/>
                </a:buClr>
                <a:buSzTx/>
                <a:buFont typeface="Calibri" panose="020F0502020204030204" pitchFamily="34" charset="0"/>
                <a:buChar char="›"/>
                <a:tabLst/>
                <a:defRPr/>
              </a:pP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Bullet</a:t>
              </a:r>
              <a:endParaRPr kumimoji="0" lang="nl-NL" sz="1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Calibri" panose="020F0502020204030204" pitchFamily="34" charset="0"/>
              </a:endParaRPr>
            </a:p>
          </p:txBody>
        </p:sp>
        <p:sp>
          <p:nvSpPr>
            <p:cNvPr id="85" name="Ovaal 84">
              <a:extLst>
                <a:ext uri="{FF2B5EF4-FFF2-40B4-BE49-F238E27FC236}">
                  <a16:creationId xmlns:a16="http://schemas.microsoft.com/office/drawing/2014/main" id="{679DBC54-1C73-438A-913D-CA37214543E7}"/>
                </a:ext>
              </a:extLst>
            </p:cNvPr>
            <p:cNvSpPr/>
            <p:nvPr userDrawn="1"/>
          </p:nvSpPr>
          <p:spPr>
            <a:xfrm>
              <a:off x="-3604183" y="219682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86" name="Rechthoek 85">
              <a:extLst>
                <a:ext uri="{FF2B5EF4-FFF2-40B4-BE49-F238E27FC236}">
                  <a16:creationId xmlns:a16="http://schemas.microsoft.com/office/drawing/2014/main" id="{F6A6C9FA-B3CA-4A62-B13B-5BB684B2828C}"/>
                </a:ext>
              </a:extLst>
            </p:cNvPr>
            <p:cNvSpPr/>
            <p:nvPr userDrawn="1"/>
          </p:nvSpPr>
          <p:spPr>
            <a:xfrm>
              <a:off x="-3604183" y="1196113"/>
              <a:ext cx="3229047" cy="459227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Gebruik onder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‘Start’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de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lijstniveau-knoppen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om een tekst niveau te kiezen. 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Kies uit:</a:t>
              </a:r>
            </a:p>
          </p:txBody>
        </p:sp>
        <p:sp>
          <p:nvSpPr>
            <p:cNvPr id="87" name="Rechthoek 86">
              <a:extLst>
                <a:ext uri="{FF2B5EF4-FFF2-40B4-BE49-F238E27FC236}">
                  <a16:creationId xmlns:a16="http://schemas.microsoft.com/office/drawing/2014/main" id="{EA355282-884C-4F94-8D79-443AC5DF89E5}"/>
                </a:ext>
              </a:extLst>
            </p:cNvPr>
            <p:cNvSpPr/>
            <p:nvPr userDrawn="1"/>
          </p:nvSpPr>
          <p:spPr>
            <a:xfrm>
              <a:off x="-3319415" y="219682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539750" marR="0" lvl="0" indent="-269875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1"/>
                </a:buClr>
                <a:buSzTx/>
                <a:buFont typeface="Calibri" panose="020F0502020204030204" pitchFamily="34" charset="0"/>
                <a:buChar char="›"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Sub-</a:t>
              </a: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bullet</a:t>
              </a:r>
              <a:endParaRPr kumimoji="0" lang="nl-NL" sz="1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Calibri" panose="020F0502020204030204" pitchFamily="34" charset="0"/>
              </a:endParaRPr>
            </a:p>
          </p:txBody>
        </p:sp>
        <p:sp>
          <p:nvSpPr>
            <p:cNvPr id="88" name="Ovaal 87">
              <a:extLst>
                <a:ext uri="{FF2B5EF4-FFF2-40B4-BE49-F238E27FC236}">
                  <a16:creationId xmlns:a16="http://schemas.microsoft.com/office/drawing/2014/main" id="{3D311076-30AB-4058-B444-0C8B89F935E0}"/>
                </a:ext>
              </a:extLst>
            </p:cNvPr>
            <p:cNvSpPr/>
            <p:nvPr userDrawn="1"/>
          </p:nvSpPr>
          <p:spPr>
            <a:xfrm>
              <a:off x="-3604183" y="255617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89" name="Rechthoek 88">
              <a:extLst>
                <a:ext uri="{FF2B5EF4-FFF2-40B4-BE49-F238E27FC236}">
                  <a16:creationId xmlns:a16="http://schemas.microsoft.com/office/drawing/2014/main" id="{47849E90-0953-4572-B149-8F4B8FE2CF0E}"/>
                </a:ext>
              </a:extLst>
            </p:cNvPr>
            <p:cNvSpPr/>
            <p:nvPr userDrawn="1"/>
          </p:nvSpPr>
          <p:spPr>
            <a:xfrm>
              <a:off x="-3319415" y="255617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Calibri" panose="020F0502020204030204" pitchFamily="34" charset="0"/>
                <a:buNone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Platte tekst</a:t>
              </a:r>
            </a:p>
          </p:txBody>
        </p:sp>
        <p:sp>
          <p:nvSpPr>
            <p:cNvPr id="90" name="Ovaal 89">
              <a:extLst>
                <a:ext uri="{FF2B5EF4-FFF2-40B4-BE49-F238E27FC236}">
                  <a16:creationId xmlns:a16="http://schemas.microsoft.com/office/drawing/2014/main" id="{888C9F06-B298-444F-A468-8D12B0596EF3}"/>
                </a:ext>
              </a:extLst>
            </p:cNvPr>
            <p:cNvSpPr/>
            <p:nvPr userDrawn="1"/>
          </p:nvSpPr>
          <p:spPr>
            <a:xfrm>
              <a:off x="-3604183" y="291551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91" name="Rechthoek 90">
              <a:extLst>
                <a:ext uri="{FF2B5EF4-FFF2-40B4-BE49-F238E27FC236}">
                  <a16:creationId xmlns:a16="http://schemas.microsoft.com/office/drawing/2014/main" id="{033361B3-DE82-4AC1-ADF4-AAC4EE638629}"/>
                </a:ext>
              </a:extLst>
            </p:cNvPr>
            <p:cNvSpPr/>
            <p:nvPr userDrawn="1"/>
          </p:nvSpPr>
          <p:spPr>
            <a:xfrm>
              <a:off x="-3319415" y="291551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34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Titel / Quote</a:t>
              </a:r>
            </a:p>
          </p:txBody>
        </p:sp>
        <p:sp>
          <p:nvSpPr>
            <p:cNvPr id="92" name="Ovaal 91">
              <a:extLst>
                <a:ext uri="{FF2B5EF4-FFF2-40B4-BE49-F238E27FC236}">
                  <a16:creationId xmlns:a16="http://schemas.microsoft.com/office/drawing/2014/main" id="{10C0F1F7-4A90-4974-A5E4-9DF80BF7BB88}"/>
                </a:ext>
              </a:extLst>
            </p:cNvPr>
            <p:cNvSpPr/>
            <p:nvPr userDrawn="1"/>
          </p:nvSpPr>
          <p:spPr>
            <a:xfrm>
              <a:off x="-3604183" y="327486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93" name="Rechthoek 92">
              <a:extLst>
                <a:ext uri="{FF2B5EF4-FFF2-40B4-BE49-F238E27FC236}">
                  <a16:creationId xmlns:a16="http://schemas.microsoft.com/office/drawing/2014/main" id="{8BDD8A7B-3B92-4047-80F6-775E118DC61C}"/>
                </a:ext>
              </a:extLst>
            </p:cNvPr>
            <p:cNvSpPr/>
            <p:nvPr userDrawn="1"/>
          </p:nvSpPr>
          <p:spPr>
            <a:xfrm>
              <a:off x="-3319415" y="327486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8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Subtitel</a:t>
              </a:r>
            </a:p>
          </p:txBody>
        </p:sp>
        <p:sp>
          <p:nvSpPr>
            <p:cNvPr id="94" name="Ovaal 93">
              <a:extLst>
                <a:ext uri="{FF2B5EF4-FFF2-40B4-BE49-F238E27FC236}">
                  <a16:creationId xmlns:a16="http://schemas.microsoft.com/office/drawing/2014/main" id="{A9BC7C23-CCBB-4321-9C25-1AB4EBF03E8B}"/>
                </a:ext>
              </a:extLst>
            </p:cNvPr>
            <p:cNvSpPr/>
            <p:nvPr userDrawn="1"/>
          </p:nvSpPr>
          <p:spPr>
            <a:xfrm>
              <a:off x="-3604183" y="363420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6</a:t>
              </a:r>
            </a:p>
          </p:txBody>
        </p:sp>
        <p:sp>
          <p:nvSpPr>
            <p:cNvPr id="95" name="Rechthoek 94">
              <a:extLst>
                <a:ext uri="{FF2B5EF4-FFF2-40B4-BE49-F238E27FC236}">
                  <a16:creationId xmlns:a16="http://schemas.microsoft.com/office/drawing/2014/main" id="{645BD7BE-D3F9-40BA-B85F-BFC6CDC4CA1F}"/>
                </a:ext>
              </a:extLst>
            </p:cNvPr>
            <p:cNvSpPr/>
            <p:nvPr userDrawn="1"/>
          </p:nvSpPr>
          <p:spPr>
            <a:xfrm>
              <a:off x="-3319415" y="399355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6700" marR="0" lvl="0" indent="-26670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Numerieke </a:t>
              </a: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bullet</a:t>
              </a: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 </a:t>
              </a:r>
            </a:p>
          </p:txBody>
        </p:sp>
        <p:sp>
          <p:nvSpPr>
            <p:cNvPr id="96" name="Ovaal 95">
              <a:extLst>
                <a:ext uri="{FF2B5EF4-FFF2-40B4-BE49-F238E27FC236}">
                  <a16:creationId xmlns:a16="http://schemas.microsoft.com/office/drawing/2014/main" id="{C0054836-D030-4930-B2CD-206960F9BC56}"/>
                </a:ext>
              </a:extLst>
            </p:cNvPr>
            <p:cNvSpPr/>
            <p:nvPr userDrawn="1"/>
          </p:nvSpPr>
          <p:spPr>
            <a:xfrm>
              <a:off x="-3604183" y="399355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</a:p>
          </p:txBody>
        </p:sp>
        <p:sp>
          <p:nvSpPr>
            <p:cNvPr id="97" name="Rechthoek 96">
              <a:extLst>
                <a:ext uri="{FF2B5EF4-FFF2-40B4-BE49-F238E27FC236}">
                  <a16:creationId xmlns:a16="http://schemas.microsoft.com/office/drawing/2014/main" id="{DE9DCDA6-5AA2-4EBB-B13B-4F5128695BF3}"/>
                </a:ext>
              </a:extLst>
            </p:cNvPr>
            <p:cNvSpPr/>
            <p:nvPr userDrawn="1"/>
          </p:nvSpPr>
          <p:spPr>
            <a:xfrm>
              <a:off x="-3325830" y="435289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6700" marR="0" lvl="0" indent="-26670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+mj-lt"/>
                <a:buAutoNum type="alphaLcPeriod"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Alfabetische </a:t>
              </a: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bullet</a:t>
              </a: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 </a:t>
              </a:r>
            </a:p>
          </p:txBody>
        </p:sp>
        <p:sp>
          <p:nvSpPr>
            <p:cNvPr id="98" name="Ovaal 97">
              <a:extLst>
                <a:ext uri="{FF2B5EF4-FFF2-40B4-BE49-F238E27FC236}">
                  <a16:creationId xmlns:a16="http://schemas.microsoft.com/office/drawing/2014/main" id="{084D9323-7473-4C55-91CC-3DD28301C287}"/>
                </a:ext>
              </a:extLst>
            </p:cNvPr>
            <p:cNvSpPr/>
            <p:nvPr userDrawn="1"/>
          </p:nvSpPr>
          <p:spPr>
            <a:xfrm>
              <a:off x="-3604183" y="435289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8</a:t>
              </a:r>
            </a:p>
          </p:txBody>
        </p:sp>
        <p:sp>
          <p:nvSpPr>
            <p:cNvPr id="99" name="Rechthoek 98">
              <a:extLst>
                <a:ext uri="{FF2B5EF4-FFF2-40B4-BE49-F238E27FC236}">
                  <a16:creationId xmlns:a16="http://schemas.microsoft.com/office/drawing/2014/main" id="{C32AB920-950E-4F68-969D-0D97E824E4D2}"/>
                </a:ext>
              </a:extLst>
            </p:cNvPr>
            <p:cNvSpPr/>
            <p:nvPr userDrawn="1"/>
          </p:nvSpPr>
          <p:spPr>
            <a:xfrm>
              <a:off x="-3319415" y="4712245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200" b="0" i="1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*Bronvermelding </a:t>
              </a:r>
            </a:p>
          </p:txBody>
        </p:sp>
        <p:sp>
          <p:nvSpPr>
            <p:cNvPr id="100" name="Ovaal 99">
              <a:extLst>
                <a:ext uri="{FF2B5EF4-FFF2-40B4-BE49-F238E27FC236}">
                  <a16:creationId xmlns:a16="http://schemas.microsoft.com/office/drawing/2014/main" id="{C3B2BAAA-ABBB-479F-B10F-982A341A4B8F}"/>
                </a:ext>
              </a:extLst>
            </p:cNvPr>
            <p:cNvSpPr/>
            <p:nvPr userDrawn="1"/>
          </p:nvSpPr>
          <p:spPr>
            <a:xfrm>
              <a:off x="-3604183" y="4712245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9</a:t>
              </a:r>
            </a:p>
          </p:txBody>
        </p:sp>
        <p:sp>
          <p:nvSpPr>
            <p:cNvPr id="101" name="Rechthoek 100">
              <a:extLst>
                <a:ext uri="{FF2B5EF4-FFF2-40B4-BE49-F238E27FC236}">
                  <a16:creationId xmlns:a16="http://schemas.microsoft.com/office/drawing/2014/main" id="{A214F258-A86D-4A78-A46D-697C986E1703}"/>
                </a:ext>
              </a:extLst>
            </p:cNvPr>
            <p:cNvSpPr/>
            <p:nvPr userDrawn="1"/>
          </p:nvSpPr>
          <p:spPr>
            <a:xfrm>
              <a:off x="-3319415" y="363420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Kop</a:t>
              </a:r>
            </a:p>
          </p:txBody>
        </p:sp>
        <p:sp>
          <p:nvSpPr>
            <p:cNvPr id="102" name="Rechthoek 101">
              <a:extLst>
                <a:ext uri="{FF2B5EF4-FFF2-40B4-BE49-F238E27FC236}">
                  <a16:creationId xmlns:a16="http://schemas.microsoft.com/office/drawing/2014/main" id="{0C133D5B-E6D3-44B6-A4D2-14858AB06735}"/>
                </a:ext>
              </a:extLst>
            </p:cNvPr>
            <p:cNvSpPr/>
            <p:nvPr userDrawn="1"/>
          </p:nvSpPr>
          <p:spPr>
            <a:xfrm>
              <a:off x="-3786437" y="5124131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MEER WETEN?</a:t>
              </a:r>
              <a:b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Ga naar de tab</a:t>
              </a: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'SLIDEBUILDER’ </a:t>
              </a: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en klik</a:t>
              </a:r>
              <a:b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op de knop </a:t>
              </a: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'Support &amp; Inspiratie'</a:t>
              </a:r>
            </a:p>
          </p:txBody>
        </p:sp>
        <p:grpSp>
          <p:nvGrpSpPr>
            <p:cNvPr id="103" name="ICOON_info">
              <a:extLst>
                <a:ext uri="{FF2B5EF4-FFF2-40B4-BE49-F238E27FC236}">
                  <a16:creationId xmlns:a16="http://schemas.microsoft.com/office/drawing/2014/main" id="{76C22E0F-6A66-4033-B86B-CDBACB4C6017}"/>
                </a:ext>
              </a:extLst>
            </p:cNvPr>
            <p:cNvGrpSpPr/>
            <p:nvPr userDrawn="1"/>
          </p:nvGrpSpPr>
          <p:grpSpPr>
            <a:xfrm>
              <a:off x="-376736" y="5063968"/>
              <a:ext cx="283685" cy="283685"/>
              <a:chOff x="-510741" y="5913713"/>
              <a:chExt cx="267555" cy="267555"/>
            </a:xfrm>
          </p:grpSpPr>
          <p:sp>
            <p:nvSpPr>
              <p:cNvPr id="151" name="Ovaal 150">
                <a:extLst>
                  <a:ext uri="{FF2B5EF4-FFF2-40B4-BE49-F238E27FC236}">
                    <a16:creationId xmlns:a16="http://schemas.microsoft.com/office/drawing/2014/main" id="{C1EF9792-73A7-41FF-B5B5-F8E7610C47CB}"/>
                  </a:ext>
                </a:extLst>
              </p:cNvPr>
              <p:cNvSpPr/>
              <p:nvPr userDrawn="1"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52" name="Graphic 163" descr="Informatie">
                <a:extLst>
                  <a:ext uri="{FF2B5EF4-FFF2-40B4-BE49-F238E27FC236}">
                    <a16:creationId xmlns:a16="http://schemas.microsoft.com/office/drawing/2014/main" id="{8F76C5A6-7654-4CB3-B257-59EACD1ECC9C}"/>
                  </a:ext>
                </a:extLst>
              </p:cNvPr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avLst/>
                <a:gdLst>
                  <a:gd name="connsiteX0" fmla="*/ 145860 w 291719"/>
                  <a:gd name="connsiteY0" fmla="*/ 0 h 291719"/>
                  <a:gd name="connsiteX1" fmla="*/ 0 w 291719"/>
                  <a:gd name="connsiteY1" fmla="*/ 145860 h 291719"/>
                  <a:gd name="connsiteX2" fmla="*/ 145860 w 291719"/>
                  <a:gd name="connsiteY2" fmla="*/ 291720 h 291719"/>
                  <a:gd name="connsiteX3" fmla="*/ 291720 w 291719"/>
                  <a:gd name="connsiteY3" fmla="*/ 145860 h 291719"/>
                  <a:gd name="connsiteX4" fmla="*/ 145860 w 291719"/>
                  <a:gd name="connsiteY4" fmla="*/ 0 h 291719"/>
                  <a:gd name="connsiteX5" fmla="*/ 138183 w 291719"/>
                  <a:gd name="connsiteY5" fmla="*/ 38384 h 291719"/>
                  <a:gd name="connsiteX6" fmla="*/ 157375 w 291719"/>
                  <a:gd name="connsiteY6" fmla="*/ 57576 h 291719"/>
                  <a:gd name="connsiteX7" fmla="*/ 138183 w 291719"/>
                  <a:gd name="connsiteY7" fmla="*/ 76768 h 291719"/>
                  <a:gd name="connsiteX8" fmla="*/ 118991 w 291719"/>
                  <a:gd name="connsiteY8" fmla="*/ 57576 h 291719"/>
                  <a:gd name="connsiteX9" fmla="*/ 138183 w 291719"/>
                  <a:gd name="connsiteY9" fmla="*/ 38384 h 291719"/>
                  <a:gd name="connsiteX10" fmla="*/ 184244 w 291719"/>
                  <a:gd name="connsiteY10" fmla="*/ 253336 h 291719"/>
                  <a:gd name="connsiteX11" fmla="*/ 107476 w 291719"/>
                  <a:gd name="connsiteY11" fmla="*/ 253336 h 291719"/>
                  <a:gd name="connsiteX12" fmla="*/ 107476 w 291719"/>
                  <a:gd name="connsiteY12" fmla="*/ 230305 h 291719"/>
                  <a:gd name="connsiteX13" fmla="*/ 134345 w 291719"/>
                  <a:gd name="connsiteY13" fmla="*/ 230305 h 291719"/>
                  <a:gd name="connsiteX14" fmla="*/ 134345 w 291719"/>
                  <a:gd name="connsiteY14" fmla="*/ 115153 h 291719"/>
                  <a:gd name="connsiteX15" fmla="*/ 111314 w 291719"/>
                  <a:gd name="connsiteY15" fmla="*/ 115153 h 291719"/>
                  <a:gd name="connsiteX16" fmla="*/ 111314 w 291719"/>
                  <a:gd name="connsiteY16" fmla="*/ 92122 h 291719"/>
                  <a:gd name="connsiteX17" fmla="*/ 157375 w 291719"/>
                  <a:gd name="connsiteY17" fmla="*/ 92122 h 291719"/>
                  <a:gd name="connsiteX18" fmla="*/ 157375 w 291719"/>
                  <a:gd name="connsiteY18" fmla="*/ 115153 h 291719"/>
                  <a:gd name="connsiteX19" fmla="*/ 157375 w 291719"/>
                  <a:gd name="connsiteY19" fmla="*/ 230305 h 291719"/>
                  <a:gd name="connsiteX20" fmla="*/ 184244 w 291719"/>
                  <a:gd name="connsiteY20" fmla="*/ 230305 h 291719"/>
                  <a:gd name="connsiteX21" fmla="*/ 184244 w 291719"/>
                  <a:gd name="connsiteY21" fmla="*/ 253336 h 29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200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04" name="VOORBEELD">
              <a:extLst>
                <a:ext uri="{FF2B5EF4-FFF2-40B4-BE49-F238E27FC236}">
                  <a16:creationId xmlns:a16="http://schemas.microsoft.com/office/drawing/2014/main" id="{C2A5E8CB-2A36-42ED-A240-65E780AC8A26}"/>
                </a:ext>
              </a:extLst>
            </p:cNvPr>
            <p:cNvGrpSpPr/>
            <p:nvPr userDrawn="1"/>
          </p:nvGrpSpPr>
          <p:grpSpPr>
            <a:xfrm>
              <a:off x="-3605171" y="458674"/>
              <a:ext cx="3234311" cy="558875"/>
              <a:chOff x="-3605171" y="458674"/>
              <a:chExt cx="3234311" cy="558875"/>
            </a:xfrm>
          </p:grpSpPr>
          <p:sp>
            <p:nvSpPr>
              <p:cNvPr id="111" name="Rechthoek 110">
                <a:extLst>
                  <a:ext uri="{FF2B5EF4-FFF2-40B4-BE49-F238E27FC236}">
                    <a16:creationId xmlns:a16="http://schemas.microsoft.com/office/drawing/2014/main" id="{13427365-DF01-4C1B-826D-9053FC0F309F}"/>
                  </a:ext>
                </a:extLst>
              </p:cNvPr>
              <p:cNvSpPr/>
              <p:nvPr userDrawn="1"/>
            </p:nvSpPr>
            <p:spPr>
              <a:xfrm>
                <a:off x="-3604183" y="458674"/>
                <a:ext cx="393459" cy="184058"/>
              </a:xfrm>
              <a:prstGeom prst="rect">
                <a:avLst/>
              </a:prstGeom>
              <a:solidFill>
                <a:srgbClr val="F8F8F8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1800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9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Start</a:t>
                </a:r>
              </a:p>
            </p:txBody>
          </p:sp>
          <p:sp>
            <p:nvSpPr>
              <p:cNvPr id="112" name="Rechthoek 111">
                <a:extLst>
                  <a:ext uri="{FF2B5EF4-FFF2-40B4-BE49-F238E27FC236}">
                    <a16:creationId xmlns:a16="http://schemas.microsoft.com/office/drawing/2014/main" id="{B10D4D7A-8404-4884-85B9-CD8168480940}"/>
                  </a:ext>
                </a:extLst>
              </p:cNvPr>
              <p:cNvSpPr/>
              <p:nvPr userDrawn="1"/>
            </p:nvSpPr>
            <p:spPr>
              <a:xfrm>
                <a:off x="-3599184" y="621345"/>
                <a:ext cx="383782" cy="27171"/>
              </a:xfrm>
              <a:prstGeom prst="rect">
                <a:avLst/>
              </a:prstGeom>
              <a:solidFill>
                <a:srgbClr val="B746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113" name="Groep 112">
                <a:extLst>
                  <a:ext uri="{FF2B5EF4-FFF2-40B4-BE49-F238E27FC236}">
                    <a16:creationId xmlns:a16="http://schemas.microsoft.com/office/drawing/2014/main" id="{C2F0614A-C516-47FE-A518-7297082AFF7A}"/>
                  </a:ext>
                </a:extLst>
              </p:cNvPr>
              <p:cNvGrpSpPr/>
              <p:nvPr userDrawn="1"/>
            </p:nvGrpSpPr>
            <p:grpSpPr>
              <a:xfrm>
                <a:off x="-3386247" y="830871"/>
                <a:ext cx="139423" cy="109566"/>
                <a:chOff x="-2866744" y="827071"/>
                <a:chExt cx="168701" cy="132575"/>
              </a:xfrm>
            </p:grpSpPr>
            <p:grpSp>
              <p:nvGrpSpPr>
                <p:cNvPr id="144" name="Groep 143">
                  <a:extLst>
                    <a:ext uri="{FF2B5EF4-FFF2-40B4-BE49-F238E27FC236}">
                      <a16:creationId xmlns:a16="http://schemas.microsoft.com/office/drawing/2014/main" id="{1F1F10FB-C1B4-46A9-A89B-14F1972FE14F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146" name="Rechte verbindingslijn 145">
                    <a:extLst>
                      <a:ext uri="{FF2B5EF4-FFF2-40B4-BE49-F238E27FC236}">
                        <a16:creationId xmlns:a16="http://schemas.microsoft.com/office/drawing/2014/main" id="{4843023D-6829-4A00-9F56-E89F9ACF7DC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47" name="Rechte verbindingslijn 146">
                    <a:extLst>
                      <a:ext uri="{FF2B5EF4-FFF2-40B4-BE49-F238E27FC236}">
                        <a16:creationId xmlns:a16="http://schemas.microsoft.com/office/drawing/2014/main" id="{2682F71F-1B85-4A09-B46A-E15A3BF3F62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48" name="Rechte verbindingslijn 147">
                    <a:extLst>
                      <a:ext uri="{FF2B5EF4-FFF2-40B4-BE49-F238E27FC236}">
                        <a16:creationId xmlns:a16="http://schemas.microsoft.com/office/drawing/2014/main" id="{77C3843F-1A0B-47AA-9F31-A5CD787302A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49" name="Rechte verbindingslijn 148">
                    <a:extLst>
                      <a:ext uri="{FF2B5EF4-FFF2-40B4-BE49-F238E27FC236}">
                        <a16:creationId xmlns:a16="http://schemas.microsoft.com/office/drawing/2014/main" id="{D77C5954-C4D1-4E44-9F99-5633A1ADE3D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50" name="Rechte verbindingslijn 149">
                    <a:extLst>
                      <a:ext uri="{FF2B5EF4-FFF2-40B4-BE49-F238E27FC236}">
                        <a16:creationId xmlns:a16="http://schemas.microsoft.com/office/drawing/2014/main" id="{4DA2C594-9006-4A00-AA2A-D068B2C3F90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45" name="Pijl: rechts 144">
                  <a:extLst>
                    <a:ext uri="{FF2B5EF4-FFF2-40B4-BE49-F238E27FC236}">
                      <a16:creationId xmlns:a16="http://schemas.microsoft.com/office/drawing/2014/main" id="{9947DB28-42A2-45B2-94DB-4AB85699D55B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14" name="Groep 113">
                <a:extLst>
                  <a:ext uri="{FF2B5EF4-FFF2-40B4-BE49-F238E27FC236}">
                    <a16:creationId xmlns:a16="http://schemas.microsoft.com/office/drawing/2014/main" id="{B6B2F3C9-928F-47C5-8D0E-C78E325E8BCA}"/>
                  </a:ext>
                </a:extLst>
              </p:cNvPr>
              <p:cNvGrpSpPr/>
              <p:nvPr userDrawn="1"/>
            </p:nvGrpSpPr>
            <p:grpSpPr>
              <a:xfrm>
                <a:off x="-3605171" y="830871"/>
                <a:ext cx="139423" cy="109566"/>
                <a:chOff x="-2866744" y="518074"/>
                <a:chExt cx="168701" cy="132575"/>
              </a:xfrm>
            </p:grpSpPr>
            <p:grpSp>
              <p:nvGrpSpPr>
                <p:cNvPr id="137" name="Groep 136">
                  <a:extLst>
                    <a:ext uri="{FF2B5EF4-FFF2-40B4-BE49-F238E27FC236}">
                      <a16:creationId xmlns:a16="http://schemas.microsoft.com/office/drawing/2014/main" id="{DA54BA71-057A-4862-8B17-1772EC67EF69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139" name="Rechte verbindingslijn 138">
                    <a:extLst>
                      <a:ext uri="{FF2B5EF4-FFF2-40B4-BE49-F238E27FC236}">
                        <a16:creationId xmlns:a16="http://schemas.microsoft.com/office/drawing/2014/main" id="{779BCD1D-32F8-4333-9292-AFCFE88F40D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40" name="Rechte verbindingslijn 139">
                    <a:extLst>
                      <a:ext uri="{FF2B5EF4-FFF2-40B4-BE49-F238E27FC236}">
                        <a16:creationId xmlns:a16="http://schemas.microsoft.com/office/drawing/2014/main" id="{2849E9A7-625F-4879-8088-D10A985F99B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41" name="Rechte verbindingslijn 140">
                    <a:extLst>
                      <a:ext uri="{FF2B5EF4-FFF2-40B4-BE49-F238E27FC236}">
                        <a16:creationId xmlns:a16="http://schemas.microsoft.com/office/drawing/2014/main" id="{C454264B-D843-4D36-AFDA-0F61234A9A6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42" name="Rechte verbindingslijn 141">
                    <a:extLst>
                      <a:ext uri="{FF2B5EF4-FFF2-40B4-BE49-F238E27FC236}">
                        <a16:creationId xmlns:a16="http://schemas.microsoft.com/office/drawing/2014/main" id="{BBE499C7-2376-489F-A987-16BBD40293D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43" name="Rechte verbindingslijn 142">
                    <a:extLst>
                      <a:ext uri="{FF2B5EF4-FFF2-40B4-BE49-F238E27FC236}">
                        <a16:creationId xmlns:a16="http://schemas.microsoft.com/office/drawing/2014/main" id="{53851CF7-D99D-4879-83C2-F3B0B7E839E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38" name="Pijl: rechts 137">
                  <a:extLst>
                    <a:ext uri="{FF2B5EF4-FFF2-40B4-BE49-F238E27FC236}">
                      <a16:creationId xmlns:a16="http://schemas.microsoft.com/office/drawing/2014/main" id="{1A6195AD-41A2-48C3-A0E2-910D5BEF0131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cxnSp>
            <p:nvCxnSpPr>
              <p:cNvPr id="115" name="Rechte verbindingslijn 114">
                <a:extLst>
                  <a:ext uri="{FF2B5EF4-FFF2-40B4-BE49-F238E27FC236}">
                    <a16:creationId xmlns:a16="http://schemas.microsoft.com/office/drawing/2014/main" id="{36FE413F-1931-4004-9DEB-91AC8B3FD50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459956" y="588169"/>
                <a:ext cx="547687" cy="219076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116" name="Rechte verbindingslijn 115">
                <a:extLst>
                  <a:ext uri="{FF2B5EF4-FFF2-40B4-BE49-F238E27FC236}">
                    <a16:creationId xmlns:a16="http://schemas.microsoft.com/office/drawing/2014/main" id="{797E969D-1F6E-4B96-8C69-F9DBC7A619E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224213" y="828675"/>
                <a:ext cx="319088" cy="0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sp>
            <p:nvSpPr>
              <p:cNvPr id="117" name="Rechthoek 116">
                <a:extLst>
                  <a:ext uri="{FF2B5EF4-FFF2-40B4-BE49-F238E27FC236}">
                    <a16:creationId xmlns:a16="http://schemas.microsoft.com/office/drawing/2014/main" id="{C3C9AAAE-8141-4984-B86F-26889D0EEE35}"/>
                  </a:ext>
                </a:extLst>
              </p:cNvPr>
              <p:cNvSpPr/>
              <p:nvPr userDrawn="1"/>
            </p:nvSpPr>
            <p:spPr>
              <a:xfrm>
                <a:off x="-2559903" y="512179"/>
                <a:ext cx="2189042" cy="15108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Tekstniveau omhoog</a:t>
                </a:r>
              </a:p>
            </p:txBody>
          </p:sp>
          <p:sp>
            <p:nvSpPr>
              <p:cNvPr id="118" name="Rechthoek 117">
                <a:extLst>
                  <a:ext uri="{FF2B5EF4-FFF2-40B4-BE49-F238E27FC236}">
                    <a16:creationId xmlns:a16="http://schemas.microsoft.com/office/drawing/2014/main" id="{E7647F20-C25F-4E2E-B0DC-D4B2F1179FCA}"/>
                  </a:ext>
                </a:extLst>
              </p:cNvPr>
              <p:cNvSpPr/>
              <p:nvPr userDrawn="1"/>
            </p:nvSpPr>
            <p:spPr>
              <a:xfrm>
                <a:off x="-2559903" y="819562"/>
                <a:ext cx="2189043" cy="142202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Tekstniveau omlaag</a:t>
                </a:r>
              </a:p>
            </p:txBody>
          </p:sp>
          <p:grpSp>
            <p:nvGrpSpPr>
              <p:cNvPr id="119" name="Groep 118">
                <a:extLst>
                  <a:ext uri="{FF2B5EF4-FFF2-40B4-BE49-F238E27FC236}">
                    <a16:creationId xmlns:a16="http://schemas.microsoft.com/office/drawing/2014/main" id="{3C089EFA-0612-418F-84BF-C67E2869EA8D}"/>
                  </a:ext>
                </a:extLst>
              </p:cNvPr>
              <p:cNvGrpSpPr/>
              <p:nvPr userDrawn="1"/>
            </p:nvGrpSpPr>
            <p:grpSpPr>
              <a:xfrm>
                <a:off x="-2916763" y="769168"/>
                <a:ext cx="268738" cy="248381"/>
                <a:chOff x="-2916763" y="769168"/>
                <a:chExt cx="268738" cy="248381"/>
              </a:xfrm>
            </p:grpSpPr>
            <p:sp>
              <p:nvSpPr>
                <p:cNvPr id="129" name="Rechthoek 128">
                  <a:extLst>
                    <a:ext uri="{FF2B5EF4-FFF2-40B4-BE49-F238E27FC236}">
                      <a16:creationId xmlns:a16="http://schemas.microsoft.com/office/drawing/2014/main" id="{87FBC6B4-B7C4-414F-B522-A3461FDE1DEA}"/>
                    </a:ext>
                  </a:extLst>
                </p:cNvPr>
                <p:cNvSpPr/>
                <p:nvPr userDrawn="1"/>
              </p:nvSpPr>
              <p:spPr>
                <a:xfrm>
                  <a:off x="-2916763" y="769168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130" name="Groep 129">
                  <a:extLst>
                    <a:ext uri="{FF2B5EF4-FFF2-40B4-BE49-F238E27FC236}">
                      <a16:creationId xmlns:a16="http://schemas.microsoft.com/office/drawing/2014/main" id="{9D375E2D-23BE-4D94-8445-87976F3854CE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132" name="Rechte verbindingslijn 131">
                    <a:extLst>
                      <a:ext uri="{FF2B5EF4-FFF2-40B4-BE49-F238E27FC236}">
                        <a16:creationId xmlns:a16="http://schemas.microsoft.com/office/drawing/2014/main" id="{9D526A1D-452D-4E87-9055-183D4A99E9A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33" name="Rechte verbindingslijn 132">
                    <a:extLst>
                      <a:ext uri="{FF2B5EF4-FFF2-40B4-BE49-F238E27FC236}">
                        <a16:creationId xmlns:a16="http://schemas.microsoft.com/office/drawing/2014/main" id="{20C517C2-257A-494D-94D6-AD0F20B83E4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34" name="Rechte verbindingslijn 133">
                    <a:extLst>
                      <a:ext uri="{FF2B5EF4-FFF2-40B4-BE49-F238E27FC236}">
                        <a16:creationId xmlns:a16="http://schemas.microsoft.com/office/drawing/2014/main" id="{D3C4AA0F-957A-4597-911E-7483999BB93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35" name="Rechte verbindingslijn 134">
                    <a:extLst>
                      <a:ext uri="{FF2B5EF4-FFF2-40B4-BE49-F238E27FC236}">
                        <a16:creationId xmlns:a16="http://schemas.microsoft.com/office/drawing/2014/main" id="{65168E0B-56C7-4C2D-9F0E-95F5557BF0B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36" name="Rechte verbindingslijn 135">
                    <a:extLst>
                      <a:ext uri="{FF2B5EF4-FFF2-40B4-BE49-F238E27FC236}">
                        <a16:creationId xmlns:a16="http://schemas.microsoft.com/office/drawing/2014/main" id="{7A0F409F-1E37-4FAC-B218-56A6656D517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31" name="Pijl: rechts 130">
                  <a:extLst>
                    <a:ext uri="{FF2B5EF4-FFF2-40B4-BE49-F238E27FC236}">
                      <a16:creationId xmlns:a16="http://schemas.microsoft.com/office/drawing/2014/main" id="{80CA940D-4C7D-4664-93B5-F2F60DFBC6ED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20" name="Groep 119">
                <a:extLst>
                  <a:ext uri="{FF2B5EF4-FFF2-40B4-BE49-F238E27FC236}">
                    <a16:creationId xmlns:a16="http://schemas.microsoft.com/office/drawing/2014/main" id="{5DB9FB43-7556-48B4-A274-689C63A29EA1}"/>
                  </a:ext>
                </a:extLst>
              </p:cNvPr>
              <p:cNvGrpSpPr/>
              <p:nvPr userDrawn="1"/>
            </p:nvGrpSpPr>
            <p:grpSpPr>
              <a:xfrm>
                <a:off x="-2916763" y="460171"/>
                <a:ext cx="268738" cy="248381"/>
                <a:chOff x="-2916763" y="460171"/>
                <a:chExt cx="268738" cy="248381"/>
              </a:xfrm>
            </p:grpSpPr>
            <p:sp>
              <p:nvSpPr>
                <p:cNvPr id="121" name="Rechthoek 120">
                  <a:extLst>
                    <a:ext uri="{FF2B5EF4-FFF2-40B4-BE49-F238E27FC236}">
                      <a16:creationId xmlns:a16="http://schemas.microsoft.com/office/drawing/2014/main" id="{1D485AD6-34D8-477B-8579-C920318EE739}"/>
                    </a:ext>
                  </a:extLst>
                </p:cNvPr>
                <p:cNvSpPr/>
                <p:nvPr userDrawn="1"/>
              </p:nvSpPr>
              <p:spPr>
                <a:xfrm>
                  <a:off x="-2916763" y="460171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122" name="Groep 121">
                  <a:extLst>
                    <a:ext uri="{FF2B5EF4-FFF2-40B4-BE49-F238E27FC236}">
                      <a16:creationId xmlns:a16="http://schemas.microsoft.com/office/drawing/2014/main" id="{63EA2895-B489-42EF-A8BC-B542DB2885AD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124" name="Rechte verbindingslijn 123">
                    <a:extLst>
                      <a:ext uri="{FF2B5EF4-FFF2-40B4-BE49-F238E27FC236}">
                        <a16:creationId xmlns:a16="http://schemas.microsoft.com/office/drawing/2014/main" id="{0A94453F-9B2B-4FD2-8E57-C6EBE4A7A1F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25" name="Rechte verbindingslijn 124">
                    <a:extLst>
                      <a:ext uri="{FF2B5EF4-FFF2-40B4-BE49-F238E27FC236}">
                        <a16:creationId xmlns:a16="http://schemas.microsoft.com/office/drawing/2014/main" id="{A6631D2B-81E1-4646-B531-44291D0A9FC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26" name="Rechte verbindingslijn 125">
                    <a:extLst>
                      <a:ext uri="{FF2B5EF4-FFF2-40B4-BE49-F238E27FC236}">
                        <a16:creationId xmlns:a16="http://schemas.microsoft.com/office/drawing/2014/main" id="{EA9F96ED-F264-4EFE-AAF3-649266A7555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27" name="Rechte verbindingslijn 126">
                    <a:extLst>
                      <a:ext uri="{FF2B5EF4-FFF2-40B4-BE49-F238E27FC236}">
                        <a16:creationId xmlns:a16="http://schemas.microsoft.com/office/drawing/2014/main" id="{2E0555E0-BBD4-424E-86E9-89A658B9EC2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28" name="Rechte verbindingslijn 127">
                    <a:extLst>
                      <a:ext uri="{FF2B5EF4-FFF2-40B4-BE49-F238E27FC236}">
                        <a16:creationId xmlns:a16="http://schemas.microsoft.com/office/drawing/2014/main" id="{B041BD1E-D87E-441C-958D-A03939B6089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23" name="Pijl: rechts 122">
                  <a:extLst>
                    <a:ext uri="{FF2B5EF4-FFF2-40B4-BE49-F238E27FC236}">
                      <a16:creationId xmlns:a16="http://schemas.microsoft.com/office/drawing/2014/main" id="{78A3A7AB-FE9E-4065-8387-5D3C364F180F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  <p:grpSp>
          <p:nvGrpSpPr>
            <p:cNvPr id="105" name="Groep 104">
              <a:extLst>
                <a:ext uri="{FF2B5EF4-FFF2-40B4-BE49-F238E27FC236}">
                  <a16:creationId xmlns:a16="http://schemas.microsoft.com/office/drawing/2014/main" id="{83B00474-8F7D-4EA4-95E1-5F78DA9E55C4}"/>
                </a:ext>
              </a:extLst>
            </p:cNvPr>
            <p:cNvGrpSpPr/>
            <p:nvPr userDrawn="1"/>
          </p:nvGrpSpPr>
          <p:grpSpPr>
            <a:xfrm>
              <a:off x="-938434" y="5326819"/>
              <a:ext cx="627798" cy="576693"/>
              <a:chOff x="-1753862" y="6112775"/>
              <a:chExt cx="759635" cy="697798"/>
            </a:xfrm>
          </p:grpSpPr>
          <p:grpSp>
            <p:nvGrpSpPr>
              <p:cNvPr id="106" name="Inspireren">
                <a:extLst>
                  <a:ext uri="{FF2B5EF4-FFF2-40B4-BE49-F238E27FC236}">
                    <a16:creationId xmlns:a16="http://schemas.microsoft.com/office/drawing/2014/main" id="{261CC040-2740-487D-BEC1-E499C0460061}"/>
                  </a:ext>
                </a:extLst>
              </p:cNvPr>
              <p:cNvGrpSpPr>
                <a:grpSpLocks noChangeAspect="1"/>
              </p:cNvGrpSpPr>
              <p:nvPr userDrawn="1"/>
            </p:nvGrpSpPr>
            <p:grpSpPr bwMode="auto">
              <a:xfrm>
                <a:off x="-1484858" y="6112775"/>
                <a:ext cx="205431" cy="293286"/>
                <a:chOff x="4768" y="2783"/>
                <a:chExt cx="788" cy="1125"/>
              </a:xfrm>
              <a:gradFill>
                <a:gsLst>
                  <a:gs pos="0">
                    <a:srgbClr val="9D9FA1"/>
                  </a:gs>
                  <a:gs pos="70000">
                    <a:srgbClr val="211F26"/>
                  </a:gs>
                </a:gsLst>
                <a:lin ang="2700000" scaled="0"/>
              </a:gradFill>
            </p:grpSpPr>
            <p:sp>
              <p:nvSpPr>
                <p:cNvPr id="108" name="Freeform 12">
                  <a:extLst>
                    <a:ext uri="{FF2B5EF4-FFF2-40B4-BE49-F238E27FC236}">
                      <a16:creationId xmlns:a16="http://schemas.microsoft.com/office/drawing/2014/main" id="{F6CC39E4-ACDB-4F35-88C7-D96109783FB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01" y="3186"/>
                  <a:ext cx="319" cy="288"/>
                </a:xfrm>
                <a:custGeom>
                  <a:avLst/>
                  <a:gdLst>
                    <a:gd name="T0" fmla="*/ 220 w 319"/>
                    <a:gd name="T1" fmla="*/ 288 h 288"/>
                    <a:gd name="T2" fmla="*/ 107 w 319"/>
                    <a:gd name="T3" fmla="*/ 288 h 288"/>
                    <a:gd name="T4" fmla="*/ 0 w 319"/>
                    <a:gd name="T5" fmla="*/ 0 h 288"/>
                    <a:gd name="T6" fmla="*/ 319 w 319"/>
                    <a:gd name="T7" fmla="*/ 0 h 288"/>
                    <a:gd name="T8" fmla="*/ 220 w 319"/>
                    <a:gd name="T9" fmla="*/ 288 h 2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9" h="288">
                      <a:moveTo>
                        <a:pt x="220" y="288"/>
                      </a:moveTo>
                      <a:lnTo>
                        <a:pt x="107" y="288"/>
                      </a:lnTo>
                      <a:lnTo>
                        <a:pt x="0" y="0"/>
                      </a:lnTo>
                      <a:lnTo>
                        <a:pt x="319" y="0"/>
                      </a:lnTo>
                      <a:lnTo>
                        <a:pt x="220" y="288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109" name="Freeform 13">
                  <a:extLst>
                    <a:ext uri="{FF2B5EF4-FFF2-40B4-BE49-F238E27FC236}">
                      <a16:creationId xmlns:a16="http://schemas.microsoft.com/office/drawing/2014/main" id="{189C0A1A-1683-4462-B3BC-C6DDBADB6FA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22" y="3796"/>
                  <a:ext cx="282" cy="112"/>
                </a:xfrm>
                <a:custGeom>
                  <a:avLst/>
                  <a:gdLst>
                    <a:gd name="T0" fmla="*/ 229 w 251"/>
                    <a:gd name="T1" fmla="*/ 70 h 100"/>
                    <a:gd name="T2" fmla="*/ 229 w 251"/>
                    <a:gd name="T3" fmla="*/ 69 h 100"/>
                    <a:gd name="T4" fmla="*/ 251 w 251"/>
                    <a:gd name="T5" fmla="*/ 0 h 100"/>
                    <a:gd name="T6" fmla="*/ 0 w 251"/>
                    <a:gd name="T7" fmla="*/ 0 h 100"/>
                    <a:gd name="T8" fmla="*/ 22 w 251"/>
                    <a:gd name="T9" fmla="*/ 69 h 100"/>
                    <a:gd name="T10" fmla="*/ 63 w 251"/>
                    <a:gd name="T11" fmla="*/ 100 h 100"/>
                    <a:gd name="T12" fmla="*/ 188 w 251"/>
                    <a:gd name="T13" fmla="*/ 100 h 100"/>
                    <a:gd name="T14" fmla="*/ 229 w 251"/>
                    <a:gd name="T15" fmla="*/ 71 h 100"/>
                    <a:gd name="T16" fmla="*/ 229 w 251"/>
                    <a:gd name="T17" fmla="*/ 71 h 100"/>
                    <a:gd name="T18" fmla="*/ 229 w 251"/>
                    <a:gd name="T19" fmla="*/ 7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51" h="100">
                      <a:moveTo>
                        <a:pt x="229" y="70"/>
                      </a:moveTo>
                      <a:cubicBezTo>
                        <a:pt x="229" y="70"/>
                        <a:pt x="229" y="69"/>
                        <a:pt x="229" y="69"/>
                      </a:cubicBezTo>
                      <a:cubicBezTo>
                        <a:pt x="251" y="0"/>
                        <a:pt x="251" y="0"/>
                        <a:pt x="25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2" y="69"/>
                        <a:pt x="22" y="69"/>
                        <a:pt x="22" y="69"/>
                      </a:cubicBezTo>
                      <a:cubicBezTo>
                        <a:pt x="27" y="87"/>
                        <a:pt x="44" y="100"/>
                        <a:pt x="63" y="100"/>
                      </a:cubicBezTo>
                      <a:cubicBezTo>
                        <a:pt x="188" y="100"/>
                        <a:pt x="188" y="100"/>
                        <a:pt x="188" y="100"/>
                      </a:cubicBezTo>
                      <a:cubicBezTo>
                        <a:pt x="207" y="100"/>
                        <a:pt x="223" y="88"/>
                        <a:pt x="229" y="71"/>
                      </a:cubicBezTo>
                      <a:cubicBezTo>
                        <a:pt x="229" y="71"/>
                        <a:pt x="229" y="71"/>
                        <a:pt x="229" y="71"/>
                      </a:cubicBezTo>
                      <a:lnTo>
                        <a:pt x="229" y="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110" name="Freeform 14">
                  <a:extLst>
                    <a:ext uri="{FF2B5EF4-FFF2-40B4-BE49-F238E27FC236}">
                      <a16:creationId xmlns:a16="http://schemas.microsoft.com/office/drawing/2014/main" id="{780AB870-1D14-40BB-8BAA-600B4D28843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768" y="2783"/>
                  <a:ext cx="788" cy="966"/>
                </a:xfrm>
                <a:custGeom>
                  <a:avLst/>
                  <a:gdLst>
                    <a:gd name="T0" fmla="*/ 351 w 702"/>
                    <a:gd name="T1" fmla="*/ 0 h 860"/>
                    <a:gd name="T2" fmla="*/ 0 w 702"/>
                    <a:gd name="T3" fmla="*/ 351 h 860"/>
                    <a:gd name="T4" fmla="*/ 134 w 702"/>
                    <a:gd name="T5" fmla="*/ 627 h 860"/>
                    <a:gd name="T6" fmla="*/ 165 w 702"/>
                    <a:gd name="T7" fmla="*/ 718 h 860"/>
                    <a:gd name="T8" fmla="*/ 266 w 702"/>
                    <a:gd name="T9" fmla="*/ 718 h 860"/>
                    <a:gd name="T10" fmla="*/ 266 w 702"/>
                    <a:gd name="T11" fmla="*/ 718 h 860"/>
                    <a:gd name="T12" fmla="*/ 434 w 702"/>
                    <a:gd name="T13" fmla="*/ 718 h 860"/>
                    <a:gd name="T14" fmla="*/ 419 w 702"/>
                    <a:gd name="T15" fmla="*/ 760 h 860"/>
                    <a:gd name="T16" fmla="*/ 284 w 702"/>
                    <a:gd name="T17" fmla="*/ 760 h 860"/>
                    <a:gd name="T18" fmla="*/ 284 w 702"/>
                    <a:gd name="T19" fmla="*/ 760 h 860"/>
                    <a:gd name="T20" fmla="*/ 179 w 702"/>
                    <a:gd name="T21" fmla="*/ 760 h 860"/>
                    <a:gd name="T22" fmla="*/ 212 w 702"/>
                    <a:gd name="T23" fmla="*/ 860 h 860"/>
                    <a:gd name="T24" fmla="*/ 212 w 702"/>
                    <a:gd name="T25" fmla="*/ 860 h 860"/>
                    <a:gd name="T26" fmla="*/ 216 w 702"/>
                    <a:gd name="T27" fmla="*/ 860 h 860"/>
                    <a:gd name="T28" fmla="*/ 488 w 702"/>
                    <a:gd name="T29" fmla="*/ 860 h 860"/>
                    <a:gd name="T30" fmla="*/ 491 w 702"/>
                    <a:gd name="T31" fmla="*/ 860 h 860"/>
                    <a:gd name="T32" fmla="*/ 570 w 702"/>
                    <a:gd name="T33" fmla="*/ 625 h 860"/>
                    <a:gd name="T34" fmla="*/ 702 w 702"/>
                    <a:gd name="T35" fmla="*/ 351 h 860"/>
                    <a:gd name="T36" fmla="*/ 351 w 702"/>
                    <a:gd name="T37" fmla="*/ 0 h 860"/>
                    <a:gd name="T38" fmla="*/ 587 w 702"/>
                    <a:gd name="T39" fmla="*/ 438 h 860"/>
                    <a:gd name="T40" fmla="*/ 485 w 702"/>
                    <a:gd name="T41" fmla="*/ 563 h 860"/>
                    <a:gd name="T42" fmla="*/ 454 w 702"/>
                    <a:gd name="T43" fmla="*/ 658 h 860"/>
                    <a:gd name="T44" fmla="*/ 250 w 702"/>
                    <a:gd name="T45" fmla="*/ 658 h 860"/>
                    <a:gd name="T46" fmla="*/ 219 w 702"/>
                    <a:gd name="T47" fmla="*/ 565 h 860"/>
                    <a:gd name="T48" fmla="*/ 115 w 702"/>
                    <a:gd name="T49" fmla="*/ 439 h 860"/>
                    <a:gd name="T50" fmla="*/ 99 w 702"/>
                    <a:gd name="T51" fmla="*/ 351 h 860"/>
                    <a:gd name="T52" fmla="*/ 351 w 702"/>
                    <a:gd name="T53" fmla="*/ 99 h 860"/>
                    <a:gd name="T54" fmla="*/ 603 w 702"/>
                    <a:gd name="T55" fmla="*/ 351 h 860"/>
                    <a:gd name="T56" fmla="*/ 587 w 702"/>
                    <a:gd name="T57" fmla="*/ 438 h 8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702" h="860">
                      <a:moveTo>
                        <a:pt x="351" y="0"/>
                      </a:moveTo>
                      <a:cubicBezTo>
                        <a:pt x="157" y="0"/>
                        <a:pt x="0" y="157"/>
                        <a:pt x="0" y="351"/>
                      </a:cubicBezTo>
                      <a:cubicBezTo>
                        <a:pt x="0" y="463"/>
                        <a:pt x="52" y="562"/>
                        <a:pt x="134" y="627"/>
                      </a:cubicBezTo>
                      <a:cubicBezTo>
                        <a:pt x="165" y="718"/>
                        <a:pt x="165" y="718"/>
                        <a:pt x="165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434" y="718"/>
                        <a:pt x="434" y="718"/>
                        <a:pt x="434" y="718"/>
                      </a:cubicBezTo>
                      <a:cubicBezTo>
                        <a:pt x="419" y="760"/>
                        <a:pt x="419" y="760"/>
                        <a:pt x="419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179" y="760"/>
                        <a:pt x="179" y="760"/>
                        <a:pt x="179" y="7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6" y="860"/>
                        <a:pt x="216" y="860"/>
                        <a:pt x="216" y="860"/>
                      </a:cubicBezTo>
                      <a:cubicBezTo>
                        <a:pt x="488" y="860"/>
                        <a:pt x="488" y="860"/>
                        <a:pt x="488" y="860"/>
                      </a:cubicBezTo>
                      <a:cubicBezTo>
                        <a:pt x="491" y="860"/>
                        <a:pt x="491" y="860"/>
                        <a:pt x="491" y="860"/>
                      </a:cubicBezTo>
                      <a:cubicBezTo>
                        <a:pt x="570" y="625"/>
                        <a:pt x="570" y="625"/>
                        <a:pt x="570" y="625"/>
                      </a:cubicBezTo>
                      <a:cubicBezTo>
                        <a:pt x="651" y="560"/>
                        <a:pt x="702" y="461"/>
                        <a:pt x="702" y="351"/>
                      </a:cubicBezTo>
                      <a:cubicBezTo>
                        <a:pt x="702" y="157"/>
                        <a:pt x="545" y="0"/>
                        <a:pt x="351" y="0"/>
                      </a:cubicBezTo>
                      <a:close/>
                      <a:moveTo>
                        <a:pt x="587" y="438"/>
                      </a:moveTo>
                      <a:cubicBezTo>
                        <a:pt x="568" y="490"/>
                        <a:pt x="531" y="534"/>
                        <a:pt x="485" y="563"/>
                      </a:cubicBezTo>
                      <a:cubicBezTo>
                        <a:pt x="454" y="658"/>
                        <a:pt x="454" y="658"/>
                        <a:pt x="454" y="658"/>
                      </a:cubicBezTo>
                      <a:cubicBezTo>
                        <a:pt x="250" y="658"/>
                        <a:pt x="250" y="658"/>
                        <a:pt x="250" y="658"/>
                      </a:cubicBezTo>
                      <a:cubicBezTo>
                        <a:pt x="219" y="565"/>
                        <a:pt x="219" y="565"/>
                        <a:pt x="219" y="565"/>
                      </a:cubicBezTo>
                      <a:cubicBezTo>
                        <a:pt x="172" y="536"/>
                        <a:pt x="135" y="491"/>
                        <a:pt x="115" y="439"/>
                      </a:cubicBezTo>
                      <a:cubicBezTo>
                        <a:pt x="105" y="411"/>
                        <a:pt x="99" y="382"/>
                        <a:pt x="99" y="351"/>
                      </a:cubicBezTo>
                      <a:cubicBezTo>
                        <a:pt x="99" y="212"/>
                        <a:pt x="212" y="99"/>
                        <a:pt x="351" y="99"/>
                      </a:cubicBezTo>
                      <a:cubicBezTo>
                        <a:pt x="490" y="99"/>
                        <a:pt x="603" y="212"/>
                        <a:pt x="603" y="351"/>
                      </a:cubicBezTo>
                      <a:cubicBezTo>
                        <a:pt x="603" y="381"/>
                        <a:pt x="597" y="411"/>
                        <a:pt x="587" y="43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</p:grpSp>
          <p:sp>
            <p:nvSpPr>
              <p:cNvPr id="107" name="Tekstvak 106">
                <a:extLst>
                  <a:ext uri="{FF2B5EF4-FFF2-40B4-BE49-F238E27FC236}">
                    <a16:creationId xmlns:a16="http://schemas.microsoft.com/office/drawing/2014/main" id="{D765B7A5-8E2A-4797-8145-D939090B3A82}"/>
                  </a:ext>
                </a:extLst>
              </p:cNvPr>
              <p:cNvSpPr txBox="1"/>
              <p:nvPr userDrawn="1"/>
            </p:nvSpPr>
            <p:spPr>
              <a:xfrm>
                <a:off x="-1753862" y="6420664"/>
                <a:ext cx="759635" cy="389909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Support &amp;</a:t>
                </a:r>
                <a:b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</a:b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Inspiratie</a:t>
                </a:r>
              </a:p>
            </p:txBody>
          </p:sp>
        </p:grpSp>
      </p:grpSp>
      <p:sp>
        <p:nvSpPr>
          <p:cNvPr id="18" name="Tijdelijke aanduiding voor afbeelding 17">
            <a:extLst>
              <a:ext uri="{FF2B5EF4-FFF2-40B4-BE49-F238E27FC236}">
                <a16:creationId xmlns:a16="http://schemas.microsoft.com/office/drawing/2014/main" id="{5DACD8D6-5EAE-4075-BB58-BD5B79D75F2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686009" y="0"/>
            <a:ext cx="7505992" cy="5703376"/>
          </a:xfrm>
          <a:custGeom>
            <a:avLst/>
            <a:gdLst>
              <a:gd name="connsiteX0" fmla="*/ 4043 w 5820643"/>
              <a:gd name="connsiteY0" fmla="*/ 0 h 4422775"/>
              <a:gd name="connsiteX1" fmla="*/ 5820643 w 5820643"/>
              <a:gd name="connsiteY1" fmla="*/ 0 h 4422775"/>
              <a:gd name="connsiteX2" fmla="*/ 5820643 w 5820643"/>
              <a:gd name="connsiteY2" fmla="*/ 4422775 h 4422775"/>
              <a:gd name="connsiteX3" fmla="*/ 4043 w 5820643"/>
              <a:gd name="connsiteY3" fmla="*/ 0 h 4422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20643" h="4422775">
                <a:moveTo>
                  <a:pt x="4043" y="0"/>
                </a:moveTo>
                <a:lnTo>
                  <a:pt x="5820643" y="0"/>
                </a:lnTo>
                <a:lnTo>
                  <a:pt x="5820643" y="4422775"/>
                </a:lnTo>
                <a:cubicBezTo>
                  <a:pt x="5037476" y="1576917"/>
                  <a:pt x="-165290" y="2096558"/>
                  <a:pt x="4043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 tIns="720000" rIns="540000" bIns="0" anchor="t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nl-NL" dirty="0"/>
              <a:t>Selecteer dit kader, ga naar de tab ‘Slidebuilder’, klik op ‘Afbeeldingen’, </a:t>
            </a:r>
            <a:br>
              <a:rPr lang="nl-NL" dirty="0"/>
            </a:br>
            <a:r>
              <a:rPr lang="nl-NL" dirty="0"/>
              <a:t>selecteer de gewenste afbeelding en klik op ‘Invoegen’.</a:t>
            </a:r>
          </a:p>
        </p:txBody>
      </p:sp>
      <p:sp>
        <p:nvSpPr>
          <p:cNvPr id="12" name="- INFO">
            <a:extLst>
              <a:ext uri="{FF2B5EF4-FFF2-40B4-BE49-F238E27FC236}">
                <a16:creationId xmlns:a16="http://schemas.microsoft.com/office/drawing/2014/main" id="{618D8543-DAE1-4890-8399-868CB9C8A47A}"/>
              </a:ext>
            </a:extLst>
          </p:cNvPr>
          <p:cNvSpPr txBox="1"/>
          <p:nvPr userDrawn="1"/>
        </p:nvSpPr>
        <p:spPr>
          <a:xfrm>
            <a:off x="0" y="-363556"/>
            <a:ext cx="12179300" cy="19845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l"/>
            <a:r>
              <a:rPr lang="nl-NL" sz="1400" b="1" cap="all" spc="0" baseline="0">
                <a:solidFill>
                  <a:sysClr val="windowText" lastClr="000000"/>
                </a:solidFill>
                <a:latin typeface="+mn-lt"/>
                <a:cs typeface="Calibri" panose="020F0502020204030204" pitchFamily="34" charset="0"/>
              </a:rPr>
              <a:t>Tekst + beeld S</a:t>
            </a:r>
            <a:endParaRPr lang="nl-NL" sz="1400" b="1" cap="all" spc="0" baseline="0" dirty="0">
              <a:solidFill>
                <a:sysClr val="windowText" lastClr="000000"/>
              </a:solidFill>
              <a:latin typeface="+mn-lt"/>
              <a:cs typeface="Calibri" panose="020F0502020204030204" pitchFamily="34" charset="0"/>
            </a:endParaRPr>
          </a:p>
        </p:txBody>
      </p:sp>
      <p:sp>
        <p:nvSpPr>
          <p:cNvPr id="8" name="titel">
            <a:extLst>
              <a:ext uri="{FF2B5EF4-FFF2-40B4-BE49-F238E27FC236}">
                <a16:creationId xmlns:a16="http://schemas.microsoft.com/office/drawing/2014/main" id="{4FCE8B7B-8D3B-466F-8956-5C1F4F50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4988" y="722568"/>
            <a:ext cx="5017435" cy="709102"/>
          </a:xfrm>
        </p:spPr>
        <p:txBody>
          <a:bodyPr/>
          <a:lstStyle/>
          <a:p>
            <a:r>
              <a:rPr lang="nl-NL"/>
              <a:t>Titel</a:t>
            </a:r>
            <a:br>
              <a:rPr lang="nl-NL"/>
            </a:br>
            <a:r>
              <a:rPr lang="nl-NL"/>
              <a:t>max. 2 regels</a:t>
            </a:r>
            <a:endParaRPr lang="nl-NL" dirty="0"/>
          </a:p>
        </p:txBody>
      </p:sp>
      <p:sp>
        <p:nvSpPr>
          <p:cNvPr id="14" name="Tijdelijke aanduiding voor tekst 13">
            <a:extLst>
              <a:ext uri="{FF2B5EF4-FFF2-40B4-BE49-F238E27FC236}">
                <a16:creationId xmlns:a16="http://schemas.microsoft.com/office/drawing/2014/main" id="{0885F72E-0E00-4A58-A248-7FF26EC6C79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7689" y="1963738"/>
            <a:ext cx="9879800" cy="4344987"/>
          </a:xfrm>
          <a:custGeom>
            <a:avLst/>
            <a:gdLst>
              <a:gd name="connsiteX0" fmla="*/ 0 w 9864301"/>
              <a:gd name="connsiteY0" fmla="*/ 0 h 4344987"/>
              <a:gd name="connsiteX1" fmla="*/ 7040623 w 9864301"/>
              <a:gd name="connsiteY1" fmla="*/ 0 h 4344987"/>
              <a:gd name="connsiteX2" fmla="*/ 7452808 w 9864301"/>
              <a:gd name="connsiteY2" fmla="*/ 153601 h 4344987"/>
              <a:gd name="connsiteX3" fmla="*/ 9735106 w 9864301"/>
              <a:gd name="connsiteY3" fmla="*/ 1090384 h 4344987"/>
              <a:gd name="connsiteX4" fmla="*/ 9864301 w 9864301"/>
              <a:gd name="connsiteY4" fmla="*/ 1168792 h 4344987"/>
              <a:gd name="connsiteX5" fmla="*/ 9864301 w 9864301"/>
              <a:gd name="connsiteY5" fmla="*/ 4344987 h 4344987"/>
              <a:gd name="connsiteX6" fmla="*/ 0 w 9864301"/>
              <a:gd name="connsiteY6" fmla="*/ 4344987 h 4344987"/>
              <a:gd name="connsiteX0" fmla="*/ 0 w 9864301"/>
              <a:gd name="connsiteY0" fmla="*/ 0 h 4344987"/>
              <a:gd name="connsiteX1" fmla="*/ 5661274 w 9864301"/>
              <a:gd name="connsiteY1" fmla="*/ 0 h 4344987"/>
              <a:gd name="connsiteX2" fmla="*/ 7452808 w 9864301"/>
              <a:gd name="connsiteY2" fmla="*/ 153601 h 4344987"/>
              <a:gd name="connsiteX3" fmla="*/ 9735106 w 9864301"/>
              <a:gd name="connsiteY3" fmla="*/ 1090384 h 4344987"/>
              <a:gd name="connsiteX4" fmla="*/ 9864301 w 9864301"/>
              <a:gd name="connsiteY4" fmla="*/ 1168792 h 4344987"/>
              <a:gd name="connsiteX5" fmla="*/ 9864301 w 9864301"/>
              <a:gd name="connsiteY5" fmla="*/ 4344987 h 4344987"/>
              <a:gd name="connsiteX6" fmla="*/ 0 w 9864301"/>
              <a:gd name="connsiteY6" fmla="*/ 4344987 h 4344987"/>
              <a:gd name="connsiteX7" fmla="*/ 0 w 9864301"/>
              <a:gd name="connsiteY7" fmla="*/ 0 h 4344987"/>
              <a:gd name="connsiteX0" fmla="*/ 0 w 9879800"/>
              <a:gd name="connsiteY0" fmla="*/ 0 h 4344987"/>
              <a:gd name="connsiteX1" fmla="*/ 5661274 w 9879800"/>
              <a:gd name="connsiteY1" fmla="*/ 0 h 4344987"/>
              <a:gd name="connsiteX2" fmla="*/ 7452808 w 9879800"/>
              <a:gd name="connsiteY2" fmla="*/ 153601 h 4344987"/>
              <a:gd name="connsiteX3" fmla="*/ 9735106 w 9879800"/>
              <a:gd name="connsiteY3" fmla="*/ 1090384 h 4344987"/>
              <a:gd name="connsiteX4" fmla="*/ 9879800 w 9879800"/>
              <a:gd name="connsiteY4" fmla="*/ 1819720 h 4344987"/>
              <a:gd name="connsiteX5" fmla="*/ 9864301 w 9879800"/>
              <a:gd name="connsiteY5" fmla="*/ 4344987 h 4344987"/>
              <a:gd name="connsiteX6" fmla="*/ 0 w 9879800"/>
              <a:gd name="connsiteY6" fmla="*/ 4344987 h 4344987"/>
              <a:gd name="connsiteX7" fmla="*/ 0 w 9879800"/>
              <a:gd name="connsiteY7" fmla="*/ 0 h 4344987"/>
              <a:gd name="connsiteX0" fmla="*/ 0 w 9879800"/>
              <a:gd name="connsiteY0" fmla="*/ 0 h 4344987"/>
              <a:gd name="connsiteX1" fmla="*/ 5661274 w 9879800"/>
              <a:gd name="connsiteY1" fmla="*/ 0 h 4344987"/>
              <a:gd name="connsiteX2" fmla="*/ 7452808 w 9879800"/>
              <a:gd name="connsiteY2" fmla="*/ 153601 h 4344987"/>
              <a:gd name="connsiteX3" fmla="*/ 9879800 w 9879800"/>
              <a:gd name="connsiteY3" fmla="*/ 1819720 h 4344987"/>
              <a:gd name="connsiteX4" fmla="*/ 9864301 w 9879800"/>
              <a:gd name="connsiteY4" fmla="*/ 4344987 h 4344987"/>
              <a:gd name="connsiteX5" fmla="*/ 0 w 9879800"/>
              <a:gd name="connsiteY5" fmla="*/ 4344987 h 4344987"/>
              <a:gd name="connsiteX6" fmla="*/ 0 w 9879800"/>
              <a:gd name="connsiteY6" fmla="*/ 0 h 4344987"/>
              <a:gd name="connsiteX0" fmla="*/ 0 w 9879800"/>
              <a:gd name="connsiteY0" fmla="*/ 0 h 4344987"/>
              <a:gd name="connsiteX1" fmla="*/ 5661274 w 9879800"/>
              <a:gd name="connsiteY1" fmla="*/ 0 h 4344987"/>
              <a:gd name="connsiteX2" fmla="*/ 9879800 w 9879800"/>
              <a:gd name="connsiteY2" fmla="*/ 1819720 h 4344987"/>
              <a:gd name="connsiteX3" fmla="*/ 9864301 w 9879800"/>
              <a:gd name="connsiteY3" fmla="*/ 4344987 h 4344987"/>
              <a:gd name="connsiteX4" fmla="*/ 0 w 9879800"/>
              <a:gd name="connsiteY4" fmla="*/ 4344987 h 4344987"/>
              <a:gd name="connsiteX5" fmla="*/ 0 w 9879800"/>
              <a:gd name="connsiteY5" fmla="*/ 0 h 4344987"/>
              <a:gd name="connsiteX0" fmla="*/ 0 w 9879800"/>
              <a:gd name="connsiteY0" fmla="*/ 0 h 4344987"/>
              <a:gd name="connsiteX1" fmla="*/ 5661274 w 9879800"/>
              <a:gd name="connsiteY1" fmla="*/ 0 h 4344987"/>
              <a:gd name="connsiteX2" fmla="*/ 9879800 w 9879800"/>
              <a:gd name="connsiteY2" fmla="*/ 1819720 h 4344987"/>
              <a:gd name="connsiteX3" fmla="*/ 9864301 w 9879800"/>
              <a:gd name="connsiteY3" fmla="*/ 4344987 h 4344987"/>
              <a:gd name="connsiteX4" fmla="*/ 0 w 9879800"/>
              <a:gd name="connsiteY4" fmla="*/ 4344987 h 4344987"/>
              <a:gd name="connsiteX5" fmla="*/ 0 w 9879800"/>
              <a:gd name="connsiteY5" fmla="*/ 0 h 4344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879800" h="4344987">
                <a:moveTo>
                  <a:pt x="0" y="0"/>
                </a:moveTo>
                <a:lnTo>
                  <a:pt x="5661274" y="0"/>
                </a:lnTo>
                <a:cubicBezTo>
                  <a:pt x="7152924" y="923219"/>
                  <a:pt x="9179295" y="1095555"/>
                  <a:pt x="9879800" y="1819720"/>
                </a:cubicBezTo>
                <a:cubicBezTo>
                  <a:pt x="9874634" y="2661476"/>
                  <a:pt x="9869467" y="3503231"/>
                  <a:pt x="9864301" y="4344987"/>
                </a:cubicBezTo>
                <a:lnTo>
                  <a:pt x="0" y="4344987"/>
                </a:lnTo>
                <a:lnTo>
                  <a:pt x="0" y="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lvl="0"/>
            <a:r>
              <a:rPr lang="nl-NL" dirty="0"/>
              <a:t>Bullet</a:t>
            </a:r>
          </a:p>
          <a:p>
            <a:pPr lvl="1"/>
            <a:r>
              <a:rPr lang="nl-NL" dirty="0"/>
              <a:t>Sub-</a:t>
            </a:r>
            <a:r>
              <a:rPr lang="nl-NL" dirty="0" err="1"/>
              <a:t>bullet</a:t>
            </a:r>
            <a:endParaRPr lang="nl-NL" dirty="0"/>
          </a:p>
          <a:p>
            <a:pPr lvl="2"/>
            <a:r>
              <a:rPr lang="nl-NL" dirty="0"/>
              <a:t>Platte tekst</a:t>
            </a:r>
          </a:p>
          <a:p>
            <a:pPr lvl="2"/>
            <a:endParaRPr lang="nl-NL" dirty="0"/>
          </a:p>
          <a:p>
            <a:pPr lvl="3"/>
            <a:r>
              <a:rPr lang="nl-NL" dirty="0"/>
              <a:t>Titel / quote</a:t>
            </a:r>
          </a:p>
          <a:p>
            <a:pPr lvl="4"/>
            <a:r>
              <a:rPr lang="nl-NL" dirty="0"/>
              <a:t>Subtitel</a:t>
            </a:r>
          </a:p>
          <a:p>
            <a:pPr lvl="4"/>
            <a:endParaRPr lang="nl-NL" dirty="0"/>
          </a:p>
          <a:p>
            <a:pPr lvl="5"/>
            <a:r>
              <a:rPr lang="nl-NL" dirty="0"/>
              <a:t>Kop</a:t>
            </a:r>
          </a:p>
          <a:p>
            <a:pPr lvl="6"/>
            <a:r>
              <a:rPr lang="nl-NL" dirty="0"/>
              <a:t>Numerieke </a:t>
            </a:r>
            <a:r>
              <a:rPr lang="nl-NL" dirty="0" err="1"/>
              <a:t>bullet</a:t>
            </a:r>
            <a:endParaRPr lang="nl-NL" dirty="0"/>
          </a:p>
          <a:p>
            <a:pPr lvl="7"/>
            <a:r>
              <a:rPr lang="nl-NL" dirty="0"/>
              <a:t>Alfabetische </a:t>
            </a:r>
            <a:r>
              <a:rPr lang="nl-NL" dirty="0" err="1"/>
              <a:t>bullet</a:t>
            </a:r>
            <a:endParaRPr lang="nl-NL" dirty="0"/>
          </a:p>
          <a:p>
            <a:pPr lvl="7"/>
            <a:endParaRPr lang="nl-NL" dirty="0"/>
          </a:p>
          <a:p>
            <a:pPr lvl="8"/>
            <a:r>
              <a:rPr lang="nl-NL" dirty="0"/>
              <a:t>*Bronvermelding</a:t>
            </a:r>
          </a:p>
          <a:p>
            <a:pPr lvl="4"/>
            <a:endParaRPr lang="nl-NL" dirty="0"/>
          </a:p>
        </p:txBody>
      </p:sp>
      <p:sp>
        <p:nvSpPr>
          <p:cNvPr id="4" name="datum">
            <a:extLst>
              <a:ext uri="{FF2B5EF4-FFF2-40B4-BE49-F238E27FC236}">
                <a16:creationId xmlns:a16="http://schemas.microsoft.com/office/drawing/2014/main" id="{8E420A72-FB1A-45BF-AC4A-C2A67FDAE6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750823A-7BF5-4BBC-96D8-6C913DDD682C}" type="datetime1">
              <a:rPr lang="nl-NL" smtClean="0"/>
              <a:pPr/>
              <a:t>28-1-2021</a:t>
            </a:fld>
            <a:endParaRPr lang="nl-NL" dirty="0"/>
          </a:p>
        </p:txBody>
      </p:sp>
      <p:sp>
        <p:nvSpPr>
          <p:cNvPr id="5" name="voettekst">
            <a:extLst>
              <a:ext uri="{FF2B5EF4-FFF2-40B4-BE49-F238E27FC236}">
                <a16:creationId xmlns:a16="http://schemas.microsoft.com/office/drawing/2014/main" id="{7B9B5AD8-20ED-43D8-A7A9-54D9AEF0A9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Erasmus University Rotterdam </a:t>
            </a:r>
            <a:endParaRPr lang="nl-NL" dirty="0"/>
          </a:p>
        </p:txBody>
      </p:sp>
      <p:sp>
        <p:nvSpPr>
          <p:cNvPr id="6" name="dianummer">
            <a:extLst>
              <a:ext uri="{FF2B5EF4-FFF2-40B4-BE49-F238E27FC236}">
                <a16:creationId xmlns:a16="http://schemas.microsoft.com/office/drawing/2014/main" id="{C8474D2A-EAE8-4700-98D0-EF6368634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61A1203-CA3D-4D48-AFA0-9D668419C1D5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20649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+ Beeld 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- INSTRUCTIES">
            <a:extLst>
              <a:ext uri="{FF2B5EF4-FFF2-40B4-BE49-F238E27FC236}">
                <a16:creationId xmlns:a16="http://schemas.microsoft.com/office/drawing/2014/main" id="{E2D761A1-3E3D-4318-8C84-1C0B13F364EB}"/>
              </a:ext>
            </a:extLst>
          </p:cNvPr>
          <p:cNvGrpSpPr/>
          <p:nvPr userDrawn="1"/>
        </p:nvGrpSpPr>
        <p:grpSpPr>
          <a:xfrm>
            <a:off x="12377595" y="-1"/>
            <a:ext cx="3693386" cy="6688475"/>
            <a:chOff x="-3786165" y="-1"/>
            <a:chExt cx="3693386" cy="6688475"/>
          </a:xfrm>
        </p:grpSpPr>
        <p:sp>
          <p:nvSpPr>
            <p:cNvPr id="13" name="Rechthoek 12">
              <a:extLst>
                <a:ext uri="{FF2B5EF4-FFF2-40B4-BE49-F238E27FC236}">
                  <a16:creationId xmlns:a16="http://schemas.microsoft.com/office/drawing/2014/main" id="{0D7C74B3-7821-4283-A1FD-142D72E1A9B7}"/>
                </a:ext>
              </a:extLst>
            </p:cNvPr>
            <p:cNvSpPr/>
            <p:nvPr userDrawn="1"/>
          </p:nvSpPr>
          <p:spPr>
            <a:xfrm>
              <a:off x="-3786165" y="-1"/>
              <a:ext cx="3593091" cy="6034857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Afbeelding invoegen/opmaken</a:t>
              </a:r>
            </a:p>
          </p:txBody>
        </p:sp>
        <p:sp>
          <p:nvSpPr>
            <p:cNvPr id="14" name="Ovaal 13">
              <a:extLst>
                <a:ext uri="{FF2B5EF4-FFF2-40B4-BE49-F238E27FC236}">
                  <a16:creationId xmlns:a16="http://schemas.microsoft.com/office/drawing/2014/main" id="{1913380C-78DC-4A82-B163-BAA1F96D3133}"/>
                </a:ext>
              </a:extLst>
            </p:cNvPr>
            <p:cNvSpPr/>
            <p:nvPr userDrawn="1"/>
          </p:nvSpPr>
          <p:spPr>
            <a:xfrm>
              <a:off x="-3603587" y="46532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5" name="Rechthoek 14">
              <a:extLst>
                <a:ext uri="{FF2B5EF4-FFF2-40B4-BE49-F238E27FC236}">
                  <a16:creationId xmlns:a16="http://schemas.microsoft.com/office/drawing/2014/main" id="{867823A1-BA8C-49C4-A01E-FA1A74715095}"/>
                </a:ext>
              </a:extLst>
            </p:cNvPr>
            <p:cNvSpPr/>
            <p:nvPr userDrawn="1"/>
          </p:nvSpPr>
          <p:spPr>
            <a:xfrm>
              <a:off x="-3319415" y="465324"/>
              <a:ext cx="2962706" cy="66815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Wanneer nodig, verwijder de bestaande afbeelding d.m.v. de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‘Backspace toets’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Selecteer het afbeeldingskader, ga naar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‘Slidebuilder'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en klik op de knop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'Afbeeldingen’</a:t>
              </a:r>
              <a:endParaRPr kumimoji="0" lang="nl-NL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" name="Ovaal 15">
              <a:extLst>
                <a:ext uri="{FF2B5EF4-FFF2-40B4-BE49-F238E27FC236}">
                  <a16:creationId xmlns:a16="http://schemas.microsoft.com/office/drawing/2014/main" id="{4D9C68C0-2031-4924-86B5-EA309EC7BAF4}"/>
                </a:ext>
              </a:extLst>
            </p:cNvPr>
            <p:cNvSpPr/>
            <p:nvPr userDrawn="1"/>
          </p:nvSpPr>
          <p:spPr>
            <a:xfrm>
              <a:off x="-3603587" y="2633935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17" name="Rechthoek 16">
              <a:extLst>
                <a:ext uri="{FF2B5EF4-FFF2-40B4-BE49-F238E27FC236}">
                  <a16:creationId xmlns:a16="http://schemas.microsoft.com/office/drawing/2014/main" id="{789E2C99-DAE9-488B-9ED2-2CADD22818A8}"/>
                </a:ext>
              </a:extLst>
            </p:cNvPr>
            <p:cNvSpPr/>
            <p:nvPr userDrawn="1"/>
          </p:nvSpPr>
          <p:spPr>
            <a:xfrm>
              <a:off x="-3319416" y="2633936"/>
              <a:ext cx="3126341" cy="46279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Klik met de rechter muisknop op de miniatuurweergave van de dia aan de linkerkant van het scherm en kies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‘Dia herstellen’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18" name="Ovaal 17">
              <a:extLst>
                <a:ext uri="{FF2B5EF4-FFF2-40B4-BE49-F238E27FC236}">
                  <a16:creationId xmlns:a16="http://schemas.microsoft.com/office/drawing/2014/main" id="{9501E5DB-0D28-411E-A8F4-336BB0ADECD1}"/>
                </a:ext>
              </a:extLst>
            </p:cNvPr>
            <p:cNvSpPr/>
            <p:nvPr userDrawn="1"/>
          </p:nvSpPr>
          <p:spPr>
            <a:xfrm>
              <a:off x="-3603587" y="4226365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19" name="Rechthoek 18">
              <a:extLst>
                <a:ext uri="{FF2B5EF4-FFF2-40B4-BE49-F238E27FC236}">
                  <a16:creationId xmlns:a16="http://schemas.microsoft.com/office/drawing/2014/main" id="{417B3E92-3501-4C6C-81C1-7BF45EA8B7DB}"/>
                </a:ext>
              </a:extLst>
            </p:cNvPr>
            <p:cNvSpPr/>
            <p:nvPr userDrawn="1"/>
          </p:nvSpPr>
          <p:spPr>
            <a:xfrm>
              <a:off x="-3319416" y="4226366"/>
              <a:ext cx="3008779" cy="820954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Om de afbeelding te schalen of bij te snijden, ga naar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‘Hulpmiddelen voor afbeeldingen - Opmaak’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en klik op de knop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‘Bijsnijden’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Schaal met de bolletjes de afbeelding en met de hoekjes het afbeeldingskader.</a:t>
              </a:r>
            </a:p>
          </p:txBody>
        </p:sp>
        <p:sp>
          <p:nvSpPr>
            <p:cNvPr id="20" name="Rechthoek 19">
              <a:extLst>
                <a:ext uri="{FF2B5EF4-FFF2-40B4-BE49-F238E27FC236}">
                  <a16:creationId xmlns:a16="http://schemas.microsoft.com/office/drawing/2014/main" id="{263D8C07-F846-4238-A4E6-7934088C830B}"/>
                </a:ext>
              </a:extLst>
            </p:cNvPr>
            <p:cNvSpPr/>
            <p:nvPr userDrawn="1"/>
          </p:nvSpPr>
          <p:spPr>
            <a:xfrm>
              <a:off x="-3316836" y="3200265"/>
              <a:ext cx="1239216" cy="719917"/>
            </a:xfrm>
            <a:prstGeom prst="rect">
              <a:avLst/>
            </a:prstGeom>
            <a:pattFill prst="wdUpDiag">
              <a:fgClr>
                <a:srgbClr val="E0E0E0"/>
              </a:fgClr>
              <a:bgClr>
                <a:srgbClr val="ECECEC"/>
              </a:bgClr>
            </a:pattFill>
            <a:ln w="12700">
              <a:solidFill>
                <a:srgbClr val="D3D3D3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72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nl-NL" sz="1000" b="0" i="1" noProof="0" dirty="0">
                <a:solidFill>
                  <a:srgbClr val="211F26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21" name="Groep 20">
              <a:extLst>
                <a:ext uri="{FF2B5EF4-FFF2-40B4-BE49-F238E27FC236}">
                  <a16:creationId xmlns:a16="http://schemas.microsoft.com/office/drawing/2014/main" id="{E074457F-2E48-48C4-8829-4232E9618C5A}"/>
                </a:ext>
              </a:extLst>
            </p:cNvPr>
            <p:cNvGrpSpPr/>
            <p:nvPr userDrawn="1"/>
          </p:nvGrpSpPr>
          <p:grpSpPr>
            <a:xfrm>
              <a:off x="-2485819" y="3479783"/>
              <a:ext cx="1222990" cy="563933"/>
              <a:chOff x="-2485819" y="3399207"/>
              <a:chExt cx="1222990" cy="563933"/>
            </a:xfrm>
          </p:grpSpPr>
          <p:sp>
            <p:nvSpPr>
              <p:cNvPr id="60" name="Rechthoek 59">
                <a:extLst>
                  <a:ext uri="{FF2B5EF4-FFF2-40B4-BE49-F238E27FC236}">
                    <a16:creationId xmlns:a16="http://schemas.microsoft.com/office/drawing/2014/main" id="{79820697-0DD3-431B-A373-6D00AEB59F16}"/>
                  </a:ext>
                </a:extLst>
              </p:cNvPr>
              <p:cNvSpPr/>
              <p:nvPr userDrawn="1"/>
            </p:nvSpPr>
            <p:spPr>
              <a:xfrm>
                <a:off x="-2485819" y="3399207"/>
                <a:ext cx="1176476" cy="504851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1" name="Rechthoek 60">
                <a:extLst>
                  <a:ext uri="{FF2B5EF4-FFF2-40B4-BE49-F238E27FC236}">
                    <a16:creationId xmlns:a16="http://schemas.microsoft.com/office/drawing/2014/main" id="{CBB8591E-3979-4561-ABDE-B69B2568A446}"/>
                  </a:ext>
                </a:extLst>
              </p:cNvPr>
              <p:cNvSpPr/>
              <p:nvPr userDrawn="1"/>
            </p:nvSpPr>
            <p:spPr>
              <a:xfrm>
                <a:off x="-2479584" y="3652838"/>
                <a:ext cx="1164007" cy="246701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62" name="Groep 61">
                <a:extLst>
                  <a:ext uri="{FF2B5EF4-FFF2-40B4-BE49-F238E27FC236}">
                    <a16:creationId xmlns:a16="http://schemas.microsoft.com/office/drawing/2014/main" id="{09D1FF29-4231-4B16-B330-F0C2EBA91384}"/>
                  </a:ext>
                </a:extLst>
              </p:cNvPr>
              <p:cNvGrpSpPr/>
              <p:nvPr userDrawn="1"/>
            </p:nvGrpSpPr>
            <p:grpSpPr>
              <a:xfrm>
                <a:off x="-2403869" y="3460544"/>
                <a:ext cx="155951" cy="131922"/>
                <a:chOff x="12968836" y="3354170"/>
                <a:chExt cx="404806" cy="342433"/>
              </a:xfrm>
            </p:grpSpPr>
            <p:sp>
              <p:nvSpPr>
                <p:cNvPr id="75" name="Rechthoek: afgeronde hoeken 74">
                  <a:extLst>
                    <a:ext uri="{FF2B5EF4-FFF2-40B4-BE49-F238E27FC236}">
                      <a16:creationId xmlns:a16="http://schemas.microsoft.com/office/drawing/2014/main" id="{900088CA-F49A-4200-A332-3D264CF8D3A3}"/>
                    </a:ext>
                  </a:extLst>
                </p:cNvPr>
                <p:cNvSpPr/>
                <p:nvPr userDrawn="1"/>
              </p:nvSpPr>
              <p:spPr>
                <a:xfrm>
                  <a:off x="12968836" y="3354170"/>
                  <a:ext cx="404806" cy="342433"/>
                </a:xfrm>
                <a:prstGeom prst="roundRect">
                  <a:avLst>
                    <a:gd name="adj" fmla="val 2911"/>
                  </a:avLst>
                </a:prstGeom>
                <a:solidFill>
                  <a:schemeClr val="bg1"/>
                </a:solidFill>
                <a:ln w="12700">
                  <a:solidFill>
                    <a:srgbClr val="81818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8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6" name="Rechthoek 75">
                  <a:extLst>
                    <a:ext uri="{FF2B5EF4-FFF2-40B4-BE49-F238E27FC236}">
                      <a16:creationId xmlns:a16="http://schemas.microsoft.com/office/drawing/2014/main" id="{E8F7BAC5-5367-40D3-95E1-28D7ED9E2AA6}"/>
                    </a:ext>
                  </a:extLst>
                </p:cNvPr>
                <p:cNvSpPr/>
                <p:nvPr userDrawn="1"/>
              </p:nvSpPr>
              <p:spPr>
                <a:xfrm>
                  <a:off x="13025180" y="3401181"/>
                  <a:ext cx="305213" cy="41563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7" name="Rechthoek 76">
                  <a:extLst>
                    <a:ext uri="{FF2B5EF4-FFF2-40B4-BE49-F238E27FC236}">
                      <a16:creationId xmlns:a16="http://schemas.microsoft.com/office/drawing/2014/main" id="{D54AA7B1-CFFE-4809-80EC-EA3FF2F29167}"/>
                    </a:ext>
                  </a:extLst>
                </p:cNvPr>
                <p:cNvSpPr/>
                <p:nvPr userDrawn="1"/>
              </p:nvSpPr>
              <p:spPr>
                <a:xfrm>
                  <a:off x="13025181" y="3471575"/>
                  <a:ext cx="118778" cy="181691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8" name="Rechthoek 77">
                  <a:extLst>
                    <a:ext uri="{FF2B5EF4-FFF2-40B4-BE49-F238E27FC236}">
                      <a16:creationId xmlns:a16="http://schemas.microsoft.com/office/drawing/2014/main" id="{7887E856-B74A-49FA-B1E8-3DC1663B9680}"/>
                    </a:ext>
                  </a:extLst>
                </p:cNvPr>
                <p:cNvSpPr/>
                <p:nvPr userDrawn="1"/>
              </p:nvSpPr>
              <p:spPr>
                <a:xfrm>
                  <a:off x="13180812" y="3481982"/>
                  <a:ext cx="13527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9" name="Rechthoek 78">
                  <a:extLst>
                    <a:ext uri="{FF2B5EF4-FFF2-40B4-BE49-F238E27FC236}">
                      <a16:creationId xmlns:a16="http://schemas.microsoft.com/office/drawing/2014/main" id="{60F148B9-DF4D-4597-A42A-FF82E85DC548}"/>
                    </a:ext>
                  </a:extLst>
                </p:cNvPr>
                <p:cNvSpPr/>
                <p:nvPr userDrawn="1"/>
              </p:nvSpPr>
              <p:spPr>
                <a:xfrm>
                  <a:off x="13180812" y="3554800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80" name="Rechthoek 79">
                  <a:extLst>
                    <a:ext uri="{FF2B5EF4-FFF2-40B4-BE49-F238E27FC236}">
                      <a16:creationId xmlns:a16="http://schemas.microsoft.com/office/drawing/2014/main" id="{564D8E59-2388-464A-A06A-654A79E12581}"/>
                    </a:ext>
                  </a:extLst>
                </p:cNvPr>
                <p:cNvSpPr/>
                <p:nvPr userDrawn="1"/>
              </p:nvSpPr>
              <p:spPr>
                <a:xfrm>
                  <a:off x="13180812" y="3627618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63" name="Groep 62">
                <a:extLst>
                  <a:ext uri="{FF2B5EF4-FFF2-40B4-BE49-F238E27FC236}">
                    <a16:creationId xmlns:a16="http://schemas.microsoft.com/office/drawing/2014/main" id="{9241CB7D-8B43-4C48-B0A0-09B2A3EBDA7F}"/>
                  </a:ext>
                </a:extLst>
              </p:cNvPr>
              <p:cNvGrpSpPr/>
              <p:nvPr userDrawn="1"/>
            </p:nvGrpSpPr>
            <p:grpSpPr>
              <a:xfrm>
                <a:off x="-2423424" y="3690208"/>
                <a:ext cx="166739" cy="218963"/>
                <a:chOff x="12940828" y="3950597"/>
                <a:chExt cx="432813" cy="568367"/>
              </a:xfrm>
            </p:grpSpPr>
            <p:grpSp>
              <p:nvGrpSpPr>
                <p:cNvPr id="67" name="Groep 66">
                  <a:extLst>
                    <a:ext uri="{FF2B5EF4-FFF2-40B4-BE49-F238E27FC236}">
                      <a16:creationId xmlns:a16="http://schemas.microsoft.com/office/drawing/2014/main" id="{6883D421-98CC-4F2B-871B-7A5EF6BAB79E}"/>
                    </a:ext>
                  </a:extLst>
                </p:cNvPr>
                <p:cNvGrpSpPr/>
                <p:nvPr userDrawn="1"/>
              </p:nvGrpSpPr>
              <p:grpSpPr>
                <a:xfrm>
                  <a:off x="13000382" y="4006891"/>
                  <a:ext cx="373259" cy="315747"/>
                  <a:chOff x="12968836" y="3354170"/>
                  <a:chExt cx="404806" cy="342433"/>
                </a:xfrm>
              </p:grpSpPr>
              <p:sp>
                <p:nvSpPr>
                  <p:cNvPr id="69" name="Rechthoek: afgeronde hoeken 68">
                    <a:extLst>
                      <a:ext uri="{FF2B5EF4-FFF2-40B4-BE49-F238E27FC236}">
                        <a16:creationId xmlns:a16="http://schemas.microsoft.com/office/drawing/2014/main" id="{03A3DBCD-8585-4BCA-8FA6-861B7FA035D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968836" y="3354170"/>
                    <a:ext cx="404806" cy="342433"/>
                  </a:xfrm>
                  <a:prstGeom prst="roundRect">
                    <a:avLst>
                      <a:gd name="adj" fmla="val 2911"/>
                    </a:avLst>
                  </a:prstGeom>
                  <a:solidFill>
                    <a:schemeClr val="bg1"/>
                  </a:solidFill>
                  <a:ln w="12700">
                    <a:solidFill>
                      <a:srgbClr val="81818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lvl="0">
                      <a:lnSpc>
                        <a:spcPct val="90000"/>
                      </a:lnSpc>
                      <a:spcBef>
                        <a:spcPts val="600"/>
                      </a:spcBef>
                      <a:spcAft>
                        <a:spcPts val="600"/>
                      </a:spcAft>
                    </a:pPr>
                    <a:endParaRPr lang="nl-NL" sz="800" b="0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70" name="Rechthoek 69">
                    <a:extLst>
                      <a:ext uri="{FF2B5EF4-FFF2-40B4-BE49-F238E27FC236}">
                        <a16:creationId xmlns:a16="http://schemas.microsoft.com/office/drawing/2014/main" id="{ACB1DA54-8A23-41C3-B1E5-08746D9F0AB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0" y="3401181"/>
                    <a:ext cx="305213" cy="41563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71" name="Rechthoek 70">
                    <a:extLst>
                      <a:ext uri="{FF2B5EF4-FFF2-40B4-BE49-F238E27FC236}">
                        <a16:creationId xmlns:a16="http://schemas.microsoft.com/office/drawing/2014/main" id="{4DE50FFC-EC65-459F-B946-33FC6749A92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1" y="3471575"/>
                    <a:ext cx="118778" cy="181691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72" name="Rechthoek 71">
                    <a:extLst>
                      <a:ext uri="{FF2B5EF4-FFF2-40B4-BE49-F238E27FC236}">
                        <a16:creationId xmlns:a16="http://schemas.microsoft.com/office/drawing/2014/main" id="{45D1D64F-C062-4216-A1AA-8B81A3A0BAB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481982"/>
                    <a:ext cx="13527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73" name="Rechthoek 72">
                    <a:extLst>
                      <a:ext uri="{FF2B5EF4-FFF2-40B4-BE49-F238E27FC236}">
                        <a16:creationId xmlns:a16="http://schemas.microsoft.com/office/drawing/2014/main" id="{33AE0417-806A-45A1-9A7F-D0E02C4B94D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554800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74" name="Rechthoek 73">
                    <a:extLst>
                      <a:ext uri="{FF2B5EF4-FFF2-40B4-BE49-F238E27FC236}">
                        <a16:creationId xmlns:a16="http://schemas.microsoft.com/office/drawing/2014/main" id="{88EE83AF-0694-4C8B-B448-391BB6DC220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627618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sp>
              <p:nvSpPr>
                <p:cNvPr id="68" name="Boog 67">
                  <a:extLst>
                    <a:ext uri="{FF2B5EF4-FFF2-40B4-BE49-F238E27FC236}">
                      <a16:creationId xmlns:a16="http://schemas.microsoft.com/office/drawing/2014/main" id="{7359C984-07BC-48E7-A638-FEBA1BF7623E}"/>
                    </a:ext>
                  </a:extLst>
                </p:cNvPr>
                <p:cNvSpPr/>
                <p:nvPr userDrawn="1"/>
              </p:nvSpPr>
              <p:spPr>
                <a:xfrm rot="17637075">
                  <a:off x="12776155" y="4115270"/>
                  <a:ext cx="568367" cy="239021"/>
                </a:xfrm>
                <a:prstGeom prst="arc">
                  <a:avLst>
                    <a:gd name="adj1" fmla="val 15959368"/>
                    <a:gd name="adj2" fmla="val 1354623"/>
                  </a:avLst>
                </a:prstGeom>
                <a:noFill/>
                <a:ln w="19050" cap="flat" cmpd="sng" algn="ctr">
                  <a:solidFill>
                    <a:srgbClr val="4D82B8"/>
                  </a:solidFill>
                  <a:prstDash val="solid"/>
                  <a:headEnd type="arrow" w="med" len="sm"/>
                </a:ln>
                <a:effectLst/>
              </p:spPr>
              <p:txBody>
                <a:bodyPr rtlCol="0" anchor="ctr">
                  <a:noAutofit/>
                </a:bodyPr>
                <a:lstStyle/>
                <a:p>
                  <a:pPr algn="ctr"/>
                  <a:endParaRPr lang="nl-NL" sz="240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64" name="Tekstvak 63">
                <a:extLst>
                  <a:ext uri="{FF2B5EF4-FFF2-40B4-BE49-F238E27FC236}">
                    <a16:creationId xmlns:a16="http://schemas.microsoft.com/office/drawing/2014/main" id="{2A6A851E-7E5E-4A9F-93BE-7E62FA85E640}"/>
                  </a:ext>
                </a:extLst>
              </p:cNvPr>
              <p:cNvSpPr txBox="1"/>
              <p:nvPr userDrawn="1"/>
            </p:nvSpPr>
            <p:spPr>
              <a:xfrm>
                <a:off x="-2245455" y="3460544"/>
                <a:ext cx="896116" cy="134709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Indeling</a:t>
                </a:r>
              </a:p>
            </p:txBody>
          </p:sp>
          <p:sp>
            <p:nvSpPr>
              <p:cNvPr id="65" name="Tekstvak 64">
                <a:extLst>
                  <a:ext uri="{FF2B5EF4-FFF2-40B4-BE49-F238E27FC236}">
                    <a16:creationId xmlns:a16="http://schemas.microsoft.com/office/drawing/2014/main" id="{9EF7839F-F757-46BB-9A12-31AA6E0198E3}"/>
                  </a:ext>
                </a:extLst>
              </p:cNvPr>
              <p:cNvSpPr txBox="1"/>
              <p:nvPr userDrawn="1"/>
            </p:nvSpPr>
            <p:spPr>
              <a:xfrm>
                <a:off x="-2258884" y="3712980"/>
                <a:ext cx="909545" cy="126416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Dia Herstellen</a:t>
                </a:r>
              </a:p>
            </p:txBody>
          </p:sp>
          <p:sp>
            <p:nvSpPr>
              <p:cNvPr id="66" name="Vrije vorm: vorm 65">
                <a:extLst>
                  <a:ext uri="{FF2B5EF4-FFF2-40B4-BE49-F238E27FC236}">
                    <a16:creationId xmlns:a16="http://schemas.microsoft.com/office/drawing/2014/main" id="{D9F11B8E-5F85-4635-9E61-54E0685CA992}"/>
                  </a:ext>
                </a:extLst>
              </p:cNvPr>
              <p:cNvSpPr/>
              <p:nvPr userDrawn="1"/>
            </p:nvSpPr>
            <p:spPr>
              <a:xfrm>
                <a:off x="-1360391" y="3783140"/>
                <a:ext cx="97562" cy="180000"/>
              </a:xfrm>
              <a:custGeom>
                <a:avLst/>
                <a:gdLst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41194 w 880280"/>
                  <a:gd name="connsiteY2" fmla="*/ 96899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27546 w 880280"/>
                  <a:gd name="connsiteY2" fmla="*/ 975815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00250 w 880280"/>
                  <a:gd name="connsiteY2" fmla="*/ 100311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11791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498144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80280" h="1624084">
                    <a:moveTo>
                      <a:pt x="0" y="0"/>
                    </a:moveTo>
                    <a:lnTo>
                      <a:pt x="0" y="1262418"/>
                    </a:lnTo>
                    <a:lnTo>
                      <a:pt x="313898" y="996287"/>
                    </a:lnTo>
                    <a:lnTo>
                      <a:pt x="620973" y="1624084"/>
                    </a:lnTo>
                    <a:lnTo>
                      <a:pt x="839337" y="1480782"/>
                    </a:lnTo>
                    <a:lnTo>
                      <a:pt x="498144" y="900753"/>
                    </a:lnTo>
                    <a:lnTo>
                      <a:pt x="880280" y="8939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22" name="Groep 21">
              <a:extLst>
                <a:ext uri="{FF2B5EF4-FFF2-40B4-BE49-F238E27FC236}">
                  <a16:creationId xmlns:a16="http://schemas.microsoft.com/office/drawing/2014/main" id="{7AE7C66F-69D2-4E5E-9BB3-96B739314B07}"/>
                </a:ext>
              </a:extLst>
            </p:cNvPr>
            <p:cNvGrpSpPr/>
            <p:nvPr userDrawn="1"/>
          </p:nvGrpSpPr>
          <p:grpSpPr>
            <a:xfrm>
              <a:off x="-3786165" y="5728778"/>
              <a:ext cx="3693386" cy="959696"/>
              <a:chOff x="-3786437" y="6163468"/>
              <a:chExt cx="3693386" cy="959696"/>
            </a:xfrm>
          </p:grpSpPr>
          <p:sp>
            <p:nvSpPr>
              <p:cNvPr id="50" name="Rechthoek 49">
                <a:extLst>
                  <a:ext uri="{FF2B5EF4-FFF2-40B4-BE49-F238E27FC236}">
                    <a16:creationId xmlns:a16="http://schemas.microsoft.com/office/drawing/2014/main" id="{EC6833B8-2769-473F-B633-B07FA5F49C4C}"/>
                  </a:ext>
                </a:extLst>
              </p:cNvPr>
              <p:cNvSpPr/>
              <p:nvPr userDrawn="1"/>
            </p:nvSpPr>
            <p:spPr>
              <a:xfrm>
                <a:off x="-3786437" y="6295164"/>
                <a:ext cx="3593637" cy="828000"/>
              </a:xfrm>
              <a:prstGeom prst="rect">
                <a:avLst/>
              </a:prstGeom>
              <a:solidFill>
                <a:srgbClr val="ECECEC"/>
              </a:solidFill>
              <a:ln w="6350">
                <a:solidFill>
                  <a:srgbClr val="ECECE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1200" b="1" cap="all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MEER WETEN?</a:t>
                </a:r>
                <a:br>
                  <a:rPr lang="nl-NL" sz="1200" b="1" cap="all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nl-NL" sz="1200" kern="1200" cap="none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Ga naar de tab</a:t>
                </a:r>
                <a:r>
                  <a:rPr lang="nl-NL" sz="1200" b="1" cap="all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'SLIDEBUILDER’ </a:t>
                </a:r>
                <a:r>
                  <a:rPr lang="nl-NL" sz="1200" kern="1200" cap="none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en klik</a:t>
                </a:r>
                <a:br>
                  <a:rPr lang="nl-NL" sz="1200" kern="1200" cap="none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</a:br>
                <a:r>
                  <a:rPr lang="nl-NL" sz="1200" kern="1200" cap="none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op de knop </a:t>
                </a:r>
                <a:r>
                  <a:rPr lang="nl-NL" sz="1200" b="1" cap="all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'Support &amp; Inspiratie'</a:t>
                </a:r>
              </a:p>
            </p:txBody>
          </p:sp>
          <p:grpSp>
            <p:nvGrpSpPr>
              <p:cNvPr id="51" name="ICOON_info">
                <a:extLst>
                  <a:ext uri="{FF2B5EF4-FFF2-40B4-BE49-F238E27FC236}">
                    <a16:creationId xmlns:a16="http://schemas.microsoft.com/office/drawing/2014/main" id="{5220A144-00EC-42B8-962C-F820E32CC893}"/>
                  </a:ext>
                </a:extLst>
              </p:cNvPr>
              <p:cNvGrpSpPr/>
              <p:nvPr userDrawn="1"/>
            </p:nvGrpSpPr>
            <p:grpSpPr>
              <a:xfrm>
                <a:off x="-376736" y="6163468"/>
                <a:ext cx="283685" cy="283685"/>
                <a:chOff x="-510741" y="5913713"/>
                <a:chExt cx="267555" cy="267555"/>
              </a:xfrm>
            </p:grpSpPr>
            <p:sp>
              <p:nvSpPr>
                <p:cNvPr id="58" name="Ovaal 57">
                  <a:extLst>
                    <a:ext uri="{FF2B5EF4-FFF2-40B4-BE49-F238E27FC236}">
                      <a16:creationId xmlns:a16="http://schemas.microsoft.com/office/drawing/2014/main" id="{383AF98E-2B06-4A82-AF17-56C5CE33A315}"/>
                    </a:ext>
                  </a:extLst>
                </p:cNvPr>
                <p:cNvSpPr/>
                <p:nvPr userDrawn="1"/>
              </p:nvSpPr>
              <p:spPr>
                <a:xfrm>
                  <a:off x="-491853" y="5932072"/>
                  <a:ext cx="230835" cy="230835"/>
                </a:xfrm>
                <a:prstGeom prst="ellipse">
                  <a:avLst/>
                </a:prstGeom>
                <a:solidFill>
                  <a:srgbClr val="211F2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1600" cap="all" baseline="0" noProof="0" dirty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9" name="Graphic 163" descr="Informatie">
                  <a:extLst>
                    <a:ext uri="{FF2B5EF4-FFF2-40B4-BE49-F238E27FC236}">
                      <a16:creationId xmlns:a16="http://schemas.microsoft.com/office/drawing/2014/main" id="{33F54CB7-A3C8-4C45-8E14-296C4F0E17CB}"/>
                    </a:ext>
                  </a:extLst>
                </p:cNvPr>
                <p:cNvSpPr/>
                <p:nvPr/>
              </p:nvSpPr>
              <p:spPr>
                <a:xfrm>
                  <a:off x="-510741" y="5913713"/>
                  <a:ext cx="267555" cy="267555"/>
                </a:xfrm>
                <a:custGeom>
                  <a:avLst/>
                  <a:gdLst>
                    <a:gd name="connsiteX0" fmla="*/ 145860 w 291719"/>
                    <a:gd name="connsiteY0" fmla="*/ 0 h 291719"/>
                    <a:gd name="connsiteX1" fmla="*/ 0 w 291719"/>
                    <a:gd name="connsiteY1" fmla="*/ 145860 h 291719"/>
                    <a:gd name="connsiteX2" fmla="*/ 145860 w 291719"/>
                    <a:gd name="connsiteY2" fmla="*/ 291720 h 291719"/>
                    <a:gd name="connsiteX3" fmla="*/ 291720 w 291719"/>
                    <a:gd name="connsiteY3" fmla="*/ 145860 h 291719"/>
                    <a:gd name="connsiteX4" fmla="*/ 145860 w 291719"/>
                    <a:gd name="connsiteY4" fmla="*/ 0 h 291719"/>
                    <a:gd name="connsiteX5" fmla="*/ 138183 w 291719"/>
                    <a:gd name="connsiteY5" fmla="*/ 38384 h 291719"/>
                    <a:gd name="connsiteX6" fmla="*/ 157375 w 291719"/>
                    <a:gd name="connsiteY6" fmla="*/ 57576 h 291719"/>
                    <a:gd name="connsiteX7" fmla="*/ 138183 w 291719"/>
                    <a:gd name="connsiteY7" fmla="*/ 76768 h 291719"/>
                    <a:gd name="connsiteX8" fmla="*/ 118991 w 291719"/>
                    <a:gd name="connsiteY8" fmla="*/ 57576 h 291719"/>
                    <a:gd name="connsiteX9" fmla="*/ 138183 w 291719"/>
                    <a:gd name="connsiteY9" fmla="*/ 38384 h 291719"/>
                    <a:gd name="connsiteX10" fmla="*/ 184244 w 291719"/>
                    <a:gd name="connsiteY10" fmla="*/ 253336 h 291719"/>
                    <a:gd name="connsiteX11" fmla="*/ 107476 w 291719"/>
                    <a:gd name="connsiteY11" fmla="*/ 253336 h 291719"/>
                    <a:gd name="connsiteX12" fmla="*/ 107476 w 291719"/>
                    <a:gd name="connsiteY12" fmla="*/ 230305 h 291719"/>
                    <a:gd name="connsiteX13" fmla="*/ 134345 w 291719"/>
                    <a:gd name="connsiteY13" fmla="*/ 230305 h 291719"/>
                    <a:gd name="connsiteX14" fmla="*/ 134345 w 291719"/>
                    <a:gd name="connsiteY14" fmla="*/ 115153 h 291719"/>
                    <a:gd name="connsiteX15" fmla="*/ 111314 w 291719"/>
                    <a:gd name="connsiteY15" fmla="*/ 115153 h 291719"/>
                    <a:gd name="connsiteX16" fmla="*/ 111314 w 291719"/>
                    <a:gd name="connsiteY16" fmla="*/ 92122 h 291719"/>
                    <a:gd name="connsiteX17" fmla="*/ 157375 w 291719"/>
                    <a:gd name="connsiteY17" fmla="*/ 92122 h 291719"/>
                    <a:gd name="connsiteX18" fmla="*/ 157375 w 291719"/>
                    <a:gd name="connsiteY18" fmla="*/ 115153 h 291719"/>
                    <a:gd name="connsiteX19" fmla="*/ 157375 w 291719"/>
                    <a:gd name="connsiteY19" fmla="*/ 230305 h 291719"/>
                    <a:gd name="connsiteX20" fmla="*/ 184244 w 291719"/>
                    <a:gd name="connsiteY20" fmla="*/ 230305 h 291719"/>
                    <a:gd name="connsiteX21" fmla="*/ 184244 w 291719"/>
                    <a:gd name="connsiteY21" fmla="*/ 253336 h 2917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291719" h="291719">
                      <a:moveTo>
                        <a:pt x="145860" y="0"/>
                      </a:moveTo>
                      <a:cubicBezTo>
                        <a:pt x="65253" y="0"/>
                        <a:pt x="0" y="65253"/>
                        <a:pt x="0" y="145860"/>
                      </a:cubicBezTo>
                      <a:cubicBezTo>
                        <a:pt x="0" y="226467"/>
                        <a:pt x="65253" y="291720"/>
                        <a:pt x="145860" y="291720"/>
                      </a:cubicBezTo>
                      <a:cubicBezTo>
                        <a:pt x="226467" y="291720"/>
                        <a:pt x="291720" y="226467"/>
                        <a:pt x="291720" y="145860"/>
                      </a:cubicBezTo>
                      <a:cubicBezTo>
                        <a:pt x="291720" y="65253"/>
                        <a:pt x="226467" y="0"/>
                        <a:pt x="145860" y="0"/>
                      </a:cubicBezTo>
                      <a:close/>
                      <a:moveTo>
                        <a:pt x="138183" y="38384"/>
                      </a:moveTo>
                      <a:cubicBezTo>
                        <a:pt x="148931" y="38384"/>
                        <a:pt x="157375" y="46829"/>
                        <a:pt x="157375" y="57576"/>
                      </a:cubicBezTo>
                      <a:cubicBezTo>
                        <a:pt x="157375" y="68324"/>
                        <a:pt x="148931" y="76768"/>
                        <a:pt x="138183" y="76768"/>
                      </a:cubicBezTo>
                      <a:cubicBezTo>
                        <a:pt x="127435" y="76768"/>
                        <a:pt x="118991" y="68324"/>
                        <a:pt x="118991" y="57576"/>
                      </a:cubicBezTo>
                      <a:cubicBezTo>
                        <a:pt x="118991" y="46829"/>
                        <a:pt x="127435" y="38384"/>
                        <a:pt x="138183" y="38384"/>
                      </a:cubicBezTo>
                      <a:close/>
                      <a:moveTo>
                        <a:pt x="184244" y="253336"/>
                      </a:moveTo>
                      <a:lnTo>
                        <a:pt x="107476" y="253336"/>
                      </a:lnTo>
                      <a:lnTo>
                        <a:pt x="107476" y="230305"/>
                      </a:lnTo>
                      <a:lnTo>
                        <a:pt x="134345" y="230305"/>
                      </a:lnTo>
                      <a:lnTo>
                        <a:pt x="134345" y="115153"/>
                      </a:lnTo>
                      <a:lnTo>
                        <a:pt x="111314" y="115153"/>
                      </a:lnTo>
                      <a:lnTo>
                        <a:pt x="111314" y="92122"/>
                      </a:lnTo>
                      <a:lnTo>
                        <a:pt x="157375" y="92122"/>
                      </a:lnTo>
                      <a:lnTo>
                        <a:pt x="157375" y="115153"/>
                      </a:lnTo>
                      <a:lnTo>
                        <a:pt x="157375" y="230305"/>
                      </a:lnTo>
                      <a:lnTo>
                        <a:pt x="184244" y="230305"/>
                      </a:lnTo>
                      <a:lnTo>
                        <a:pt x="184244" y="253336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 w="3770" cap="flat">
                  <a:noFill/>
                  <a:prstDash val="solid"/>
                  <a:miter/>
                </a:ln>
              </p:spPr>
              <p:txBody>
                <a:bodyPr rtlCol="0" anchor="ctr">
                  <a:noAutofit/>
                </a:bodyPr>
                <a:lstStyle/>
                <a:p>
                  <a:endParaRPr lang="nl-NL" sz="200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52" name="Groep 51">
                <a:extLst>
                  <a:ext uri="{FF2B5EF4-FFF2-40B4-BE49-F238E27FC236}">
                    <a16:creationId xmlns:a16="http://schemas.microsoft.com/office/drawing/2014/main" id="{4882D6CA-4146-4669-8DEC-24E097264308}"/>
                  </a:ext>
                </a:extLst>
              </p:cNvPr>
              <p:cNvGrpSpPr/>
              <p:nvPr userDrawn="1"/>
            </p:nvGrpSpPr>
            <p:grpSpPr>
              <a:xfrm>
                <a:off x="-938434" y="6420818"/>
                <a:ext cx="627798" cy="576693"/>
                <a:chOff x="-938434" y="4570310"/>
                <a:chExt cx="627798" cy="576693"/>
              </a:xfrm>
            </p:grpSpPr>
            <p:grpSp>
              <p:nvGrpSpPr>
                <p:cNvPr id="53" name="Inspireren">
                  <a:extLst>
                    <a:ext uri="{FF2B5EF4-FFF2-40B4-BE49-F238E27FC236}">
                      <a16:creationId xmlns:a16="http://schemas.microsoft.com/office/drawing/2014/main" id="{74FCF131-1E96-4A13-8BAF-216D08AFA51F}"/>
                    </a:ext>
                  </a:extLst>
                </p:cNvPr>
                <p:cNvGrpSpPr>
                  <a:grpSpLocks noChangeAspect="1"/>
                </p:cNvGrpSpPr>
                <p:nvPr userDrawn="1"/>
              </p:nvGrpSpPr>
              <p:grpSpPr bwMode="auto">
                <a:xfrm>
                  <a:off x="-716116" y="4570310"/>
                  <a:ext cx="169778" cy="242385"/>
                  <a:chOff x="4768" y="2783"/>
                  <a:chExt cx="788" cy="1125"/>
                </a:xfrm>
                <a:gradFill>
                  <a:gsLst>
                    <a:gs pos="0">
                      <a:srgbClr val="9D9FA1"/>
                    </a:gs>
                    <a:gs pos="70000">
                      <a:srgbClr val="211F26"/>
                    </a:gs>
                  </a:gsLst>
                  <a:lin ang="2700000" scaled="0"/>
                </a:gradFill>
              </p:grpSpPr>
              <p:sp>
                <p:nvSpPr>
                  <p:cNvPr id="55" name="Freeform 12">
                    <a:extLst>
                      <a:ext uri="{FF2B5EF4-FFF2-40B4-BE49-F238E27FC236}">
                        <a16:creationId xmlns:a16="http://schemas.microsoft.com/office/drawing/2014/main" id="{BA996AB9-ACCF-4ED7-A274-51AD391190E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001" y="3186"/>
                    <a:ext cx="319" cy="288"/>
                  </a:xfrm>
                  <a:custGeom>
                    <a:avLst/>
                    <a:gdLst>
                      <a:gd name="T0" fmla="*/ 220 w 319"/>
                      <a:gd name="T1" fmla="*/ 288 h 288"/>
                      <a:gd name="T2" fmla="*/ 107 w 319"/>
                      <a:gd name="T3" fmla="*/ 288 h 288"/>
                      <a:gd name="T4" fmla="*/ 0 w 319"/>
                      <a:gd name="T5" fmla="*/ 0 h 288"/>
                      <a:gd name="T6" fmla="*/ 319 w 319"/>
                      <a:gd name="T7" fmla="*/ 0 h 288"/>
                      <a:gd name="T8" fmla="*/ 220 w 319"/>
                      <a:gd name="T9" fmla="*/ 288 h 28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19" h="288">
                        <a:moveTo>
                          <a:pt x="220" y="288"/>
                        </a:moveTo>
                        <a:lnTo>
                          <a:pt x="107" y="288"/>
                        </a:lnTo>
                        <a:lnTo>
                          <a:pt x="0" y="0"/>
                        </a:lnTo>
                        <a:lnTo>
                          <a:pt x="319" y="0"/>
                        </a:lnTo>
                        <a:lnTo>
                          <a:pt x="220" y="288"/>
                        </a:lnTo>
                        <a:close/>
                      </a:path>
                    </a:pathLst>
                  </a:custGeom>
                  <a:solidFill>
                    <a:srgbClr val="1FF524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95469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3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Segoe UI Light"/>
                    </a:endParaRPr>
                  </a:p>
                </p:txBody>
              </p:sp>
              <p:sp>
                <p:nvSpPr>
                  <p:cNvPr id="56" name="Freeform 13">
                    <a:extLst>
                      <a:ext uri="{FF2B5EF4-FFF2-40B4-BE49-F238E27FC236}">
                        <a16:creationId xmlns:a16="http://schemas.microsoft.com/office/drawing/2014/main" id="{F370019C-E0A0-461E-BA2A-B5937712D36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022" y="3796"/>
                    <a:ext cx="282" cy="112"/>
                  </a:xfrm>
                  <a:custGeom>
                    <a:avLst/>
                    <a:gdLst>
                      <a:gd name="T0" fmla="*/ 229 w 251"/>
                      <a:gd name="T1" fmla="*/ 70 h 100"/>
                      <a:gd name="T2" fmla="*/ 229 w 251"/>
                      <a:gd name="T3" fmla="*/ 69 h 100"/>
                      <a:gd name="T4" fmla="*/ 251 w 251"/>
                      <a:gd name="T5" fmla="*/ 0 h 100"/>
                      <a:gd name="T6" fmla="*/ 0 w 251"/>
                      <a:gd name="T7" fmla="*/ 0 h 100"/>
                      <a:gd name="T8" fmla="*/ 22 w 251"/>
                      <a:gd name="T9" fmla="*/ 69 h 100"/>
                      <a:gd name="T10" fmla="*/ 63 w 251"/>
                      <a:gd name="T11" fmla="*/ 100 h 100"/>
                      <a:gd name="T12" fmla="*/ 188 w 251"/>
                      <a:gd name="T13" fmla="*/ 100 h 100"/>
                      <a:gd name="T14" fmla="*/ 229 w 251"/>
                      <a:gd name="T15" fmla="*/ 71 h 100"/>
                      <a:gd name="T16" fmla="*/ 229 w 251"/>
                      <a:gd name="T17" fmla="*/ 71 h 100"/>
                      <a:gd name="T18" fmla="*/ 229 w 251"/>
                      <a:gd name="T19" fmla="*/ 70 h 1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251" h="100">
                        <a:moveTo>
                          <a:pt x="229" y="70"/>
                        </a:moveTo>
                        <a:cubicBezTo>
                          <a:pt x="229" y="70"/>
                          <a:pt x="229" y="69"/>
                          <a:pt x="229" y="69"/>
                        </a:cubicBezTo>
                        <a:cubicBezTo>
                          <a:pt x="251" y="0"/>
                          <a:pt x="251" y="0"/>
                          <a:pt x="251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22" y="69"/>
                          <a:pt x="22" y="69"/>
                          <a:pt x="22" y="69"/>
                        </a:cubicBezTo>
                        <a:cubicBezTo>
                          <a:pt x="27" y="87"/>
                          <a:pt x="44" y="100"/>
                          <a:pt x="63" y="100"/>
                        </a:cubicBezTo>
                        <a:cubicBezTo>
                          <a:pt x="188" y="100"/>
                          <a:pt x="188" y="100"/>
                          <a:pt x="188" y="100"/>
                        </a:cubicBezTo>
                        <a:cubicBezTo>
                          <a:pt x="207" y="100"/>
                          <a:pt x="223" y="88"/>
                          <a:pt x="229" y="71"/>
                        </a:cubicBezTo>
                        <a:cubicBezTo>
                          <a:pt x="229" y="71"/>
                          <a:pt x="229" y="71"/>
                          <a:pt x="229" y="71"/>
                        </a:cubicBezTo>
                        <a:lnTo>
                          <a:pt x="229" y="7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95469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3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Segoe UI Light"/>
                    </a:endParaRPr>
                  </a:p>
                </p:txBody>
              </p:sp>
              <p:sp>
                <p:nvSpPr>
                  <p:cNvPr id="57" name="Freeform 14">
                    <a:extLst>
                      <a:ext uri="{FF2B5EF4-FFF2-40B4-BE49-F238E27FC236}">
                        <a16:creationId xmlns:a16="http://schemas.microsoft.com/office/drawing/2014/main" id="{81C568FB-3744-4D84-B987-8E79A4586A12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4768" y="2783"/>
                    <a:ext cx="788" cy="966"/>
                  </a:xfrm>
                  <a:custGeom>
                    <a:avLst/>
                    <a:gdLst>
                      <a:gd name="T0" fmla="*/ 351 w 702"/>
                      <a:gd name="T1" fmla="*/ 0 h 860"/>
                      <a:gd name="T2" fmla="*/ 0 w 702"/>
                      <a:gd name="T3" fmla="*/ 351 h 860"/>
                      <a:gd name="T4" fmla="*/ 134 w 702"/>
                      <a:gd name="T5" fmla="*/ 627 h 860"/>
                      <a:gd name="T6" fmla="*/ 165 w 702"/>
                      <a:gd name="T7" fmla="*/ 718 h 860"/>
                      <a:gd name="T8" fmla="*/ 266 w 702"/>
                      <a:gd name="T9" fmla="*/ 718 h 860"/>
                      <a:gd name="T10" fmla="*/ 266 w 702"/>
                      <a:gd name="T11" fmla="*/ 718 h 860"/>
                      <a:gd name="T12" fmla="*/ 434 w 702"/>
                      <a:gd name="T13" fmla="*/ 718 h 860"/>
                      <a:gd name="T14" fmla="*/ 419 w 702"/>
                      <a:gd name="T15" fmla="*/ 760 h 860"/>
                      <a:gd name="T16" fmla="*/ 284 w 702"/>
                      <a:gd name="T17" fmla="*/ 760 h 860"/>
                      <a:gd name="T18" fmla="*/ 284 w 702"/>
                      <a:gd name="T19" fmla="*/ 760 h 860"/>
                      <a:gd name="T20" fmla="*/ 179 w 702"/>
                      <a:gd name="T21" fmla="*/ 760 h 860"/>
                      <a:gd name="T22" fmla="*/ 212 w 702"/>
                      <a:gd name="T23" fmla="*/ 860 h 860"/>
                      <a:gd name="T24" fmla="*/ 212 w 702"/>
                      <a:gd name="T25" fmla="*/ 860 h 860"/>
                      <a:gd name="T26" fmla="*/ 216 w 702"/>
                      <a:gd name="T27" fmla="*/ 860 h 860"/>
                      <a:gd name="T28" fmla="*/ 488 w 702"/>
                      <a:gd name="T29" fmla="*/ 860 h 860"/>
                      <a:gd name="T30" fmla="*/ 491 w 702"/>
                      <a:gd name="T31" fmla="*/ 860 h 860"/>
                      <a:gd name="T32" fmla="*/ 570 w 702"/>
                      <a:gd name="T33" fmla="*/ 625 h 860"/>
                      <a:gd name="T34" fmla="*/ 702 w 702"/>
                      <a:gd name="T35" fmla="*/ 351 h 860"/>
                      <a:gd name="T36" fmla="*/ 351 w 702"/>
                      <a:gd name="T37" fmla="*/ 0 h 860"/>
                      <a:gd name="T38" fmla="*/ 587 w 702"/>
                      <a:gd name="T39" fmla="*/ 438 h 860"/>
                      <a:gd name="T40" fmla="*/ 485 w 702"/>
                      <a:gd name="T41" fmla="*/ 563 h 860"/>
                      <a:gd name="T42" fmla="*/ 454 w 702"/>
                      <a:gd name="T43" fmla="*/ 658 h 860"/>
                      <a:gd name="T44" fmla="*/ 250 w 702"/>
                      <a:gd name="T45" fmla="*/ 658 h 860"/>
                      <a:gd name="T46" fmla="*/ 219 w 702"/>
                      <a:gd name="T47" fmla="*/ 565 h 860"/>
                      <a:gd name="T48" fmla="*/ 115 w 702"/>
                      <a:gd name="T49" fmla="*/ 439 h 860"/>
                      <a:gd name="T50" fmla="*/ 99 w 702"/>
                      <a:gd name="T51" fmla="*/ 351 h 860"/>
                      <a:gd name="T52" fmla="*/ 351 w 702"/>
                      <a:gd name="T53" fmla="*/ 99 h 860"/>
                      <a:gd name="T54" fmla="*/ 603 w 702"/>
                      <a:gd name="T55" fmla="*/ 351 h 860"/>
                      <a:gd name="T56" fmla="*/ 587 w 702"/>
                      <a:gd name="T57" fmla="*/ 438 h 8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</a:cxnLst>
                    <a:rect l="0" t="0" r="r" b="b"/>
                    <a:pathLst>
                      <a:path w="702" h="860">
                        <a:moveTo>
                          <a:pt x="351" y="0"/>
                        </a:moveTo>
                        <a:cubicBezTo>
                          <a:pt x="157" y="0"/>
                          <a:pt x="0" y="157"/>
                          <a:pt x="0" y="351"/>
                        </a:cubicBezTo>
                        <a:cubicBezTo>
                          <a:pt x="0" y="463"/>
                          <a:pt x="52" y="562"/>
                          <a:pt x="134" y="627"/>
                        </a:cubicBezTo>
                        <a:cubicBezTo>
                          <a:pt x="165" y="718"/>
                          <a:pt x="165" y="718"/>
                          <a:pt x="165" y="718"/>
                        </a:cubicBezTo>
                        <a:cubicBezTo>
                          <a:pt x="266" y="718"/>
                          <a:pt x="266" y="718"/>
                          <a:pt x="266" y="718"/>
                        </a:cubicBezTo>
                        <a:cubicBezTo>
                          <a:pt x="266" y="718"/>
                          <a:pt x="266" y="718"/>
                          <a:pt x="266" y="718"/>
                        </a:cubicBezTo>
                        <a:cubicBezTo>
                          <a:pt x="434" y="718"/>
                          <a:pt x="434" y="718"/>
                          <a:pt x="434" y="718"/>
                        </a:cubicBezTo>
                        <a:cubicBezTo>
                          <a:pt x="419" y="760"/>
                          <a:pt x="419" y="760"/>
                          <a:pt x="419" y="760"/>
                        </a:cubicBezTo>
                        <a:cubicBezTo>
                          <a:pt x="284" y="760"/>
                          <a:pt x="284" y="760"/>
                          <a:pt x="284" y="760"/>
                        </a:cubicBezTo>
                        <a:cubicBezTo>
                          <a:pt x="284" y="760"/>
                          <a:pt x="284" y="760"/>
                          <a:pt x="284" y="760"/>
                        </a:cubicBezTo>
                        <a:cubicBezTo>
                          <a:pt x="179" y="760"/>
                          <a:pt x="179" y="760"/>
                          <a:pt x="179" y="760"/>
                        </a:cubicBezTo>
                        <a:cubicBezTo>
                          <a:pt x="212" y="860"/>
                          <a:pt x="212" y="860"/>
                          <a:pt x="212" y="860"/>
                        </a:cubicBezTo>
                        <a:cubicBezTo>
                          <a:pt x="212" y="860"/>
                          <a:pt x="212" y="860"/>
                          <a:pt x="212" y="860"/>
                        </a:cubicBezTo>
                        <a:cubicBezTo>
                          <a:pt x="216" y="860"/>
                          <a:pt x="216" y="860"/>
                          <a:pt x="216" y="860"/>
                        </a:cubicBezTo>
                        <a:cubicBezTo>
                          <a:pt x="488" y="860"/>
                          <a:pt x="488" y="860"/>
                          <a:pt x="488" y="860"/>
                        </a:cubicBezTo>
                        <a:cubicBezTo>
                          <a:pt x="491" y="860"/>
                          <a:pt x="491" y="860"/>
                          <a:pt x="491" y="860"/>
                        </a:cubicBezTo>
                        <a:cubicBezTo>
                          <a:pt x="570" y="625"/>
                          <a:pt x="570" y="625"/>
                          <a:pt x="570" y="625"/>
                        </a:cubicBezTo>
                        <a:cubicBezTo>
                          <a:pt x="651" y="560"/>
                          <a:pt x="702" y="461"/>
                          <a:pt x="702" y="351"/>
                        </a:cubicBezTo>
                        <a:cubicBezTo>
                          <a:pt x="702" y="157"/>
                          <a:pt x="545" y="0"/>
                          <a:pt x="351" y="0"/>
                        </a:cubicBezTo>
                        <a:close/>
                        <a:moveTo>
                          <a:pt x="587" y="438"/>
                        </a:moveTo>
                        <a:cubicBezTo>
                          <a:pt x="568" y="490"/>
                          <a:pt x="531" y="534"/>
                          <a:pt x="485" y="563"/>
                        </a:cubicBezTo>
                        <a:cubicBezTo>
                          <a:pt x="454" y="658"/>
                          <a:pt x="454" y="658"/>
                          <a:pt x="454" y="658"/>
                        </a:cubicBezTo>
                        <a:cubicBezTo>
                          <a:pt x="250" y="658"/>
                          <a:pt x="250" y="658"/>
                          <a:pt x="250" y="658"/>
                        </a:cubicBezTo>
                        <a:cubicBezTo>
                          <a:pt x="219" y="565"/>
                          <a:pt x="219" y="565"/>
                          <a:pt x="219" y="565"/>
                        </a:cubicBezTo>
                        <a:cubicBezTo>
                          <a:pt x="172" y="536"/>
                          <a:pt x="135" y="491"/>
                          <a:pt x="115" y="439"/>
                        </a:cubicBezTo>
                        <a:cubicBezTo>
                          <a:pt x="105" y="411"/>
                          <a:pt x="99" y="382"/>
                          <a:pt x="99" y="351"/>
                        </a:cubicBezTo>
                        <a:cubicBezTo>
                          <a:pt x="99" y="212"/>
                          <a:pt x="212" y="99"/>
                          <a:pt x="351" y="99"/>
                        </a:cubicBezTo>
                        <a:cubicBezTo>
                          <a:pt x="490" y="99"/>
                          <a:pt x="603" y="212"/>
                          <a:pt x="603" y="351"/>
                        </a:cubicBezTo>
                        <a:cubicBezTo>
                          <a:pt x="603" y="381"/>
                          <a:pt x="597" y="411"/>
                          <a:pt x="587" y="43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95469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3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Segoe UI Light"/>
                    </a:endParaRPr>
                  </a:p>
                </p:txBody>
              </p:sp>
            </p:grpSp>
            <p:sp>
              <p:nvSpPr>
                <p:cNvPr id="54" name="Tekstvak 53">
                  <a:extLst>
                    <a:ext uri="{FF2B5EF4-FFF2-40B4-BE49-F238E27FC236}">
                      <a16:creationId xmlns:a16="http://schemas.microsoft.com/office/drawing/2014/main" id="{D4A761E7-5F3E-4886-9613-7F84AA90635D}"/>
                    </a:ext>
                  </a:extLst>
                </p:cNvPr>
                <p:cNvSpPr txBox="1"/>
                <p:nvPr userDrawn="1"/>
              </p:nvSpPr>
              <p:spPr>
                <a:xfrm>
                  <a:off x="-938434" y="4824764"/>
                  <a:ext cx="627798" cy="32223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ctr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l-NL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  <a:t>Support &amp;</a:t>
                  </a:r>
                  <a:br>
                    <a:rPr kumimoji="0" lang="nl-NL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</a:br>
                  <a:r>
                    <a:rPr kumimoji="0" lang="nl-NL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  <a:t>Inspiratie</a:t>
                  </a:r>
                </a:p>
              </p:txBody>
            </p:sp>
          </p:grpSp>
        </p:grpSp>
        <p:grpSp>
          <p:nvGrpSpPr>
            <p:cNvPr id="23" name="Groep 22">
              <a:extLst>
                <a:ext uri="{FF2B5EF4-FFF2-40B4-BE49-F238E27FC236}">
                  <a16:creationId xmlns:a16="http://schemas.microsoft.com/office/drawing/2014/main" id="{3C01EE3C-D4E7-4AFE-926C-A64DA99172F1}"/>
                </a:ext>
              </a:extLst>
            </p:cNvPr>
            <p:cNvGrpSpPr/>
            <p:nvPr userDrawn="1"/>
          </p:nvGrpSpPr>
          <p:grpSpPr>
            <a:xfrm>
              <a:off x="-3367447" y="1226982"/>
              <a:ext cx="791775" cy="406485"/>
              <a:chOff x="-3565087" y="1409294"/>
              <a:chExt cx="627469" cy="322133"/>
            </a:xfrm>
          </p:grpSpPr>
          <p:grpSp>
            <p:nvGrpSpPr>
              <p:cNvPr id="44" name="Groep 43">
                <a:extLst>
                  <a:ext uri="{FF2B5EF4-FFF2-40B4-BE49-F238E27FC236}">
                    <a16:creationId xmlns:a16="http://schemas.microsoft.com/office/drawing/2014/main" id="{3C740B81-B8FA-4F8B-A8E8-073D1A8AE0EE}"/>
                  </a:ext>
                </a:extLst>
              </p:cNvPr>
              <p:cNvGrpSpPr/>
              <p:nvPr userDrawn="1"/>
            </p:nvGrpSpPr>
            <p:grpSpPr>
              <a:xfrm>
                <a:off x="-3364916" y="1409294"/>
                <a:ext cx="225195" cy="195499"/>
                <a:chOff x="10307162" y="1361199"/>
                <a:chExt cx="2200275" cy="1914525"/>
              </a:xfrm>
            </p:grpSpPr>
            <p:sp>
              <p:nvSpPr>
                <p:cNvPr id="46" name="Vrije vorm: vorm 45">
                  <a:extLst>
                    <a:ext uri="{FF2B5EF4-FFF2-40B4-BE49-F238E27FC236}">
                      <a16:creationId xmlns:a16="http://schemas.microsoft.com/office/drawing/2014/main" id="{C0916C84-B0ED-424E-85DB-0C1E6AF4A1A8}"/>
                    </a:ext>
                  </a:extLst>
                </p:cNvPr>
                <p:cNvSpPr/>
                <p:nvPr/>
              </p:nvSpPr>
              <p:spPr>
                <a:xfrm>
                  <a:off x="10683400" y="1831734"/>
                  <a:ext cx="371475" cy="371475"/>
                </a:xfrm>
                <a:custGeom>
                  <a:avLst/>
                  <a:gdLst>
                    <a:gd name="connsiteX0" fmla="*/ 369094 w 371475"/>
                    <a:gd name="connsiteY0" fmla="*/ 188119 h 371475"/>
                    <a:gd name="connsiteX1" fmla="*/ 188119 w 371475"/>
                    <a:gd name="connsiteY1" fmla="*/ 369094 h 371475"/>
                    <a:gd name="connsiteX2" fmla="*/ 7144 w 371475"/>
                    <a:gd name="connsiteY2" fmla="*/ 188119 h 371475"/>
                    <a:gd name="connsiteX3" fmla="*/ 188119 w 371475"/>
                    <a:gd name="connsiteY3" fmla="*/ 7144 h 371475"/>
                    <a:gd name="connsiteX4" fmla="*/ 369094 w 371475"/>
                    <a:gd name="connsiteY4" fmla="*/ 188119 h 3714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71475" h="371475">
                      <a:moveTo>
                        <a:pt x="369094" y="188119"/>
                      </a:moveTo>
                      <a:cubicBezTo>
                        <a:pt x="369094" y="288068"/>
                        <a:pt x="288068" y="369094"/>
                        <a:pt x="188119" y="369094"/>
                      </a:cubicBezTo>
                      <a:cubicBezTo>
                        <a:pt x="88169" y="369094"/>
                        <a:pt x="7144" y="288068"/>
                        <a:pt x="7144" y="188119"/>
                      </a:cubicBezTo>
                      <a:cubicBezTo>
                        <a:pt x="7144" y="88169"/>
                        <a:pt x="88169" y="7144"/>
                        <a:pt x="188119" y="7144"/>
                      </a:cubicBezTo>
                      <a:cubicBezTo>
                        <a:pt x="288068" y="7144"/>
                        <a:pt x="369094" y="88169"/>
                        <a:pt x="369094" y="188119"/>
                      </a:cubicBezTo>
                      <a:close/>
                    </a:path>
                  </a:pathLst>
                </a:custGeom>
                <a:solidFill>
                  <a:srgbClr val="1FF52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95469"/>
                  <a:endParaRPr lang="nl-NL" sz="7200" dirty="0">
                    <a:solidFill>
                      <a:srgbClr val="211F26"/>
                    </a:solidFill>
                    <a:latin typeface="Segoe UI Light"/>
                  </a:endParaRPr>
                </a:p>
              </p:txBody>
            </p:sp>
            <p:grpSp>
              <p:nvGrpSpPr>
                <p:cNvPr id="47" name="Groep 46">
                  <a:extLst>
                    <a:ext uri="{FF2B5EF4-FFF2-40B4-BE49-F238E27FC236}">
                      <a16:creationId xmlns:a16="http://schemas.microsoft.com/office/drawing/2014/main" id="{797F6FC5-2E00-43EC-861F-C5A9BF08A94C}"/>
                    </a:ext>
                  </a:extLst>
                </p:cNvPr>
                <p:cNvGrpSpPr/>
                <p:nvPr/>
              </p:nvGrpSpPr>
              <p:grpSpPr>
                <a:xfrm>
                  <a:off x="10307162" y="1361199"/>
                  <a:ext cx="2200275" cy="1914525"/>
                  <a:chOff x="10307162" y="1361199"/>
                  <a:chExt cx="2200275" cy="1914525"/>
                </a:xfrm>
                <a:gradFill>
                  <a:gsLst>
                    <a:gs pos="0">
                      <a:srgbClr val="9D9FA1"/>
                    </a:gs>
                    <a:gs pos="70000">
                      <a:srgbClr val="211F26"/>
                    </a:gs>
                  </a:gsLst>
                  <a:lin ang="2700000" scaled="0"/>
                </a:gradFill>
              </p:grpSpPr>
              <p:sp>
                <p:nvSpPr>
                  <p:cNvPr id="48" name="Vrije vorm: vorm 47">
                    <a:extLst>
                      <a:ext uri="{FF2B5EF4-FFF2-40B4-BE49-F238E27FC236}">
                        <a16:creationId xmlns:a16="http://schemas.microsoft.com/office/drawing/2014/main" id="{879AD9E2-0DE6-431A-9D30-8EF2BBF13611}"/>
                      </a:ext>
                    </a:extLst>
                  </p:cNvPr>
                  <p:cNvSpPr/>
                  <p:nvPr/>
                </p:nvSpPr>
                <p:spPr>
                  <a:xfrm>
                    <a:off x="10307162" y="1361199"/>
                    <a:ext cx="2200275" cy="1914525"/>
                  </a:xfrm>
                  <a:custGeom>
                    <a:avLst/>
                    <a:gdLst>
                      <a:gd name="connsiteX0" fmla="*/ 7144 w 2200275"/>
                      <a:gd name="connsiteY0" fmla="*/ 7144 h 1914525"/>
                      <a:gd name="connsiteX1" fmla="*/ 7144 w 2200275"/>
                      <a:gd name="connsiteY1" fmla="*/ 245269 h 1914525"/>
                      <a:gd name="connsiteX2" fmla="*/ 432911 w 2200275"/>
                      <a:gd name="connsiteY2" fmla="*/ 245269 h 1914525"/>
                      <a:gd name="connsiteX3" fmla="*/ 432911 w 2200275"/>
                      <a:gd name="connsiteY3" fmla="*/ 245269 h 1914525"/>
                      <a:gd name="connsiteX4" fmla="*/ 1959769 w 2200275"/>
                      <a:gd name="connsiteY4" fmla="*/ 245269 h 1914525"/>
                      <a:gd name="connsiteX5" fmla="*/ 1959769 w 2200275"/>
                      <a:gd name="connsiteY5" fmla="*/ 1674019 h 1914525"/>
                      <a:gd name="connsiteX6" fmla="*/ 245269 w 2200275"/>
                      <a:gd name="connsiteY6" fmla="*/ 1674019 h 1914525"/>
                      <a:gd name="connsiteX7" fmla="*/ 245269 w 2200275"/>
                      <a:gd name="connsiteY7" fmla="*/ 350044 h 1914525"/>
                      <a:gd name="connsiteX8" fmla="*/ 7144 w 2200275"/>
                      <a:gd name="connsiteY8" fmla="*/ 350044 h 1914525"/>
                      <a:gd name="connsiteX9" fmla="*/ 7144 w 2200275"/>
                      <a:gd name="connsiteY9" fmla="*/ 1912144 h 1914525"/>
                      <a:gd name="connsiteX10" fmla="*/ 2197894 w 2200275"/>
                      <a:gd name="connsiteY10" fmla="*/ 1912144 h 1914525"/>
                      <a:gd name="connsiteX11" fmla="*/ 2197894 w 2200275"/>
                      <a:gd name="connsiteY11" fmla="*/ 7144 h 19145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2200275" h="1914525">
                        <a:moveTo>
                          <a:pt x="7144" y="7144"/>
                        </a:moveTo>
                        <a:lnTo>
                          <a:pt x="7144" y="245269"/>
                        </a:lnTo>
                        <a:lnTo>
                          <a:pt x="432911" y="245269"/>
                        </a:lnTo>
                        <a:lnTo>
                          <a:pt x="432911" y="245269"/>
                        </a:lnTo>
                        <a:lnTo>
                          <a:pt x="1959769" y="245269"/>
                        </a:lnTo>
                        <a:lnTo>
                          <a:pt x="1959769" y="1674019"/>
                        </a:lnTo>
                        <a:lnTo>
                          <a:pt x="245269" y="1674019"/>
                        </a:lnTo>
                        <a:lnTo>
                          <a:pt x="245269" y="350044"/>
                        </a:lnTo>
                        <a:lnTo>
                          <a:pt x="7144" y="350044"/>
                        </a:lnTo>
                        <a:lnTo>
                          <a:pt x="7144" y="1912144"/>
                        </a:lnTo>
                        <a:lnTo>
                          <a:pt x="2197894" y="1912144"/>
                        </a:lnTo>
                        <a:lnTo>
                          <a:pt x="2197894" y="7144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95469"/>
                    <a:endParaRPr lang="nl-NL" sz="7200" dirty="0">
                      <a:solidFill>
                        <a:srgbClr val="211F26"/>
                      </a:solidFill>
                      <a:latin typeface="Segoe UI Light"/>
                    </a:endParaRPr>
                  </a:p>
                </p:txBody>
              </p:sp>
              <p:sp>
                <p:nvSpPr>
                  <p:cNvPr id="49" name="Vrije vorm: vorm 48">
                    <a:extLst>
                      <a:ext uri="{FF2B5EF4-FFF2-40B4-BE49-F238E27FC236}">
                        <a16:creationId xmlns:a16="http://schemas.microsoft.com/office/drawing/2014/main" id="{1823E4E0-F241-43AE-ACA3-7F5999161D63}"/>
                      </a:ext>
                    </a:extLst>
                  </p:cNvPr>
                  <p:cNvSpPr/>
                  <p:nvPr/>
                </p:nvSpPr>
                <p:spPr>
                  <a:xfrm>
                    <a:off x="10682447" y="1953654"/>
                    <a:ext cx="1438275" cy="885825"/>
                  </a:xfrm>
                  <a:custGeom>
                    <a:avLst/>
                    <a:gdLst>
                      <a:gd name="connsiteX0" fmla="*/ 1070134 w 1438275"/>
                      <a:gd name="connsiteY0" fmla="*/ 7144 h 885825"/>
                      <a:gd name="connsiteX1" fmla="*/ 801529 w 1438275"/>
                      <a:gd name="connsiteY1" fmla="*/ 275749 h 885825"/>
                      <a:gd name="connsiteX2" fmla="*/ 662464 w 1438275"/>
                      <a:gd name="connsiteY2" fmla="*/ 137636 h 885825"/>
                      <a:gd name="connsiteX3" fmla="*/ 7144 w 1438275"/>
                      <a:gd name="connsiteY3" fmla="*/ 784384 h 885825"/>
                      <a:gd name="connsiteX4" fmla="*/ 108109 w 1438275"/>
                      <a:gd name="connsiteY4" fmla="*/ 885349 h 885825"/>
                      <a:gd name="connsiteX5" fmla="*/ 662464 w 1438275"/>
                      <a:gd name="connsiteY5" fmla="*/ 338614 h 885825"/>
                      <a:gd name="connsiteX6" fmla="*/ 928211 w 1438275"/>
                      <a:gd name="connsiteY6" fmla="*/ 605314 h 885825"/>
                      <a:gd name="connsiteX7" fmla="*/ 1029176 w 1438275"/>
                      <a:gd name="connsiteY7" fmla="*/ 503396 h 885825"/>
                      <a:gd name="connsiteX8" fmla="*/ 902494 w 1438275"/>
                      <a:gd name="connsiteY8" fmla="*/ 376714 h 885825"/>
                      <a:gd name="connsiteX9" fmla="*/ 1070134 w 1438275"/>
                      <a:gd name="connsiteY9" fmla="*/ 209074 h 885825"/>
                      <a:gd name="connsiteX10" fmla="*/ 1337786 w 1438275"/>
                      <a:gd name="connsiteY10" fmla="*/ 480536 h 885825"/>
                      <a:gd name="connsiteX11" fmla="*/ 1438751 w 1438275"/>
                      <a:gd name="connsiteY11" fmla="*/ 378619 h 8858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438275" h="885825">
                        <a:moveTo>
                          <a:pt x="1070134" y="7144"/>
                        </a:moveTo>
                        <a:lnTo>
                          <a:pt x="801529" y="275749"/>
                        </a:lnTo>
                        <a:lnTo>
                          <a:pt x="662464" y="137636"/>
                        </a:lnTo>
                        <a:lnTo>
                          <a:pt x="7144" y="784384"/>
                        </a:lnTo>
                        <a:lnTo>
                          <a:pt x="108109" y="885349"/>
                        </a:lnTo>
                        <a:lnTo>
                          <a:pt x="662464" y="338614"/>
                        </a:lnTo>
                        <a:lnTo>
                          <a:pt x="928211" y="605314"/>
                        </a:lnTo>
                        <a:lnTo>
                          <a:pt x="1029176" y="503396"/>
                        </a:lnTo>
                        <a:lnTo>
                          <a:pt x="902494" y="376714"/>
                        </a:lnTo>
                        <a:lnTo>
                          <a:pt x="1070134" y="209074"/>
                        </a:lnTo>
                        <a:lnTo>
                          <a:pt x="1337786" y="480536"/>
                        </a:lnTo>
                        <a:lnTo>
                          <a:pt x="1438751" y="378619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95469"/>
                    <a:endParaRPr lang="nl-NL" sz="7200" dirty="0">
                      <a:solidFill>
                        <a:srgbClr val="211F26"/>
                      </a:solidFill>
                      <a:latin typeface="Segoe UI Light"/>
                    </a:endParaRPr>
                  </a:p>
                </p:txBody>
              </p:sp>
            </p:grpSp>
          </p:grpSp>
          <p:sp>
            <p:nvSpPr>
              <p:cNvPr id="45" name="Tekstvak 44">
                <a:extLst>
                  <a:ext uri="{FF2B5EF4-FFF2-40B4-BE49-F238E27FC236}">
                    <a16:creationId xmlns:a16="http://schemas.microsoft.com/office/drawing/2014/main" id="{B3FFC878-740F-4349-A329-DAF3BD78CBAA}"/>
                  </a:ext>
                </a:extLst>
              </p:cNvPr>
              <p:cNvSpPr txBox="1"/>
              <p:nvPr userDrawn="1"/>
            </p:nvSpPr>
            <p:spPr>
              <a:xfrm>
                <a:off x="-3565087" y="1617700"/>
                <a:ext cx="627469" cy="113727"/>
              </a:xfrm>
              <a:prstGeom prst="rect">
                <a:avLst/>
              </a:prstGeom>
              <a:noFill/>
            </p:spPr>
            <p:txBody>
              <a:bodyPr wrap="square" lIns="0" tIns="18000" rIns="0" bIns="0" rtlCol="0" anchor="t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Afbeeldingen</a:t>
                </a:r>
              </a:p>
            </p:txBody>
          </p:sp>
        </p:grpSp>
        <p:grpSp>
          <p:nvGrpSpPr>
            <p:cNvPr id="24" name="Groep 23">
              <a:extLst>
                <a:ext uri="{FF2B5EF4-FFF2-40B4-BE49-F238E27FC236}">
                  <a16:creationId xmlns:a16="http://schemas.microsoft.com/office/drawing/2014/main" id="{66FBCA6B-D77E-4EDB-81B8-E9F4F5685051}"/>
                </a:ext>
              </a:extLst>
            </p:cNvPr>
            <p:cNvGrpSpPr/>
            <p:nvPr userDrawn="1"/>
          </p:nvGrpSpPr>
          <p:grpSpPr>
            <a:xfrm>
              <a:off x="-3354295" y="5166361"/>
              <a:ext cx="514284" cy="506545"/>
              <a:chOff x="12617641" y="3403239"/>
              <a:chExt cx="752963" cy="741634"/>
            </a:xfrm>
          </p:grpSpPr>
          <p:grpSp>
            <p:nvGrpSpPr>
              <p:cNvPr id="28" name="Groep 27">
                <a:extLst>
                  <a:ext uri="{FF2B5EF4-FFF2-40B4-BE49-F238E27FC236}">
                    <a16:creationId xmlns:a16="http://schemas.microsoft.com/office/drawing/2014/main" id="{582F9A75-5FAA-4631-8B52-33C475D7F6C6}"/>
                  </a:ext>
                </a:extLst>
              </p:cNvPr>
              <p:cNvGrpSpPr/>
              <p:nvPr userDrawn="1"/>
            </p:nvGrpSpPr>
            <p:grpSpPr>
              <a:xfrm>
                <a:off x="12771530" y="3403239"/>
                <a:ext cx="467176" cy="448491"/>
                <a:chOff x="12782157" y="3403239"/>
                <a:chExt cx="467176" cy="448491"/>
              </a:xfrm>
            </p:grpSpPr>
            <p:grpSp>
              <p:nvGrpSpPr>
                <p:cNvPr id="31" name="Groep 30">
                  <a:extLst>
                    <a:ext uri="{FF2B5EF4-FFF2-40B4-BE49-F238E27FC236}">
                      <a16:creationId xmlns:a16="http://schemas.microsoft.com/office/drawing/2014/main" id="{A312EA9B-327F-4048-B83A-A8BE264913D2}"/>
                    </a:ext>
                  </a:extLst>
                </p:cNvPr>
                <p:cNvGrpSpPr/>
                <p:nvPr userDrawn="1"/>
              </p:nvGrpSpPr>
              <p:grpSpPr>
                <a:xfrm>
                  <a:off x="12782157" y="3403239"/>
                  <a:ext cx="412976" cy="396132"/>
                  <a:chOff x="13554906" y="3320109"/>
                  <a:chExt cx="443917" cy="425811"/>
                </a:xfrm>
              </p:grpSpPr>
              <p:grpSp>
                <p:nvGrpSpPr>
                  <p:cNvPr id="38" name="Groep 37">
                    <a:extLst>
                      <a:ext uri="{FF2B5EF4-FFF2-40B4-BE49-F238E27FC236}">
                        <a16:creationId xmlns:a16="http://schemas.microsoft.com/office/drawing/2014/main" id="{5C927AA0-A5C8-4AC2-818F-C372DF43CA76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17" cy="425811"/>
                    <a:chOff x="12909684" y="1276143"/>
                    <a:chExt cx="443917" cy="425811"/>
                  </a:xfrm>
                </p:grpSpPr>
                <p:sp>
                  <p:nvSpPr>
                    <p:cNvPr id="41" name="Rechthoek 40">
                      <a:extLst>
                        <a:ext uri="{FF2B5EF4-FFF2-40B4-BE49-F238E27FC236}">
                          <a16:creationId xmlns:a16="http://schemas.microsoft.com/office/drawing/2014/main" id="{BA1C38F6-5CC7-467D-9527-956E6F94778F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9" y="1276143"/>
                      <a:ext cx="443912" cy="425811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818181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42" name="Rechthoek 41">
                      <a:extLst>
                        <a:ext uri="{FF2B5EF4-FFF2-40B4-BE49-F238E27FC236}">
                          <a16:creationId xmlns:a16="http://schemas.microsoft.com/office/drawing/2014/main" id="{DD9391D6-DA35-4C92-8260-48CB952DC024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43" name="Ovaal 42">
                      <a:extLst>
                        <a:ext uri="{FF2B5EF4-FFF2-40B4-BE49-F238E27FC236}">
                          <a16:creationId xmlns:a16="http://schemas.microsoft.com/office/drawing/2014/main" id="{534E4ED1-B022-49E6-B636-84A3BD89DBB0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pic>
                <p:nvPicPr>
                  <p:cNvPr id="39" name="Afbeelding 38">
                    <a:extLst>
                      <a:ext uri="{FF2B5EF4-FFF2-40B4-BE49-F238E27FC236}">
                        <a16:creationId xmlns:a16="http://schemas.microsoft.com/office/drawing/2014/main" id="{E35929BA-6B2F-4990-A94F-4EC4E79688B6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1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40" name="Afbeelding 39">
                    <a:extLst>
                      <a:ext uri="{FF2B5EF4-FFF2-40B4-BE49-F238E27FC236}">
                        <a16:creationId xmlns:a16="http://schemas.microsoft.com/office/drawing/2014/main" id="{2BD08052-D7F6-4154-8BB6-9EC11443CC11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9" y="3449265"/>
                    <a:ext cx="173367" cy="111424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32" name="Groep 31">
                  <a:extLst>
                    <a:ext uri="{FF2B5EF4-FFF2-40B4-BE49-F238E27FC236}">
                      <a16:creationId xmlns:a16="http://schemas.microsoft.com/office/drawing/2014/main" id="{16CA6586-FF81-43B8-AB52-F9469424310C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36" name="Rechthoek 35">
                    <a:extLst>
                      <a:ext uri="{FF2B5EF4-FFF2-40B4-BE49-F238E27FC236}">
                        <a16:creationId xmlns:a16="http://schemas.microsoft.com/office/drawing/2014/main" id="{D8309D98-5528-4BA5-9486-4A16283CC2D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37" name="Rechthoek 36">
                    <a:extLst>
                      <a:ext uri="{FF2B5EF4-FFF2-40B4-BE49-F238E27FC236}">
                        <a16:creationId xmlns:a16="http://schemas.microsoft.com/office/drawing/2014/main" id="{A3843BE6-11F7-4DDB-AA69-A965118E4476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33" name="Groep 32">
                  <a:extLst>
                    <a:ext uri="{FF2B5EF4-FFF2-40B4-BE49-F238E27FC236}">
                      <a16:creationId xmlns:a16="http://schemas.microsoft.com/office/drawing/2014/main" id="{B731642B-2115-4374-AF64-CCDAD0BBA72D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34" name="Rechthoek 33">
                    <a:extLst>
                      <a:ext uri="{FF2B5EF4-FFF2-40B4-BE49-F238E27FC236}">
                        <a16:creationId xmlns:a16="http://schemas.microsoft.com/office/drawing/2014/main" id="{DDCE3EA3-7C34-4457-AFD5-3FB04B0CD72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35" name="Rechthoek 34">
                    <a:extLst>
                      <a:ext uri="{FF2B5EF4-FFF2-40B4-BE49-F238E27FC236}">
                        <a16:creationId xmlns:a16="http://schemas.microsoft.com/office/drawing/2014/main" id="{67328D7C-433E-4610-9243-91CD70F754A6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</p:grpSp>
          <p:sp>
            <p:nvSpPr>
              <p:cNvPr id="29" name="Rechthoek 28">
                <a:extLst>
                  <a:ext uri="{FF2B5EF4-FFF2-40B4-BE49-F238E27FC236}">
                    <a16:creationId xmlns:a16="http://schemas.microsoft.com/office/drawing/2014/main" id="{921CDC14-CC04-4B8C-AF3B-B19D117D3F37}"/>
                  </a:ext>
                </a:extLst>
              </p:cNvPr>
              <p:cNvSpPr/>
              <p:nvPr userDrawn="1"/>
            </p:nvSpPr>
            <p:spPr>
              <a:xfrm>
                <a:off x="12617641" y="3889890"/>
                <a:ext cx="752963" cy="16117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Bijsnijden</a:t>
                </a:r>
              </a:p>
            </p:txBody>
          </p:sp>
          <p:sp>
            <p:nvSpPr>
              <p:cNvPr id="30" name="Gelijkbenige driehoek 29">
                <a:extLst>
                  <a:ext uri="{FF2B5EF4-FFF2-40B4-BE49-F238E27FC236}">
                    <a16:creationId xmlns:a16="http://schemas.microsoft.com/office/drawing/2014/main" id="{74A72436-A3CE-4A8E-874E-FF259CCCB623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81818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25" name="Ovaal 24">
              <a:extLst>
                <a:ext uri="{FF2B5EF4-FFF2-40B4-BE49-F238E27FC236}">
                  <a16:creationId xmlns:a16="http://schemas.microsoft.com/office/drawing/2014/main" id="{A7044790-D2C3-4F18-9792-7B26343D6F63}"/>
                </a:ext>
              </a:extLst>
            </p:cNvPr>
            <p:cNvSpPr/>
            <p:nvPr userDrawn="1"/>
          </p:nvSpPr>
          <p:spPr>
            <a:xfrm>
              <a:off x="-3603587" y="181118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26" name="Rechthoek 25">
              <a:extLst>
                <a:ext uri="{FF2B5EF4-FFF2-40B4-BE49-F238E27FC236}">
                  <a16:creationId xmlns:a16="http://schemas.microsoft.com/office/drawing/2014/main" id="{60749FF5-6872-42DF-A2EC-C1A951CD5F18}"/>
                </a:ext>
              </a:extLst>
            </p:cNvPr>
            <p:cNvSpPr/>
            <p:nvPr userDrawn="1"/>
          </p:nvSpPr>
          <p:spPr>
            <a:xfrm>
              <a:off x="-3319415" y="1811185"/>
              <a:ext cx="2944682" cy="32633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Kies de gewenste categorie en afbeelding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en klik 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‘Invoegen’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27" name="Rechthoek 26">
              <a:extLst>
                <a:ext uri="{FF2B5EF4-FFF2-40B4-BE49-F238E27FC236}">
                  <a16:creationId xmlns:a16="http://schemas.microsoft.com/office/drawing/2014/main" id="{13F832F5-74CC-4E8F-AB4C-3ADBD3ECC529}"/>
                </a:ext>
              </a:extLst>
            </p:cNvPr>
            <p:cNvSpPr/>
            <p:nvPr userDrawn="1"/>
          </p:nvSpPr>
          <p:spPr>
            <a:xfrm>
              <a:off x="-3319415" y="2245760"/>
              <a:ext cx="825500" cy="209550"/>
            </a:xfrm>
            <a:prstGeom prst="rect">
              <a:avLst/>
            </a:prstGeom>
            <a:solidFill>
              <a:srgbClr val="1FF524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Invoegen</a:t>
              </a:r>
            </a:p>
          </p:txBody>
        </p:sp>
      </p:grpSp>
      <p:grpSp>
        <p:nvGrpSpPr>
          <p:cNvPr id="81" name="- INSTRUCTIES">
            <a:extLst>
              <a:ext uri="{FF2B5EF4-FFF2-40B4-BE49-F238E27FC236}">
                <a16:creationId xmlns:a16="http://schemas.microsoft.com/office/drawing/2014/main" id="{4498E543-396C-4569-8C2E-448E9E6DD5CC}"/>
              </a:ext>
            </a:extLst>
          </p:cNvPr>
          <p:cNvGrpSpPr/>
          <p:nvPr userDrawn="1"/>
        </p:nvGrpSpPr>
        <p:grpSpPr>
          <a:xfrm>
            <a:off x="-3786437" y="-1"/>
            <a:ext cx="3693386" cy="5952132"/>
            <a:chOff x="-3786437" y="-1"/>
            <a:chExt cx="3693386" cy="5952132"/>
          </a:xfrm>
        </p:grpSpPr>
        <p:sp>
          <p:nvSpPr>
            <p:cNvPr id="82" name="Rechthoek 81">
              <a:extLst>
                <a:ext uri="{FF2B5EF4-FFF2-40B4-BE49-F238E27FC236}">
                  <a16:creationId xmlns:a16="http://schemas.microsoft.com/office/drawing/2014/main" id="{8AC09E71-3B64-45A3-86D8-370CB5D6A4E3}"/>
                </a:ext>
              </a:extLst>
            </p:cNvPr>
            <p:cNvSpPr/>
            <p:nvPr userDrawn="1"/>
          </p:nvSpPr>
          <p:spPr>
            <a:xfrm>
              <a:off x="-3786165" y="-1"/>
              <a:ext cx="3593091" cy="5124131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Tekst niveaus kiezen</a:t>
              </a:r>
            </a:p>
          </p:txBody>
        </p:sp>
        <p:sp>
          <p:nvSpPr>
            <p:cNvPr id="83" name="Ovaal 82">
              <a:extLst>
                <a:ext uri="{FF2B5EF4-FFF2-40B4-BE49-F238E27FC236}">
                  <a16:creationId xmlns:a16="http://schemas.microsoft.com/office/drawing/2014/main" id="{F41AD0CE-9707-457D-921C-2585E8518333}"/>
                </a:ext>
              </a:extLst>
            </p:cNvPr>
            <p:cNvSpPr/>
            <p:nvPr userDrawn="1"/>
          </p:nvSpPr>
          <p:spPr>
            <a:xfrm>
              <a:off x="-3604183" y="183748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84" name="Rechthoek 83">
              <a:extLst>
                <a:ext uri="{FF2B5EF4-FFF2-40B4-BE49-F238E27FC236}">
                  <a16:creationId xmlns:a16="http://schemas.microsoft.com/office/drawing/2014/main" id="{273497BF-75A0-4D93-84E2-97D237B000E8}"/>
                </a:ext>
              </a:extLst>
            </p:cNvPr>
            <p:cNvSpPr/>
            <p:nvPr userDrawn="1"/>
          </p:nvSpPr>
          <p:spPr>
            <a:xfrm>
              <a:off x="-3319415" y="183748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9875" marR="0" lvl="0" indent="-269875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1"/>
                </a:buClr>
                <a:buSzTx/>
                <a:buFont typeface="Calibri" panose="020F0502020204030204" pitchFamily="34" charset="0"/>
                <a:buChar char="›"/>
                <a:tabLst/>
                <a:defRPr/>
              </a:pP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Bullet</a:t>
              </a:r>
              <a:endParaRPr kumimoji="0" lang="nl-NL" sz="1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Calibri" panose="020F0502020204030204" pitchFamily="34" charset="0"/>
              </a:endParaRPr>
            </a:p>
          </p:txBody>
        </p:sp>
        <p:sp>
          <p:nvSpPr>
            <p:cNvPr id="85" name="Ovaal 84">
              <a:extLst>
                <a:ext uri="{FF2B5EF4-FFF2-40B4-BE49-F238E27FC236}">
                  <a16:creationId xmlns:a16="http://schemas.microsoft.com/office/drawing/2014/main" id="{27A6F57A-6365-42C9-8B04-5C28189F1909}"/>
                </a:ext>
              </a:extLst>
            </p:cNvPr>
            <p:cNvSpPr/>
            <p:nvPr userDrawn="1"/>
          </p:nvSpPr>
          <p:spPr>
            <a:xfrm>
              <a:off x="-3604183" y="219682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86" name="Rechthoek 85">
              <a:extLst>
                <a:ext uri="{FF2B5EF4-FFF2-40B4-BE49-F238E27FC236}">
                  <a16:creationId xmlns:a16="http://schemas.microsoft.com/office/drawing/2014/main" id="{497702FC-2589-4BB7-BB34-36FBB3C7D67C}"/>
                </a:ext>
              </a:extLst>
            </p:cNvPr>
            <p:cNvSpPr/>
            <p:nvPr userDrawn="1"/>
          </p:nvSpPr>
          <p:spPr>
            <a:xfrm>
              <a:off x="-3604183" y="1196113"/>
              <a:ext cx="3229047" cy="459227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Gebruik onder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‘Start’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de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lijstniveau-knoppen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om een tekst niveau te kiezen. 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Kies uit:</a:t>
              </a:r>
            </a:p>
          </p:txBody>
        </p:sp>
        <p:sp>
          <p:nvSpPr>
            <p:cNvPr id="87" name="Rechthoek 86">
              <a:extLst>
                <a:ext uri="{FF2B5EF4-FFF2-40B4-BE49-F238E27FC236}">
                  <a16:creationId xmlns:a16="http://schemas.microsoft.com/office/drawing/2014/main" id="{DAF78293-E465-4E9C-81BA-66F07E393FF2}"/>
                </a:ext>
              </a:extLst>
            </p:cNvPr>
            <p:cNvSpPr/>
            <p:nvPr userDrawn="1"/>
          </p:nvSpPr>
          <p:spPr>
            <a:xfrm>
              <a:off x="-3319415" y="219682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539750" marR="0" lvl="0" indent="-269875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1"/>
                </a:buClr>
                <a:buSzTx/>
                <a:buFont typeface="Calibri" panose="020F0502020204030204" pitchFamily="34" charset="0"/>
                <a:buChar char="›"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Sub-</a:t>
              </a: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bullet</a:t>
              </a:r>
              <a:endParaRPr kumimoji="0" lang="nl-NL" sz="1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Calibri" panose="020F0502020204030204" pitchFamily="34" charset="0"/>
              </a:endParaRPr>
            </a:p>
          </p:txBody>
        </p:sp>
        <p:sp>
          <p:nvSpPr>
            <p:cNvPr id="88" name="Ovaal 87">
              <a:extLst>
                <a:ext uri="{FF2B5EF4-FFF2-40B4-BE49-F238E27FC236}">
                  <a16:creationId xmlns:a16="http://schemas.microsoft.com/office/drawing/2014/main" id="{33B87138-386E-4AC6-912E-831E7D23C12E}"/>
                </a:ext>
              </a:extLst>
            </p:cNvPr>
            <p:cNvSpPr/>
            <p:nvPr userDrawn="1"/>
          </p:nvSpPr>
          <p:spPr>
            <a:xfrm>
              <a:off x="-3604183" y="255617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89" name="Rechthoek 88">
              <a:extLst>
                <a:ext uri="{FF2B5EF4-FFF2-40B4-BE49-F238E27FC236}">
                  <a16:creationId xmlns:a16="http://schemas.microsoft.com/office/drawing/2014/main" id="{3B9270FF-1FD5-4583-A23F-478FEF9A5B84}"/>
                </a:ext>
              </a:extLst>
            </p:cNvPr>
            <p:cNvSpPr/>
            <p:nvPr userDrawn="1"/>
          </p:nvSpPr>
          <p:spPr>
            <a:xfrm>
              <a:off x="-3319415" y="255617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Calibri" panose="020F0502020204030204" pitchFamily="34" charset="0"/>
                <a:buNone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Platte tekst</a:t>
              </a:r>
            </a:p>
          </p:txBody>
        </p:sp>
        <p:sp>
          <p:nvSpPr>
            <p:cNvPr id="90" name="Ovaal 89">
              <a:extLst>
                <a:ext uri="{FF2B5EF4-FFF2-40B4-BE49-F238E27FC236}">
                  <a16:creationId xmlns:a16="http://schemas.microsoft.com/office/drawing/2014/main" id="{95B875D2-FA4B-4467-8D2D-3B36D800FAFA}"/>
                </a:ext>
              </a:extLst>
            </p:cNvPr>
            <p:cNvSpPr/>
            <p:nvPr userDrawn="1"/>
          </p:nvSpPr>
          <p:spPr>
            <a:xfrm>
              <a:off x="-3604183" y="291551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91" name="Rechthoek 90">
              <a:extLst>
                <a:ext uri="{FF2B5EF4-FFF2-40B4-BE49-F238E27FC236}">
                  <a16:creationId xmlns:a16="http://schemas.microsoft.com/office/drawing/2014/main" id="{4BF90CB7-39EC-4016-8349-A68164CCF8D2}"/>
                </a:ext>
              </a:extLst>
            </p:cNvPr>
            <p:cNvSpPr/>
            <p:nvPr userDrawn="1"/>
          </p:nvSpPr>
          <p:spPr>
            <a:xfrm>
              <a:off x="-3319415" y="291551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34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Titel / Quote</a:t>
              </a:r>
            </a:p>
          </p:txBody>
        </p:sp>
        <p:sp>
          <p:nvSpPr>
            <p:cNvPr id="92" name="Ovaal 91">
              <a:extLst>
                <a:ext uri="{FF2B5EF4-FFF2-40B4-BE49-F238E27FC236}">
                  <a16:creationId xmlns:a16="http://schemas.microsoft.com/office/drawing/2014/main" id="{0D9CA3F4-30D1-4810-8AC3-8E2D94D5FC71}"/>
                </a:ext>
              </a:extLst>
            </p:cNvPr>
            <p:cNvSpPr/>
            <p:nvPr userDrawn="1"/>
          </p:nvSpPr>
          <p:spPr>
            <a:xfrm>
              <a:off x="-3604183" y="327486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93" name="Rechthoek 92">
              <a:extLst>
                <a:ext uri="{FF2B5EF4-FFF2-40B4-BE49-F238E27FC236}">
                  <a16:creationId xmlns:a16="http://schemas.microsoft.com/office/drawing/2014/main" id="{E87BFF03-B57A-44A0-8E4C-AB766082031A}"/>
                </a:ext>
              </a:extLst>
            </p:cNvPr>
            <p:cNvSpPr/>
            <p:nvPr userDrawn="1"/>
          </p:nvSpPr>
          <p:spPr>
            <a:xfrm>
              <a:off x="-3319415" y="327486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8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Subtitel</a:t>
              </a:r>
            </a:p>
          </p:txBody>
        </p:sp>
        <p:sp>
          <p:nvSpPr>
            <p:cNvPr id="94" name="Ovaal 93">
              <a:extLst>
                <a:ext uri="{FF2B5EF4-FFF2-40B4-BE49-F238E27FC236}">
                  <a16:creationId xmlns:a16="http://schemas.microsoft.com/office/drawing/2014/main" id="{E73CC7DE-A402-4DAE-947C-7ECA2A9AA5EF}"/>
                </a:ext>
              </a:extLst>
            </p:cNvPr>
            <p:cNvSpPr/>
            <p:nvPr userDrawn="1"/>
          </p:nvSpPr>
          <p:spPr>
            <a:xfrm>
              <a:off x="-3604183" y="363420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6</a:t>
              </a:r>
            </a:p>
          </p:txBody>
        </p:sp>
        <p:sp>
          <p:nvSpPr>
            <p:cNvPr id="95" name="Rechthoek 94">
              <a:extLst>
                <a:ext uri="{FF2B5EF4-FFF2-40B4-BE49-F238E27FC236}">
                  <a16:creationId xmlns:a16="http://schemas.microsoft.com/office/drawing/2014/main" id="{1F72F434-D744-434B-A599-FFB2FCADA7E8}"/>
                </a:ext>
              </a:extLst>
            </p:cNvPr>
            <p:cNvSpPr/>
            <p:nvPr userDrawn="1"/>
          </p:nvSpPr>
          <p:spPr>
            <a:xfrm>
              <a:off x="-3319415" y="399355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6700" marR="0" lvl="0" indent="-26670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Numerieke </a:t>
              </a: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bullet</a:t>
              </a: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 </a:t>
              </a:r>
            </a:p>
          </p:txBody>
        </p:sp>
        <p:sp>
          <p:nvSpPr>
            <p:cNvPr id="96" name="Ovaal 95">
              <a:extLst>
                <a:ext uri="{FF2B5EF4-FFF2-40B4-BE49-F238E27FC236}">
                  <a16:creationId xmlns:a16="http://schemas.microsoft.com/office/drawing/2014/main" id="{1D28DDA4-FB1F-482E-9766-2C4F07E6B025}"/>
                </a:ext>
              </a:extLst>
            </p:cNvPr>
            <p:cNvSpPr/>
            <p:nvPr userDrawn="1"/>
          </p:nvSpPr>
          <p:spPr>
            <a:xfrm>
              <a:off x="-3604183" y="399355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</a:p>
          </p:txBody>
        </p:sp>
        <p:sp>
          <p:nvSpPr>
            <p:cNvPr id="97" name="Rechthoek 96">
              <a:extLst>
                <a:ext uri="{FF2B5EF4-FFF2-40B4-BE49-F238E27FC236}">
                  <a16:creationId xmlns:a16="http://schemas.microsoft.com/office/drawing/2014/main" id="{20E7273C-7F96-4BE3-ACE6-3FB22684A2DB}"/>
                </a:ext>
              </a:extLst>
            </p:cNvPr>
            <p:cNvSpPr/>
            <p:nvPr userDrawn="1"/>
          </p:nvSpPr>
          <p:spPr>
            <a:xfrm>
              <a:off x="-3325830" y="435289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6700" marR="0" lvl="0" indent="-26670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+mj-lt"/>
                <a:buAutoNum type="alphaLcPeriod"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Alfabetische </a:t>
              </a: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bullet</a:t>
              </a: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 </a:t>
              </a:r>
            </a:p>
          </p:txBody>
        </p:sp>
        <p:sp>
          <p:nvSpPr>
            <p:cNvPr id="98" name="Ovaal 97">
              <a:extLst>
                <a:ext uri="{FF2B5EF4-FFF2-40B4-BE49-F238E27FC236}">
                  <a16:creationId xmlns:a16="http://schemas.microsoft.com/office/drawing/2014/main" id="{5E133574-4DBD-4113-8D1C-B3D48FFCC92D}"/>
                </a:ext>
              </a:extLst>
            </p:cNvPr>
            <p:cNvSpPr/>
            <p:nvPr userDrawn="1"/>
          </p:nvSpPr>
          <p:spPr>
            <a:xfrm>
              <a:off x="-3604183" y="435289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8</a:t>
              </a:r>
            </a:p>
          </p:txBody>
        </p:sp>
        <p:sp>
          <p:nvSpPr>
            <p:cNvPr id="99" name="Rechthoek 98">
              <a:extLst>
                <a:ext uri="{FF2B5EF4-FFF2-40B4-BE49-F238E27FC236}">
                  <a16:creationId xmlns:a16="http://schemas.microsoft.com/office/drawing/2014/main" id="{EC47D8A0-FFA9-4BFF-9D09-D2D4AC7A85BE}"/>
                </a:ext>
              </a:extLst>
            </p:cNvPr>
            <p:cNvSpPr/>
            <p:nvPr userDrawn="1"/>
          </p:nvSpPr>
          <p:spPr>
            <a:xfrm>
              <a:off x="-3319415" y="4712245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200" b="0" i="1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*Bronvermelding </a:t>
              </a:r>
            </a:p>
          </p:txBody>
        </p:sp>
        <p:sp>
          <p:nvSpPr>
            <p:cNvPr id="100" name="Ovaal 99">
              <a:extLst>
                <a:ext uri="{FF2B5EF4-FFF2-40B4-BE49-F238E27FC236}">
                  <a16:creationId xmlns:a16="http://schemas.microsoft.com/office/drawing/2014/main" id="{B40D3FC1-FB81-4517-B432-1B0B50C14F23}"/>
                </a:ext>
              </a:extLst>
            </p:cNvPr>
            <p:cNvSpPr/>
            <p:nvPr userDrawn="1"/>
          </p:nvSpPr>
          <p:spPr>
            <a:xfrm>
              <a:off x="-3604183" y="4712245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9</a:t>
              </a:r>
            </a:p>
          </p:txBody>
        </p:sp>
        <p:sp>
          <p:nvSpPr>
            <p:cNvPr id="101" name="Rechthoek 100">
              <a:extLst>
                <a:ext uri="{FF2B5EF4-FFF2-40B4-BE49-F238E27FC236}">
                  <a16:creationId xmlns:a16="http://schemas.microsoft.com/office/drawing/2014/main" id="{4D5331B2-A1AD-4A80-A17B-621D458C3C73}"/>
                </a:ext>
              </a:extLst>
            </p:cNvPr>
            <p:cNvSpPr/>
            <p:nvPr userDrawn="1"/>
          </p:nvSpPr>
          <p:spPr>
            <a:xfrm>
              <a:off x="-3319415" y="363420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Kop</a:t>
              </a:r>
            </a:p>
          </p:txBody>
        </p:sp>
        <p:sp>
          <p:nvSpPr>
            <p:cNvPr id="102" name="Rechthoek 101">
              <a:extLst>
                <a:ext uri="{FF2B5EF4-FFF2-40B4-BE49-F238E27FC236}">
                  <a16:creationId xmlns:a16="http://schemas.microsoft.com/office/drawing/2014/main" id="{DA33C558-5F87-4EE1-ADAD-F5161B122FB6}"/>
                </a:ext>
              </a:extLst>
            </p:cNvPr>
            <p:cNvSpPr/>
            <p:nvPr userDrawn="1"/>
          </p:nvSpPr>
          <p:spPr>
            <a:xfrm>
              <a:off x="-3786437" y="5124131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MEER WETEN?</a:t>
              </a:r>
              <a:b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Ga naar de tab</a:t>
              </a: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'SLIDEBUILDER’ </a:t>
              </a: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en klik</a:t>
              </a:r>
              <a:b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op de knop </a:t>
              </a: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'Support &amp; Inspiratie'</a:t>
              </a:r>
            </a:p>
          </p:txBody>
        </p:sp>
        <p:grpSp>
          <p:nvGrpSpPr>
            <p:cNvPr id="103" name="ICOON_info">
              <a:extLst>
                <a:ext uri="{FF2B5EF4-FFF2-40B4-BE49-F238E27FC236}">
                  <a16:creationId xmlns:a16="http://schemas.microsoft.com/office/drawing/2014/main" id="{7984247C-E3E3-48CB-BC4B-8EDDA18CEFA7}"/>
                </a:ext>
              </a:extLst>
            </p:cNvPr>
            <p:cNvGrpSpPr/>
            <p:nvPr userDrawn="1"/>
          </p:nvGrpSpPr>
          <p:grpSpPr>
            <a:xfrm>
              <a:off x="-376736" y="5063968"/>
              <a:ext cx="283685" cy="283685"/>
              <a:chOff x="-510741" y="5913713"/>
              <a:chExt cx="267555" cy="267555"/>
            </a:xfrm>
          </p:grpSpPr>
          <p:sp>
            <p:nvSpPr>
              <p:cNvPr id="151" name="Ovaal 150">
                <a:extLst>
                  <a:ext uri="{FF2B5EF4-FFF2-40B4-BE49-F238E27FC236}">
                    <a16:creationId xmlns:a16="http://schemas.microsoft.com/office/drawing/2014/main" id="{D4A5879D-C0C7-4DE0-BA31-AFBCA7E069FD}"/>
                  </a:ext>
                </a:extLst>
              </p:cNvPr>
              <p:cNvSpPr/>
              <p:nvPr userDrawn="1"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52" name="Graphic 163" descr="Informatie">
                <a:extLst>
                  <a:ext uri="{FF2B5EF4-FFF2-40B4-BE49-F238E27FC236}">
                    <a16:creationId xmlns:a16="http://schemas.microsoft.com/office/drawing/2014/main" id="{DBB063A6-28C0-4B0D-8891-11E264382F92}"/>
                  </a:ext>
                </a:extLst>
              </p:cNvPr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avLst/>
                <a:gdLst>
                  <a:gd name="connsiteX0" fmla="*/ 145860 w 291719"/>
                  <a:gd name="connsiteY0" fmla="*/ 0 h 291719"/>
                  <a:gd name="connsiteX1" fmla="*/ 0 w 291719"/>
                  <a:gd name="connsiteY1" fmla="*/ 145860 h 291719"/>
                  <a:gd name="connsiteX2" fmla="*/ 145860 w 291719"/>
                  <a:gd name="connsiteY2" fmla="*/ 291720 h 291719"/>
                  <a:gd name="connsiteX3" fmla="*/ 291720 w 291719"/>
                  <a:gd name="connsiteY3" fmla="*/ 145860 h 291719"/>
                  <a:gd name="connsiteX4" fmla="*/ 145860 w 291719"/>
                  <a:gd name="connsiteY4" fmla="*/ 0 h 291719"/>
                  <a:gd name="connsiteX5" fmla="*/ 138183 w 291719"/>
                  <a:gd name="connsiteY5" fmla="*/ 38384 h 291719"/>
                  <a:gd name="connsiteX6" fmla="*/ 157375 w 291719"/>
                  <a:gd name="connsiteY6" fmla="*/ 57576 h 291719"/>
                  <a:gd name="connsiteX7" fmla="*/ 138183 w 291719"/>
                  <a:gd name="connsiteY7" fmla="*/ 76768 h 291719"/>
                  <a:gd name="connsiteX8" fmla="*/ 118991 w 291719"/>
                  <a:gd name="connsiteY8" fmla="*/ 57576 h 291719"/>
                  <a:gd name="connsiteX9" fmla="*/ 138183 w 291719"/>
                  <a:gd name="connsiteY9" fmla="*/ 38384 h 291719"/>
                  <a:gd name="connsiteX10" fmla="*/ 184244 w 291719"/>
                  <a:gd name="connsiteY10" fmla="*/ 253336 h 291719"/>
                  <a:gd name="connsiteX11" fmla="*/ 107476 w 291719"/>
                  <a:gd name="connsiteY11" fmla="*/ 253336 h 291719"/>
                  <a:gd name="connsiteX12" fmla="*/ 107476 w 291719"/>
                  <a:gd name="connsiteY12" fmla="*/ 230305 h 291719"/>
                  <a:gd name="connsiteX13" fmla="*/ 134345 w 291719"/>
                  <a:gd name="connsiteY13" fmla="*/ 230305 h 291719"/>
                  <a:gd name="connsiteX14" fmla="*/ 134345 w 291719"/>
                  <a:gd name="connsiteY14" fmla="*/ 115153 h 291719"/>
                  <a:gd name="connsiteX15" fmla="*/ 111314 w 291719"/>
                  <a:gd name="connsiteY15" fmla="*/ 115153 h 291719"/>
                  <a:gd name="connsiteX16" fmla="*/ 111314 w 291719"/>
                  <a:gd name="connsiteY16" fmla="*/ 92122 h 291719"/>
                  <a:gd name="connsiteX17" fmla="*/ 157375 w 291719"/>
                  <a:gd name="connsiteY17" fmla="*/ 92122 h 291719"/>
                  <a:gd name="connsiteX18" fmla="*/ 157375 w 291719"/>
                  <a:gd name="connsiteY18" fmla="*/ 115153 h 291719"/>
                  <a:gd name="connsiteX19" fmla="*/ 157375 w 291719"/>
                  <a:gd name="connsiteY19" fmla="*/ 230305 h 291719"/>
                  <a:gd name="connsiteX20" fmla="*/ 184244 w 291719"/>
                  <a:gd name="connsiteY20" fmla="*/ 230305 h 291719"/>
                  <a:gd name="connsiteX21" fmla="*/ 184244 w 291719"/>
                  <a:gd name="connsiteY21" fmla="*/ 253336 h 29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200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04" name="VOORBEELD">
              <a:extLst>
                <a:ext uri="{FF2B5EF4-FFF2-40B4-BE49-F238E27FC236}">
                  <a16:creationId xmlns:a16="http://schemas.microsoft.com/office/drawing/2014/main" id="{0A3C34E1-CFA4-41D4-809F-743EB26953C6}"/>
                </a:ext>
              </a:extLst>
            </p:cNvPr>
            <p:cNvGrpSpPr/>
            <p:nvPr userDrawn="1"/>
          </p:nvGrpSpPr>
          <p:grpSpPr>
            <a:xfrm>
              <a:off x="-3605171" y="458674"/>
              <a:ext cx="3234311" cy="558875"/>
              <a:chOff x="-3605171" y="458674"/>
              <a:chExt cx="3234311" cy="558875"/>
            </a:xfrm>
          </p:grpSpPr>
          <p:sp>
            <p:nvSpPr>
              <p:cNvPr id="111" name="Rechthoek 110">
                <a:extLst>
                  <a:ext uri="{FF2B5EF4-FFF2-40B4-BE49-F238E27FC236}">
                    <a16:creationId xmlns:a16="http://schemas.microsoft.com/office/drawing/2014/main" id="{7A3EAB50-FF21-444B-9671-CA0727320005}"/>
                  </a:ext>
                </a:extLst>
              </p:cNvPr>
              <p:cNvSpPr/>
              <p:nvPr userDrawn="1"/>
            </p:nvSpPr>
            <p:spPr>
              <a:xfrm>
                <a:off x="-3604183" y="458674"/>
                <a:ext cx="393459" cy="184058"/>
              </a:xfrm>
              <a:prstGeom prst="rect">
                <a:avLst/>
              </a:prstGeom>
              <a:solidFill>
                <a:srgbClr val="F8F8F8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1800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9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Start</a:t>
                </a:r>
              </a:p>
            </p:txBody>
          </p:sp>
          <p:sp>
            <p:nvSpPr>
              <p:cNvPr id="112" name="Rechthoek 111">
                <a:extLst>
                  <a:ext uri="{FF2B5EF4-FFF2-40B4-BE49-F238E27FC236}">
                    <a16:creationId xmlns:a16="http://schemas.microsoft.com/office/drawing/2014/main" id="{E55962A9-F1A8-41E9-BC13-360A42E18F73}"/>
                  </a:ext>
                </a:extLst>
              </p:cNvPr>
              <p:cNvSpPr/>
              <p:nvPr userDrawn="1"/>
            </p:nvSpPr>
            <p:spPr>
              <a:xfrm>
                <a:off x="-3599184" y="621345"/>
                <a:ext cx="383782" cy="27171"/>
              </a:xfrm>
              <a:prstGeom prst="rect">
                <a:avLst/>
              </a:prstGeom>
              <a:solidFill>
                <a:srgbClr val="B746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113" name="Groep 112">
                <a:extLst>
                  <a:ext uri="{FF2B5EF4-FFF2-40B4-BE49-F238E27FC236}">
                    <a16:creationId xmlns:a16="http://schemas.microsoft.com/office/drawing/2014/main" id="{4B013652-CA97-4730-8A4E-819E53A62B52}"/>
                  </a:ext>
                </a:extLst>
              </p:cNvPr>
              <p:cNvGrpSpPr/>
              <p:nvPr userDrawn="1"/>
            </p:nvGrpSpPr>
            <p:grpSpPr>
              <a:xfrm>
                <a:off x="-3386247" y="830871"/>
                <a:ext cx="139423" cy="109566"/>
                <a:chOff x="-2866744" y="827071"/>
                <a:chExt cx="168701" cy="132575"/>
              </a:xfrm>
            </p:grpSpPr>
            <p:grpSp>
              <p:nvGrpSpPr>
                <p:cNvPr id="144" name="Groep 143">
                  <a:extLst>
                    <a:ext uri="{FF2B5EF4-FFF2-40B4-BE49-F238E27FC236}">
                      <a16:creationId xmlns:a16="http://schemas.microsoft.com/office/drawing/2014/main" id="{E49EC4AE-3C45-44BE-B37A-A61DD008729E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146" name="Rechte verbindingslijn 145">
                    <a:extLst>
                      <a:ext uri="{FF2B5EF4-FFF2-40B4-BE49-F238E27FC236}">
                        <a16:creationId xmlns:a16="http://schemas.microsoft.com/office/drawing/2014/main" id="{71C885FB-CB14-4B44-A463-1D87A70ADC8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47" name="Rechte verbindingslijn 146">
                    <a:extLst>
                      <a:ext uri="{FF2B5EF4-FFF2-40B4-BE49-F238E27FC236}">
                        <a16:creationId xmlns:a16="http://schemas.microsoft.com/office/drawing/2014/main" id="{F0353796-5C11-4F36-AC78-A58BEAC37C9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48" name="Rechte verbindingslijn 147">
                    <a:extLst>
                      <a:ext uri="{FF2B5EF4-FFF2-40B4-BE49-F238E27FC236}">
                        <a16:creationId xmlns:a16="http://schemas.microsoft.com/office/drawing/2014/main" id="{43E4FD67-33A0-4D9B-9F7E-11BAAD9DE0E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49" name="Rechte verbindingslijn 148">
                    <a:extLst>
                      <a:ext uri="{FF2B5EF4-FFF2-40B4-BE49-F238E27FC236}">
                        <a16:creationId xmlns:a16="http://schemas.microsoft.com/office/drawing/2014/main" id="{A6A91448-493B-44BB-87D9-E8E9A4FA71E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50" name="Rechte verbindingslijn 149">
                    <a:extLst>
                      <a:ext uri="{FF2B5EF4-FFF2-40B4-BE49-F238E27FC236}">
                        <a16:creationId xmlns:a16="http://schemas.microsoft.com/office/drawing/2014/main" id="{81958A12-F1A8-44CA-803B-69B6E2E9EF0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45" name="Pijl: rechts 144">
                  <a:extLst>
                    <a:ext uri="{FF2B5EF4-FFF2-40B4-BE49-F238E27FC236}">
                      <a16:creationId xmlns:a16="http://schemas.microsoft.com/office/drawing/2014/main" id="{16B69E86-DCE5-40DC-B5BC-0D9533094AEC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14" name="Groep 113">
                <a:extLst>
                  <a:ext uri="{FF2B5EF4-FFF2-40B4-BE49-F238E27FC236}">
                    <a16:creationId xmlns:a16="http://schemas.microsoft.com/office/drawing/2014/main" id="{569E2761-F813-4B6B-B5E4-D8F6D163699C}"/>
                  </a:ext>
                </a:extLst>
              </p:cNvPr>
              <p:cNvGrpSpPr/>
              <p:nvPr userDrawn="1"/>
            </p:nvGrpSpPr>
            <p:grpSpPr>
              <a:xfrm>
                <a:off x="-3605171" y="830871"/>
                <a:ext cx="139423" cy="109566"/>
                <a:chOff x="-2866744" y="518074"/>
                <a:chExt cx="168701" cy="132575"/>
              </a:xfrm>
            </p:grpSpPr>
            <p:grpSp>
              <p:nvGrpSpPr>
                <p:cNvPr id="137" name="Groep 136">
                  <a:extLst>
                    <a:ext uri="{FF2B5EF4-FFF2-40B4-BE49-F238E27FC236}">
                      <a16:creationId xmlns:a16="http://schemas.microsoft.com/office/drawing/2014/main" id="{D90FFFE9-9A68-47F2-B14C-D9B0AA3A0811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139" name="Rechte verbindingslijn 138">
                    <a:extLst>
                      <a:ext uri="{FF2B5EF4-FFF2-40B4-BE49-F238E27FC236}">
                        <a16:creationId xmlns:a16="http://schemas.microsoft.com/office/drawing/2014/main" id="{6586F801-1BD6-48DB-8226-C43411D29C2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40" name="Rechte verbindingslijn 139">
                    <a:extLst>
                      <a:ext uri="{FF2B5EF4-FFF2-40B4-BE49-F238E27FC236}">
                        <a16:creationId xmlns:a16="http://schemas.microsoft.com/office/drawing/2014/main" id="{62D77815-963A-4E6E-AE40-1BC8316454A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41" name="Rechte verbindingslijn 140">
                    <a:extLst>
                      <a:ext uri="{FF2B5EF4-FFF2-40B4-BE49-F238E27FC236}">
                        <a16:creationId xmlns:a16="http://schemas.microsoft.com/office/drawing/2014/main" id="{EB090EA0-08ED-489C-BC05-A0B5B6C2B5E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42" name="Rechte verbindingslijn 141">
                    <a:extLst>
                      <a:ext uri="{FF2B5EF4-FFF2-40B4-BE49-F238E27FC236}">
                        <a16:creationId xmlns:a16="http://schemas.microsoft.com/office/drawing/2014/main" id="{B6F9435C-92DF-4559-8243-096E98E0110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43" name="Rechte verbindingslijn 142">
                    <a:extLst>
                      <a:ext uri="{FF2B5EF4-FFF2-40B4-BE49-F238E27FC236}">
                        <a16:creationId xmlns:a16="http://schemas.microsoft.com/office/drawing/2014/main" id="{E936F4B0-2BCA-4FE0-814A-C24A460BE14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38" name="Pijl: rechts 137">
                  <a:extLst>
                    <a:ext uri="{FF2B5EF4-FFF2-40B4-BE49-F238E27FC236}">
                      <a16:creationId xmlns:a16="http://schemas.microsoft.com/office/drawing/2014/main" id="{CB716D36-A5AD-46FE-ACAB-03EA597721CC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cxnSp>
            <p:nvCxnSpPr>
              <p:cNvPr id="115" name="Rechte verbindingslijn 114">
                <a:extLst>
                  <a:ext uri="{FF2B5EF4-FFF2-40B4-BE49-F238E27FC236}">
                    <a16:creationId xmlns:a16="http://schemas.microsoft.com/office/drawing/2014/main" id="{3B2CA2E4-F81B-4CD9-94B7-A276CD656D0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459956" y="588169"/>
                <a:ext cx="547687" cy="219076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116" name="Rechte verbindingslijn 115">
                <a:extLst>
                  <a:ext uri="{FF2B5EF4-FFF2-40B4-BE49-F238E27FC236}">
                    <a16:creationId xmlns:a16="http://schemas.microsoft.com/office/drawing/2014/main" id="{FB9A8526-58B5-4B10-9AF8-4DEE73853CA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224213" y="828675"/>
                <a:ext cx="319088" cy="0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sp>
            <p:nvSpPr>
              <p:cNvPr id="117" name="Rechthoek 116">
                <a:extLst>
                  <a:ext uri="{FF2B5EF4-FFF2-40B4-BE49-F238E27FC236}">
                    <a16:creationId xmlns:a16="http://schemas.microsoft.com/office/drawing/2014/main" id="{44E733AA-9F3E-4FE7-B1C6-3795CFB551CC}"/>
                  </a:ext>
                </a:extLst>
              </p:cNvPr>
              <p:cNvSpPr/>
              <p:nvPr userDrawn="1"/>
            </p:nvSpPr>
            <p:spPr>
              <a:xfrm>
                <a:off x="-2559903" y="512179"/>
                <a:ext cx="2189042" cy="15108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Tekstniveau omhoog</a:t>
                </a:r>
              </a:p>
            </p:txBody>
          </p:sp>
          <p:sp>
            <p:nvSpPr>
              <p:cNvPr id="118" name="Rechthoek 117">
                <a:extLst>
                  <a:ext uri="{FF2B5EF4-FFF2-40B4-BE49-F238E27FC236}">
                    <a16:creationId xmlns:a16="http://schemas.microsoft.com/office/drawing/2014/main" id="{3B771A4D-8A3D-4DE9-B299-17F5FEEC3596}"/>
                  </a:ext>
                </a:extLst>
              </p:cNvPr>
              <p:cNvSpPr/>
              <p:nvPr userDrawn="1"/>
            </p:nvSpPr>
            <p:spPr>
              <a:xfrm>
                <a:off x="-2559903" y="819562"/>
                <a:ext cx="2189043" cy="142202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Tekstniveau omlaag</a:t>
                </a:r>
              </a:p>
            </p:txBody>
          </p:sp>
          <p:grpSp>
            <p:nvGrpSpPr>
              <p:cNvPr id="119" name="Groep 118">
                <a:extLst>
                  <a:ext uri="{FF2B5EF4-FFF2-40B4-BE49-F238E27FC236}">
                    <a16:creationId xmlns:a16="http://schemas.microsoft.com/office/drawing/2014/main" id="{F04B8B8D-DCA7-4E96-ABCC-AC528467C009}"/>
                  </a:ext>
                </a:extLst>
              </p:cNvPr>
              <p:cNvGrpSpPr/>
              <p:nvPr userDrawn="1"/>
            </p:nvGrpSpPr>
            <p:grpSpPr>
              <a:xfrm>
                <a:off x="-2916763" y="769168"/>
                <a:ext cx="268738" cy="248381"/>
                <a:chOff x="-2916763" y="769168"/>
                <a:chExt cx="268738" cy="248381"/>
              </a:xfrm>
            </p:grpSpPr>
            <p:sp>
              <p:nvSpPr>
                <p:cNvPr id="129" name="Rechthoek 128">
                  <a:extLst>
                    <a:ext uri="{FF2B5EF4-FFF2-40B4-BE49-F238E27FC236}">
                      <a16:creationId xmlns:a16="http://schemas.microsoft.com/office/drawing/2014/main" id="{EA30453F-E719-41B5-BF97-ABBB8DD64BEF}"/>
                    </a:ext>
                  </a:extLst>
                </p:cNvPr>
                <p:cNvSpPr/>
                <p:nvPr userDrawn="1"/>
              </p:nvSpPr>
              <p:spPr>
                <a:xfrm>
                  <a:off x="-2916763" y="769168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130" name="Groep 129">
                  <a:extLst>
                    <a:ext uri="{FF2B5EF4-FFF2-40B4-BE49-F238E27FC236}">
                      <a16:creationId xmlns:a16="http://schemas.microsoft.com/office/drawing/2014/main" id="{3E605C66-C9EB-4918-AA2E-7D8AB94B2C1C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132" name="Rechte verbindingslijn 131">
                    <a:extLst>
                      <a:ext uri="{FF2B5EF4-FFF2-40B4-BE49-F238E27FC236}">
                        <a16:creationId xmlns:a16="http://schemas.microsoft.com/office/drawing/2014/main" id="{CC2583E0-734C-42A9-9F8C-B1C8F88C34C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33" name="Rechte verbindingslijn 132">
                    <a:extLst>
                      <a:ext uri="{FF2B5EF4-FFF2-40B4-BE49-F238E27FC236}">
                        <a16:creationId xmlns:a16="http://schemas.microsoft.com/office/drawing/2014/main" id="{14B8C9A6-3499-49F6-AFAF-4C9493583B3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34" name="Rechte verbindingslijn 133">
                    <a:extLst>
                      <a:ext uri="{FF2B5EF4-FFF2-40B4-BE49-F238E27FC236}">
                        <a16:creationId xmlns:a16="http://schemas.microsoft.com/office/drawing/2014/main" id="{47F061A8-8A38-4E2C-8E3F-ED450EC6090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35" name="Rechte verbindingslijn 134">
                    <a:extLst>
                      <a:ext uri="{FF2B5EF4-FFF2-40B4-BE49-F238E27FC236}">
                        <a16:creationId xmlns:a16="http://schemas.microsoft.com/office/drawing/2014/main" id="{43594370-801D-4F2A-AC8E-9C4D33AE4EE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36" name="Rechte verbindingslijn 135">
                    <a:extLst>
                      <a:ext uri="{FF2B5EF4-FFF2-40B4-BE49-F238E27FC236}">
                        <a16:creationId xmlns:a16="http://schemas.microsoft.com/office/drawing/2014/main" id="{21596418-03BE-4D0F-A52F-9CDB88828B2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31" name="Pijl: rechts 130">
                  <a:extLst>
                    <a:ext uri="{FF2B5EF4-FFF2-40B4-BE49-F238E27FC236}">
                      <a16:creationId xmlns:a16="http://schemas.microsoft.com/office/drawing/2014/main" id="{F6F900C4-0C4C-4917-A22D-59847977C036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20" name="Groep 119">
                <a:extLst>
                  <a:ext uri="{FF2B5EF4-FFF2-40B4-BE49-F238E27FC236}">
                    <a16:creationId xmlns:a16="http://schemas.microsoft.com/office/drawing/2014/main" id="{4745D2DD-3CD8-48BA-AF7C-F4E8BE4BEE97}"/>
                  </a:ext>
                </a:extLst>
              </p:cNvPr>
              <p:cNvGrpSpPr/>
              <p:nvPr userDrawn="1"/>
            </p:nvGrpSpPr>
            <p:grpSpPr>
              <a:xfrm>
                <a:off x="-2916763" y="460171"/>
                <a:ext cx="268738" cy="248381"/>
                <a:chOff x="-2916763" y="460171"/>
                <a:chExt cx="268738" cy="248381"/>
              </a:xfrm>
            </p:grpSpPr>
            <p:sp>
              <p:nvSpPr>
                <p:cNvPr id="121" name="Rechthoek 120">
                  <a:extLst>
                    <a:ext uri="{FF2B5EF4-FFF2-40B4-BE49-F238E27FC236}">
                      <a16:creationId xmlns:a16="http://schemas.microsoft.com/office/drawing/2014/main" id="{6FF4A65A-C4CF-4D9E-A0E3-1A434C942ED1}"/>
                    </a:ext>
                  </a:extLst>
                </p:cNvPr>
                <p:cNvSpPr/>
                <p:nvPr userDrawn="1"/>
              </p:nvSpPr>
              <p:spPr>
                <a:xfrm>
                  <a:off x="-2916763" y="460171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122" name="Groep 121">
                  <a:extLst>
                    <a:ext uri="{FF2B5EF4-FFF2-40B4-BE49-F238E27FC236}">
                      <a16:creationId xmlns:a16="http://schemas.microsoft.com/office/drawing/2014/main" id="{D8C07821-423B-48CF-9158-3D8843B7C8B9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124" name="Rechte verbindingslijn 123">
                    <a:extLst>
                      <a:ext uri="{FF2B5EF4-FFF2-40B4-BE49-F238E27FC236}">
                        <a16:creationId xmlns:a16="http://schemas.microsoft.com/office/drawing/2014/main" id="{445F03D2-4843-45FE-B137-704BC69F6FC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25" name="Rechte verbindingslijn 124">
                    <a:extLst>
                      <a:ext uri="{FF2B5EF4-FFF2-40B4-BE49-F238E27FC236}">
                        <a16:creationId xmlns:a16="http://schemas.microsoft.com/office/drawing/2014/main" id="{6EE0ECCF-A8F4-40D9-9765-54092FC3586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26" name="Rechte verbindingslijn 125">
                    <a:extLst>
                      <a:ext uri="{FF2B5EF4-FFF2-40B4-BE49-F238E27FC236}">
                        <a16:creationId xmlns:a16="http://schemas.microsoft.com/office/drawing/2014/main" id="{1DD7AAA6-33C8-42B2-B4D5-C8C0A87BD43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27" name="Rechte verbindingslijn 126">
                    <a:extLst>
                      <a:ext uri="{FF2B5EF4-FFF2-40B4-BE49-F238E27FC236}">
                        <a16:creationId xmlns:a16="http://schemas.microsoft.com/office/drawing/2014/main" id="{1C463A8D-FCB6-4357-A718-49F831B39E4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28" name="Rechte verbindingslijn 127">
                    <a:extLst>
                      <a:ext uri="{FF2B5EF4-FFF2-40B4-BE49-F238E27FC236}">
                        <a16:creationId xmlns:a16="http://schemas.microsoft.com/office/drawing/2014/main" id="{E8AF8BAF-DE53-4259-B86E-E4FB5728B33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23" name="Pijl: rechts 122">
                  <a:extLst>
                    <a:ext uri="{FF2B5EF4-FFF2-40B4-BE49-F238E27FC236}">
                      <a16:creationId xmlns:a16="http://schemas.microsoft.com/office/drawing/2014/main" id="{891F1C3E-01AB-4580-9AB4-73A651BD868E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  <p:grpSp>
          <p:nvGrpSpPr>
            <p:cNvPr id="105" name="Groep 104">
              <a:extLst>
                <a:ext uri="{FF2B5EF4-FFF2-40B4-BE49-F238E27FC236}">
                  <a16:creationId xmlns:a16="http://schemas.microsoft.com/office/drawing/2014/main" id="{1F57F321-1442-44E9-A8F8-EB88B16656D0}"/>
                </a:ext>
              </a:extLst>
            </p:cNvPr>
            <p:cNvGrpSpPr/>
            <p:nvPr userDrawn="1"/>
          </p:nvGrpSpPr>
          <p:grpSpPr>
            <a:xfrm>
              <a:off x="-938434" y="5326819"/>
              <a:ext cx="627798" cy="576693"/>
              <a:chOff x="-1753862" y="6112775"/>
              <a:chExt cx="759635" cy="697798"/>
            </a:xfrm>
          </p:grpSpPr>
          <p:grpSp>
            <p:nvGrpSpPr>
              <p:cNvPr id="106" name="Inspireren">
                <a:extLst>
                  <a:ext uri="{FF2B5EF4-FFF2-40B4-BE49-F238E27FC236}">
                    <a16:creationId xmlns:a16="http://schemas.microsoft.com/office/drawing/2014/main" id="{5E07524D-53F4-42C2-95C4-EA18DE393AC1}"/>
                  </a:ext>
                </a:extLst>
              </p:cNvPr>
              <p:cNvGrpSpPr>
                <a:grpSpLocks noChangeAspect="1"/>
              </p:cNvGrpSpPr>
              <p:nvPr userDrawn="1"/>
            </p:nvGrpSpPr>
            <p:grpSpPr bwMode="auto">
              <a:xfrm>
                <a:off x="-1484858" y="6112775"/>
                <a:ext cx="205431" cy="293286"/>
                <a:chOff x="4768" y="2783"/>
                <a:chExt cx="788" cy="1125"/>
              </a:xfrm>
              <a:gradFill>
                <a:gsLst>
                  <a:gs pos="0">
                    <a:srgbClr val="9D9FA1"/>
                  </a:gs>
                  <a:gs pos="70000">
                    <a:srgbClr val="211F26"/>
                  </a:gs>
                </a:gsLst>
                <a:lin ang="2700000" scaled="0"/>
              </a:gradFill>
            </p:grpSpPr>
            <p:sp>
              <p:nvSpPr>
                <p:cNvPr id="108" name="Freeform 12">
                  <a:extLst>
                    <a:ext uri="{FF2B5EF4-FFF2-40B4-BE49-F238E27FC236}">
                      <a16:creationId xmlns:a16="http://schemas.microsoft.com/office/drawing/2014/main" id="{56CEF452-8D66-4E89-9C29-1BDBF2DA4BF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01" y="3186"/>
                  <a:ext cx="319" cy="288"/>
                </a:xfrm>
                <a:custGeom>
                  <a:avLst/>
                  <a:gdLst>
                    <a:gd name="T0" fmla="*/ 220 w 319"/>
                    <a:gd name="T1" fmla="*/ 288 h 288"/>
                    <a:gd name="T2" fmla="*/ 107 w 319"/>
                    <a:gd name="T3" fmla="*/ 288 h 288"/>
                    <a:gd name="T4" fmla="*/ 0 w 319"/>
                    <a:gd name="T5" fmla="*/ 0 h 288"/>
                    <a:gd name="T6" fmla="*/ 319 w 319"/>
                    <a:gd name="T7" fmla="*/ 0 h 288"/>
                    <a:gd name="T8" fmla="*/ 220 w 319"/>
                    <a:gd name="T9" fmla="*/ 288 h 2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9" h="288">
                      <a:moveTo>
                        <a:pt x="220" y="288"/>
                      </a:moveTo>
                      <a:lnTo>
                        <a:pt x="107" y="288"/>
                      </a:lnTo>
                      <a:lnTo>
                        <a:pt x="0" y="0"/>
                      </a:lnTo>
                      <a:lnTo>
                        <a:pt x="319" y="0"/>
                      </a:lnTo>
                      <a:lnTo>
                        <a:pt x="220" y="288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109" name="Freeform 13">
                  <a:extLst>
                    <a:ext uri="{FF2B5EF4-FFF2-40B4-BE49-F238E27FC236}">
                      <a16:creationId xmlns:a16="http://schemas.microsoft.com/office/drawing/2014/main" id="{3BF94663-B948-4147-97C5-89551A12FFA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22" y="3796"/>
                  <a:ext cx="282" cy="112"/>
                </a:xfrm>
                <a:custGeom>
                  <a:avLst/>
                  <a:gdLst>
                    <a:gd name="T0" fmla="*/ 229 w 251"/>
                    <a:gd name="T1" fmla="*/ 70 h 100"/>
                    <a:gd name="T2" fmla="*/ 229 w 251"/>
                    <a:gd name="T3" fmla="*/ 69 h 100"/>
                    <a:gd name="T4" fmla="*/ 251 w 251"/>
                    <a:gd name="T5" fmla="*/ 0 h 100"/>
                    <a:gd name="T6" fmla="*/ 0 w 251"/>
                    <a:gd name="T7" fmla="*/ 0 h 100"/>
                    <a:gd name="T8" fmla="*/ 22 w 251"/>
                    <a:gd name="T9" fmla="*/ 69 h 100"/>
                    <a:gd name="T10" fmla="*/ 63 w 251"/>
                    <a:gd name="T11" fmla="*/ 100 h 100"/>
                    <a:gd name="T12" fmla="*/ 188 w 251"/>
                    <a:gd name="T13" fmla="*/ 100 h 100"/>
                    <a:gd name="T14" fmla="*/ 229 w 251"/>
                    <a:gd name="T15" fmla="*/ 71 h 100"/>
                    <a:gd name="T16" fmla="*/ 229 w 251"/>
                    <a:gd name="T17" fmla="*/ 71 h 100"/>
                    <a:gd name="T18" fmla="*/ 229 w 251"/>
                    <a:gd name="T19" fmla="*/ 7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51" h="100">
                      <a:moveTo>
                        <a:pt x="229" y="70"/>
                      </a:moveTo>
                      <a:cubicBezTo>
                        <a:pt x="229" y="70"/>
                        <a:pt x="229" y="69"/>
                        <a:pt x="229" y="69"/>
                      </a:cubicBezTo>
                      <a:cubicBezTo>
                        <a:pt x="251" y="0"/>
                        <a:pt x="251" y="0"/>
                        <a:pt x="25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2" y="69"/>
                        <a:pt x="22" y="69"/>
                        <a:pt x="22" y="69"/>
                      </a:cubicBezTo>
                      <a:cubicBezTo>
                        <a:pt x="27" y="87"/>
                        <a:pt x="44" y="100"/>
                        <a:pt x="63" y="100"/>
                      </a:cubicBezTo>
                      <a:cubicBezTo>
                        <a:pt x="188" y="100"/>
                        <a:pt x="188" y="100"/>
                        <a:pt x="188" y="100"/>
                      </a:cubicBezTo>
                      <a:cubicBezTo>
                        <a:pt x="207" y="100"/>
                        <a:pt x="223" y="88"/>
                        <a:pt x="229" y="71"/>
                      </a:cubicBezTo>
                      <a:cubicBezTo>
                        <a:pt x="229" y="71"/>
                        <a:pt x="229" y="71"/>
                        <a:pt x="229" y="71"/>
                      </a:cubicBezTo>
                      <a:lnTo>
                        <a:pt x="229" y="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110" name="Freeform 14">
                  <a:extLst>
                    <a:ext uri="{FF2B5EF4-FFF2-40B4-BE49-F238E27FC236}">
                      <a16:creationId xmlns:a16="http://schemas.microsoft.com/office/drawing/2014/main" id="{B6C42E4B-D2DA-469B-8AE2-311B8E9A8FA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768" y="2783"/>
                  <a:ext cx="788" cy="966"/>
                </a:xfrm>
                <a:custGeom>
                  <a:avLst/>
                  <a:gdLst>
                    <a:gd name="T0" fmla="*/ 351 w 702"/>
                    <a:gd name="T1" fmla="*/ 0 h 860"/>
                    <a:gd name="T2" fmla="*/ 0 w 702"/>
                    <a:gd name="T3" fmla="*/ 351 h 860"/>
                    <a:gd name="T4" fmla="*/ 134 w 702"/>
                    <a:gd name="T5" fmla="*/ 627 h 860"/>
                    <a:gd name="T6" fmla="*/ 165 w 702"/>
                    <a:gd name="T7" fmla="*/ 718 h 860"/>
                    <a:gd name="T8" fmla="*/ 266 w 702"/>
                    <a:gd name="T9" fmla="*/ 718 h 860"/>
                    <a:gd name="T10" fmla="*/ 266 w 702"/>
                    <a:gd name="T11" fmla="*/ 718 h 860"/>
                    <a:gd name="T12" fmla="*/ 434 w 702"/>
                    <a:gd name="T13" fmla="*/ 718 h 860"/>
                    <a:gd name="T14" fmla="*/ 419 w 702"/>
                    <a:gd name="T15" fmla="*/ 760 h 860"/>
                    <a:gd name="T16" fmla="*/ 284 w 702"/>
                    <a:gd name="T17" fmla="*/ 760 h 860"/>
                    <a:gd name="T18" fmla="*/ 284 w 702"/>
                    <a:gd name="T19" fmla="*/ 760 h 860"/>
                    <a:gd name="T20" fmla="*/ 179 w 702"/>
                    <a:gd name="T21" fmla="*/ 760 h 860"/>
                    <a:gd name="T22" fmla="*/ 212 w 702"/>
                    <a:gd name="T23" fmla="*/ 860 h 860"/>
                    <a:gd name="T24" fmla="*/ 212 w 702"/>
                    <a:gd name="T25" fmla="*/ 860 h 860"/>
                    <a:gd name="T26" fmla="*/ 216 w 702"/>
                    <a:gd name="T27" fmla="*/ 860 h 860"/>
                    <a:gd name="T28" fmla="*/ 488 w 702"/>
                    <a:gd name="T29" fmla="*/ 860 h 860"/>
                    <a:gd name="T30" fmla="*/ 491 w 702"/>
                    <a:gd name="T31" fmla="*/ 860 h 860"/>
                    <a:gd name="T32" fmla="*/ 570 w 702"/>
                    <a:gd name="T33" fmla="*/ 625 h 860"/>
                    <a:gd name="T34" fmla="*/ 702 w 702"/>
                    <a:gd name="T35" fmla="*/ 351 h 860"/>
                    <a:gd name="T36" fmla="*/ 351 w 702"/>
                    <a:gd name="T37" fmla="*/ 0 h 860"/>
                    <a:gd name="T38" fmla="*/ 587 w 702"/>
                    <a:gd name="T39" fmla="*/ 438 h 860"/>
                    <a:gd name="T40" fmla="*/ 485 w 702"/>
                    <a:gd name="T41" fmla="*/ 563 h 860"/>
                    <a:gd name="T42" fmla="*/ 454 w 702"/>
                    <a:gd name="T43" fmla="*/ 658 h 860"/>
                    <a:gd name="T44" fmla="*/ 250 w 702"/>
                    <a:gd name="T45" fmla="*/ 658 h 860"/>
                    <a:gd name="T46" fmla="*/ 219 w 702"/>
                    <a:gd name="T47" fmla="*/ 565 h 860"/>
                    <a:gd name="T48" fmla="*/ 115 w 702"/>
                    <a:gd name="T49" fmla="*/ 439 h 860"/>
                    <a:gd name="T50" fmla="*/ 99 w 702"/>
                    <a:gd name="T51" fmla="*/ 351 h 860"/>
                    <a:gd name="T52" fmla="*/ 351 w 702"/>
                    <a:gd name="T53" fmla="*/ 99 h 860"/>
                    <a:gd name="T54" fmla="*/ 603 w 702"/>
                    <a:gd name="T55" fmla="*/ 351 h 860"/>
                    <a:gd name="T56" fmla="*/ 587 w 702"/>
                    <a:gd name="T57" fmla="*/ 438 h 8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702" h="860">
                      <a:moveTo>
                        <a:pt x="351" y="0"/>
                      </a:moveTo>
                      <a:cubicBezTo>
                        <a:pt x="157" y="0"/>
                        <a:pt x="0" y="157"/>
                        <a:pt x="0" y="351"/>
                      </a:cubicBezTo>
                      <a:cubicBezTo>
                        <a:pt x="0" y="463"/>
                        <a:pt x="52" y="562"/>
                        <a:pt x="134" y="627"/>
                      </a:cubicBezTo>
                      <a:cubicBezTo>
                        <a:pt x="165" y="718"/>
                        <a:pt x="165" y="718"/>
                        <a:pt x="165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434" y="718"/>
                        <a:pt x="434" y="718"/>
                        <a:pt x="434" y="718"/>
                      </a:cubicBezTo>
                      <a:cubicBezTo>
                        <a:pt x="419" y="760"/>
                        <a:pt x="419" y="760"/>
                        <a:pt x="419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179" y="760"/>
                        <a:pt x="179" y="760"/>
                        <a:pt x="179" y="7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6" y="860"/>
                        <a:pt x="216" y="860"/>
                        <a:pt x="216" y="860"/>
                      </a:cubicBezTo>
                      <a:cubicBezTo>
                        <a:pt x="488" y="860"/>
                        <a:pt x="488" y="860"/>
                        <a:pt x="488" y="860"/>
                      </a:cubicBezTo>
                      <a:cubicBezTo>
                        <a:pt x="491" y="860"/>
                        <a:pt x="491" y="860"/>
                        <a:pt x="491" y="860"/>
                      </a:cubicBezTo>
                      <a:cubicBezTo>
                        <a:pt x="570" y="625"/>
                        <a:pt x="570" y="625"/>
                        <a:pt x="570" y="625"/>
                      </a:cubicBezTo>
                      <a:cubicBezTo>
                        <a:pt x="651" y="560"/>
                        <a:pt x="702" y="461"/>
                        <a:pt x="702" y="351"/>
                      </a:cubicBezTo>
                      <a:cubicBezTo>
                        <a:pt x="702" y="157"/>
                        <a:pt x="545" y="0"/>
                        <a:pt x="351" y="0"/>
                      </a:cubicBezTo>
                      <a:close/>
                      <a:moveTo>
                        <a:pt x="587" y="438"/>
                      </a:moveTo>
                      <a:cubicBezTo>
                        <a:pt x="568" y="490"/>
                        <a:pt x="531" y="534"/>
                        <a:pt x="485" y="563"/>
                      </a:cubicBezTo>
                      <a:cubicBezTo>
                        <a:pt x="454" y="658"/>
                        <a:pt x="454" y="658"/>
                        <a:pt x="454" y="658"/>
                      </a:cubicBezTo>
                      <a:cubicBezTo>
                        <a:pt x="250" y="658"/>
                        <a:pt x="250" y="658"/>
                        <a:pt x="250" y="658"/>
                      </a:cubicBezTo>
                      <a:cubicBezTo>
                        <a:pt x="219" y="565"/>
                        <a:pt x="219" y="565"/>
                        <a:pt x="219" y="565"/>
                      </a:cubicBezTo>
                      <a:cubicBezTo>
                        <a:pt x="172" y="536"/>
                        <a:pt x="135" y="491"/>
                        <a:pt x="115" y="439"/>
                      </a:cubicBezTo>
                      <a:cubicBezTo>
                        <a:pt x="105" y="411"/>
                        <a:pt x="99" y="382"/>
                        <a:pt x="99" y="351"/>
                      </a:cubicBezTo>
                      <a:cubicBezTo>
                        <a:pt x="99" y="212"/>
                        <a:pt x="212" y="99"/>
                        <a:pt x="351" y="99"/>
                      </a:cubicBezTo>
                      <a:cubicBezTo>
                        <a:pt x="490" y="99"/>
                        <a:pt x="603" y="212"/>
                        <a:pt x="603" y="351"/>
                      </a:cubicBezTo>
                      <a:cubicBezTo>
                        <a:pt x="603" y="381"/>
                        <a:pt x="597" y="411"/>
                        <a:pt x="587" y="43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</p:grpSp>
          <p:sp>
            <p:nvSpPr>
              <p:cNvPr id="107" name="Tekstvak 106">
                <a:extLst>
                  <a:ext uri="{FF2B5EF4-FFF2-40B4-BE49-F238E27FC236}">
                    <a16:creationId xmlns:a16="http://schemas.microsoft.com/office/drawing/2014/main" id="{A5E58528-A958-4931-91EB-E4CB79242AF5}"/>
                  </a:ext>
                </a:extLst>
              </p:cNvPr>
              <p:cNvSpPr txBox="1"/>
              <p:nvPr userDrawn="1"/>
            </p:nvSpPr>
            <p:spPr>
              <a:xfrm>
                <a:off x="-1753862" y="6420664"/>
                <a:ext cx="759635" cy="389909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Support &amp;</a:t>
                </a:r>
                <a:b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</a:b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Inspiratie</a:t>
                </a:r>
              </a:p>
            </p:txBody>
          </p:sp>
        </p:grpSp>
      </p:grpSp>
      <p:sp>
        <p:nvSpPr>
          <p:cNvPr id="12" name="- INFO">
            <a:extLst>
              <a:ext uri="{FF2B5EF4-FFF2-40B4-BE49-F238E27FC236}">
                <a16:creationId xmlns:a16="http://schemas.microsoft.com/office/drawing/2014/main" id="{618D8543-DAE1-4890-8399-868CB9C8A47A}"/>
              </a:ext>
            </a:extLst>
          </p:cNvPr>
          <p:cNvSpPr txBox="1"/>
          <p:nvPr userDrawn="1"/>
        </p:nvSpPr>
        <p:spPr>
          <a:xfrm>
            <a:off x="0" y="-363556"/>
            <a:ext cx="12179300" cy="19845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l"/>
            <a:r>
              <a:rPr lang="nl-NL" sz="1400" b="1" cap="all" spc="0" baseline="0">
                <a:solidFill>
                  <a:sysClr val="windowText" lastClr="000000"/>
                </a:solidFill>
                <a:latin typeface="+mn-lt"/>
                <a:cs typeface="Calibri" panose="020F0502020204030204" pitchFamily="34" charset="0"/>
              </a:rPr>
              <a:t>Tekst + beeld m</a:t>
            </a:r>
            <a:endParaRPr lang="nl-NL" sz="1400" b="1" cap="all" spc="0" baseline="0" dirty="0">
              <a:solidFill>
                <a:sysClr val="windowText" lastClr="000000"/>
              </a:solidFill>
              <a:latin typeface="+mn-lt"/>
              <a:cs typeface="Calibri" panose="020F0502020204030204" pitchFamily="34" charset="0"/>
            </a:endParaRPr>
          </a:p>
        </p:txBody>
      </p:sp>
      <p:sp>
        <p:nvSpPr>
          <p:cNvPr id="8" name="titel">
            <a:extLst>
              <a:ext uri="{FF2B5EF4-FFF2-40B4-BE49-F238E27FC236}">
                <a16:creationId xmlns:a16="http://schemas.microsoft.com/office/drawing/2014/main" id="{4FCE8B7B-8D3B-466F-8956-5C1F4F50265C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534988" y="722568"/>
            <a:ext cx="5017435" cy="709102"/>
          </a:xfrm>
        </p:spPr>
        <p:txBody>
          <a:bodyPr/>
          <a:lstStyle/>
          <a:p>
            <a:r>
              <a:rPr lang="nl-NL"/>
              <a:t>Titel</a:t>
            </a:r>
            <a:br>
              <a:rPr lang="nl-NL"/>
            </a:br>
            <a:r>
              <a:rPr lang="nl-NL"/>
              <a:t>max. 2 regels</a:t>
            </a:r>
            <a:endParaRPr lang="nl-NL" dirty="0"/>
          </a:p>
        </p:txBody>
      </p:sp>
      <p:sp>
        <p:nvSpPr>
          <p:cNvPr id="10" name="tekst">
            <a:extLst>
              <a:ext uri="{FF2B5EF4-FFF2-40B4-BE49-F238E27FC236}">
                <a16:creationId xmlns:a16="http://schemas.microsoft.com/office/drawing/2014/main" id="{1666EADC-9024-4FF6-9D2D-3372EA71A6E1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547689" y="1963738"/>
            <a:ext cx="5950765" cy="4344987"/>
          </a:xfrm>
        </p:spPr>
        <p:txBody>
          <a:bodyPr/>
          <a:lstStyle/>
          <a:p>
            <a:pPr lvl="0"/>
            <a:r>
              <a:rPr lang="nl-NL" dirty="0"/>
              <a:t>Bullet</a:t>
            </a:r>
          </a:p>
          <a:p>
            <a:pPr lvl="1"/>
            <a:r>
              <a:rPr lang="nl-NL" dirty="0"/>
              <a:t>Sub-</a:t>
            </a:r>
            <a:r>
              <a:rPr lang="nl-NL" dirty="0" err="1"/>
              <a:t>bullet</a:t>
            </a:r>
            <a:endParaRPr lang="nl-NL" dirty="0"/>
          </a:p>
          <a:p>
            <a:pPr lvl="2"/>
            <a:r>
              <a:rPr lang="nl-NL" dirty="0"/>
              <a:t>Platte tekst</a:t>
            </a:r>
          </a:p>
          <a:p>
            <a:pPr lvl="2"/>
            <a:endParaRPr lang="nl-NL" dirty="0"/>
          </a:p>
          <a:p>
            <a:pPr lvl="3"/>
            <a:r>
              <a:rPr lang="nl-NL" dirty="0"/>
              <a:t>Titel / quote</a:t>
            </a:r>
          </a:p>
          <a:p>
            <a:pPr lvl="4"/>
            <a:r>
              <a:rPr lang="nl-NL" dirty="0"/>
              <a:t>Subtitel</a:t>
            </a:r>
          </a:p>
          <a:p>
            <a:pPr lvl="4"/>
            <a:endParaRPr lang="nl-NL" dirty="0"/>
          </a:p>
          <a:p>
            <a:pPr lvl="5"/>
            <a:r>
              <a:rPr lang="nl-NL" dirty="0"/>
              <a:t>Kop</a:t>
            </a:r>
          </a:p>
          <a:p>
            <a:pPr lvl="6"/>
            <a:r>
              <a:rPr lang="nl-NL" dirty="0"/>
              <a:t>Numerieke </a:t>
            </a:r>
            <a:r>
              <a:rPr lang="nl-NL" dirty="0" err="1"/>
              <a:t>bullet</a:t>
            </a:r>
            <a:endParaRPr lang="nl-NL" dirty="0"/>
          </a:p>
          <a:p>
            <a:pPr lvl="7"/>
            <a:r>
              <a:rPr lang="nl-NL" dirty="0"/>
              <a:t>Alfabetische </a:t>
            </a:r>
            <a:r>
              <a:rPr lang="nl-NL" dirty="0" err="1"/>
              <a:t>bullet</a:t>
            </a:r>
            <a:endParaRPr lang="nl-NL" dirty="0"/>
          </a:p>
          <a:p>
            <a:pPr lvl="7"/>
            <a:endParaRPr lang="nl-NL" dirty="0"/>
          </a:p>
          <a:p>
            <a:pPr lvl="8"/>
            <a:r>
              <a:rPr lang="nl-NL" dirty="0"/>
              <a:t>*Bronvermelding</a:t>
            </a:r>
          </a:p>
          <a:p>
            <a:pPr lvl="4"/>
            <a:endParaRPr lang="nl-NL" dirty="0"/>
          </a:p>
        </p:txBody>
      </p:sp>
      <p:sp>
        <p:nvSpPr>
          <p:cNvPr id="11" name="Tijdelijke aanduiding voor afbeelding 10">
            <a:extLst>
              <a:ext uri="{FF2B5EF4-FFF2-40B4-BE49-F238E27FC236}">
                <a16:creationId xmlns:a16="http://schemas.microsoft.com/office/drawing/2014/main" id="{6D76FEA7-21C6-4BC1-A2CA-A192BE27D87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241235" y="0"/>
            <a:ext cx="5950765" cy="6874365"/>
          </a:xfrm>
          <a:custGeom>
            <a:avLst/>
            <a:gdLst>
              <a:gd name="connsiteX0" fmla="*/ 0 w 5950765"/>
              <a:gd name="connsiteY0" fmla="*/ 0 h 6874365"/>
              <a:gd name="connsiteX1" fmla="*/ 3000132 w 5950765"/>
              <a:gd name="connsiteY1" fmla="*/ 0 h 6874365"/>
              <a:gd name="connsiteX2" fmla="*/ 4507198 w 5950765"/>
              <a:gd name="connsiteY2" fmla="*/ 0 h 6874365"/>
              <a:gd name="connsiteX3" fmla="*/ 5950765 w 5950765"/>
              <a:gd name="connsiteY3" fmla="*/ 0 h 6874365"/>
              <a:gd name="connsiteX4" fmla="*/ 5950765 w 5950765"/>
              <a:gd name="connsiteY4" fmla="*/ 6858000 h 6874365"/>
              <a:gd name="connsiteX5" fmla="*/ 4507198 w 5950765"/>
              <a:gd name="connsiteY5" fmla="*/ 6858000 h 6874365"/>
              <a:gd name="connsiteX6" fmla="*/ 4507198 w 5950765"/>
              <a:gd name="connsiteY6" fmla="*/ 6874365 h 6874365"/>
              <a:gd name="connsiteX7" fmla="*/ 2770754 w 5950765"/>
              <a:gd name="connsiteY7" fmla="*/ 6874365 h 6874365"/>
              <a:gd name="connsiteX8" fmla="*/ 2554784 w 5950765"/>
              <a:gd name="connsiteY8" fmla="*/ 6466934 h 6874365"/>
              <a:gd name="connsiteX9" fmla="*/ 62660 w 5950765"/>
              <a:gd name="connsiteY9" fmla="*/ 237369 h 6874365"/>
              <a:gd name="connsiteX0" fmla="*/ 1861 w 5952626"/>
              <a:gd name="connsiteY0" fmla="*/ 0 h 6874365"/>
              <a:gd name="connsiteX1" fmla="*/ 3001993 w 5952626"/>
              <a:gd name="connsiteY1" fmla="*/ 0 h 6874365"/>
              <a:gd name="connsiteX2" fmla="*/ 4509059 w 5952626"/>
              <a:gd name="connsiteY2" fmla="*/ 0 h 6874365"/>
              <a:gd name="connsiteX3" fmla="*/ 5952626 w 5952626"/>
              <a:gd name="connsiteY3" fmla="*/ 0 h 6874365"/>
              <a:gd name="connsiteX4" fmla="*/ 5952626 w 5952626"/>
              <a:gd name="connsiteY4" fmla="*/ 6858000 h 6874365"/>
              <a:gd name="connsiteX5" fmla="*/ 4509059 w 5952626"/>
              <a:gd name="connsiteY5" fmla="*/ 6858000 h 6874365"/>
              <a:gd name="connsiteX6" fmla="*/ 4509059 w 5952626"/>
              <a:gd name="connsiteY6" fmla="*/ 6874365 h 6874365"/>
              <a:gd name="connsiteX7" fmla="*/ 2772615 w 5952626"/>
              <a:gd name="connsiteY7" fmla="*/ 6874365 h 6874365"/>
              <a:gd name="connsiteX8" fmla="*/ 2556645 w 5952626"/>
              <a:gd name="connsiteY8" fmla="*/ 6466934 h 6874365"/>
              <a:gd name="connsiteX9" fmla="*/ 1861 w 5952626"/>
              <a:gd name="connsiteY9" fmla="*/ 0 h 6874365"/>
              <a:gd name="connsiteX0" fmla="*/ 0 w 5950765"/>
              <a:gd name="connsiteY0" fmla="*/ 0 h 6874365"/>
              <a:gd name="connsiteX1" fmla="*/ 3000132 w 5950765"/>
              <a:gd name="connsiteY1" fmla="*/ 0 h 6874365"/>
              <a:gd name="connsiteX2" fmla="*/ 4507198 w 5950765"/>
              <a:gd name="connsiteY2" fmla="*/ 0 h 6874365"/>
              <a:gd name="connsiteX3" fmla="*/ 5950765 w 5950765"/>
              <a:gd name="connsiteY3" fmla="*/ 0 h 6874365"/>
              <a:gd name="connsiteX4" fmla="*/ 5950765 w 5950765"/>
              <a:gd name="connsiteY4" fmla="*/ 6858000 h 6874365"/>
              <a:gd name="connsiteX5" fmla="*/ 4507198 w 5950765"/>
              <a:gd name="connsiteY5" fmla="*/ 6858000 h 6874365"/>
              <a:gd name="connsiteX6" fmla="*/ 4507198 w 5950765"/>
              <a:gd name="connsiteY6" fmla="*/ 6874365 h 6874365"/>
              <a:gd name="connsiteX7" fmla="*/ 2770754 w 5950765"/>
              <a:gd name="connsiteY7" fmla="*/ 6874365 h 6874365"/>
              <a:gd name="connsiteX8" fmla="*/ 0 w 5950765"/>
              <a:gd name="connsiteY8" fmla="*/ 0 h 6874365"/>
              <a:gd name="connsiteX0" fmla="*/ 0 w 5950765"/>
              <a:gd name="connsiteY0" fmla="*/ 0 h 6874365"/>
              <a:gd name="connsiteX1" fmla="*/ 3000132 w 5950765"/>
              <a:gd name="connsiteY1" fmla="*/ 0 h 6874365"/>
              <a:gd name="connsiteX2" fmla="*/ 4507198 w 5950765"/>
              <a:gd name="connsiteY2" fmla="*/ 0 h 6874365"/>
              <a:gd name="connsiteX3" fmla="*/ 5950765 w 5950765"/>
              <a:gd name="connsiteY3" fmla="*/ 0 h 6874365"/>
              <a:gd name="connsiteX4" fmla="*/ 5950765 w 5950765"/>
              <a:gd name="connsiteY4" fmla="*/ 6858000 h 6874365"/>
              <a:gd name="connsiteX5" fmla="*/ 4507198 w 5950765"/>
              <a:gd name="connsiteY5" fmla="*/ 6858000 h 6874365"/>
              <a:gd name="connsiteX6" fmla="*/ 4507198 w 5950765"/>
              <a:gd name="connsiteY6" fmla="*/ 6874365 h 6874365"/>
              <a:gd name="connsiteX7" fmla="*/ 2770754 w 5950765"/>
              <a:gd name="connsiteY7" fmla="*/ 6874365 h 6874365"/>
              <a:gd name="connsiteX8" fmla="*/ 0 w 5950765"/>
              <a:gd name="connsiteY8" fmla="*/ 0 h 6874365"/>
              <a:gd name="connsiteX0" fmla="*/ 0 w 5950765"/>
              <a:gd name="connsiteY0" fmla="*/ 0 h 6874365"/>
              <a:gd name="connsiteX1" fmla="*/ 3000132 w 5950765"/>
              <a:gd name="connsiteY1" fmla="*/ 0 h 6874365"/>
              <a:gd name="connsiteX2" fmla="*/ 4507198 w 5950765"/>
              <a:gd name="connsiteY2" fmla="*/ 0 h 6874365"/>
              <a:gd name="connsiteX3" fmla="*/ 5950765 w 5950765"/>
              <a:gd name="connsiteY3" fmla="*/ 0 h 6874365"/>
              <a:gd name="connsiteX4" fmla="*/ 5950765 w 5950765"/>
              <a:gd name="connsiteY4" fmla="*/ 6858000 h 6874365"/>
              <a:gd name="connsiteX5" fmla="*/ 4507198 w 5950765"/>
              <a:gd name="connsiteY5" fmla="*/ 6858000 h 6874365"/>
              <a:gd name="connsiteX6" fmla="*/ 4507198 w 5950765"/>
              <a:gd name="connsiteY6" fmla="*/ 6874365 h 6874365"/>
              <a:gd name="connsiteX7" fmla="*/ 2770754 w 5950765"/>
              <a:gd name="connsiteY7" fmla="*/ 6874365 h 6874365"/>
              <a:gd name="connsiteX8" fmla="*/ 0 w 5950765"/>
              <a:gd name="connsiteY8" fmla="*/ 0 h 6874365"/>
              <a:gd name="connsiteX0" fmla="*/ 0 w 5950765"/>
              <a:gd name="connsiteY0" fmla="*/ 0 h 6874365"/>
              <a:gd name="connsiteX1" fmla="*/ 3000132 w 5950765"/>
              <a:gd name="connsiteY1" fmla="*/ 0 h 6874365"/>
              <a:gd name="connsiteX2" fmla="*/ 4507198 w 5950765"/>
              <a:gd name="connsiteY2" fmla="*/ 0 h 6874365"/>
              <a:gd name="connsiteX3" fmla="*/ 5950765 w 5950765"/>
              <a:gd name="connsiteY3" fmla="*/ 0 h 6874365"/>
              <a:gd name="connsiteX4" fmla="*/ 5950765 w 5950765"/>
              <a:gd name="connsiteY4" fmla="*/ 6858000 h 6874365"/>
              <a:gd name="connsiteX5" fmla="*/ 4507198 w 5950765"/>
              <a:gd name="connsiteY5" fmla="*/ 6858000 h 6874365"/>
              <a:gd name="connsiteX6" fmla="*/ 4507198 w 5950765"/>
              <a:gd name="connsiteY6" fmla="*/ 6874365 h 6874365"/>
              <a:gd name="connsiteX7" fmla="*/ 2770754 w 5950765"/>
              <a:gd name="connsiteY7" fmla="*/ 6874365 h 6874365"/>
              <a:gd name="connsiteX8" fmla="*/ 0 w 5950765"/>
              <a:gd name="connsiteY8" fmla="*/ 0 h 6874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950765" h="6874365">
                <a:moveTo>
                  <a:pt x="0" y="0"/>
                </a:moveTo>
                <a:lnTo>
                  <a:pt x="3000132" y="0"/>
                </a:lnTo>
                <a:lnTo>
                  <a:pt x="4507198" y="0"/>
                </a:lnTo>
                <a:lnTo>
                  <a:pt x="5950765" y="0"/>
                </a:lnTo>
                <a:lnTo>
                  <a:pt x="5950765" y="6858000"/>
                </a:lnTo>
                <a:lnTo>
                  <a:pt x="4507198" y="6858000"/>
                </a:lnTo>
                <a:lnTo>
                  <a:pt x="4507198" y="6874365"/>
                </a:lnTo>
                <a:lnTo>
                  <a:pt x="2770754" y="6874365"/>
                </a:lnTo>
                <a:cubicBezTo>
                  <a:pt x="1389969" y="5788255"/>
                  <a:pt x="71531" y="4806055"/>
                  <a:pt x="0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 bIns="126000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nl-NL" dirty="0"/>
              <a:t>Selecteer dit kader, ga naar de tab ‘Slidebuilder’, </a:t>
            </a:r>
            <a:br>
              <a:rPr lang="nl-NL" dirty="0"/>
            </a:br>
            <a:r>
              <a:rPr lang="nl-NL" dirty="0"/>
              <a:t>klik op ‘Afbeeldingen’, selecteer de gewenste afbeelding </a:t>
            </a:r>
            <a:br>
              <a:rPr lang="nl-NL" dirty="0"/>
            </a:br>
            <a:r>
              <a:rPr lang="nl-NL" dirty="0"/>
              <a:t>en klik op ‘Invoegen’.</a:t>
            </a:r>
          </a:p>
        </p:txBody>
      </p:sp>
      <p:sp>
        <p:nvSpPr>
          <p:cNvPr id="5" name="voettekst">
            <a:extLst>
              <a:ext uri="{FF2B5EF4-FFF2-40B4-BE49-F238E27FC236}">
                <a16:creationId xmlns:a16="http://schemas.microsoft.com/office/drawing/2014/main" id="{7B9B5AD8-20ED-43D8-A7A9-54D9AEF0A965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r>
              <a:rPr lang="nl-NL"/>
              <a:t>Erasmus University Rotterdam </a:t>
            </a:r>
            <a:endParaRPr lang="nl-NL" dirty="0"/>
          </a:p>
        </p:txBody>
      </p:sp>
      <p:sp>
        <p:nvSpPr>
          <p:cNvPr id="4" name="datum">
            <a:extLst>
              <a:ext uri="{FF2B5EF4-FFF2-40B4-BE49-F238E27FC236}">
                <a16:creationId xmlns:a16="http://schemas.microsoft.com/office/drawing/2014/main" id="{8E420A72-FB1A-45BF-AC4A-C2A67FDAE6C8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E16A502-F537-4563-8110-E77277F53ABC}" type="datetime1">
              <a:rPr lang="nl-NL" smtClean="0"/>
              <a:t>28-1-2021</a:t>
            </a:fld>
            <a:endParaRPr lang="nl-NL" dirty="0"/>
          </a:p>
        </p:txBody>
      </p:sp>
      <p:sp>
        <p:nvSpPr>
          <p:cNvPr id="6" name="dianummer">
            <a:extLst>
              <a:ext uri="{FF2B5EF4-FFF2-40B4-BE49-F238E27FC236}">
                <a16:creationId xmlns:a16="http://schemas.microsoft.com/office/drawing/2014/main" id="{C8474D2A-EAE8-4700-98D0-EF6368634975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61A1203-CA3D-4D48-AFA0-9D668419C1D5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74133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+ Beeld 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- INSTRUCTIES">
            <a:extLst>
              <a:ext uri="{FF2B5EF4-FFF2-40B4-BE49-F238E27FC236}">
                <a16:creationId xmlns:a16="http://schemas.microsoft.com/office/drawing/2014/main" id="{8C6F0A85-72FA-41B3-A965-FE09FD2B0D37}"/>
              </a:ext>
            </a:extLst>
          </p:cNvPr>
          <p:cNvGrpSpPr/>
          <p:nvPr userDrawn="1"/>
        </p:nvGrpSpPr>
        <p:grpSpPr>
          <a:xfrm>
            <a:off x="12377595" y="-1"/>
            <a:ext cx="3693386" cy="6688475"/>
            <a:chOff x="-3786165" y="-1"/>
            <a:chExt cx="3693386" cy="6688475"/>
          </a:xfrm>
        </p:grpSpPr>
        <p:sp>
          <p:nvSpPr>
            <p:cNvPr id="11" name="Rechthoek 10">
              <a:extLst>
                <a:ext uri="{FF2B5EF4-FFF2-40B4-BE49-F238E27FC236}">
                  <a16:creationId xmlns:a16="http://schemas.microsoft.com/office/drawing/2014/main" id="{0AF66716-A7DA-48A6-8E3A-9442720B4A27}"/>
                </a:ext>
              </a:extLst>
            </p:cNvPr>
            <p:cNvSpPr/>
            <p:nvPr userDrawn="1"/>
          </p:nvSpPr>
          <p:spPr>
            <a:xfrm>
              <a:off x="-3786165" y="-1"/>
              <a:ext cx="3593091" cy="6034857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Afbeelding invoegen/opmaken</a:t>
              </a:r>
            </a:p>
          </p:txBody>
        </p:sp>
        <p:sp>
          <p:nvSpPr>
            <p:cNvPr id="13" name="Ovaal 12">
              <a:extLst>
                <a:ext uri="{FF2B5EF4-FFF2-40B4-BE49-F238E27FC236}">
                  <a16:creationId xmlns:a16="http://schemas.microsoft.com/office/drawing/2014/main" id="{2C2F046B-FB09-4EAD-9B7D-CFBDD5A37197}"/>
                </a:ext>
              </a:extLst>
            </p:cNvPr>
            <p:cNvSpPr/>
            <p:nvPr userDrawn="1"/>
          </p:nvSpPr>
          <p:spPr>
            <a:xfrm>
              <a:off x="-3603587" y="46532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2E5E32F2-F3FB-4B64-82C4-68DF761BC502}"/>
                </a:ext>
              </a:extLst>
            </p:cNvPr>
            <p:cNvSpPr/>
            <p:nvPr userDrawn="1"/>
          </p:nvSpPr>
          <p:spPr>
            <a:xfrm>
              <a:off x="-3319415" y="465324"/>
              <a:ext cx="2962706" cy="66815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Wanneer nodig, verwijder de bestaande afbeelding d.m.v. de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‘Backspace toets’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Selecteer het afbeeldingskader, ga naar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‘Slidebuilder'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en klik op de knop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'Afbeeldingen’</a:t>
              </a:r>
              <a:endParaRPr kumimoji="0" lang="nl-NL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" name="Ovaal 14">
              <a:extLst>
                <a:ext uri="{FF2B5EF4-FFF2-40B4-BE49-F238E27FC236}">
                  <a16:creationId xmlns:a16="http://schemas.microsoft.com/office/drawing/2014/main" id="{F7850D35-30C7-4F8C-89AD-45C35E492FA1}"/>
                </a:ext>
              </a:extLst>
            </p:cNvPr>
            <p:cNvSpPr/>
            <p:nvPr userDrawn="1"/>
          </p:nvSpPr>
          <p:spPr>
            <a:xfrm>
              <a:off x="-3603587" y="2633935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E0C725A2-7A31-4629-94C1-E6FF09FA8009}"/>
                </a:ext>
              </a:extLst>
            </p:cNvPr>
            <p:cNvSpPr/>
            <p:nvPr userDrawn="1"/>
          </p:nvSpPr>
          <p:spPr>
            <a:xfrm>
              <a:off x="-3319416" y="2633936"/>
              <a:ext cx="3126341" cy="46279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Klik met de rechter muisknop op de miniatuurweergave van de dia aan de linkerkant van het scherm en kies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‘Dia herstellen’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17" name="Ovaal 16">
              <a:extLst>
                <a:ext uri="{FF2B5EF4-FFF2-40B4-BE49-F238E27FC236}">
                  <a16:creationId xmlns:a16="http://schemas.microsoft.com/office/drawing/2014/main" id="{B7ED5201-B099-4227-9CAE-0B1DC05E946B}"/>
                </a:ext>
              </a:extLst>
            </p:cNvPr>
            <p:cNvSpPr/>
            <p:nvPr userDrawn="1"/>
          </p:nvSpPr>
          <p:spPr>
            <a:xfrm>
              <a:off x="-3603587" y="4226365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18" name="Rechthoek 17">
              <a:extLst>
                <a:ext uri="{FF2B5EF4-FFF2-40B4-BE49-F238E27FC236}">
                  <a16:creationId xmlns:a16="http://schemas.microsoft.com/office/drawing/2014/main" id="{8CD9FBC2-D35B-4958-BCE0-AE6CC0E27830}"/>
                </a:ext>
              </a:extLst>
            </p:cNvPr>
            <p:cNvSpPr/>
            <p:nvPr userDrawn="1"/>
          </p:nvSpPr>
          <p:spPr>
            <a:xfrm>
              <a:off x="-3319416" y="4226366"/>
              <a:ext cx="3008779" cy="820954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Om de afbeelding te schalen of bij te snijden, ga naar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‘Hulpmiddelen voor afbeeldingen - Opmaak’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en klik op de knop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‘Bijsnijden’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Schaal met de bolletjes de afbeelding en met de hoekjes het afbeeldingskader.</a:t>
              </a:r>
            </a:p>
          </p:txBody>
        </p:sp>
        <p:sp>
          <p:nvSpPr>
            <p:cNvPr id="19" name="Rechthoek 18">
              <a:extLst>
                <a:ext uri="{FF2B5EF4-FFF2-40B4-BE49-F238E27FC236}">
                  <a16:creationId xmlns:a16="http://schemas.microsoft.com/office/drawing/2014/main" id="{96BCDF3D-8B2A-4A93-99C8-169472FBB216}"/>
                </a:ext>
              </a:extLst>
            </p:cNvPr>
            <p:cNvSpPr/>
            <p:nvPr userDrawn="1"/>
          </p:nvSpPr>
          <p:spPr>
            <a:xfrm>
              <a:off x="-3316836" y="3200265"/>
              <a:ext cx="1239216" cy="719917"/>
            </a:xfrm>
            <a:prstGeom prst="rect">
              <a:avLst/>
            </a:prstGeom>
            <a:pattFill prst="wdUpDiag">
              <a:fgClr>
                <a:srgbClr val="E0E0E0"/>
              </a:fgClr>
              <a:bgClr>
                <a:srgbClr val="ECECEC"/>
              </a:bgClr>
            </a:pattFill>
            <a:ln w="12700">
              <a:solidFill>
                <a:srgbClr val="D3D3D3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72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nl-NL" sz="1000" b="0" i="1" noProof="0" dirty="0">
                <a:solidFill>
                  <a:srgbClr val="211F26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21" name="Groep 20">
              <a:extLst>
                <a:ext uri="{FF2B5EF4-FFF2-40B4-BE49-F238E27FC236}">
                  <a16:creationId xmlns:a16="http://schemas.microsoft.com/office/drawing/2014/main" id="{20C56081-0DF7-4945-BD67-2C0EAD7F51BE}"/>
                </a:ext>
              </a:extLst>
            </p:cNvPr>
            <p:cNvGrpSpPr/>
            <p:nvPr userDrawn="1"/>
          </p:nvGrpSpPr>
          <p:grpSpPr>
            <a:xfrm>
              <a:off x="-2485819" y="3479783"/>
              <a:ext cx="1222990" cy="563933"/>
              <a:chOff x="-2485819" y="3399207"/>
              <a:chExt cx="1222990" cy="563933"/>
            </a:xfrm>
          </p:grpSpPr>
          <p:sp>
            <p:nvSpPr>
              <p:cNvPr id="60" name="Rechthoek 59">
                <a:extLst>
                  <a:ext uri="{FF2B5EF4-FFF2-40B4-BE49-F238E27FC236}">
                    <a16:creationId xmlns:a16="http://schemas.microsoft.com/office/drawing/2014/main" id="{C1C1E83E-5858-440E-93FC-DB2A9733F106}"/>
                  </a:ext>
                </a:extLst>
              </p:cNvPr>
              <p:cNvSpPr/>
              <p:nvPr userDrawn="1"/>
            </p:nvSpPr>
            <p:spPr>
              <a:xfrm>
                <a:off x="-2485819" y="3399207"/>
                <a:ext cx="1176476" cy="504851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1" name="Rechthoek 60">
                <a:extLst>
                  <a:ext uri="{FF2B5EF4-FFF2-40B4-BE49-F238E27FC236}">
                    <a16:creationId xmlns:a16="http://schemas.microsoft.com/office/drawing/2014/main" id="{52A35218-263D-4EE7-8BB9-CCCED43243CC}"/>
                  </a:ext>
                </a:extLst>
              </p:cNvPr>
              <p:cNvSpPr/>
              <p:nvPr userDrawn="1"/>
            </p:nvSpPr>
            <p:spPr>
              <a:xfrm>
                <a:off x="-2479584" y="3652838"/>
                <a:ext cx="1164007" cy="246701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62" name="Groep 61">
                <a:extLst>
                  <a:ext uri="{FF2B5EF4-FFF2-40B4-BE49-F238E27FC236}">
                    <a16:creationId xmlns:a16="http://schemas.microsoft.com/office/drawing/2014/main" id="{BA14D1AB-A34E-481A-BD5C-13FC67650092}"/>
                  </a:ext>
                </a:extLst>
              </p:cNvPr>
              <p:cNvGrpSpPr/>
              <p:nvPr userDrawn="1"/>
            </p:nvGrpSpPr>
            <p:grpSpPr>
              <a:xfrm>
                <a:off x="-2403869" y="3460544"/>
                <a:ext cx="155951" cy="131922"/>
                <a:chOff x="12968836" y="3354170"/>
                <a:chExt cx="404806" cy="342433"/>
              </a:xfrm>
            </p:grpSpPr>
            <p:sp>
              <p:nvSpPr>
                <p:cNvPr id="75" name="Rechthoek: afgeronde hoeken 74">
                  <a:extLst>
                    <a:ext uri="{FF2B5EF4-FFF2-40B4-BE49-F238E27FC236}">
                      <a16:creationId xmlns:a16="http://schemas.microsoft.com/office/drawing/2014/main" id="{C0F64E8F-F0E4-4676-8677-3D4EDEED7030}"/>
                    </a:ext>
                  </a:extLst>
                </p:cNvPr>
                <p:cNvSpPr/>
                <p:nvPr userDrawn="1"/>
              </p:nvSpPr>
              <p:spPr>
                <a:xfrm>
                  <a:off x="12968836" y="3354170"/>
                  <a:ext cx="404806" cy="342433"/>
                </a:xfrm>
                <a:prstGeom prst="roundRect">
                  <a:avLst>
                    <a:gd name="adj" fmla="val 2911"/>
                  </a:avLst>
                </a:prstGeom>
                <a:solidFill>
                  <a:schemeClr val="bg1"/>
                </a:solidFill>
                <a:ln w="12700">
                  <a:solidFill>
                    <a:srgbClr val="81818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8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6" name="Rechthoek 75">
                  <a:extLst>
                    <a:ext uri="{FF2B5EF4-FFF2-40B4-BE49-F238E27FC236}">
                      <a16:creationId xmlns:a16="http://schemas.microsoft.com/office/drawing/2014/main" id="{5DEA2B60-C883-44B2-93EE-EB6D4F43D253}"/>
                    </a:ext>
                  </a:extLst>
                </p:cNvPr>
                <p:cNvSpPr/>
                <p:nvPr userDrawn="1"/>
              </p:nvSpPr>
              <p:spPr>
                <a:xfrm>
                  <a:off x="13025180" y="3401181"/>
                  <a:ext cx="305213" cy="41563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7" name="Rechthoek 76">
                  <a:extLst>
                    <a:ext uri="{FF2B5EF4-FFF2-40B4-BE49-F238E27FC236}">
                      <a16:creationId xmlns:a16="http://schemas.microsoft.com/office/drawing/2014/main" id="{3F388505-F39B-45D8-A9E7-5E0CBBD69AF2}"/>
                    </a:ext>
                  </a:extLst>
                </p:cNvPr>
                <p:cNvSpPr/>
                <p:nvPr userDrawn="1"/>
              </p:nvSpPr>
              <p:spPr>
                <a:xfrm>
                  <a:off x="13025181" y="3471575"/>
                  <a:ext cx="118778" cy="181691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8" name="Rechthoek 77">
                  <a:extLst>
                    <a:ext uri="{FF2B5EF4-FFF2-40B4-BE49-F238E27FC236}">
                      <a16:creationId xmlns:a16="http://schemas.microsoft.com/office/drawing/2014/main" id="{FFEFFBA1-E440-45DD-86C1-706BA9B120A8}"/>
                    </a:ext>
                  </a:extLst>
                </p:cNvPr>
                <p:cNvSpPr/>
                <p:nvPr userDrawn="1"/>
              </p:nvSpPr>
              <p:spPr>
                <a:xfrm>
                  <a:off x="13180812" y="3481982"/>
                  <a:ext cx="13527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9" name="Rechthoek 78">
                  <a:extLst>
                    <a:ext uri="{FF2B5EF4-FFF2-40B4-BE49-F238E27FC236}">
                      <a16:creationId xmlns:a16="http://schemas.microsoft.com/office/drawing/2014/main" id="{FF1EF333-0F4F-4F5E-A83F-08B987C121C4}"/>
                    </a:ext>
                  </a:extLst>
                </p:cNvPr>
                <p:cNvSpPr/>
                <p:nvPr userDrawn="1"/>
              </p:nvSpPr>
              <p:spPr>
                <a:xfrm>
                  <a:off x="13180812" y="3554800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80" name="Rechthoek 79">
                  <a:extLst>
                    <a:ext uri="{FF2B5EF4-FFF2-40B4-BE49-F238E27FC236}">
                      <a16:creationId xmlns:a16="http://schemas.microsoft.com/office/drawing/2014/main" id="{FE4C571F-4133-4955-9DFF-7882787DD144}"/>
                    </a:ext>
                  </a:extLst>
                </p:cNvPr>
                <p:cNvSpPr/>
                <p:nvPr userDrawn="1"/>
              </p:nvSpPr>
              <p:spPr>
                <a:xfrm>
                  <a:off x="13180812" y="3627618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63" name="Groep 62">
                <a:extLst>
                  <a:ext uri="{FF2B5EF4-FFF2-40B4-BE49-F238E27FC236}">
                    <a16:creationId xmlns:a16="http://schemas.microsoft.com/office/drawing/2014/main" id="{0AA729B0-7B9B-4F32-A246-1232DE5B30F4}"/>
                  </a:ext>
                </a:extLst>
              </p:cNvPr>
              <p:cNvGrpSpPr/>
              <p:nvPr userDrawn="1"/>
            </p:nvGrpSpPr>
            <p:grpSpPr>
              <a:xfrm>
                <a:off x="-2423424" y="3690208"/>
                <a:ext cx="166739" cy="218963"/>
                <a:chOff x="12940828" y="3950597"/>
                <a:chExt cx="432813" cy="568367"/>
              </a:xfrm>
            </p:grpSpPr>
            <p:grpSp>
              <p:nvGrpSpPr>
                <p:cNvPr id="67" name="Groep 66">
                  <a:extLst>
                    <a:ext uri="{FF2B5EF4-FFF2-40B4-BE49-F238E27FC236}">
                      <a16:creationId xmlns:a16="http://schemas.microsoft.com/office/drawing/2014/main" id="{AF226D41-6FF2-4562-B145-4C327BCFCA04}"/>
                    </a:ext>
                  </a:extLst>
                </p:cNvPr>
                <p:cNvGrpSpPr/>
                <p:nvPr userDrawn="1"/>
              </p:nvGrpSpPr>
              <p:grpSpPr>
                <a:xfrm>
                  <a:off x="13000382" y="4006891"/>
                  <a:ext cx="373259" cy="315747"/>
                  <a:chOff x="12968836" y="3354170"/>
                  <a:chExt cx="404806" cy="342433"/>
                </a:xfrm>
              </p:grpSpPr>
              <p:sp>
                <p:nvSpPr>
                  <p:cNvPr id="69" name="Rechthoek: afgeronde hoeken 68">
                    <a:extLst>
                      <a:ext uri="{FF2B5EF4-FFF2-40B4-BE49-F238E27FC236}">
                        <a16:creationId xmlns:a16="http://schemas.microsoft.com/office/drawing/2014/main" id="{91D12E3A-1A84-48D3-AFB8-258994C9A99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968836" y="3354170"/>
                    <a:ext cx="404806" cy="342433"/>
                  </a:xfrm>
                  <a:prstGeom prst="roundRect">
                    <a:avLst>
                      <a:gd name="adj" fmla="val 2911"/>
                    </a:avLst>
                  </a:prstGeom>
                  <a:solidFill>
                    <a:schemeClr val="bg1"/>
                  </a:solidFill>
                  <a:ln w="12700">
                    <a:solidFill>
                      <a:srgbClr val="81818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lvl="0">
                      <a:lnSpc>
                        <a:spcPct val="90000"/>
                      </a:lnSpc>
                      <a:spcBef>
                        <a:spcPts val="600"/>
                      </a:spcBef>
                      <a:spcAft>
                        <a:spcPts val="600"/>
                      </a:spcAft>
                    </a:pPr>
                    <a:endParaRPr lang="nl-NL" sz="800" b="0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70" name="Rechthoek 69">
                    <a:extLst>
                      <a:ext uri="{FF2B5EF4-FFF2-40B4-BE49-F238E27FC236}">
                        <a16:creationId xmlns:a16="http://schemas.microsoft.com/office/drawing/2014/main" id="{911F6061-F173-4A8E-9824-D831B89DDDC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0" y="3401181"/>
                    <a:ext cx="305213" cy="41563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71" name="Rechthoek 70">
                    <a:extLst>
                      <a:ext uri="{FF2B5EF4-FFF2-40B4-BE49-F238E27FC236}">
                        <a16:creationId xmlns:a16="http://schemas.microsoft.com/office/drawing/2014/main" id="{3D214435-9ED5-494E-9FAB-6AC7C6E408C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1" y="3471575"/>
                    <a:ext cx="118778" cy="181691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72" name="Rechthoek 71">
                    <a:extLst>
                      <a:ext uri="{FF2B5EF4-FFF2-40B4-BE49-F238E27FC236}">
                        <a16:creationId xmlns:a16="http://schemas.microsoft.com/office/drawing/2014/main" id="{A4CFAC74-69A0-45BB-924A-21B617094C7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481982"/>
                    <a:ext cx="13527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73" name="Rechthoek 72">
                    <a:extLst>
                      <a:ext uri="{FF2B5EF4-FFF2-40B4-BE49-F238E27FC236}">
                        <a16:creationId xmlns:a16="http://schemas.microsoft.com/office/drawing/2014/main" id="{4EB67416-D055-4180-B1B1-9CBF6AC5D18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554800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74" name="Rechthoek 73">
                    <a:extLst>
                      <a:ext uri="{FF2B5EF4-FFF2-40B4-BE49-F238E27FC236}">
                        <a16:creationId xmlns:a16="http://schemas.microsoft.com/office/drawing/2014/main" id="{CB0132B0-AE2D-496F-AAA8-E4CFCAC7F35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627618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sp>
              <p:nvSpPr>
                <p:cNvPr id="68" name="Boog 67">
                  <a:extLst>
                    <a:ext uri="{FF2B5EF4-FFF2-40B4-BE49-F238E27FC236}">
                      <a16:creationId xmlns:a16="http://schemas.microsoft.com/office/drawing/2014/main" id="{D7E828FA-9E93-4CF7-A440-FE9721F332CD}"/>
                    </a:ext>
                  </a:extLst>
                </p:cNvPr>
                <p:cNvSpPr/>
                <p:nvPr userDrawn="1"/>
              </p:nvSpPr>
              <p:spPr>
                <a:xfrm rot="17637075">
                  <a:off x="12776155" y="4115270"/>
                  <a:ext cx="568367" cy="239021"/>
                </a:xfrm>
                <a:prstGeom prst="arc">
                  <a:avLst>
                    <a:gd name="adj1" fmla="val 15959368"/>
                    <a:gd name="adj2" fmla="val 1354623"/>
                  </a:avLst>
                </a:prstGeom>
                <a:noFill/>
                <a:ln w="19050" cap="flat" cmpd="sng" algn="ctr">
                  <a:solidFill>
                    <a:srgbClr val="4D82B8"/>
                  </a:solidFill>
                  <a:prstDash val="solid"/>
                  <a:headEnd type="arrow" w="med" len="sm"/>
                </a:ln>
                <a:effectLst/>
              </p:spPr>
              <p:txBody>
                <a:bodyPr rtlCol="0" anchor="ctr">
                  <a:noAutofit/>
                </a:bodyPr>
                <a:lstStyle/>
                <a:p>
                  <a:pPr algn="ctr"/>
                  <a:endParaRPr lang="nl-NL" sz="240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64" name="Tekstvak 63">
                <a:extLst>
                  <a:ext uri="{FF2B5EF4-FFF2-40B4-BE49-F238E27FC236}">
                    <a16:creationId xmlns:a16="http://schemas.microsoft.com/office/drawing/2014/main" id="{3167E21B-C941-40DB-8772-2E8013F894F4}"/>
                  </a:ext>
                </a:extLst>
              </p:cNvPr>
              <p:cNvSpPr txBox="1"/>
              <p:nvPr userDrawn="1"/>
            </p:nvSpPr>
            <p:spPr>
              <a:xfrm>
                <a:off x="-2245455" y="3460544"/>
                <a:ext cx="896116" cy="134709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Indeling</a:t>
                </a:r>
              </a:p>
            </p:txBody>
          </p:sp>
          <p:sp>
            <p:nvSpPr>
              <p:cNvPr id="65" name="Tekstvak 64">
                <a:extLst>
                  <a:ext uri="{FF2B5EF4-FFF2-40B4-BE49-F238E27FC236}">
                    <a16:creationId xmlns:a16="http://schemas.microsoft.com/office/drawing/2014/main" id="{5704382E-74C2-4E96-AE5A-7D4C7CC3C770}"/>
                  </a:ext>
                </a:extLst>
              </p:cNvPr>
              <p:cNvSpPr txBox="1"/>
              <p:nvPr userDrawn="1"/>
            </p:nvSpPr>
            <p:spPr>
              <a:xfrm>
                <a:off x="-2258884" y="3712980"/>
                <a:ext cx="909545" cy="126416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Dia Herstellen</a:t>
                </a:r>
              </a:p>
            </p:txBody>
          </p:sp>
          <p:sp>
            <p:nvSpPr>
              <p:cNvPr id="66" name="Vrije vorm: vorm 65">
                <a:extLst>
                  <a:ext uri="{FF2B5EF4-FFF2-40B4-BE49-F238E27FC236}">
                    <a16:creationId xmlns:a16="http://schemas.microsoft.com/office/drawing/2014/main" id="{F40CB28D-AEDE-4A29-B109-E1F53062D498}"/>
                  </a:ext>
                </a:extLst>
              </p:cNvPr>
              <p:cNvSpPr/>
              <p:nvPr userDrawn="1"/>
            </p:nvSpPr>
            <p:spPr>
              <a:xfrm>
                <a:off x="-1360391" y="3783140"/>
                <a:ext cx="97562" cy="180000"/>
              </a:xfrm>
              <a:custGeom>
                <a:avLst/>
                <a:gdLst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41194 w 880280"/>
                  <a:gd name="connsiteY2" fmla="*/ 96899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27546 w 880280"/>
                  <a:gd name="connsiteY2" fmla="*/ 975815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00250 w 880280"/>
                  <a:gd name="connsiteY2" fmla="*/ 100311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11791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498144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80280" h="1624084">
                    <a:moveTo>
                      <a:pt x="0" y="0"/>
                    </a:moveTo>
                    <a:lnTo>
                      <a:pt x="0" y="1262418"/>
                    </a:lnTo>
                    <a:lnTo>
                      <a:pt x="313898" y="996287"/>
                    </a:lnTo>
                    <a:lnTo>
                      <a:pt x="620973" y="1624084"/>
                    </a:lnTo>
                    <a:lnTo>
                      <a:pt x="839337" y="1480782"/>
                    </a:lnTo>
                    <a:lnTo>
                      <a:pt x="498144" y="900753"/>
                    </a:lnTo>
                    <a:lnTo>
                      <a:pt x="880280" y="8939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22" name="Groep 21">
              <a:extLst>
                <a:ext uri="{FF2B5EF4-FFF2-40B4-BE49-F238E27FC236}">
                  <a16:creationId xmlns:a16="http://schemas.microsoft.com/office/drawing/2014/main" id="{636F31D7-676C-4180-8DB7-2A7DD3AB4F00}"/>
                </a:ext>
              </a:extLst>
            </p:cNvPr>
            <p:cNvGrpSpPr/>
            <p:nvPr userDrawn="1"/>
          </p:nvGrpSpPr>
          <p:grpSpPr>
            <a:xfrm>
              <a:off x="-3786165" y="5728778"/>
              <a:ext cx="3693386" cy="959696"/>
              <a:chOff x="-3786437" y="6163468"/>
              <a:chExt cx="3693386" cy="959696"/>
            </a:xfrm>
          </p:grpSpPr>
          <p:sp>
            <p:nvSpPr>
              <p:cNvPr id="50" name="Rechthoek 49">
                <a:extLst>
                  <a:ext uri="{FF2B5EF4-FFF2-40B4-BE49-F238E27FC236}">
                    <a16:creationId xmlns:a16="http://schemas.microsoft.com/office/drawing/2014/main" id="{71AE332D-34AC-47B4-89B9-9BD8301E10C2}"/>
                  </a:ext>
                </a:extLst>
              </p:cNvPr>
              <p:cNvSpPr/>
              <p:nvPr userDrawn="1"/>
            </p:nvSpPr>
            <p:spPr>
              <a:xfrm>
                <a:off x="-3786437" y="6295164"/>
                <a:ext cx="3593637" cy="828000"/>
              </a:xfrm>
              <a:prstGeom prst="rect">
                <a:avLst/>
              </a:prstGeom>
              <a:solidFill>
                <a:srgbClr val="ECECEC"/>
              </a:solidFill>
              <a:ln w="6350">
                <a:solidFill>
                  <a:srgbClr val="ECECE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1200" b="1" cap="all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MEER WETEN?</a:t>
                </a:r>
                <a:br>
                  <a:rPr lang="nl-NL" sz="1200" b="1" cap="all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nl-NL" sz="1200" kern="1200" cap="none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Ga naar de tab</a:t>
                </a:r>
                <a:r>
                  <a:rPr lang="nl-NL" sz="1200" b="1" cap="all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'SLIDEBUILDER’ </a:t>
                </a:r>
                <a:r>
                  <a:rPr lang="nl-NL" sz="1200" kern="1200" cap="none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en klik</a:t>
                </a:r>
                <a:br>
                  <a:rPr lang="nl-NL" sz="1200" kern="1200" cap="none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</a:br>
                <a:r>
                  <a:rPr lang="nl-NL" sz="1200" kern="1200" cap="none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op de knop </a:t>
                </a:r>
                <a:r>
                  <a:rPr lang="nl-NL" sz="1200" b="1" cap="all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'Support &amp; Inspiratie'</a:t>
                </a:r>
              </a:p>
            </p:txBody>
          </p:sp>
          <p:grpSp>
            <p:nvGrpSpPr>
              <p:cNvPr id="51" name="ICOON_info">
                <a:extLst>
                  <a:ext uri="{FF2B5EF4-FFF2-40B4-BE49-F238E27FC236}">
                    <a16:creationId xmlns:a16="http://schemas.microsoft.com/office/drawing/2014/main" id="{580F98B9-B387-498A-9175-D065A64300AA}"/>
                  </a:ext>
                </a:extLst>
              </p:cNvPr>
              <p:cNvGrpSpPr/>
              <p:nvPr userDrawn="1"/>
            </p:nvGrpSpPr>
            <p:grpSpPr>
              <a:xfrm>
                <a:off x="-376736" y="6163468"/>
                <a:ext cx="283685" cy="283685"/>
                <a:chOff x="-510741" y="5913713"/>
                <a:chExt cx="267555" cy="267555"/>
              </a:xfrm>
            </p:grpSpPr>
            <p:sp>
              <p:nvSpPr>
                <p:cNvPr id="58" name="Ovaal 57">
                  <a:extLst>
                    <a:ext uri="{FF2B5EF4-FFF2-40B4-BE49-F238E27FC236}">
                      <a16:creationId xmlns:a16="http://schemas.microsoft.com/office/drawing/2014/main" id="{B3F0137D-5476-45CC-9936-40E56CBEBCFB}"/>
                    </a:ext>
                  </a:extLst>
                </p:cNvPr>
                <p:cNvSpPr/>
                <p:nvPr userDrawn="1"/>
              </p:nvSpPr>
              <p:spPr>
                <a:xfrm>
                  <a:off x="-491853" y="5932072"/>
                  <a:ext cx="230835" cy="230835"/>
                </a:xfrm>
                <a:prstGeom prst="ellipse">
                  <a:avLst/>
                </a:prstGeom>
                <a:solidFill>
                  <a:srgbClr val="211F2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1600" cap="all" baseline="0" noProof="0" dirty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9" name="Graphic 163" descr="Informatie">
                  <a:extLst>
                    <a:ext uri="{FF2B5EF4-FFF2-40B4-BE49-F238E27FC236}">
                      <a16:creationId xmlns:a16="http://schemas.microsoft.com/office/drawing/2014/main" id="{12606A85-4A90-46CE-B7EF-06D361F83F19}"/>
                    </a:ext>
                  </a:extLst>
                </p:cNvPr>
                <p:cNvSpPr/>
                <p:nvPr/>
              </p:nvSpPr>
              <p:spPr>
                <a:xfrm>
                  <a:off x="-510741" y="5913713"/>
                  <a:ext cx="267555" cy="267555"/>
                </a:xfrm>
                <a:custGeom>
                  <a:avLst/>
                  <a:gdLst>
                    <a:gd name="connsiteX0" fmla="*/ 145860 w 291719"/>
                    <a:gd name="connsiteY0" fmla="*/ 0 h 291719"/>
                    <a:gd name="connsiteX1" fmla="*/ 0 w 291719"/>
                    <a:gd name="connsiteY1" fmla="*/ 145860 h 291719"/>
                    <a:gd name="connsiteX2" fmla="*/ 145860 w 291719"/>
                    <a:gd name="connsiteY2" fmla="*/ 291720 h 291719"/>
                    <a:gd name="connsiteX3" fmla="*/ 291720 w 291719"/>
                    <a:gd name="connsiteY3" fmla="*/ 145860 h 291719"/>
                    <a:gd name="connsiteX4" fmla="*/ 145860 w 291719"/>
                    <a:gd name="connsiteY4" fmla="*/ 0 h 291719"/>
                    <a:gd name="connsiteX5" fmla="*/ 138183 w 291719"/>
                    <a:gd name="connsiteY5" fmla="*/ 38384 h 291719"/>
                    <a:gd name="connsiteX6" fmla="*/ 157375 w 291719"/>
                    <a:gd name="connsiteY6" fmla="*/ 57576 h 291719"/>
                    <a:gd name="connsiteX7" fmla="*/ 138183 w 291719"/>
                    <a:gd name="connsiteY7" fmla="*/ 76768 h 291719"/>
                    <a:gd name="connsiteX8" fmla="*/ 118991 w 291719"/>
                    <a:gd name="connsiteY8" fmla="*/ 57576 h 291719"/>
                    <a:gd name="connsiteX9" fmla="*/ 138183 w 291719"/>
                    <a:gd name="connsiteY9" fmla="*/ 38384 h 291719"/>
                    <a:gd name="connsiteX10" fmla="*/ 184244 w 291719"/>
                    <a:gd name="connsiteY10" fmla="*/ 253336 h 291719"/>
                    <a:gd name="connsiteX11" fmla="*/ 107476 w 291719"/>
                    <a:gd name="connsiteY11" fmla="*/ 253336 h 291719"/>
                    <a:gd name="connsiteX12" fmla="*/ 107476 w 291719"/>
                    <a:gd name="connsiteY12" fmla="*/ 230305 h 291719"/>
                    <a:gd name="connsiteX13" fmla="*/ 134345 w 291719"/>
                    <a:gd name="connsiteY13" fmla="*/ 230305 h 291719"/>
                    <a:gd name="connsiteX14" fmla="*/ 134345 w 291719"/>
                    <a:gd name="connsiteY14" fmla="*/ 115153 h 291719"/>
                    <a:gd name="connsiteX15" fmla="*/ 111314 w 291719"/>
                    <a:gd name="connsiteY15" fmla="*/ 115153 h 291719"/>
                    <a:gd name="connsiteX16" fmla="*/ 111314 w 291719"/>
                    <a:gd name="connsiteY16" fmla="*/ 92122 h 291719"/>
                    <a:gd name="connsiteX17" fmla="*/ 157375 w 291719"/>
                    <a:gd name="connsiteY17" fmla="*/ 92122 h 291719"/>
                    <a:gd name="connsiteX18" fmla="*/ 157375 w 291719"/>
                    <a:gd name="connsiteY18" fmla="*/ 115153 h 291719"/>
                    <a:gd name="connsiteX19" fmla="*/ 157375 w 291719"/>
                    <a:gd name="connsiteY19" fmla="*/ 230305 h 291719"/>
                    <a:gd name="connsiteX20" fmla="*/ 184244 w 291719"/>
                    <a:gd name="connsiteY20" fmla="*/ 230305 h 291719"/>
                    <a:gd name="connsiteX21" fmla="*/ 184244 w 291719"/>
                    <a:gd name="connsiteY21" fmla="*/ 253336 h 2917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291719" h="291719">
                      <a:moveTo>
                        <a:pt x="145860" y="0"/>
                      </a:moveTo>
                      <a:cubicBezTo>
                        <a:pt x="65253" y="0"/>
                        <a:pt x="0" y="65253"/>
                        <a:pt x="0" y="145860"/>
                      </a:cubicBezTo>
                      <a:cubicBezTo>
                        <a:pt x="0" y="226467"/>
                        <a:pt x="65253" y="291720"/>
                        <a:pt x="145860" y="291720"/>
                      </a:cubicBezTo>
                      <a:cubicBezTo>
                        <a:pt x="226467" y="291720"/>
                        <a:pt x="291720" y="226467"/>
                        <a:pt x="291720" y="145860"/>
                      </a:cubicBezTo>
                      <a:cubicBezTo>
                        <a:pt x="291720" y="65253"/>
                        <a:pt x="226467" y="0"/>
                        <a:pt x="145860" y="0"/>
                      </a:cubicBezTo>
                      <a:close/>
                      <a:moveTo>
                        <a:pt x="138183" y="38384"/>
                      </a:moveTo>
                      <a:cubicBezTo>
                        <a:pt x="148931" y="38384"/>
                        <a:pt x="157375" y="46829"/>
                        <a:pt x="157375" y="57576"/>
                      </a:cubicBezTo>
                      <a:cubicBezTo>
                        <a:pt x="157375" y="68324"/>
                        <a:pt x="148931" y="76768"/>
                        <a:pt x="138183" y="76768"/>
                      </a:cubicBezTo>
                      <a:cubicBezTo>
                        <a:pt x="127435" y="76768"/>
                        <a:pt x="118991" y="68324"/>
                        <a:pt x="118991" y="57576"/>
                      </a:cubicBezTo>
                      <a:cubicBezTo>
                        <a:pt x="118991" y="46829"/>
                        <a:pt x="127435" y="38384"/>
                        <a:pt x="138183" y="38384"/>
                      </a:cubicBezTo>
                      <a:close/>
                      <a:moveTo>
                        <a:pt x="184244" y="253336"/>
                      </a:moveTo>
                      <a:lnTo>
                        <a:pt x="107476" y="253336"/>
                      </a:lnTo>
                      <a:lnTo>
                        <a:pt x="107476" y="230305"/>
                      </a:lnTo>
                      <a:lnTo>
                        <a:pt x="134345" y="230305"/>
                      </a:lnTo>
                      <a:lnTo>
                        <a:pt x="134345" y="115153"/>
                      </a:lnTo>
                      <a:lnTo>
                        <a:pt x="111314" y="115153"/>
                      </a:lnTo>
                      <a:lnTo>
                        <a:pt x="111314" y="92122"/>
                      </a:lnTo>
                      <a:lnTo>
                        <a:pt x="157375" y="92122"/>
                      </a:lnTo>
                      <a:lnTo>
                        <a:pt x="157375" y="115153"/>
                      </a:lnTo>
                      <a:lnTo>
                        <a:pt x="157375" y="230305"/>
                      </a:lnTo>
                      <a:lnTo>
                        <a:pt x="184244" y="230305"/>
                      </a:lnTo>
                      <a:lnTo>
                        <a:pt x="184244" y="253336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 w="3770" cap="flat">
                  <a:noFill/>
                  <a:prstDash val="solid"/>
                  <a:miter/>
                </a:ln>
              </p:spPr>
              <p:txBody>
                <a:bodyPr rtlCol="0" anchor="ctr">
                  <a:noAutofit/>
                </a:bodyPr>
                <a:lstStyle/>
                <a:p>
                  <a:endParaRPr lang="nl-NL" sz="200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52" name="Groep 51">
                <a:extLst>
                  <a:ext uri="{FF2B5EF4-FFF2-40B4-BE49-F238E27FC236}">
                    <a16:creationId xmlns:a16="http://schemas.microsoft.com/office/drawing/2014/main" id="{C0C47A60-A49B-4EE5-9D5A-C7110AAB9F4E}"/>
                  </a:ext>
                </a:extLst>
              </p:cNvPr>
              <p:cNvGrpSpPr/>
              <p:nvPr userDrawn="1"/>
            </p:nvGrpSpPr>
            <p:grpSpPr>
              <a:xfrm>
                <a:off x="-938434" y="6420818"/>
                <a:ext cx="627798" cy="576693"/>
                <a:chOff x="-938434" y="4570310"/>
                <a:chExt cx="627798" cy="576693"/>
              </a:xfrm>
            </p:grpSpPr>
            <p:grpSp>
              <p:nvGrpSpPr>
                <p:cNvPr id="53" name="Inspireren">
                  <a:extLst>
                    <a:ext uri="{FF2B5EF4-FFF2-40B4-BE49-F238E27FC236}">
                      <a16:creationId xmlns:a16="http://schemas.microsoft.com/office/drawing/2014/main" id="{B3E59417-C4D6-4F1C-A80F-13CA2FBFBD4F}"/>
                    </a:ext>
                  </a:extLst>
                </p:cNvPr>
                <p:cNvGrpSpPr>
                  <a:grpSpLocks noChangeAspect="1"/>
                </p:cNvGrpSpPr>
                <p:nvPr userDrawn="1"/>
              </p:nvGrpSpPr>
              <p:grpSpPr bwMode="auto">
                <a:xfrm>
                  <a:off x="-716116" y="4570310"/>
                  <a:ext cx="169778" cy="242385"/>
                  <a:chOff x="4768" y="2783"/>
                  <a:chExt cx="788" cy="1125"/>
                </a:xfrm>
                <a:gradFill>
                  <a:gsLst>
                    <a:gs pos="0">
                      <a:srgbClr val="9D9FA1"/>
                    </a:gs>
                    <a:gs pos="70000">
                      <a:srgbClr val="211F26"/>
                    </a:gs>
                  </a:gsLst>
                  <a:lin ang="2700000" scaled="0"/>
                </a:gradFill>
              </p:grpSpPr>
              <p:sp>
                <p:nvSpPr>
                  <p:cNvPr id="55" name="Freeform 12">
                    <a:extLst>
                      <a:ext uri="{FF2B5EF4-FFF2-40B4-BE49-F238E27FC236}">
                        <a16:creationId xmlns:a16="http://schemas.microsoft.com/office/drawing/2014/main" id="{4EB7792E-3E97-4310-8593-F2893BC6635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001" y="3186"/>
                    <a:ext cx="319" cy="288"/>
                  </a:xfrm>
                  <a:custGeom>
                    <a:avLst/>
                    <a:gdLst>
                      <a:gd name="T0" fmla="*/ 220 w 319"/>
                      <a:gd name="T1" fmla="*/ 288 h 288"/>
                      <a:gd name="T2" fmla="*/ 107 w 319"/>
                      <a:gd name="T3" fmla="*/ 288 h 288"/>
                      <a:gd name="T4" fmla="*/ 0 w 319"/>
                      <a:gd name="T5" fmla="*/ 0 h 288"/>
                      <a:gd name="T6" fmla="*/ 319 w 319"/>
                      <a:gd name="T7" fmla="*/ 0 h 288"/>
                      <a:gd name="T8" fmla="*/ 220 w 319"/>
                      <a:gd name="T9" fmla="*/ 288 h 28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19" h="288">
                        <a:moveTo>
                          <a:pt x="220" y="288"/>
                        </a:moveTo>
                        <a:lnTo>
                          <a:pt x="107" y="288"/>
                        </a:lnTo>
                        <a:lnTo>
                          <a:pt x="0" y="0"/>
                        </a:lnTo>
                        <a:lnTo>
                          <a:pt x="319" y="0"/>
                        </a:lnTo>
                        <a:lnTo>
                          <a:pt x="220" y="288"/>
                        </a:lnTo>
                        <a:close/>
                      </a:path>
                    </a:pathLst>
                  </a:custGeom>
                  <a:solidFill>
                    <a:srgbClr val="1FF524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95469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3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Segoe UI Light"/>
                    </a:endParaRPr>
                  </a:p>
                </p:txBody>
              </p:sp>
              <p:sp>
                <p:nvSpPr>
                  <p:cNvPr id="56" name="Freeform 13">
                    <a:extLst>
                      <a:ext uri="{FF2B5EF4-FFF2-40B4-BE49-F238E27FC236}">
                        <a16:creationId xmlns:a16="http://schemas.microsoft.com/office/drawing/2014/main" id="{DB6C1EB8-BFE3-434F-9A2B-A235C2653E3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022" y="3796"/>
                    <a:ext cx="282" cy="112"/>
                  </a:xfrm>
                  <a:custGeom>
                    <a:avLst/>
                    <a:gdLst>
                      <a:gd name="T0" fmla="*/ 229 w 251"/>
                      <a:gd name="T1" fmla="*/ 70 h 100"/>
                      <a:gd name="T2" fmla="*/ 229 w 251"/>
                      <a:gd name="T3" fmla="*/ 69 h 100"/>
                      <a:gd name="T4" fmla="*/ 251 w 251"/>
                      <a:gd name="T5" fmla="*/ 0 h 100"/>
                      <a:gd name="T6" fmla="*/ 0 w 251"/>
                      <a:gd name="T7" fmla="*/ 0 h 100"/>
                      <a:gd name="T8" fmla="*/ 22 w 251"/>
                      <a:gd name="T9" fmla="*/ 69 h 100"/>
                      <a:gd name="T10" fmla="*/ 63 w 251"/>
                      <a:gd name="T11" fmla="*/ 100 h 100"/>
                      <a:gd name="T12" fmla="*/ 188 w 251"/>
                      <a:gd name="T13" fmla="*/ 100 h 100"/>
                      <a:gd name="T14" fmla="*/ 229 w 251"/>
                      <a:gd name="T15" fmla="*/ 71 h 100"/>
                      <a:gd name="T16" fmla="*/ 229 w 251"/>
                      <a:gd name="T17" fmla="*/ 71 h 100"/>
                      <a:gd name="T18" fmla="*/ 229 w 251"/>
                      <a:gd name="T19" fmla="*/ 70 h 1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251" h="100">
                        <a:moveTo>
                          <a:pt x="229" y="70"/>
                        </a:moveTo>
                        <a:cubicBezTo>
                          <a:pt x="229" y="70"/>
                          <a:pt x="229" y="69"/>
                          <a:pt x="229" y="69"/>
                        </a:cubicBezTo>
                        <a:cubicBezTo>
                          <a:pt x="251" y="0"/>
                          <a:pt x="251" y="0"/>
                          <a:pt x="251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22" y="69"/>
                          <a:pt x="22" y="69"/>
                          <a:pt x="22" y="69"/>
                        </a:cubicBezTo>
                        <a:cubicBezTo>
                          <a:pt x="27" y="87"/>
                          <a:pt x="44" y="100"/>
                          <a:pt x="63" y="100"/>
                        </a:cubicBezTo>
                        <a:cubicBezTo>
                          <a:pt x="188" y="100"/>
                          <a:pt x="188" y="100"/>
                          <a:pt x="188" y="100"/>
                        </a:cubicBezTo>
                        <a:cubicBezTo>
                          <a:pt x="207" y="100"/>
                          <a:pt x="223" y="88"/>
                          <a:pt x="229" y="71"/>
                        </a:cubicBezTo>
                        <a:cubicBezTo>
                          <a:pt x="229" y="71"/>
                          <a:pt x="229" y="71"/>
                          <a:pt x="229" y="71"/>
                        </a:cubicBezTo>
                        <a:lnTo>
                          <a:pt x="229" y="7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95469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3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Segoe UI Light"/>
                    </a:endParaRPr>
                  </a:p>
                </p:txBody>
              </p:sp>
              <p:sp>
                <p:nvSpPr>
                  <p:cNvPr id="57" name="Freeform 14">
                    <a:extLst>
                      <a:ext uri="{FF2B5EF4-FFF2-40B4-BE49-F238E27FC236}">
                        <a16:creationId xmlns:a16="http://schemas.microsoft.com/office/drawing/2014/main" id="{799C23EA-E287-40C5-8BDE-4DF8AE8D05DA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4768" y="2783"/>
                    <a:ext cx="788" cy="966"/>
                  </a:xfrm>
                  <a:custGeom>
                    <a:avLst/>
                    <a:gdLst>
                      <a:gd name="T0" fmla="*/ 351 w 702"/>
                      <a:gd name="T1" fmla="*/ 0 h 860"/>
                      <a:gd name="T2" fmla="*/ 0 w 702"/>
                      <a:gd name="T3" fmla="*/ 351 h 860"/>
                      <a:gd name="T4" fmla="*/ 134 w 702"/>
                      <a:gd name="T5" fmla="*/ 627 h 860"/>
                      <a:gd name="T6" fmla="*/ 165 w 702"/>
                      <a:gd name="T7" fmla="*/ 718 h 860"/>
                      <a:gd name="T8" fmla="*/ 266 w 702"/>
                      <a:gd name="T9" fmla="*/ 718 h 860"/>
                      <a:gd name="T10" fmla="*/ 266 w 702"/>
                      <a:gd name="T11" fmla="*/ 718 h 860"/>
                      <a:gd name="T12" fmla="*/ 434 w 702"/>
                      <a:gd name="T13" fmla="*/ 718 h 860"/>
                      <a:gd name="T14" fmla="*/ 419 w 702"/>
                      <a:gd name="T15" fmla="*/ 760 h 860"/>
                      <a:gd name="T16" fmla="*/ 284 w 702"/>
                      <a:gd name="T17" fmla="*/ 760 h 860"/>
                      <a:gd name="T18" fmla="*/ 284 w 702"/>
                      <a:gd name="T19" fmla="*/ 760 h 860"/>
                      <a:gd name="T20" fmla="*/ 179 w 702"/>
                      <a:gd name="T21" fmla="*/ 760 h 860"/>
                      <a:gd name="T22" fmla="*/ 212 w 702"/>
                      <a:gd name="T23" fmla="*/ 860 h 860"/>
                      <a:gd name="T24" fmla="*/ 212 w 702"/>
                      <a:gd name="T25" fmla="*/ 860 h 860"/>
                      <a:gd name="T26" fmla="*/ 216 w 702"/>
                      <a:gd name="T27" fmla="*/ 860 h 860"/>
                      <a:gd name="T28" fmla="*/ 488 w 702"/>
                      <a:gd name="T29" fmla="*/ 860 h 860"/>
                      <a:gd name="T30" fmla="*/ 491 w 702"/>
                      <a:gd name="T31" fmla="*/ 860 h 860"/>
                      <a:gd name="T32" fmla="*/ 570 w 702"/>
                      <a:gd name="T33" fmla="*/ 625 h 860"/>
                      <a:gd name="T34" fmla="*/ 702 w 702"/>
                      <a:gd name="T35" fmla="*/ 351 h 860"/>
                      <a:gd name="T36" fmla="*/ 351 w 702"/>
                      <a:gd name="T37" fmla="*/ 0 h 860"/>
                      <a:gd name="T38" fmla="*/ 587 w 702"/>
                      <a:gd name="T39" fmla="*/ 438 h 860"/>
                      <a:gd name="T40" fmla="*/ 485 w 702"/>
                      <a:gd name="T41" fmla="*/ 563 h 860"/>
                      <a:gd name="T42" fmla="*/ 454 w 702"/>
                      <a:gd name="T43" fmla="*/ 658 h 860"/>
                      <a:gd name="T44" fmla="*/ 250 w 702"/>
                      <a:gd name="T45" fmla="*/ 658 h 860"/>
                      <a:gd name="T46" fmla="*/ 219 w 702"/>
                      <a:gd name="T47" fmla="*/ 565 h 860"/>
                      <a:gd name="T48" fmla="*/ 115 w 702"/>
                      <a:gd name="T49" fmla="*/ 439 h 860"/>
                      <a:gd name="T50" fmla="*/ 99 w 702"/>
                      <a:gd name="T51" fmla="*/ 351 h 860"/>
                      <a:gd name="T52" fmla="*/ 351 w 702"/>
                      <a:gd name="T53" fmla="*/ 99 h 860"/>
                      <a:gd name="T54" fmla="*/ 603 w 702"/>
                      <a:gd name="T55" fmla="*/ 351 h 860"/>
                      <a:gd name="T56" fmla="*/ 587 w 702"/>
                      <a:gd name="T57" fmla="*/ 438 h 8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</a:cxnLst>
                    <a:rect l="0" t="0" r="r" b="b"/>
                    <a:pathLst>
                      <a:path w="702" h="860">
                        <a:moveTo>
                          <a:pt x="351" y="0"/>
                        </a:moveTo>
                        <a:cubicBezTo>
                          <a:pt x="157" y="0"/>
                          <a:pt x="0" y="157"/>
                          <a:pt x="0" y="351"/>
                        </a:cubicBezTo>
                        <a:cubicBezTo>
                          <a:pt x="0" y="463"/>
                          <a:pt x="52" y="562"/>
                          <a:pt x="134" y="627"/>
                        </a:cubicBezTo>
                        <a:cubicBezTo>
                          <a:pt x="165" y="718"/>
                          <a:pt x="165" y="718"/>
                          <a:pt x="165" y="718"/>
                        </a:cubicBezTo>
                        <a:cubicBezTo>
                          <a:pt x="266" y="718"/>
                          <a:pt x="266" y="718"/>
                          <a:pt x="266" y="718"/>
                        </a:cubicBezTo>
                        <a:cubicBezTo>
                          <a:pt x="266" y="718"/>
                          <a:pt x="266" y="718"/>
                          <a:pt x="266" y="718"/>
                        </a:cubicBezTo>
                        <a:cubicBezTo>
                          <a:pt x="434" y="718"/>
                          <a:pt x="434" y="718"/>
                          <a:pt x="434" y="718"/>
                        </a:cubicBezTo>
                        <a:cubicBezTo>
                          <a:pt x="419" y="760"/>
                          <a:pt x="419" y="760"/>
                          <a:pt x="419" y="760"/>
                        </a:cubicBezTo>
                        <a:cubicBezTo>
                          <a:pt x="284" y="760"/>
                          <a:pt x="284" y="760"/>
                          <a:pt x="284" y="760"/>
                        </a:cubicBezTo>
                        <a:cubicBezTo>
                          <a:pt x="284" y="760"/>
                          <a:pt x="284" y="760"/>
                          <a:pt x="284" y="760"/>
                        </a:cubicBezTo>
                        <a:cubicBezTo>
                          <a:pt x="179" y="760"/>
                          <a:pt x="179" y="760"/>
                          <a:pt x="179" y="760"/>
                        </a:cubicBezTo>
                        <a:cubicBezTo>
                          <a:pt x="212" y="860"/>
                          <a:pt x="212" y="860"/>
                          <a:pt x="212" y="860"/>
                        </a:cubicBezTo>
                        <a:cubicBezTo>
                          <a:pt x="212" y="860"/>
                          <a:pt x="212" y="860"/>
                          <a:pt x="212" y="860"/>
                        </a:cubicBezTo>
                        <a:cubicBezTo>
                          <a:pt x="216" y="860"/>
                          <a:pt x="216" y="860"/>
                          <a:pt x="216" y="860"/>
                        </a:cubicBezTo>
                        <a:cubicBezTo>
                          <a:pt x="488" y="860"/>
                          <a:pt x="488" y="860"/>
                          <a:pt x="488" y="860"/>
                        </a:cubicBezTo>
                        <a:cubicBezTo>
                          <a:pt x="491" y="860"/>
                          <a:pt x="491" y="860"/>
                          <a:pt x="491" y="860"/>
                        </a:cubicBezTo>
                        <a:cubicBezTo>
                          <a:pt x="570" y="625"/>
                          <a:pt x="570" y="625"/>
                          <a:pt x="570" y="625"/>
                        </a:cubicBezTo>
                        <a:cubicBezTo>
                          <a:pt x="651" y="560"/>
                          <a:pt x="702" y="461"/>
                          <a:pt x="702" y="351"/>
                        </a:cubicBezTo>
                        <a:cubicBezTo>
                          <a:pt x="702" y="157"/>
                          <a:pt x="545" y="0"/>
                          <a:pt x="351" y="0"/>
                        </a:cubicBezTo>
                        <a:close/>
                        <a:moveTo>
                          <a:pt x="587" y="438"/>
                        </a:moveTo>
                        <a:cubicBezTo>
                          <a:pt x="568" y="490"/>
                          <a:pt x="531" y="534"/>
                          <a:pt x="485" y="563"/>
                        </a:cubicBezTo>
                        <a:cubicBezTo>
                          <a:pt x="454" y="658"/>
                          <a:pt x="454" y="658"/>
                          <a:pt x="454" y="658"/>
                        </a:cubicBezTo>
                        <a:cubicBezTo>
                          <a:pt x="250" y="658"/>
                          <a:pt x="250" y="658"/>
                          <a:pt x="250" y="658"/>
                        </a:cubicBezTo>
                        <a:cubicBezTo>
                          <a:pt x="219" y="565"/>
                          <a:pt x="219" y="565"/>
                          <a:pt x="219" y="565"/>
                        </a:cubicBezTo>
                        <a:cubicBezTo>
                          <a:pt x="172" y="536"/>
                          <a:pt x="135" y="491"/>
                          <a:pt x="115" y="439"/>
                        </a:cubicBezTo>
                        <a:cubicBezTo>
                          <a:pt x="105" y="411"/>
                          <a:pt x="99" y="382"/>
                          <a:pt x="99" y="351"/>
                        </a:cubicBezTo>
                        <a:cubicBezTo>
                          <a:pt x="99" y="212"/>
                          <a:pt x="212" y="99"/>
                          <a:pt x="351" y="99"/>
                        </a:cubicBezTo>
                        <a:cubicBezTo>
                          <a:pt x="490" y="99"/>
                          <a:pt x="603" y="212"/>
                          <a:pt x="603" y="351"/>
                        </a:cubicBezTo>
                        <a:cubicBezTo>
                          <a:pt x="603" y="381"/>
                          <a:pt x="597" y="411"/>
                          <a:pt x="587" y="43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95469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3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Segoe UI Light"/>
                    </a:endParaRPr>
                  </a:p>
                </p:txBody>
              </p:sp>
            </p:grpSp>
            <p:sp>
              <p:nvSpPr>
                <p:cNvPr id="54" name="Tekstvak 53">
                  <a:extLst>
                    <a:ext uri="{FF2B5EF4-FFF2-40B4-BE49-F238E27FC236}">
                      <a16:creationId xmlns:a16="http://schemas.microsoft.com/office/drawing/2014/main" id="{9A8A1AE5-2589-4CA4-A828-A86C18FAB893}"/>
                    </a:ext>
                  </a:extLst>
                </p:cNvPr>
                <p:cNvSpPr txBox="1"/>
                <p:nvPr userDrawn="1"/>
              </p:nvSpPr>
              <p:spPr>
                <a:xfrm>
                  <a:off x="-938434" y="4824764"/>
                  <a:ext cx="627798" cy="32223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ctr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l-NL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  <a:t>Support &amp;</a:t>
                  </a:r>
                  <a:br>
                    <a:rPr kumimoji="0" lang="nl-NL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</a:br>
                  <a:r>
                    <a:rPr kumimoji="0" lang="nl-NL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  <a:t>Inspiratie</a:t>
                  </a:r>
                </a:p>
              </p:txBody>
            </p:sp>
          </p:grpSp>
        </p:grpSp>
        <p:grpSp>
          <p:nvGrpSpPr>
            <p:cNvPr id="23" name="Groep 22">
              <a:extLst>
                <a:ext uri="{FF2B5EF4-FFF2-40B4-BE49-F238E27FC236}">
                  <a16:creationId xmlns:a16="http://schemas.microsoft.com/office/drawing/2014/main" id="{75EE152E-1B88-4478-B05D-54C057751B15}"/>
                </a:ext>
              </a:extLst>
            </p:cNvPr>
            <p:cNvGrpSpPr/>
            <p:nvPr userDrawn="1"/>
          </p:nvGrpSpPr>
          <p:grpSpPr>
            <a:xfrm>
              <a:off x="-3367447" y="1226982"/>
              <a:ext cx="791775" cy="406485"/>
              <a:chOff x="-3565087" y="1409294"/>
              <a:chExt cx="627469" cy="322133"/>
            </a:xfrm>
          </p:grpSpPr>
          <p:grpSp>
            <p:nvGrpSpPr>
              <p:cNvPr id="44" name="Groep 43">
                <a:extLst>
                  <a:ext uri="{FF2B5EF4-FFF2-40B4-BE49-F238E27FC236}">
                    <a16:creationId xmlns:a16="http://schemas.microsoft.com/office/drawing/2014/main" id="{4153F53E-C962-4322-A18B-3D3FC341A0B9}"/>
                  </a:ext>
                </a:extLst>
              </p:cNvPr>
              <p:cNvGrpSpPr/>
              <p:nvPr userDrawn="1"/>
            </p:nvGrpSpPr>
            <p:grpSpPr>
              <a:xfrm>
                <a:off x="-3364916" y="1409294"/>
                <a:ext cx="225195" cy="195499"/>
                <a:chOff x="10307162" y="1361199"/>
                <a:chExt cx="2200275" cy="1914525"/>
              </a:xfrm>
            </p:grpSpPr>
            <p:sp>
              <p:nvSpPr>
                <p:cNvPr id="46" name="Vrije vorm: vorm 45">
                  <a:extLst>
                    <a:ext uri="{FF2B5EF4-FFF2-40B4-BE49-F238E27FC236}">
                      <a16:creationId xmlns:a16="http://schemas.microsoft.com/office/drawing/2014/main" id="{B9A14C3B-AD2F-4636-8EF0-5D8166BF4C21}"/>
                    </a:ext>
                  </a:extLst>
                </p:cNvPr>
                <p:cNvSpPr/>
                <p:nvPr/>
              </p:nvSpPr>
              <p:spPr>
                <a:xfrm>
                  <a:off x="10683400" y="1831734"/>
                  <a:ext cx="371475" cy="371475"/>
                </a:xfrm>
                <a:custGeom>
                  <a:avLst/>
                  <a:gdLst>
                    <a:gd name="connsiteX0" fmla="*/ 369094 w 371475"/>
                    <a:gd name="connsiteY0" fmla="*/ 188119 h 371475"/>
                    <a:gd name="connsiteX1" fmla="*/ 188119 w 371475"/>
                    <a:gd name="connsiteY1" fmla="*/ 369094 h 371475"/>
                    <a:gd name="connsiteX2" fmla="*/ 7144 w 371475"/>
                    <a:gd name="connsiteY2" fmla="*/ 188119 h 371475"/>
                    <a:gd name="connsiteX3" fmla="*/ 188119 w 371475"/>
                    <a:gd name="connsiteY3" fmla="*/ 7144 h 371475"/>
                    <a:gd name="connsiteX4" fmla="*/ 369094 w 371475"/>
                    <a:gd name="connsiteY4" fmla="*/ 188119 h 3714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71475" h="371475">
                      <a:moveTo>
                        <a:pt x="369094" y="188119"/>
                      </a:moveTo>
                      <a:cubicBezTo>
                        <a:pt x="369094" y="288068"/>
                        <a:pt x="288068" y="369094"/>
                        <a:pt x="188119" y="369094"/>
                      </a:cubicBezTo>
                      <a:cubicBezTo>
                        <a:pt x="88169" y="369094"/>
                        <a:pt x="7144" y="288068"/>
                        <a:pt x="7144" y="188119"/>
                      </a:cubicBezTo>
                      <a:cubicBezTo>
                        <a:pt x="7144" y="88169"/>
                        <a:pt x="88169" y="7144"/>
                        <a:pt x="188119" y="7144"/>
                      </a:cubicBezTo>
                      <a:cubicBezTo>
                        <a:pt x="288068" y="7144"/>
                        <a:pt x="369094" y="88169"/>
                        <a:pt x="369094" y="188119"/>
                      </a:cubicBezTo>
                      <a:close/>
                    </a:path>
                  </a:pathLst>
                </a:custGeom>
                <a:solidFill>
                  <a:srgbClr val="1FF52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95469"/>
                  <a:endParaRPr lang="nl-NL" sz="7200" dirty="0">
                    <a:solidFill>
                      <a:srgbClr val="211F26"/>
                    </a:solidFill>
                    <a:latin typeface="Segoe UI Light"/>
                  </a:endParaRPr>
                </a:p>
              </p:txBody>
            </p:sp>
            <p:grpSp>
              <p:nvGrpSpPr>
                <p:cNvPr id="47" name="Groep 46">
                  <a:extLst>
                    <a:ext uri="{FF2B5EF4-FFF2-40B4-BE49-F238E27FC236}">
                      <a16:creationId xmlns:a16="http://schemas.microsoft.com/office/drawing/2014/main" id="{34936ED2-CF39-4097-A7EF-D7A4BE2015C3}"/>
                    </a:ext>
                  </a:extLst>
                </p:cNvPr>
                <p:cNvGrpSpPr/>
                <p:nvPr/>
              </p:nvGrpSpPr>
              <p:grpSpPr>
                <a:xfrm>
                  <a:off x="10307162" y="1361199"/>
                  <a:ext cx="2200275" cy="1914525"/>
                  <a:chOff x="10307162" y="1361199"/>
                  <a:chExt cx="2200275" cy="1914525"/>
                </a:xfrm>
                <a:gradFill>
                  <a:gsLst>
                    <a:gs pos="0">
                      <a:srgbClr val="9D9FA1"/>
                    </a:gs>
                    <a:gs pos="70000">
                      <a:srgbClr val="211F26"/>
                    </a:gs>
                  </a:gsLst>
                  <a:lin ang="2700000" scaled="0"/>
                </a:gradFill>
              </p:grpSpPr>
              <p:sp>
                <p:nvSpPr>
                  <p:cNvPr id="48" name="Vrije vorm: vorm 47">
                    <a:extLst>
                      <a:ext uri="{FF2B5EF4-FFF2-40B4-BE49-F238E27FC236}">
                        <a16:creationId xmlns:a16="http://schemas.microsoft.com/office/drawing/2014/main" id="{F4DA863C-E2A5-4EE1-AC1B-F77781491D8C}"/>
                      </a:ext>
                    </a:extLst>
                  </p:cNvPr>
                  <p:cNvSpPr/>
                  <p:nvPr/>
                </p:nvSpPr>
                <p:spPr>
                  <a:xfrm>
                    <a:off x="10307162" y="1361199"/>
                    <a:ext cx="2200275" cy="1914525"/>
                  </a:xfrm>
                  <a:custGeom>
                    <a:avLst/>
                    <a:gdLst>
                      <a:gd name="connsiteX0" fmla="*/ 7144 w 2200275"/>
                      <a:gd name="connsiteY0" fmla="*/ 7144 h 1914525"/>
                      <a:gd name="connsiteX1" fmla="*/ 7144 w 2200275"/>
                      <a:gd name="connsiteY1" fmla="*/ 245269 h 1914525"/>
                      <a:gd name="connsiteX2" fmla="*/ 432911 w 2200275"/>
                      <a:gd name="connsiteY2" fmla="*/ 245269 h 1914525"/>
                      <a:gd name="connsiteX3" fmla="*/ 432911 w 2200275"/>
                      <a:gd name="connsiteY3" fmla="*/ 245269 h 1914525"/>
                      <a:gd name="connsiteX4" fmla="*/ 1959769 w 2200275"/>
                      <a:gd name="connsiteY4" fmla="*/ 245269 h 1914525"/>
                      <a:gd name="connsiteX5" fmla="*/ 1959769 w 2200275"/>
                      <a:gd name="connsiteY5" fmla="*/ 1674019 h 1914525"/>
                      <a:gd name="connsiteX6" fmla="*/ 245269 w 2200275"/>
                      <a:gd name="connsiteY6" fmla="*/ 1674019 h 1914525"/>
                      <a:gd name="connsiteX7" fmla="*/ 245269 w 2200275"/>
                      <a:gd name="connsiteY7" fmla="*/ 350044 h 1914525"/>
                      <a:gd name="connsiteX8" fmla="*/ 7144 w 2200275"/>
                      <a:gd name="connsiteY8" fmla="*/ 350044 h 1914525"/>
                      <a:gd name="connsiteX9" fmla="*/ 7144 w 2200275"/>
                      <a:gd name="connsiteY9" fmla="*/ 1912144 h 1914525"/>
                      <a:gd name="connsiteX10" fmla="*/ 2197894 w 2200275"/>
                      <a:gd name="connsiteY10" fmla="*/ 1912144 h 1914525"/>
                      <a:gd name="connsiteX11" fmla="*/ 2197894 w 2200275"/>
                      <a:gd name="connsiteY11" fmla="*/ 7144 h 19145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2200275" h="1914525">
                        <a:moveTo>
                          <a:pt x="7144" y="7144"/>
                        </a:moveTo>
                        <a:lnTo>
                          <a:pt x="7144" y="245269"/>
                        </a:lnTo>
                        <a:lnTo>
                          <a:pt x="432911" y="245269"/>
                        </a:lnTo>
                        <a:lnTo>
                          <a:pt x="432911" y="245269"/>
                        </a:lnTo>
                        <a:lnTo>
                          <a:pt x="1959769" y="245269"/>
                        </a:lnTo>
                        <a:lnTo>
                          <a:pt x="1959769" y="1674019"/>
                        </a:lnTo>
                        <a:lnTo>
                          <a:pt x="245269" y="1674019"/>
                        </a:lnTo>
                        <a:lnTo>
                          <a:pt x="245269" y="350044"/>
                        </a:lnTo>
                        <a:lnTo>
                          <a:pt x="7144" y="350044"/>
                        </a:lnTo>
                        <a:lnTo>
                          <a:pt x="7144" y="1912144"/>
                        </a:lnTo>
                        <a:lnTo>
                          <a:pt x="2197894" y="1912144"/>
                        </a:lnTo>
                        <a:lnTo>
                          <a:pt x="2197894" y="7144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95469"/>
                    <a:endParaRPr lang="nl-NL" sz="7200" dirty="0">
                      <a:solidFill>
                        <a:srgbClr val="211F26"/>
                      </a:solidFill>
                      <a:latin typeface="Segoe UI Light"/>
                    </a:endParaRPr>
                  </a:p>
                </p:txBody>
              </p:sp>
              <p:sp>
                <p:nvSpPr>
                  <p:cNvPr id="49" name="Vrije vorm: vorm 48">
                    <a:extLst>
                      <a:ext uri="{FF2B5EF4-FFF2-40B4-BE49-F238E27FC236}">
                        <a16:creationId xmlns:a16="http://schemas.microsoft.com/office/drawing/2014/main" id="{823BD5D1-62A3-4527-B38A-6A241C970C2B}"/>
                      </a:ext>
                    </a:extLst>
                  </p:cNvPr>
                  <p:cNvSpPr/>
                  <p:nvPr/>
                </p:nvSpPr>
                <p:spPr>
                  <a:xfrm>
                    <a:off x="10682447" y="1953654"/>
                    <a:ext cx="1438275" cy="885825"/>
                  </a:xfrm>
                  <a:custGeom>
                    <a:avLst/>
                    <a:gdLst>
                      <a:gd name="connsiteX0" fmla="*/ 1070134 w 1438275"/>
                      <a:gd name="connsiteY0" fmla="*/ 7144 h 885825"/>
                      <a:gd name="connsiteX1" fmla="*/ 801529 w 1438275"/>
                      <a:gd name="connsiteY1" fmla="*/ 275749 h 885825"/>
                      <a:gd name="connsiteX2" fmla="*/ 662464 w 1438275"/>
                      <a:gd name="connsiteY2" fmla="*/ 137636 h 885825"/>
                      <a:gd name="connsiteX3" fmla="*/ 7144 w 1438275"/>
                      <a:gd name="connsiteY3" fmla="*/ 784384 h 885825"/>
                      <a:gd name="connsiteX4" fmla="*/ 108109 w 1438275"/>
                      <a:gd name="connsiteY4" fmla="*/ 885349 h 885825"/>
                      <a:gd name="connsiteX5" fmla="*/ 662464 w 1438275"/>
                      <a:gd name="connsiteY5" fmla="*/ 338614 h 885825"/>
                      <a:gd name="connsiteX6" fmla="*/ 928211 w 1438275"/>
                      <a:gd name="connsiteY6" fmla="*/ 605314 h 885825"/>
                      <a:gd name="connsiteX7" fmla="*/ 1029176 w 1438275"/>
                      <a:gd name="connsiteY7" fmla="*/ 503396 h 885825"/>
                      <a:gd name="connsiteX8" fmla="*/ 902494 w 1438275"/>
                      <a:gd name="connsiteY8" fmla="*/ 376714 h 885825"/>
                      <a:gd name="connsiteX9" fmla="*/ 1070134 w 1438275"/>
                      <a:gd name="connsiteY9" fmla="*/ 209074 h 885825"/>
                      <a:gd name="connsiteX10" fmla="*/ 1337786 w 1438275"/>
                      <a:gd name="connsiteY10" fmla="*/ 480536 h 885825"/>
                      <a:gd name="connsiteX11" fmla="*/ 1438751 w 1438275"/>
                      <a:gd name="connsiteY11" fmla="*/ 378619 h 8858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438275" h="885825">
                        <a:moveTo>
                          <a:pt x="1070134" y="7144"/>
                        </a:moveTo>
                        <a:lnTo>
                          <a:pt x="801529" y="275749"/>
                        </a:lnTo>
                        <a:lnTo>
                          <a:pt x="662464" y="137636"/>
                        </a:lnTo>
                        <a:lnTo>
                          <a:pt x="7144" y="784384"/>
                        </a:lnTo>
                        <a:lnTo>
                          <a:pt x="108109" y="885349"/>
                        </a:lnTo>
                        <a:lnTo>
                          <a:pt x="662464" y="338614"/>
                        </a:lnTo>
                        <a:lnTo>
                          <a:pt x="928211" y="605314"/>
                        </a:lnTo>
                        <a:lnTo>
                          <a:pt x="1029176" y="503396"/>
                        </a:lnTo>
                        <a:lnTo>
                          <a:pt x="902494" y="376714"/>
                        </a:lnTo>
                        <a:lnTo>
                          <a:pt x="1070134" y="209074"/>
                        </a:lnTo>
                        <a:lnTo>
                          <a:pt x="1337786" y="480536"/>
                        </a:lnTo>
                        <a:lnTo>
                          <a:pt x="1438751" y="378619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95469"/>
                    <a:endParaRPr lang="nl-NL" sz="7200" dirty="0">
                      <a:solidFill>
                        <a:srgbClr val="211F26"/>
                      </a:solidFill>
                      <a:latin typeface="Segoe UI Light"/>
                    </a:endParaRPr>
                  </a:p>
                </p:txBody>
              </p:sp>
            </p:grpSp>
          </p:grpSp>
          <p:sp>
            <p:nvSpPr>
              <p:cNvPr id="45" name="Tekstvak 44">
                <a:extLst>
                  <a:ext uri="{FF2B5EF4-FFF2-40B4-BE49-F238E27FC236}">
                    <a16:creationId xmlns:a16="http://schemas.microsoft.com/office/drawing/2014/main" id="{457A9AF2-4520-4BCD-953F-C9EE7CB0FB9E}"/>
                  </a:ext>
                </a:extLst>
              </p:cNvPr>
              <p:cNvSpPr txBox="1"/>
              <p:nvPr userDrawn="1"/>
            </p:nvSpPr>
            <p:spPr>
              <a:xfrm>
                <a:off x="-3565087" y="1617700"/>
                <a:ext cx="627469" cy="113727"/>
              </a:xfrm>
              <a:prstGeom prst="rect">
                <a:avLst/>
              </a:prstGeom>
              <a:noFill/>
            </p:spPr>
            <p:txBody>
              <a:bodyPr wrap="square" lIns="0" tIns="18000" rIns="0" bIns="0" rtlCol="0" anchor="t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Afbeeldingen</a:t>
                </a:r>
              </a:p>
            </p:txBody>
          </p:sp>
        </p:grpSp>
        <p:grpSp>
          <p:nvGrpSpPr>
            <p:cNvPr id="24" name="Groep 23">
              <a:extLst>
                <a:ext uri="{FF2B5EF4-FFF2-40B4-BE49-F238E27FC236}">
                  <a16:creationId xmlns:a16="http://schemas.microsoft.com/office/drawing/2014/main" id="{6B31165C-1E13-4332-968F-9586DA6B6F5F}"/>
                </a:ext>
              </a:extLst>
            </p:cNvPr>
            <p:cNvGrpSpPr/>
            <p:nvPr userDrawn="1"/>
          </p:nvGrpSpPr>
          <p:grpSpPr>
            <a:xfrm>
              <a:off x="-3354295" y="5166361"/>
              <a:ext cx="514284" cy="506545"/>
              <a:chOff x="12617641" y="3403239"/>
              <a:chExt cx="752963" cy="741634"/>
            </a:xfrm>
          </p:grpSpPr>
          <p:grpSp>
            <p:nvGrpSpPr>
              <p:cNvPr id="28" name="Groep 27">
                <a:extLst>
                  <a:ext uri="{FF2B5EF4-FFF2-40B4-BE49-F238E27FC236}">
                    <a16:creationId xmlns:a16="http://schemas.microsoft.com/office/drawing/2014/main" id="{12BDBF5F-8ED6-400D-9FD7-22F610C391A9}"/>
                  </a:ext>
                </a:extLst>
              </p:cNvPr>
              <p:cNvGrpSpPr/>
              <p:nvPr userDrawn="1"/>
            </p:nvGrpSpPr>
            <p:grpSpPr>
              <a:xfrm>
                <a:off x="12771530" y="3403239"/>
                <a:ext cx="467176" cy="448491"/>
                <a:chOff x="12782157" y="3403239"/>
                <a:chExt cx="467176" cy="448491"/>
              </a:xfrm>
            </p:grpSpPr>
            <p:grpSp>
              <p:nvGrpSpPr>
                <p:cNvPr id="31" name="Groep 30">
                  <a:extLst>
                    <a:ext uri="{FF2B5EF4-FFF2-40B4-BE49-F238E27FC236}">
                      <a16:creationId xmlns:a16="http://schemas.microsoft.com/office/drawing/2014/main" id="{C22ECC51-1A32-4DB3-80D2-E0D72D35D7FE}"/>
                    </a:ext>
                  </a:extLst>
                </p:cNvPr>
                <p:cNvGrpSpPr/>
                <p:nvPr userDrawn="1"/>
              </p:nvGrpSpPr>
              <p:grpSpPr>
                <a:xfrm>
                  <a:off x="12782157" y="3403239"/>
                  <a:ext cx="412976" cy="396132"/>
                  <a:chOff x="13554906" y="3320109"/>
                  <a:chExt cx="443917" cy="425811"/>
                </a:xfrm>
              </p:grpSpPr>
              <p:grpSp>
                <p:nvGrpSpPr>
                  <p:cNvPr id="38" name="Groep 37">
                    <a:extLst>
                      <a:ext uri="{FF2B5EF4-FFF2-40B4-BE49-F238E27FC236}">
                        <a16:creationId xmlns:a16="http://schemas.microsoft.com/office/drawing/2014/main" id="{8F1A6B47-709F-488A-8C91-FF2DEFCCA87B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17" cy="425811"/>
                    <a:chOff x="12909684" y="1276143"/>
                    <a:chExt cx="443917" cy="425811"/>
                  </a:xfrm>
                </p:grpSpPr>
                <p:sp>
                  <p:nvSpPr>
                    <p:cNvPr id="41" name="Rechthoek 40">
                      <a:extLst>
                        <a:ext uri="{FF2B5EF4-FFF2-40B4-BE49-F238E27FC236}">
                          <a16:creationId xmlns:a16="http://schemas.microsoft.com/office/drawing/2014/main" id="{D04A7F2F-CC39-40F5-BAAD-70CAC7A85198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9" y="1276143"/>
                      <a:ext cx="443912" cy="425811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818181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42" name="Rechthoek 41">
                      <a:extLst>
                        <a:ext uri="{FF2B5EF4-FFF2-40B4-BE49-F238E27FC236}">
                          <a16:creationId xmlns:a16="http://schemas.microsoft.com/office/drawing/2014/main" id="{D1C469BA-C9C5-40B9-B95E-2E0388E0D8D8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43" name="Ovaal 42">
                      <a:extLst>
                        <a:ext uri="{FF2B5EF4-FFF2-40B4-BE49-F238E27FC236}">
                          <a16:creationId xmlns:a16="http://schemas.microsoft.com/office/drawing/2014/main" id="{7A41CF9F-1210-48AF-8DED-032FC058B930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pic>
                <p:nvPicPr>
                  <p:cNvPr id="39" name="Afbeelding 38">
                    <a:extLst>
                      <a:ext uri="{FF2B5EF4-FFF2-40B4-BE49-F238E27FC236}">
                        <a16:creationId xmlns:a16="http://schemas.microsoft.com/office/drawing/2014/main" id="{CC809EAC-88CA-4F27-9388-C60E69594A9A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1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40" name="Afbeelding 39">
                    <a:extLst>
                      <a:ext uri="{FF2B5EF4-FFF2-40B4-BE49-F238E27FC236}">
                        <a16:creationId xmlns:a16="http://schemas.microsoft.com/office/drawing/2014/main" id="{78281CC7-6369-4029-B5B5-644126D26372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9" y="3449265"/>
                    <a:ext cx="173367" cy="111424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32" name="Groep 31">
                  <a:extLst>
                    <a:ext uri="{FF2B5EF4-FFF2-40B4-BE49-F238E27FC236}">
                      <a16:creationId xmlns:a16="http://schemas.microsoft.com/office/drawing/2014/main" id="{86B3BA5B-4E5A-462F-947E-CDE1D28E9B0D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36" name="Rechthoek 35">
                    <a:extLst>
                      <a:ext uri="{FF2B5EF4-FFF2-40B4-BE49-F238E27FC236}">
                        <a16:creationId xmlns:a16="http://schemas.microsoft.com/office/drawing/2014/main" id="{C2813F39-0B59-42C5-A4AD-89BC4B5C9D2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37" name="Rechthoek 36">
                    <a:extLst>
                      <a:ext uri="{FF2B5EF4-FFF2-40B4-BE49-F238E27FC236}">
                        <a16:creationId xmlns:a16="http://schemas.microsoft.com/office/drawing/2014/main" id="{B4916925-8A7A-45F9-A4BD-EB77737DFF0B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33" name="Groep 32">
                  <a:extLst>
                    <a:ext uri="{FF2B5EF4-FFF2-40B4-BE49-F238E27FC236}">
                      <a16:creationId xmlns:a16="http://schemas.microsoft.com/office/drawing/2014/main" id="{029166A0-76F4-4CE1-B46F-74C688AC8B92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34" name="Rechthoek 33">
                    <a:extLst>
                      <a:ext uri="{FF2B5EF4-FFF2-40B4-BE49-F238E27FC236}">
                        <a16:creationId xmlns:a16="http://schemas.microsoft.com/office/drawing/2014/main" id="{9CFB9DC3-7BD0-441E-BED8-48FE3BCF32F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35" name="Rechthoek 34">
                    <a:extLst>
                      <a:ext uri="{FF2B5EF4-FFF2-40B4-BE49-F238E27FC236}">
                        <a16:creationId xmlns:a16="http://schemas.microsoft.com/office/drawing/2014/main" id="{26CB410E-7DB1-4372-BF9E-2BC95A2AF195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</p:grpSp>
          <p:sp>
            <p:nvSpPr>
              <p:cNvPr id="29" name="Rechthoek 28">
                <a:extLst>
                  <a:ext uri="{FF2B5EF4-FFF2-40B4-BE49-F238E27FC236}">
                    <a16:creationId xmlns:a16="http://schemas.microsoft.com/office/drawing/2014/main" id="{8E9CB2B1-46D3-4430-9F54-0DA8CC2003E8}"/>
                  </a:ext>
                </a:extLst>
              </p:cNvPr>
              <p:cNvSpPr/>
              <p:nvPr userDrawn="1"/>
            </p:nvSpPr>
            <p:spPr>
              <a:xfrm>
                <a:off x="12617641" y="3889890"/>
                <a:ext cx="752963" cy="16117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Bijsnijden</a:t>
                </a:r>
              </a:p>
            </p:txBody>
          </p:sp>
          <p:sp>
            <p:nvSpPr>
              <p:cNvPr id="30" name="Gelijkbenige driehoek 29">
                <a:extLst>
                  <a:ext uri="{FF2B5EF4-FFF2-40B4-BE49-F238E27FC236}">
                    <a16:creationId xmlns:a16="http://schemas.microsoft.com/office/drawing/2014/main" id="{33C17C36-DE69-4BF4-AB51-3B337F90BB80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81818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25" name="Ovaal 24">
              <a:extLst>
                <a:ext uri="{FF2B5EF4-FFF2-40B4-BE49-F238E27FC236}">
                  <a16:creationId xmlns:a16="http://schemas.microsoft.com/office/drawing/2014/main" id="{DB3B3066-B155-4646-9A68-784432883411}"/>
                </a:ext>
              </a:extLst>
            </p:cNvPr>
            <p:cNvSpPr/>
            <p:nvPr userDrawn="1"/>
          </p:nvSpPr>
          <p:spPr>
            <a:xfrm>
              <a:off x="-3603587" y="181118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26" name="Rechthoek 25">
              <a:extLst>
                <a:ext uri="{FF2B5EF4-FFF2-40B4-BE49-F238E27FC236}">
                  <a16:creationId xmlns:a16="http://schemas.microsoft.com/office/drawing/2014/main" id="{1A8DD116-5ADC-449B-82CD-CD1308D4BF01}"/>
                </a:ext>
              </a:extLst>
            </p:cNvPr>
            <p:cNvSpPr/>
            <p:nvPr userDrawn="1"/>
          </p:nvSpPr>
          <p:spPr>
            <a:xfrm>
              <a:off x="-3319415" y="1811185"/>
              <a:ext cx="2944682" cy="32633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Kies de gewenste categorie en afbeelding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en klik 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‘Invoegen’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27" name="Rechthoek 26">
              <a:extLst>
                <a:ext uri="{FF2B5EF4-FFF2-40B4-BE49-F238E27FC236}">
                  <a16:creationId xmlns:a16="http://schemas.microsoft.com/office/drawing/2014/main" id="{B28EB8BC-2FED-45CA-94CD-BC54F1CFD0F9}"/>
                </a:ext>
              </a:extLst>
            </p:cNvPr>
            <p:cNvSpPr/>
            <p:nvPr userDrawn="1"/>
          </p:nvSpPr>
          <p:spPr>
            <a:xfrm>
              <a:off x="-3319415" y="2245760"/>
              <a:ext cx="825500" cy="209550"/>
            </a:xfrm>
            <a:prstGeom prst="rect">
              <a:avLst/>
            </a:prstGeom>
            <a:solidFill>
              <a:srgbClr val="1FF524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Invoegen</a:t>
              </a:r>
            </a:p>
          </p:txBody>
        </p:sp>
      </p:grpSp>
      <p:grpSp>
        <p:nvGrpSpPr>
          <p:cNvPr id="81" name="- INSTRUCTIES">
            <a:extLst>
              <a:ext uri="{FF2B5EF4-FFF2-40B4-BE49-F238E27FC236}">
                <a16:creationId xmlns:a16="http://schemas.microsoft.com/office/drawing/2014/main" id="{B8392306-22A2-4BDE-A295-3E22936BF223}"/>
              </a:ext>
            </a:extLst>
          </p:cNvPr>
          <p:cNvGrpSpPr/>
          <p:nvPr userDrawn="1"/>
        </p:nvGrpSpPr>
        <p:grpSpPr>
          <a:xfrm>
            <a:off x="-3786437" y="-1"/>
            <a:ext cx="3693386" cy="5952132"/>
            <a:chOff x="-3786437" y="-1"/>
            <a:chExt cx="3693386" cy="5952132"/>
          </a:xfrm>
        </p:grpSpPr>
        <p:sp>
          <p:nvSpPr>
            <p:cNvPr id="82" name="Rechthoek 81">
              <a:extLst>
                <a:ext uri="{FF2B5EF4-FFF2-40B4-BE49-F238E27FC236}">
                  <a16:creationId xmlns:a16="http://schemas.microsoft.com/office/drawing/2014/main" id="{D9F40525-E1D0-41FD-AF9C-30855B32210C}"/>
                </a:ext>
              </a:extLst>
            </p:cNvPr>
            <p:cNvSpPr/>
            <p:nvPr userDrawn="1"/>
          </p:nvSpPr>
          <p:spPr>
            <a:xfrm>
              <a:off x="-3786165" y="-1"/>
              <a:ext cx="3593091" cy="5124131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Tekst niveaus kiezen</a:t>
              </a:r>
            </a:p>
          </p:txBody>
        </p:sp>
        <p:sp>
          <p:nvSpPr>
            <p:cNvPr id="83" name="Ovaal 82">
              <a:extLst>
                <a:ext uri="{FF2B5EF4-FFF2-40B4-BE49-F238E27FC236}">
                  <a16:creationId xmlns:a16="http://schemas.microsoft.com/office/drawing/2014/main" id="{228D2141-C29E-4171-969B-D9F979266CEB}"/>
                </a:ext>
              </a:extLst>
            </p:cNvPr>
            <p:cNvSpPr/>
            <p:nvPr userDrawn="1"/>
          </p:nvSpPr>
          <p:spPr>
            <a:xfrm>
              <a:off x="-3604183" y="183748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84" name="Rechthoek 83">
              <a:extLst>
                <a:ext uri="{FF2B5EF4-FFF2-40B4-BE49-F238E27FC236}">
                  <a16:creationId xmlns:a16="http://schemas.microsoft.com/office/drawing/2014/main" id="{02E7889C-1239-4C50-889D-110A22D69DAB}"/>
                </a:ext>
              </a:extLst>
            </p:cNvPr>
            <p:cNvSpPr/>
            <p:nvPr userDrawn="1"/>
          </p:nvSpPr>
          <p:spPr>
            <a:xfrm>
              <a:off x="-3319415" y="183748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9875" marR="0" lvl="0" indent="-269875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1"/>
                </a:buClr>
                <a:buSzTx/>
                <a:buFont typeface="Calibri" panose="020F0502020204030204" pitchFamily="34" charset="0"/>
                <a:buChar char="›"/>
                <a:tabLst/>
                <a:defRPr/>
              </a:pP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Bullet</a:t>
              </a:r>
              <a:endParaRPr kumimoji="0" lang="nl-NL" sz="1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Calibri" panose="020F0502020204030204" pitchFamily="34" charset="0"/>
              </a:endParaRPr>
            </a:p>
          </p:txBody>
        </p:sp>
        <p:sp>
          <p:nvSpPr>
            <p:cNvPr id="85" name="Ovaal 84">
              <a:extLst>
                <a:ext uri="{FF2B5EF4-FFF2-40B4-BE49-F238E27FC236}">
                  <a16:creationId xmlns:a16="http://schemas.microsoft.com/office/drawing/2014/main" id="{777D8A95-AC32-49BC-9AA8-4983C714719C}"/>
                </a:ext>
              </a:extLst>
            </p:cNvPr>
            <p:cNvSpPr/>
            <p:nvPr userDrawn="1"/>
          </p:nvSpPr>
          <p:spPr>
            <a:xfrm>
              <a:off x="-3604183" y="219682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86" name="Rechthoek 85">
              <a:extLst>
                <a:ext uri="{FF2B5EF4-FFF2-40B4-BE49-F238E27FC236}">
                  <a16:creationId xmlns:a16="http://schemas.microsoft.com/office/drawing/2014/main" id="{9BC5F7AB-7323-498E-B86B-75E49A6DA040}"/>
                </a:ext>
              </a:extLst>
            </p:cNvPr>
            <p:cNvSpPr/>
            <p:nvPr userDrawn="1"/>
          </p:nvSpPr>
          <p:spPr>
            <a:xfrm>
              <a:off x="-3604183" y="1196113"/>
              <a:ext cx="3229047" cy="459227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Gebruik onder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‘Start’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de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lijstniveau-knoppen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om een tekst niveau te kiezen. 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Kies uit:</a:t>
              </a:r>
            </a:p>
          </p:txBody>
        </p:sp>
        <p:sp>
          <p:nvSpPr>
            <p:cNvPr id="87" name="Rechthoek 86">
              <a:extLst>
                <a:ext uri="{FF2B5EF4-FFF2-40B4-BE49-F238E27FC236}">
                  <a16:creationId xmlns:a16="http://schemas.microsoft.com/office/drawing/2014/main" id="{7A2CA8E0-1A9B-4D61-BCE8-CB53EE5FAA3B}"/>
                </a:ext>
              </a:extLst>
            </p:cNvPr>
            <p:cNvSpPr/>
            <p:nvPr userDrawn="1"/>
          </p:nvSpPr>
          <p:spPr>
            <a:xfrm>
              <a:off x="-3319415" y="219682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539750" marR="0" lvl="0" indent="-269875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1"/>
                </a:buClr>
                <a:buSzTx/>
                <a:buFont typeface="Calibri" panose="020F0502020204030204" pitchFamily="34" charset="0"/>
                <a:buChar char="›"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Sub-</a:t>
              </a: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bullet</a:t>
              </a:r>
              <a:endParaRPr kumimoji="0" lang="nl-NL" sz="1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Calibri" panose="020F0502020204030204" pitchFamily="34" charset="0"/>
              </a:endParaRPr>
            </a:p>
          </p:txBody>
        </p:sp>
        <p:sp>
          <p:nvSpPr>
            <p:cNvPr id="88" name="Ovaal 87">
              <a:extLst>
                <a:ext uri="{FF2B5EF4-FFF2-40B4-BE49-F238E27FC236}">
                  <a16:creationId xmlns:a16="http://schemas.microsoft.com/office/drawing/2014/main" id="{5349BB21-525A-4DA0-8C5E-47C4952E54DA}"/>
                </a:ext>
              </a:extLst>
            </p:cNvPr>
            <p:cNvSpPr/>
            <p:nvPr userDrawn="1"/>
          </p:nvSpPr>
          <p:spPr>
            <a:xfrm>
              <a:off x="-3604183" y="255617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89" name="Rechthoek 88">
              <a:extLst>
                <a:ext uri="{FF2B5EF4-FFF2-40B4-BE49-F238E27FC236}">
                  <a16:creationId xmlns:a16="http://schemas.microsoft.com/office/drawing/2014/main" id="{1634876E-EF53-47AA-A419-3A6F0B082708}"/>
                </a:ext>
              </a:extLst>
            </p:cNvPr>
            <p:cNvSpPr/>
            <p:nvPr userDrawn="1"/>
          </p:nvSpPr>
          <p:spPr>
            <a:xfrm>
              <a:off x="-3319415" y="255617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Calibri" panose="020F0502020204030204" pitchFamily="34" charset="0"/>
                <a:buNone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Platte tekst</a:t>
              </a:r>
            </a:p>
          </p:txBody>
        </p:sp>
        <p:sp>
          <p:nvSpPr>
            <p:cNvPr id="90" name="Ovaal 89">
              <a:extLst>
                <a:ext uri="{FF2B5EF4-FFF2-40B4-BE49-F238E27FC236}">
                  <a16:creationId xmlns:a16="http://schemas.microsoft.com/office/drawing/2014/main" id="{80AD0CEE-3513-4B4C-938D-ED5239DF3AC5}"/>
                </a:ext>
              </a:extLst>
            </p:cNvPr>
            <p:cNvSpPr/>
            <p:nvPr userDrawn="1"/>
          </p:nvSpPr>
          <p:spPr>
            <a:xfrm>
              <a:off x="-3604183" y="291551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91" name="Rechthoek 90">
              <a:extLst>
                <a:ext uri="{FF2B5EF4-FFF2-40B4-BE49-F238E27FC236}">
                  <a16:creationId xmlns:a16="http://schemas.microsoft.com/office/drawing/2014/main" id="{9B0F1109-C271-4C36-8527-3C3D688D911B}"/>
                </a:ext>
              </a:extLst>
            </p:cNvPr>
            <p:cNvSpPr/>
            <p:nvPr userDrawn="1"/>
          </p:nvSpPr>
          <p:spPr>
            <a:xfrm>
              <a:off x="-3319415" y="291551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34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Titel / Quote</a:t>
              </a:r>
            </a:p>
          </p:txBody>
        </p:sp>
        <p:sp>
          <p:nvSpPr>
            <p:cNvPr id="92" name="Ovaal 91">
              <a:extLst>
                <a:ext uri="{FF2B5EF4-FFF2-40B4-BE49-F238E27FC236}">
                  <a16:creationId xmlns:a16="http://schemas.microsoft.com/office/drawing/2014/main" id="{AC8EE8D8-D953-46CB-AD96-18866595271D}"/>
                </a:ext>
              </a:extLst>
            </p:cNvPr>
            <p:cNvSpPr/>
            <p:nvPr userDrawn="1"/>
          </p:nvSpPr>
          <p:spPr>
            <a:xfrm>
              <a:off x="-3604183" y="327486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93" name="Rechthoek 92">
              <a:extLst>
                <a:ext uri="{FF2B5EF4-FFF2-40B4-BE49-F238E27FC236}">
                  <a16:creationId xmlns:a16="http://schemas.microsoft.com/office/drawing/2014/main" id="{59D483B8-9B9E-4891-845E-209BCF723F28}"/>
                </a:ext>
              </a:extLst>
            </p:cNvPr>
            <p:cNvSpPr/>
            <p:nvPr userDrawn="1"/>
          </p:nvSpPr>
          <p:spPr>
            <a:xfrm>
              <a:off x="-3319415" y="327486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8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Subtitel</a:t>
              </a:r>
            </a:p>
          </p:txBody>
        </p:sp>
        <p:sp>
          <p:nvSpPr>
            <p:cNvPr id="94" name="Ovaal 93">
              <a:extLst>
                <a:ext uri="{FF2B5EF4-FFF2-40B4-BE49-F238E27FC236}">
                  <a16:creationId xmlns:a16="http://schemas.microsoft.com/office/drawing/2014/main" id="{73C9D174-32B4-45E5-AC14-F5AD5C6A7EF6}"/>
                </a:ext>
              </a:extLst>
            </p:cNvPr>
            <p:cNvSpPr/>
            <p:nvPr userDrawn="1"/>
          </p:nvSpPr>
          <p:spPr>
            <a:xfrm>
              <a:off x="-3604183" y="363420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6</a:t>
              </a:r>
            </a:p>
          </p:txBody>
        </p:sp>
        <p:sp>
          <p:nvSpPr>
            <p:cNvPr id="95" name="Rechthoek 94">
              <a:extLst>
                <a:ext uri="{FF2B5EF4-FFF2-40B4-BE49-F238E27FC236}">
                  <a16:creationId xmlns:a16="http://schemas.microsoft.com/office/drawing/2014/main" id="{7BF3CE45-B79D-4B21-A2DC-074D2A4E5DB4}"/>
                </a:ext>
              </a:extLst>
            </p:cNvPr>
            <p:cNvSpPr/>
            <p:nvPr userDrawn="1"/>
          </p:nvSpPr>
          <p:spPr>
            <a:xfrm>
              <a:off x="-3319415" y="399355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6700" marR="0" lvl="0" indent="-26670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Numerieke </a:t>
              </a: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bullet</a:t>
              </a: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 </a:t>
              </a:r>
            </a:p>
          </p:txBody>
        </p:sp>
        <p:sp>
          <p:nvSpPr>
            <p:cNvPr id="96" name="Ovaal 95">
              <a:extLst>
                <a:ext uri="{FF2B5EF4-FFF2-40B4-BE49-F238E27FC236}">
                  <a16:creationId xmlns:a16="http://schemas.microsoft.com/office/drawing/2014/main" id="{67A21371-091D-49E9-A06F-D8F6234789A2}"/>
                </a:ext>
              </a:extLst>
            </p:cNvPr>
            <p:cNvSpPr/>
            <p:nvPr userDrawn="1"/>
          </p:nvSpPr>
          <p:spPr>
            <a:xfrm>
              <a:off x="-3604183" y="399355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</a:p>
          </p:txBody>
        </p:sp>
        <p:sp>
          <p:nvSpPr>
            <p:cNvPr id="97" name="Rechthoek 96">
              <a:extLst>
                <a:ext uri="{FF2B5EF4-FFF2-40B4-BE49-F238E27FC236}">
                  <a16:creationId xmlns:a16="http://schemas.microsoft.com/office/drawing/2014/main" id="{1028657D-95BB-4872-A87C-42DF66AA4250}"/>
                </a:ext>
              </a:extLst>
            </p:cNvPr>
            <p:cNvSpPr/>
            <p:nvPr userDrawn="1"/>
          </p:nvSpPr>
          <p:spPr>
            <a:xfrm>
              <a:off x="-3325830" y="435289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6700" marR="0" lvl="0" indent="-26670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+mj-lt"/>
                <a:buAutoNum type="alphaLcPeriod"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Alfabetische </a:t>
              </a: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bullet</a:t>
              </a: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 </a:t>
              </a:r>
            </a:p>
          </p:txBody>
        </p:sp>
        <p:sp>
          <p:nvSpPr>
            <p:cNvPr id="98" name="Ovaal 97">
              <a:extLst>
                <a:ext uri="{FF2B5EF4-FFF2-40B4-BE49-F238E27FC236}">
                  <a16:creationId xmlns:a16="http://schemas.microsoft.com/office/drawing/2014/main" id="{0CD1A746-5131-43D8-A14F-EE58748E4EF1}"/>
                </a:ext>
              </a:extLst>
            </p:cNvPr>
            <p:cNvSpPr/>
            <p:nvPr userDrawn="1"/>
          </p:nvSpPr>
          <p:spPr>
            <a:xfrm>
              <a:off x="-3604183" y="435289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8</a:t>
              </a:r>
            </a:p>
          </p:txBody>
        </p:sp>
        <p:sp>
          <p:nvSpPr>
            <p:cNvPr id="99" name="Rechthoek 98">
              <a:extLst>
                <a:ext uri="{FF2B5EF4-FFF2-40B4-BE49-F238E27FC236}">
                  <a16:creationId xmlns:a16="http://schemas.microsoft.com/office/drawing/2014/main" id="{DA5CE3EB-0095-43C0-AC16-F23225D10570}"/>
                </a:ext>
              </a:extLst>
            </p:cNvPr>
            <p:cNvSpPr/>
            <p:nvPr userDrawn="1"/>
          </p:nvSpPr>
          <p:spPr>
            <a:xfrm>
              <a:off x="-3319415" y="4712245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200" b="0" i="1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*Bronvermelding </a:t>
              </a:r>
            </a:p>
          </p:txBody>
        </p:sp>
        <p:sp>
          <p:nvSpPr>
            <p:cNvPr id="100" name="Ovaal 99">
              <a:extLst>
                <a:ext uri="{FF2B5EF4-FFF2-40B4-BE49-F238E27FC236}">
                  <a16:creationId xmlns:a16="http://schemas.microsoft.com/office/drawing/2014/main" id="{68BC6936-0A21-41EB-ADB8-A5B30B60A4B1}"/>
                </a:ext>
              </a:extLst>
            </p:cNvPr>
            <p:cNvSpPr/>
            <p:nvPr userDrawn="1"/>
          </p:nvSpPr>
          <p:spPr>
            <a:xfrm>
              <a:off x="-3604183" y="4712245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9</a:t>
              </a:r>
            </a:p>
          </p:txBody>
        </p:sp>
        <p:sp>
          <p:nvSpPr>
            <p:cNvPr id="101" name="Rechthoek 100">
              <a:extLst>
                <a:ext uri="{FF2B5EF4-FFF2-40B4-BE49-F238E27FC236}">
                  <a16:creationId xmlns:a16="http://schemas.microsoft.com/office/drawing/2014/main" id="{41615AE4-E42B-4DB5-9979-BB81A3F4D89D}"/>
                </a:ext>
              </a:extLst>
            </p:cNvPr>
            <p:cNvSpPr/>
            <p:nvPr userDrawn="1"/>
          </p:nvSpPr>
          <p:spPr>
            <a:xfrm>
              <a:off x="-3319415" y="363420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Kop</a:t>
              </a:r>
            </a:p>
          </p:txBody>
        </p:sp>
        <p:sp>
          <p:nvSpPr>
            <p:cNvPr id="102" name="Rechthoek 101">
              <a:extLst>
                <a:ext uri="{FF2B5EF4-FFF2-40B4-BE49-F238E27FC236}">
                  <a16:creationId xmlns:a16="http://schemas.microsoft.com/office/drawing/2014/main" id="{C6C8DFB3-BD0E-45C2-9254-AE2F995E35CB}"/>
                </a:ext>
              </a:extLst>
            </p:cNvPr>
            <p:cNvSpPr/>
            <p:nvPr userDrawn="1"/>
          </p:nvSpPr>
          <p:spPr>
            <a:xfrm>
              <a:off x="-3786437" y="5124131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MEER WETEN?</a:t>
              </a:r>
              <a:b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Ga naar de tab</a:t>
              </a: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'SLIDEBUILDER’ </a:t>
              </a: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en klik</a:t>
              </a:r>
              <a:b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op de knop </a:t>
              </a: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'Support &amp; Inspiratie'</a:t>
              </a:r>
            </a:p>
          </p:txBody>
        </p:sp>
        <p:grpSp>
          <p:nvGrpSpPr>
            <p:cNvPr id="103" name="ICOON_info">
              <a:extLst>
                <a:ext uri="{FF2B5EF4-FFF2-40B4-BE49-F238E27FC236}">
                  <a16:creationId xmlns:a16="http://schemas.microsoft.com/office/drawing/2014/main" id="{935A8409-5ADE-413E-8FD0-FD4F623917D9}"/>
                </a:ext>
              </a:extLst>
            </p:cNvPr>
            <p:cNvGrpSpPr/>
            <p:nvPr userDrawn="1"/>
          </p:nvGrpSpPr>
          <p:grpSpPr>
            <a:xfrm>
              <a:off x="-376736" y="5063968"/>
              <a:ext cx="283685" cy="283685"/>
              <a:chOff x="-510741" y="5913713"/>
              <a:chExt cx="267555" cy="267555"/>
            </a:xfrm>
          </p:grpSpPr>
          <p:sp>
            <p:nvSpPr>
              <p:cNvPr id="151" name="Ovaal 150">
                <a:extLst>
                  <a:ext uri="{FF2B5EF4-FFF2-40B4-BE49-F238E27FC236}">
                    <a16:creationId xmlns:a16="http://schemas.microsoft.com/office/drawing/2014/main" id="{3BAB3EF6-B618-44B4-83CD-D8BD3E973254}"/>
                  </a:ext>
                </a:extLst>
              </p:cNvPr>
              <p:cNvSpPr/>
              <p:nvPr userDrawn="1"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52" name="Graphic 163" descr="Informatie">
                <a:extLst>
                  <a:ext uri="{FF2B5EF4-FFF2-40B4-BE49-F238E27FC236}">
                    <a16:creationId xmlns:a16="http://schemas.microsoft.com/office/drawing/2014/main" id="{0C94AB07-2903-4048-97E9-6B80AB8180A3}"/>
                  </a:ext>
                </a:extLst>
              </p:cNvPr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avLst/>
                <a:gdLst>
                  <a:gd name="connsiteX0" fmla="*/ 145860 w 291719"/>
                  <a:gd name="connsiteY0" fmla="*/ 0 h 291719"/>
                  <a:gd name="connsiteX1" fmla="*/ 0 w 291719"/>
                  <a:gd name="connsiteY1" fmla="*/ 145860 h 291719"/>
                  <a:gd name="connsiteX2" fmla="*/ 145860 w 291719"/>
                  <a:gd name="connsiteY2" fmla="*/ 291720 h 291719"/>
                  <a:gd name="connsiteX3" fmla="*/ 291720 w 291719"/>
                  <a:gd name="connsiteY3" fmla="*/ 145860 h 291719"/>
                  <a:gd name="connsiteX4" fmla="*/ 145860 w 291719"/>
                  <a:gd name="connsiteY4" fmla="*/ 0 h 291719"/>
                  <a:gd name="connsiteX5" fmla="*/ 138183 w 291719"/>
                  <a:gd name="connsiteY5" fmla="*/ 38384 h 291719"/>
                  <a:gd name="connsiteX6" fmla="*/ 157375 w 291719"/>
                  <a:gd name="connsiteY6" fmla="*/ 57576 h 291719"/>
                  <a:gd name="connsiteX7" fmla="*/ 138183 w 291719"/>
                  <a:gd name="connsiteY7" fmla="*/ 76768 h 291719"/>
                  <a:gd name="connsiteX8" fmla="*/ 118991 w 291719"/>
                  <a:gd name="connsiteY8" fmla="*/ 57576 h 291719"/>
                  <a:gd name="connsiteX9" fmla="*/ 138183 w 291719"/>
                  <a:gd name="connsiteY9" fmla="*/ 38384 h 291719"/>
                  <a:gd name="connsiteX10" fmla="*/ 184244 w 291719"/>
                  <a:gd name="connsiteY10" fmla="*/ 253336 h 291719"/>
                  <a:gd name="connsiteX11" fmla="*/ 107476 w 291719"/>
                  <a:gd name="connsiteY11" fmla="*/ 253336 h 291719"/>
                  <a:gd name="connsiteX12" fmla="*/ 107476 w 291719"/>
                  <a:gd name="connsiteY12" fmla="*/ 230305 h 291719"/>
                  <a:gd name="connsiteX13" fmla="*/ 134345 w 291719"/>
                  <a:gd name="connsiteY13" fmla="*/ 230305 h 291719"/>
                  <a:gd name="connsiteX14" fmla="*/ 134345 w 291719"/>
                  <a:gd name="connsiteY14" fmla="*/ 115153 h 291719"/>
                  <a:gd name="connsiteX15" fmla="*/ 111314 w 291719"/>
                  <a:gd name="connsiteY15" fmla="*/ 115153 h 291719"/>
                  <a:gd name="connsiteX16" fmla="*/ 111314 w 291719"/>
                  <a:gd name="connsiteY16" fmla="*/ 92122 h 291719"/>
                  <a:gd name="connsiteX17" fmla="*/ 157375 w 291719"/>
                  <a:gd name="connsiteY17" fmla="*/ 92122 h 291719"/>
                  <a:gd name="connsiteX18" fmla="*/ 157375 w 291719"/>
                  <a:gd name="connsiteY18" fmla="*/ 115153 h 291719"/>
                  <a:gd name="connsiteX19" fmla="*/ 157375 w 291719"/>
                  <a:gd name="connsiteY19" fmla="*/ 230305 h 291719"/>
                  <a:gd name="connsiteX20" fmla="*/ 184244 w 291719"/>
                  <a:gd name="connsiteY20" fmla="*/ 230305 h 291719"/>
                  <a:gd name="connsiteX21" fmla="*/ 184244 w 291719"/>
                  <a:gd name="connsiteY21" fmla="*/ 253336 h 29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200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04" name="VOORBEELD">
              <a:extLst>
                <a:ext uri="{FF2B5EF4-FFF2-40B4-BE49-F238E27FC236}">
                  <a16:creationId xmlns:a16="http://schemas.microsoft.com/office/drawing/2014/main" id="{718351B0-EC43-4C07-884D-C394D1C33FA6}"/>
                </a:ext>
              </a:extLst>
            </p:cNvPr>
            <p:cNvGrpSpPr/>
            <p:nvPr userDrawn="1"/>
          </p:nvGrpSpPr>
          <p:grpSpPr>
            <a:xfrm>
              <a:off x="-3605171" y="458674"/>
              <a:ext cx="3234311" cy="558875"/>
              <a:chOff x="-3605171" y="458674"/>
              <a:chExt cx="3234311" cy="558875"/>
            </a:xfrm>
          </p:grpSpPr>
          <p:sp>
            <p:nvSpPr>
              <p:cNvPr id="111" name="Rechthoek 110">
                <a:extLst>
                  <a:ext uri="{FF2B5EF4-FFF2-40B4-BE49-F238E27FC236}">
                    <a16:creationId xmlns:a16="http://schemas.microsoft.com/office/drawing/2014/main" id="{2AF50AC6-6C4A-432C-BE5E-3926330861F7}"/>
                  </a:ext>
                </a:extLst>
              </p:cNvPr>
              <p:cNvSpPr/>
              <p:nvPr userDrawn="1"/>
            </p:nvSpPr>
            <p:spPr>
              <a:xfrm>
                <a:off x="-3604183" y="458674"/>
                <a:ext cx="393459" cy="184058"/>
              </a:xfrm>
              <a:prstGeom prst="rect">
                <a:avLst/>
              </a:prstGeom>
              <a:solidFill>
                <a:srgbClr val="F8F8F8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1800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9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Start</a:t>
                </a:r>
              </a:p>
            </p:txBody>
          </p:sp>
          <p:sp>
            <p:nvSpPr>
              <p:cNvPr id="112" name="Rechthoek 111">
                <a:extLst>
                  <a:ext uri="{FF2B5EF4-FFF2-40B4-BE49-F238E27FC236}">
                    <a16:creationId xmlns:a16="http://schemas.microsoft.com/office/drawing/2014/main" id="{C69FBCD7-3739-4773-9FBB-6B8D221EE3B7}"/>
                  </a:ext>
                </a:extLst>
              </p:cNvPr>
              <p:cNvSpPr/>
              <p:nvPr userDrawn="1"/>
            </p:nvSpPr>
            <p:spPr>
              <a:xfrm>
                <a:off x="-3599184" y="621345"/>
                <a:ext cx="383782" cy="27171"/>
              </a:xfrm>
              <a:prstGeom prst="rect">
                <a:avLst/>
              </a:prstGeom>
              <a:solidFill>
                <a:srgbClr val="B746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113" name="Groep 112">
                <a:extLst>
                  <a:ext uri="{FF2B5EF4-FFF2-40B4-BE49-F238E27FC236}">
                    <a16:creationId xmlns:a16="http://schemas.microsoft.com/office/drawing/2014/main" id="{496E8965-C0D0-41FE-87B5-77003F35BAED}"/>
                  </a:ext>
                </a:extLst>
              </p:cNvPr>
              <p:cNvGrpSpPr/>
              <p:nvPr userDrawn="1"/>
            </p:nvGrpSpPr>
            <p:grpSpPr>
              <a:xfrm>
                <a:off x="-3386247" y="830871"/>
                <a:ext cx="139423" cy="109566"/>
                <a:chOff x="-2866744" y="827071"/>
                <a:chExt cx="168701" cy="132575"/>
              </a:xfrm>
            </p:grpSpPr>
            <p:grpSp>
              <p:nvGrpSpPr>
                <p:cNvPr id="144" name="Groep 143">
                  <a:extLst>
                    <a:ext uri="{FF2B5EF4-FFF2-40B4-BE49-F238E27FC236}">
                      <a16:creationId xmlns:a16="http://schemas.microsoft.com/office/drawing/2014/main" id="{E4B208C3-578F-47E8-9876-0EE61EF9E214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146" name="Rechte verbindingslijn 145">
                    <a:extLst>
                      <a:ext uri="{FF2B5EF4-FFF2-40B4-BE49-F238E27FC236}">
                        <a16:creationId xmlns:a16="http://schemas.microsoft.com/office/drawing/2014/main" id="{C0C6F0E3-EC94-4A9F-B630-CF3E82BB334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47" name="Rechte verbindingslijn 146">
                    <a:extLst>
                      <a:ext uri="{FF2B5EF4-FFF2-40B4-BE49-F238E27FC236}">
                        <a16:creationId xmlns:a16="http://schemas.microsoft.com/office/drawing/2014/main" id="{241628FB-3A51-49F0-8300-4D18E4BD007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48" name="Rechte verbindingslijn 147">
                    <a:extLst>
                      <a:ext uri="{FF2B5EF4-FFF2-40B4-BE49-F238E27FC236}">
                        <a16:creationId xmlns:a16="http://schemas.microsoft.com/office/drawing/2014/main" id="{D733552E-19D5-4C22-991F-35BBCD551CA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49" name="Rechte verbindingslijn 148">
                    <a:extLst>
                      <a:ext uri="{FF2B5EF4-FFF2-40B4-BE49-F238E27FC236}">
                        <a16:creationId xmlns:a16="http://schemas.microsoft.com/office/drawing/2014/main" id="{BC9D70E0-7324-42DF-8ADB-29EE37CDB53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50" name="Rechte verbindingslijn 149">
                    <a:extLst>
                      <a:ext uri="{FF2B5EF4-FFF2-40B4-BE49-F238E27FC236}">
                        <a16:creationId xmlns:a16="http://schemas.microsoft.com/office/drawing/2014/main" id="{DAB14502-3FAB-4BF6-BB4B-9725B262C53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45" name="Pijl: rechts 144">
                  <a:extLst>
                    <a:ext uri="{FF2B5EF4-FFF2-40B4-BE49-F238E27FC236}">
                      <a16:creationId xmlns:a16="http://schemas.microsoft.com/office/drawing/2014/main" id="{4CDA981A-E800-45AE-9B97-EBEC465A3132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14" name="Groep 113">
                <a:extLst>
                  <a:ext uri="{FF2B5EF4-FFF2-40B4-BE49-F238E27FC236}">
                    <a16:creationId xmlns:a16="http://schemas.microsoft.com/office/drawing/2014/main" id="{46E009BB-F916-4D5E-A68F-1D6FE6C73CD9}"/>
                  </a:ext>
                </a:extLst>
              </p:cNvPr>
              <p:cNvGrpSpPr/>
              <p:nvPr userDrawn="1"/>
            </p:nvGrpSpPr>
            <p:grpSpPr>
              <a:xfrm>
                <a:off x="-3605171" y="830871"/>
                <a:ext cx="139423" cy="109566"/>
                <a:chOff x="-2866744" y="518074"/>
                <a:chExt cx="168701" cy="132575"/>
              </a:xfrm>
            </p:grpSpPr>
            <p:grpSp>
              <p:nvGrpSpPr>
                <p:cNvPr id="137" name="Groep 136">
                  <a:extLst>
                    <a:ext uri="{FF2B5EF4-FFF2-40B4-BE49-F238E27FC236}">
                      <a16:creationId xmlns:a16="http://schemas.microsoft.com/office/drawing/2014/main" id="{D3C2A464-33A1-456A-AAD6-345A64B33894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139" name="Rechte verbindingslijn 138">
                    <a:extLst>
                      <a:ext uri="{FF2B5EF4-FFF2-40B4-BE49-F238E27FC236}">
                        <a16:creationId xmlns:a16="http://schemas.microsoft.com/office/drawing/2014/main" id="{A93C63BB-626B-4C2D-99F7-504C247574C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40" name="Rechte verbindingslijn 139">
                    <a:extLst>
                      <a:ext uri="{FF2B5EF4-FFF2-40B4-BE49-F238E27FC236}">
                        <a16:creationId xmlns:a16="http://schemas.microsoft.com/office/drawing/2014/main" id="{AA166B90-B1C6-4335-9BEE-3F2DFA13280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41" name="Rechte verbindingslijn 140">
                    <a:extLst>
                      <a:ext uri="{FF2B5EF4-FFF2-40B4-BE49-F238E27FC236}">
                        <a16:creationId xmlns:a16="http://schemas.microsoft.com/office/drawing/2014/main" id="{AB57DFBF-FDF5-4140-B5F7-C5B23FD283E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42" name="Rechte verbindingslijn 141">
                    <a:extLst>
                      <a:ext uri="{FF2B5EF4-FFF2-40B4-BE49-F238E27FC236}">
                        <a16:creationId xmlns:a16="http://schemas.microsoft.com/office/drawing/2014/main" id="{F0677E4C-04E2-4AD1-B775-A9F41DF97D6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43" name="Rechte verbindingslijn 142">
                    <a:extLst>
                      <a:ext uri="{FF2B5EF4-FFF2-40B4-BE49-F238E27FC236}">
                        <a16:creationId xmlns:a16="http://schemas.microsoft.com/office/drawing/2014/main" id="{690D505F-5F5D-4434-B88D-A3CCF67461C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38" name="Pijl: rechts 137">
                  <a:extLst>
                    <a:ext uri="{FF2B5EF4-FFF2-40B4-BE49-F238E27FC236}">
                      <a16:creationId xmlns:a16="http://schemas.microsoft.com/office/drawing/2014/main" id="{61616C8B-66FD-49C0-BB46-52F2B2FDD605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cxnSp>
            <p:nvCxnSpPr>
              <p:cNvPr id="115" name="Rechte verbindingslijn 114">
                <a:extLst>
                  <a:ext uri="{FF2B5EF4-FFF2-40B4-BE49-F238E27FC236}">
                    <a16:creationId xmlns:a16="http://schemas.microsoft.com/office/drawing/2014/main" id="{E98478DD-2FD3-46D8-B81D-4CCABE84CE77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459956" y="588169"/>
                <a:ext cx="547687" cy="219076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116" name="Rechte verbindingslijn 115">
                <a:extLst>
                  <a:ext uri="{FF2B5EF4-FFF2-40B4-BE49-F238E27FC236}">
                    <a16:creationId xmlns:a16="http://schemas.microsoft.com/office/drawing/2014/main" id="{BAE9B0B6-21A5-4B4C-80DA-C6FB9B092D8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224213" y="828675"/>
                <a:ext cx="319088" cy="0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sp>
            <p:nvSpPr>
              <p:cNvPr id="117" name="Rechthoek 116">
                <a:extLst>
                  <a:ext uri="{FF2B5EF4-FFF2-40B4-BE49-F238E27FC236}">
                    <a16:creationId xmlns:a16="http://schemas.microsoft.com/office/drawing/2014/main" id="{0D05FED5-6510-45B8-AED1-B70318A36C1A}"/>
                  </a:ext>
                </a:extLst>
              </p:cNvPr>
              <p:cNvSpPr/>
              <p:nvPr userDrawn="1"/>
            </p:nvSpPr>
            <p:spPr>
              <a:xfrm>
                <a:off x="-2559903" y="512179"/>
                <a:ext cx="2189042" cy="15108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Tekstniveau omhoog</a:t>
                </a:r>
              </a:p>
            </p:txBody>
          </p:sp>
          <p:sp>
            <p:nvSpPr>
              <p:cNvPr id="118" name="Rechthoek 117">
                <a:extLst>
                  <a:ext uri="{FF2B5EF4-FFF2-40B4-BE49-F238E27FC236}">
                    <a16:creationId xmlns:a16="http://schemas.microsoft.com/office/drawing/2014/main" id="{B279606A-9D44-47ED-BA81-47536B9AFB86}"/>
                  </a:ext>
                </a:extLst>
              </p:cNvPr>
              <p:cNvSpPr/>
              <p:nvPr userDrawn="1"/>
            </p:nvSpPr>
            <p:spPr>
              <a:xfrm>
                <a:off x="-2559903" y="819562"/>
                <a:ext cx="2189043" cy="142202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Tekstniveau omlaag</a:t>
                </a:r>
              </a:p>
            </p:txBody>
          </p:sp>
          <p:grpSp>
            <p:nvGrpSpPr>
              <p:cNvPr id="119" name="Groep 118">
                <a:extLst>
                  <a:ext uri="{FF2B5EF4-FFF2-40B4-BE49-F238E27FC236}">
                    <a16:creationId xmlns:a16="http://schemas.microsoft.com/office/drawing/2014/main" id="{777965B2-2976-40DD-AEF6-DDA4F47A3C63}"/>
                  </a:ext>
                </a:extLst>
              </p:cNvPr>
              <p:cNvGrpSpPr/>
              <p:nvPr userDrawn="1"/>
            </p:nvGrpSpPr>
            <p:grpSpPr>
              <a:xfrm>
                <a:off x="-2916763" y="769168"/>
                <a:ext cx="268738" cy="248381"/>
                <a:chOff x="-2916763" y="769168"/>
                <a:chExt cx="268738" cy="248381"/>
              </a:xfrm>
            </p:grpSpPr>
            <p:sp>
              <p:nvSpPr>
                <p:cNvPr id="129" name="Rechthoek 128">
                  <a:extLst>
                    <a:ext uri="{FF2B5EF4-FFF2-40B4-BE49-F238E27FC236}">
                      <a16:creationId xmlns:a16="http://schemas.microsoft.com/office/drawing/2014/main" id="{71AFBB9A-BA0A-4B05-86A8-BA32C0848B80}"/>
                    </a:ext>
                  </a:extLst>
                </p:cNvPr>
                <p:cNvSpPr/>
                <p:nvPr userDrawn="1"/>
              </p:nvSpPr>
              <p:spPr>
                <a:xfrm>
                  <a:off x="-2916763" y="769168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130" name="Groep 129">
                  <a:extLst>
                    <a:ext uri="{FF2B5EF4-FFF2-40B4-BE49-F238E27FC236}">
                      <a16:creationId xmlns:a16="http://schemas.microsoft.com/office/drawing/2014/main" id="{630B6BC2-0860-465F-ABC7-93BAA5E7E481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132" name="Rechte verbindingslijn 131">
                    <a:extLst>
                      <a:ext uri="{FF2B5EF4-FFF2-40B4-BE49-F238E27FC236}">
                        <a16:creationId xmlns:a16="http://schemas.microsoft.com/office/drawing/2014/main" id="{85E38FB8-9A5E-43B4-98BD-6C1CA66E038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33" name="Rechte verbindingslijn 132">
                    <a:extLst>
                      <a:ext uri="{FF2B5EF4-FFF2-40B4-BE49-F238E27FC236}">
                        <a16:creationId xmlns:a16="http://schemas.microsoft.com/office/drawing/2014/main" id="{515E3705-F164-42CE-ABB7-85216A88F26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34" name="Rechte verbindingslijn 133">
                    <a:extLst>
                      <a:ext uri="{FF2B5EF4-FFF2-40B4-BE49-F238E27FC236}">
                        <a16:creationId xmlns:a16="http://schemas.microsoft.com/office/drawing/2014/main" id="{AB4FB9C8-A446-4BA0-B2A3-D836321918F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35" name="Rechte verbindingslijn 134">
                    <a:extLst>
                      <a:ext uri="{FF2B5EF4-FFF2-40B4-BE49-F238E27FC236}">
                        <a16:creationId xmlns:a16="http://schemas.microsoft.com/office/drawing/2014/main" id="{25FC5996-79DD-4211-A23E-4EA7FF69691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36" name="Rechte verbindingslijn 135">
                    <a:extLst>
                      <a:ext uri="{FF2B5EF4-FFF2-40B4-BE49-F238E27FC236}">
                        <a16:creationId xmlns:a16="http://schemas.microsoft.com/office/drawing/2014/main" id="{D3EE4207-066E-490A-8311-33B0D9A448E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31" name="Pijl: rechts 130">
                  <a:extLst>
                    <a:ext uri="{FF2B5EF4-FFF2-40B4-BE49-F238E27FC236}">
                      <a16:creationId xmlns:a16="http://schemas.microsoft.com/office/drawing/2014/main" id="{9ACF1606-DDE8-4DB2-80EF-759EAD051B1F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20" name="Groep 119">
                <a:extLst>
                  <a:ext uri="{FF2B5EF4-FFF2-40B4-BE49-F238E27FC236}">
                    <a16:creationId xmlns:a16="http://schemas.microsoft.com/office/drawing/2014/main" id="{C1468EE8-BBC5-42A2-8B25-FC57EE058454}"/>
                  </a:ext>
                </a:extLst>
              </p:cNvPr>
              <p:cNvGrpSpPr/>
              <p:nvPr userDrawn="1"/>
            </p:nvGrpSpPr>
            <p:grpSpPr>
              <a:xfrm>
                <a:off x="-2916763" y="460171"/>
                <a:ext cx="268738" cy="248381"/>
                <a:chOff x="-2916763" y="460171"/>
                <a:chExt cx="268738" cy="248381"/>
              </a:xfrm>
            </p:grpSpPr>
            <p:sp>
              <p:nvSpPr>
                <p:cNvPr id="121" name="Rechthoek 120">
                  <a:extLst>
                    <a:ext uri="{FF2B5EF4-FFF2-40B4-BE49-F238E27FC236}">
                      <a16:creationId xmlns:a16="http://schemas.microsoft.com/office/drawing/2014/main" id="{DCAA830C-AFDB-4806-B93D-D909D404564F}"/>
                    </a:ext>
                  </a:extLst>
                </p:cNvPr>
                <p:cNvSpPr/>
                <p:nvPr userDrawn="1"/>
              </p:nvSpPr>
              <p:spPr>
                <a:xfrm>
                  <a:off x="-2916763" y="460171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122" name="Groep 121">
                  <a:extLst>
                    <a:ext uri="{FF2B5EF4-FFF2-40B4-BE49-F238E27FC236}">
                      <a16:creationId xmlns:a16="http://schemas.microsoft.com/office/drawing/2014/main" id="{6E9E12FD-9A53-4AA8-9F24-E67A11BE84D9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124" name="Rechte verbindingslijn 123">
                    <a:extLst>
                      <a:ext uri="{FF2B5EF4-FFF2-40B4-BE49-F238E27FC236}">
                        <a16:creationId xmlns:a16="http://schemas.microsoft.com/office/drawing/2014/main" id="{DA69DD63-DA73-4B1C-9F52-5EA7F46228E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25" name="Rechte verbindingslijn 124">
                    <a:extLst>
                      <a:ext uri="{FF2B5EF4-FFF2-40B4-BE49-F238E27FC236}">
                        <a16:creationId xmlns:a16="http://schemas.microsoft.com/office/drawing/2014/main" id="{D6172A2F-4ED3-4C95-A9D9-AA9CF8829E7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26" name="Rechte verbindingslijn 125">
                    <a:extLst>
                      <a:ext uri="{FF2B5EF4-FFF2-40B4-BE49-F238E27FC236}">
                        <a16:creationId xmlns:a16="http://schemas.microsoft.com/office/drawing/2014/main" id="{4F748A07-42B1-4F02-BCCC-20B475A15EB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27" name="Rechte verbindingslijn 126">
                    <a:extLst>
                      <a:ext uri="{FF2B5EF4-FFF2-40B4-BE49-F238E27FC236}">
                        <a16:creationId xmlns:a16="http://schemas.microsoft.com/office/drawing/2014/main" id="{FF4732DB-2EC0-4A95-8571-7327908BB64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28" name="Rechte verbindingslijn 127">
                    <a:extLst>
                      <a:ext uri="{FF2B5EF4-FFF2-40B4-BE49-F238E27FC236}">
                        <a16:creationId xmlns:a16="http://schemas.microsoft.com/office/drawing/2014/main" id="{927403A5-8FFA-4387-BFD9-06AFA017D68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23" name="Pijl: rechts 122">
                  <a:extLst>
                    <a:ext uri="{FF2B5EF4-FFF2-40B4-BE49-F238E27FC236}">
                      <a16:creationId xmlns:a16="http://schemas.microsoft.com/office/drawing/2014/main" id="{C906447E-675C-47AE-ACF4-1B7AD1832C34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  <p:grpSp>
          <p:nvGrpSpPr>
            <p:cNvPr id="105" name="Groep 104">
              <a:extLst>
                <a:ext uri="{FF2B5EF4-FFF2-40B4-BE49-F238E27FC236}">
                  <a16:creationId xmlns:a16="http://schemas.microsoft.com/office/drawing/2014/main" id="{7B5F7959-F233-46A7-85DC-2B737F4C5150}"/>
                </a:ext>
              </a:extLst>
            </p:cNvPr>
            <p:cNvGrpSpPr/>
            <p:nvPr userDrawn="1"/>
          </p:nvGrpSpPr>
          <p:grpSpPr>
            <a:xfrm>
              <a:off x="-938434" y="5326819"/>
              <a:ext cx="627798" cy="576693"/>
              <a:chOff x="-1753862" y="6112775"/>
              <a:chExt cx="759635" cy="697798"/>
            </a:xfrm>
          </p:grpSpPr>
          <p:grpSp>
            <p:nvGrpSpPr>
              <p:cNvPr id="106" name="Inspireren">
                <a:extLst>
                  <a:ext uri="{FF2B5EF4-FFF2-40B4-BE49-F238E27FC236}">
                    <a16:creationId xmlns:a16="http://schemas.microsoft.com/office/drawing/2014/main" id="{BECE6C63-6428-4B75-8458-414A461D7AF4}"/>
                  </a:ext>
                </a:extLst>
              </p:cNvPr>
              <p:cNvGrpSpPr>
                <a:grpSpLocks noChangeAspect="1"/>
              </p:cNvGrpSpPr>
              <p:nvPr userDrawn="1"/>
            </p:nvGrpSpPr>
            <p:grpSpPr bwMode="auto">
              <a:xfrm>
                <a:off x="-1484858" y="6112775"/>
                <a:ext cx="205431" cy="293286"/>
                <a:chOff x="4768" y="2783"/>
                <a:chExt cx="788" cy="1125"/>
              </a:xfrm>
              <a:gradFill>
                <a:gsLst>
                  <a:gs pos="0">
                    <a:srgbClr val="9D9FA1"/>
                  </a:gs>
                  <a:gs pos="70000">
                    <a:srgbClr val="211F26"/>
                  </a:gs>
                </a:gsLst>
                <a:lin ang="2700000" scaled="0"/>
              </a:gradFill>
            </p:grpSpPr>
            <p:sp>
              <p:nvSpPr>
                <p:cNvPr id="108" name="Freeform 12">
                  <a:extLst>
                    <a:ext uri="{FF2B5EF4-FFF2-40B4-BE49-F238E27FC236}">
                      <a16:creationId xmlns:a16="http://schemas.microsoft.com/office/drawing/2014/main" id="{48F89020-84C7-4EE9-9068-12696F6C3BE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01" y="3186"/>
                  <a:ext cx="319" cy="288"/>
                </a:xfrm>
                <a:custGeom>
                  <a:avLst/>
                  <a:gdLst>
                    <a:gd name="T0" fmla="*/ 220 w 319"/>
                    <a:gd name="T1" fmla="*/ 288 h 288"/>
                    <a:gd name="T2" fmla="*/ 107 w 319"/>
                    <a:gd name="T3" fmla="*/ 288 h 288"/>
                    <a:gd name="T4" fmla="*/ 0 w 319"/>
                    <a:gd name="T5" fmla="*/ 0 h 288"/>
                    <a:gd name="T6" fmla="*/ 319 w 319"/>
                    <a:gd name="T7" fmla="*/ 0 h 288"/>
                    <a:gd name="T8" fmla="*/ 220 w 319"/>
                    <a:gd name="T9" fmla="*/ 288 h 2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9" h="288">
                      <a:moveTo>
                        <a:pt x="220" y="288"/>
                      </a:moveTo>
                      <a:lnTo>
                        <a:pt x="107" y="288"/>
                      </a:lnTo>
                      <a:lnTo>
                        <a:pt x="0" y="0"/>
                      </a:lnTo>
                      <a:lnTo>
                        <a:pt x="319" y="0"/>
                      </a:lnTo>
                      <a:lnTo>
                        <a:pt x="220" y="288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109" name="Freeform 13">
                  <a:extLst>
                    <a:ext uri="{FF2B5EF4-FFF2-40B4-BE49-F238E27FC236}">
                      <a16:creationId xmlns:a16="http://schemas.microsoft.com/office/drawing/2014/main" id="{EBDD5C31-A886-4078-9F1E-481CAAD5246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22" y="3796"/>
                  <a:ext cx="282" cy="112"/>
                </a:xfrm>
                <a:custGeom>
                  <a:avLst/>
                  <a:gdLst>
                    <a:gd name="T0" fmla="*/ 229 w 251"/>
                    <a:gd name="T1" fmla="*/ 70 h 100"/>
                    <a:gd name="T2" fmla="*/ 229 w 251"/>
                    <a:gd name="T3" fmla="*/ 69 h 100"/>
                    <a:gd name="T4" fmla="*/ 251 w 251"/>
                    <a:gd name="T5" fmla="*/ 0 h 100"/>
                    <a:gd name="T6" fmla="*/ 0 w 251"/>
                    <a:gd name="T7" fmla="*/ 0 h 100"/>
                    <a:gd name="T8" fmla="*/ 22 w 251"/>
                    <a:gd name="T9" fmla="*/ 69 h 100"/>
                    <a:gd name="T10" fmla="*/ 63 w 251"/>
                    <a:gd name="T11" fmla="*/ 100 h 100"/>
                    <a:gd name="T12" fmla="*/ 188 w 251"/>
                    <a:gd name="T13" fmla="*/ 100 h 100"/>
                    <a:gd name="T14" fmla="*/ 229 w 251"/>
                    <a:gd name="T15" fmla="*/ 71 h 100"/>
                    <a:gd name="T16" fmla="*/ 229 w 251"/>
                    <a:gd name="T17" fmla="*/ 71 h 100"/>
                    <a:gd name="T18" fmla="*/ 229 w 251"/>
                    <a:gd name="T19" fmla="*/ 7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51" h="100">
                      <a:moveTo>
                        <a:pt x="229" y="70"/>
                      </a:moveTo>
                      <a:cubicBezTo>
                        <a:pt x="229" y="70"/>
                        <a:pt x="229" y="69"/>
                        <a:pt x="229" y="69"/>
                      </a:cubicBezTo>
                      <a:cubicBezTo>
                        <a:pt x="251" y="0"/>
                        <a:pt x="251" y="0"/>
                        <a:pt x="25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2" y="69"/>
                        <a:pt x="22" y="69"/>
                        <a:pt x="22" y="69"/>
                      </a:cubicBezTo>
                      <a:cubicBezTo>
                        <a:pt x="27" y="87"/>
                        <a:pt x="44" y="100"/>
                        <a:pt x="63" y="100"/>
                      </a:cubicBezTo>
                      <a:cubicBezTo>
                        <a:pt x="188" y="100"/>
                        <a:pt x="188" y="100"/>
                        <a:pt x="188" y="100"/>
                      </a:cubicBezTo>
                      <a:cubicBezTo>
                        <a:pt x="207" y="100"/>
                        <a:pt x="223" y="88"/>
                        <a:pt x="229" y="71"/>
                      </a:cubicBezTo>
                      <a:cubicBezTo>
                        <a:pt x="229" y="71"/>
                        <a:pt x="229" y="71"/>
                        <a:pt x="229" y="71"/>
                      </a:cubicBezTo>
                      <a:lnTo>
                        <a:pt x="229" y="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110" name="Freeform 14">
                  <a:extLst>
                    <a:ext uri="{FF2B5EF4-FFF2-40B4-BE49-F238E27FC236}">
                      <a16:creationId xmlns:a16="http://schemas.microsoft.com/office/drawing/2014/main" id="{714D762F-5FDF-4AFE-A5D3-41C9119FAFE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768" y="2783"/>
                  <a:ext cx="788" cy="966"/>
                </a:xfrm>
                <a:custGeom>
                  <a:avLst/>
                  <a:gdLst>
                    <a:gd name="T0" fmla="*/ 351 w 702"/>
                    <a:gd name="T1" fmla="*/ 0 h 860"/>
                    <a:gd name="T2" fmla="*/ 0 w 702"/>
                    <a:gd name="T3" fmla="*/ 351 h 860"/>
                    <a:gd name="T4" fmla="*/ 134 w 702"/>
                    <a:gd name="T5" fmla="*/ 627 h 860"/>
                    <a:gd name="T6" fmla="*/ 165 w 702"/>
                    <a:gd name="T7" fmla="*/ 718 h 860"/>
                    <a:gd name="T8" fmla="*/ 266 w 702"/>
                    <a:gd name="T9" fmla="*/ 718 h 860"/>
                    <a:gd name="T10" fmla="*/ 266 w 702"/>
                    <a:gd name="T11" fmla="*/ 718 h 860"/>
                    <a:gd name="T12" fmla="*/ 434 w 702"/>
                    <a:gd name="T13" fmla="*/ 718 h 860"/>
                    <a:gd name="T14" fmla="*/ 419 w 702"/>
                    <a:gd name="T15" fmla="*/ 760 h 860"/>
                    <a:gd name="T16" fmla="*/ 284 w 702"/>
                    <a:gd name="T17" fmla="*/ 760 h 860"/>
                    <a:gd name="T18" fmla="*/ 284 w 702"/>
                    <a:gd name="T19" fmla="*/ 760 h 860"/>
                    <a:gd name="T20" fmla="*/ 179 w 702"/>
                    <a:gd name="T21" fmla="*/ 760 h 860"/>
                    <a:gd name="T22" fmla="*/ 212 w 702"/>
                    <a:gd name="T23" fmla="*/ 860 h 860"/>
                    <a:gd name="T24" fmla="*/ 212 w 702"/>
                    <a:gd name="T25" fmla="*/ 860 h 860"/>
                    <a:gd name="T26" fmla="*/ 216 w 702"/>
                    <a:gd name="T27" fmla="*/ 860 h 860"/>
                    <a:gd name="T28" fmla="*/ 488 w 702"/>
                    <a:gd name="T29" fmla="*/ 860 h 860"/>
                    <a:gd name="T30" fmla="*/ 491 w 702"/>
                    <a:gd name="T31" fmla="*/ 860 h 860"/>
                    <a:gd name="T32" fmla="*/ 570 w 702"/>
                    <a:gd name="T33" fmla="*/ 625 h 860"/>
                    <a:gd name="T34" fmla="*/ 702 w 702"/>
                    <a:gd name="T35" fmla="*/ 351 h 860"/>
                    <a:gd name="T36" fmla="*/ 351 w 702"/>
                    <a:gd name="T37" fmla="*/ 0 h 860"/>
                    <a:gd name="T38" fmla="*/ 587 w 702"/>
                    <a:gd name="T39" fmla="*/ 438 h 860"/>
                    <a:gd name="T40" fmla="*/ 485 w 702"/>
                    <a:gd name="T41" fmla="*/ 563 h 860"/>
                    <a:gd name="T42" fmla="*/ 454 w 702"/>
                    <a:gd name="T43" fmla="*/ 658 h 860"/>
                    <a:gd name="T44" fmla="*/ 250 w 702"/>
                    <a:gd name="T45" fmla="*/ 658 h 860"/>
                    <a:gd name="T46" fmla="*/ 219 w 702"/>
                    <a:gd name="T47" fmla="*/ 565 h 860"/>
                    <a:gd name="T48" fmla="*/ 115 w 702"/>
                    <a:gd name="T49" fmla="*/ 439 h 860"/>
                    <a:gd name="T50" fmla="*/ 99 w 702"/>
                    <a:gd name="T51" fmla="*/ 351 h 860"/>
                    <a:gd name="T52" fmla="*/ 351 w 702"/>
                    <a:gd name="T53" fmla="*/ 99 h 860"/>
                    <a:gd name="T54" fmla="*/ 603 w 702"/>
                    <a:gd name="T55" fmla="*/ 351 h 860"/>
                    <a:gd name="T56" fmla="*/ 587 w 702"/>
                    <a:gd name="T57" fmla="*/ 438 h 8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702" h="860">
                      <a:moveTo>
                        <a:pt x="351" y="0"/>
                      </a:moveTo>
                      <a:cubicBezTo>
                        <a:pt x="157" y="0"/>
                        <a:pt x="0" y="157"/>
                        <a:pt x="0" y="351"/>
                      </a:cubicBezTo>
                      <a:cubicBezTo>
                        <a:pt x="0" y="463"/>
                        <a:pt x="52" y="562"/>
                        <a:pt x="134" y="627"/>
                      </a:cubicBezTo>
                      <a:cubicBezTo>
                        <a:pt x="165" y="718"/>
                        <a:pt x="165" y="718"/>
                        <a:pt x="165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434" y="718"/>
                        <a:pt x="434" y="718"/>
                        <a:pt x="434" y="718"/>
                      </a:cubicBezTo>
                      <a:cubicBezTo>
                        <a:pt x="419" y="760"/>
                        <a:pt x="419" y="760"/>
                        <a:pt x="419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179" y="760"/>
                        <a:pt x="179" y="760"/>
                        <a:pt x="179" y="7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6" y="860"/>
                        <a:pt x="216" y="860"/>
                        <a:pt x="216" y="860"/>
                      </a:cubicBezTo>
                      <a:cubicBezTo>
                        <a:pt x="488" y="860"/>
                        <a:pt x="488" y="860"/>
                        <a:pt x="488" y="860"/>
                      </a:cubicBezTo>
                      <a:cubicBezTo>
                        <a:pt x="491" y="860"/>
                        <a:pt x="491" y="860"/>
                        <a:pt x="491" y="860"/>
                      </a:cubicBezTo>
                      <a:cubicBezTo>
                        <a:pt x="570" y="625"/>
                        <a:pt x="570" y="625"/>
                        <a:pt x="570" y="625"/>
                      </a:cubicBezTo>
                      <a:cubicBezTo>
                        <a:pt x="651" y="560"/>
                        <a:pt x="702" y="461"/>
                        <a:pt x="702" y="351"/>
                      </a:cubicBezTo>
                      <a:cubicBezTo>
                        <a:pt x="702" y="157"/>
                        <a:pt x="545" y="0"/>
                        <a:pt x="351" y="0"/>
                      </a:cubicBezTo>
                      <a:close/>
                      <a:moveTo>
                        <a:pt x="587" y="438"/>
                      </a:moveTo>
                      <a:cubicBezTo>
                        <a:pt x="568" y="490"/>
                        <a:pt x="531" y="534"/>
                        <a:pt x="485" y="563"/>
                      </a:cubicBezTo>
                      <a:cubicBezTo>
                        <a:pt x="454" y="658"/>
                        <a:pt x="454" y="658"/>
                        <a:pt x="454" y="658"/>
                      </a:cubicBezTo>
                      <a:cubicBezTo>
                        <a:pt x="250" y="658"/>
                        <a:pt x="250" y="658"/>
                        <a:pt x="250" y="658"/>
                      </a:cubicBezTo>
                      <a:cubicBezTo>
                        <a:pt x="219" y="565"/>
                        <a:pt x="219" y="565"/>
                        <a:pt x="219" y="565"/>
                      </a:cubicBezTo>
                      <a:cubicBezTo>
                        <a:pt x="172" y="536"/>
                        <a:pt x="135" y="491"/>
                        <a:pt x="115" y="439"/>
                      </a:cubicBezTo>
                      <a:cubicBezTo>
                        <a:pt x="105" y="411"/>
                        <a:pt x="99" y="382"/>
                        <a:pt x="99" y="351"/>
                      </a:cubicBezTo>
                      <a:cubicBezTo>
                        <a:pt x="99" y="212"/>
                        <a:pt x="212" y="99"/>
                        <a:pt x="351" y="99"/>
                      </a:cubicBezTo>
                      <a:cubicBezTo>
                        <a:pt x="490" y="99"/>
                        <a:pt x="603" y="212"/>
                        <a:pt x="603" y="351"/>
                      </a:cubicBezTo>
                      <a:cubicBezTo>
                        <a:pt x="603" y="381"/>
                        <a:pt x="597" y="411"/>
                        <a:pt x="587" y="43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</p:grpSp>
          <p:sp>
            <p:nvSpPr>
              <p:cNvPr id="107" name="Tekstvak 106">
                <a:extLst>
                  <a:ext uri="{FF2B5EF4-FFF2-40B4-BE49-F238E27FC236}">
                    <a16:creationId xmlns:a16="http://schemas.microsoft.com/office/drawing/2014/main" id="{7E64847B-526A-4F7C-A0F0-8EB21F2923F3}"/>
                  </a:ext>
                </a:extLst>
              </p:cNvPr>
              <p:cNvSpPr txBox="1"/>
              <p:nvPr userDrawn="1"/>
            </p:nvSpPr>
            <p:spPr>
              <a:xfrm>
                <a:off x="-1753862" y="6420664"/>
                <a:ext cx="759635" cy="389909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Support &amp;</a:t>
                </a:r>
                <a:b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</a:b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Inspiratie</a:t>
                </a:r>
              </a:p>
            </p:txBody>
          </p:sp>
        </p:grpSp>
      </p:grpSp>
      <p:sp>
        <p:nvSpPr>
          <p:cNvPr id="12" name="- INFO">
            <a:extLst>
              <a:ext uri="{FF2B5EF4-FFF2-40B4-BE49-F238E27FC236}">
                <a16:creationId xmlns:a16="http://schemas.microsoft.com/office/drawing/2014/main" id="{618D8543-DAE1-4890-8399-868CB9C8A47A}"/>
              </a:ext>
            </a:extLst>
          </p:cNvPr>
          <p:cNvSpPr txBox="1"/>
          <p:nvPr userDrawn="1"/>
        </p:nvSpPr>
        <p:spPr>
          <a:xfrm>
            <a:off x="0" y="-363556"/>
            <a:ext cx="12179300" cy="19845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l"/>
            <a:r>
              <a:rPr lang="nl-NL" sz="1400" b="1" cap="all" spc="0" baseline="0">
                <a:solidFill>
                  <a:sysClr val="windowText" lastClr="000000"/>
                </a:solidFill>
                <a:latin typeface="+mn-lt"/>
                <a:cs typeface="Calibri" panose="020F0502020204030204" pitchFamily="34" charset="0"/>
              </a:rPr>
              <a:t>Tekst + beeld L</a:t>
            </a:r>
            <a:endParaRPr lang="nl-NL" sz="1400" b="1" cap="all" spc="0" baseline="0" dirty="0">
              <a:solidFill>
                <a:sysClr val="windowText" lastClr="000000"/>
              </a:solidFill>
              <a:latin typeface="+mn-lt"/>
              <a:cs typeface="Calibri" panose="020F0502020204030204" pitchFamily="34" charset="0"/>
            </a:endParaRPr>
          </a:p>
        </p:txBody>
      </p:sp>
      <p:sp>
        <p:nvSpPr>
          <p:cNvPr id="20" name="Tijdelijke aanduiding voor afbeelding 19">
            <a:extLst>
              <a:ext uri="{FF2B5EF4-FFF2-40B4-BE49-F238E27FC236}">
                <a16:creationId xmlns:a16="http://schemas.microsoft.com/office/drawing/2014/main" id="{9FFAA759-9847-479B-B929-7E8AD15A26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483247" y="0"/>
            <a:ext cx="8708753" cy="6858000"/>
          </a:xfrm>
          <a:custGeom>
            <a:avLst/>
            <a:gdLst>
              <a:gd name="connsiteX0" fmla="*/ 4869557 w 8753737"/>
              <a:gd name="connsiteY0" fmla="*/ 0 h 6858000"/>
              <a:gd name="connsiteX1" fmla="*/ 7458512 w 8753737"/>
              <a:gd name="connsiteY1" fmla="*/ 0 h 6858000"/>
              <a:gd name="connsiteX2" fmla="*/ 8226774 w 8753737"/>
              <a:gd name="connsiteY2" fmla="*/ 0 h 6858000"/>
              <a:gd name="connsiteX3" fmla="*/ 8753737 w 8753737"/>
              <a:gd name="connsiteY3" fmla="*/ 0 h 6858000"/>
              <a:gd name="connsiteX4" fmla="*/ 8753737 w 8753737"/>
              <a:gd name="connsiteY4" fmla="*/ 6858000 h 6858000"/>
              <a:gd name="connsiteX5" fmla="*/ 8226774 w 8753737"/>
              <a:gd name="connsiteY5" fmla="*/ 6858000 h 6858000"/>
              <a:gd name="connsiteX6" fmla="*/ 7458512 w 8753737"/>
              <a:gd name="connsiteY6" fmla="*/ 6858000 h 6858000"/>
              <a:gd name="connsiteX7" fmla="*/ 388154 w 8753737"/>
              <a:gd name="connsiteY7" fmla="*/ 6858000 h 6858000"/>
              <a:gd name="connsiteX8" fmla="*/ 388154 w 8753737"/>
              <a:gd name="connsiteY8" fmla="*/ 6857999 h 6858000"/>
              <a:gd name="connsiteX9" fmla="*/ 394311 w 8753737"/>
              <a:gd name="connsiteY9" fmla="*/ 6857999 h 6858000"/>
              <a:gd name="connsiteX10" fmla="*/ 402887 w 8753737"/>
              <a:gd name="connsiteY10" fmla="*/ 6857999 h 6858000"/>
              <a:gd name="connsiteX11" fmla="*/ 135429 w 8753737"/>
              <a:gd name="connsiteY11" fmla="*/ 5728976 h 6858000"/>
              <a:gd name="connsiteX12" fmla="*/ 2567627 w 8753737"/>
              <a:gd name="connsiteY12" fmla="*/ 2400449 h 6858000"/>
              <a:gd name="connsiteX13" fmla="*/ 4861770 w 8753737"/>
              <a:gd name="connsiteY13" fmla="*/ 106018 h 6858000"/>
              <a:gd name="connsiteX0" fmla="*/ 4782938 w 8667118"/>
              <a:gd name="connsiteY0" fmla="*/ 0 h 6858000"/>
              <a:gd name="connsiteX1" fmla="*/ 7371893 w 8667118"/>
              <a:gd name="connsiteY1" fmla="*/ 0 h 6858000"/>
              <a:gd name="connsiteX2" fmla="*/ 8140155 w 8667118"/>
              <a:gd name="connsiteY2" fmla="*/ 0 h 6858000"/>
              <a:gd name="connsiteX3" fmla="*/ 8667118 w 8667118"/>
              <a:gd name="connsiteY3" fmla="*/ 0 h 6858000"/>
              <a:gd name="connsiteX4" fmla="*/ 8667118 w 8667118"/>
              <a:gd name="connsiteY4" fmla="*/ 6858000 h 6858000"/>
              <a:gd name="connsiteX5" fmla="*/ 8140155 w 8667118"/>
              <a:gd name="connsiteY5" fmla="*/ 6858000 h 6858000"/>
              <a:gd name="connsiteX6" fmla="*/ 7371893 w 8667118"/>
              <a:gd name="connsiteY6" fmla="*/ 6858000 h 6858000"/>
              <a:gd name="connsiteX7" fmla="*/ 301535 w 8667118"/>
              <a:gd name="connsiteY7" fmla="*/ 6858000 h 6858000"/>
              <a:gd name="connsiteX8" fmla="*/ 301535 w 8667118"/>
              <a:gd name="connsiteY8" fmla="*/ 6857999 h 6858000"/>
              <a:gd name="connsiteX9" fmla="*/ 307692 w 8667118"/>
              <a:gd name="connsiteY9" fmla="*/ 6857999 h 6858000"/>
              <a:gd name="connsiteX10" fmla="*/ 316268 w 8667118"/>
              <a:gd name="connsiteY10" fmla="*/ 6857999 h 6858000"/>
              <a:gd name="connsiteX11" fmla="*/ 48810 w 8667118"/>
              <a:gd name="connsiteY11" fmla="*/ 5728976 h 6858000"/>
              <a:gd name="connsiteX12" fmla="*/ 2481008 w 8667118"/>
              <a:gd name="connsiteY12" fmla="*/ 2400449 h 6858000"/>
              <a:gd name="connsiteX13" fmla="*/ 4775151 w 8667118"/>
              <a:gd name="connsiteY13" fmla="*/ 106018 h 6858000"/>
              <a:gd name="connsiteX14" fmla="*/ 4782938 w 8667118"/>
              <a:gd name="connsiteY14" fmla="*/ 0 h 6858000"/>
              <a:gd name="connsiteX0" fmla="*/ 4824573 w 8708753"/>
              <a:gd name="connsiteY0" fmla="*/ 0 h 6858000"/>
              <a:gd name="connsiteX1" fmla="*/ 7413528 w 8708753"/>
              <a:gd name="connsiteY1" fmla="*/ 0 h 6858000"/>
              <a:gd name="connsiteX2" fmla="*/ 8181790 w 8708753"/>
              <a:gd name="connsiteY2" fmla="*/ 0 h 6858000"/>
              <a:gd name="connsiteX3" fmla="*/ 8708753 w 8708753"/>
              <a:gd name="connsiteY3" fmla="*/ 0 h 6858000"/>
              <a:gd name="connsiteX4" fmla="*/ 8708753 w 8708753"/>
              <a:gd name="connsiteY4" fmla="*/ 6858000 h 6858000"/>
              <a:gd name="connsiteX5" fmla="*/ 8181790 w 8708753"/>
              <a:gd name="connsiteY5" fmla="*/ 6858000 h 6858000"/>
              <a:gd name="connsiteX6" fmla="*/ 7413528 w 8708753"/>
              <a:gd name="connsiteY6" fmla="*/ 6858000 h 6858000"/>
              <a:gd name="connsiteX7" fmla="*/ 343170 w 8708753"/>
              <a:gd name="connsiteY7" fmla="*/ 6858000 h 6858000"/>
              <a:gd name="connsiteX8" fmla="*/ 343170 w 8708753"/>
              <a:gd name="connsiteY8" fmla="*/ 6857999 h 6858000"/>
              <a:gd name="connsiteX9" fmla="*/ 349327 w 8708753"/>
              <a:gd name="connsiteY9" fmla="*/ 6857999 h 6858000"/>
              <a:gd name="connsiteX10" fmla="*/ 357903 w 8708753"/>
              <a:gd name="connsiteY10" fmla="*/ 6857999 h 6858000"/>
              <a:gd name="connsiteX11" fmla="*/ 90445 w 8708753"/>
              <a:gd name="connsiteY11" fmla="*/ 5728976 h 6858000"/>
              <a:gd name="connsiteX12" fmla="*/ 2522643 w 8708753"/>
              <a:gd name="connsiteY12" fmla="*/ 2400449 h 6858000"/>
              <a:gd name="connsiteX13" fmla="*/ 4816786 w 8708753"/>
              <a:gd name="connsiteY13" fmla="*/ 106018 h 6858000"/>
              <a:gd name="connsiteX14" fmla="*/ 4824573 w 8708753"/>
              <a:gd name="connsiteY1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8708753" h="6858000">
                <a:moveTo>
                  <a:pt x="4824573" y="0"/>
                </a:moveTo>
                <a:lnTo>
                  <a:pt x="7413528" y="0"/>
                </a:lnTo>
                <a:lnTo>
                  <a:pt x="8181790" y="0"/>
                </a:lnTo>
                <a:lnTo>
                  <a:pt x="8708753" y="0"/>
                </a:lnTo>
                <a:lnTo>
                  <a:pt x="8708753" y="6858000"/>
                </a:lnTo>
                <a:lnTo>
                  <a:pt x="8181790" y="6858000"/>
                </a:lnTo>
                <a:lnTo>
                  <a:pt x="7413528" y="6858000"/>
                </a:lnTo>
                <a:lnTo>
                  <a:pt x="343170" y="6858000"/>
                </a:lnTo>
                <a:lnTo>
                  <a:pt x="343170" y="6857999"/>
                </a:lnTo>
                <a:lnTo>
                  <a:pt x="349327" y="6857999"/>
                </a:lnTo>
                <a:lnTo>
                  <a:pt x="357903" y="6857999"/>
                </a:lnTo>
                <a:cubicBezTo>
                  <a:pt x="240890" y="6448206"/>
                  <a:pt x="157309" y="6071865"/>
                  <a:pt x="90445" y="5728976"/>
                </a:cubicBezTo>
                <a:cubicBezTo>
                  <a:pt x="-239868" y="3921571"/>
                  <a:pt x="282680" y="3337120"/>
                  <a:pt x="2522643" y="2400449"/>
                </a:cubicBezTo>
                <a:cubicBezTo>
                  <a:pt x="4121124" y="1718331"/>
                  <a:pt x="4720554" y="962708"/>
                  <a:pt x="4816786" y="106018"/>
                </a:cubicBezTo>
                <a:lnTo>
                  <a:pt x="4824573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 lIns="4860000" bIns="0" anchor="ctr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nl-NL" dirty="0"/>
              <a:t>Selecteer dit kader, ga naar de tab </a:t>
            </a:r>
            <a:br>
              <a:rPr lang="nl-NL" dirty="0"/>
            </a:br>
            <a:r>
              <a:rPr lang="nl-NL" dirty="0"/>
              <a:t>‘Slidebuilder’, klik op ‘Afbeeldingen’, </a:t>
            </a:r>
            <a:br>
              <a:rPr lang="nl-NL" dirty="0"/>
            </a:br>
            <a:r>
              <a:rPr lang="nl-NL" dirty="0"/>
              <a:t>selecteer de gewenste afbeelding </a:t>
            </a:r>
            <a:br>
              <a:rPr lang="nl-NL" dirty="0"/>
            </a:br>
            <a:r>
              <a:rPr lang="nl-NL" dirty="0"/>
              <a:t>en klik op ‘Invoegen’.</a:t>
            </a:r>
          </a:p>
        </p:txBody>
      </p:sp>
      <p:sp>
        <p:nvSpPr>
          <p:cNvPr id="8" name="titel">
            <a:extLst>
              <a:ext uri="{FF2B5EF4-FFF2-40B4-BE49-F238E27FC236}">
                <a16:creationId xmlns:a16="http://schemas.microsoft.com/office/drawing/2014/main" id="{4FCE8B7B-8D3B-466F-8956-5C1F4F50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4988" y="722568"/>
            <a:ext cx="5017435" cy="709102"/>
          </a:xfrm>
        </p:spPr>
        <p:txBody>
          <a:bodyPr/>
          <a:lstStyle/>
          <a:p>
            <a:r>
              <a:rPr lang="nl-NL"/>
              <a:t>Titel</a:t>
            </a:r>
            <a:br>
              <a:rPr lang="nl-NL"/>
            </a:br>
            <a:r>
              <a:rPr lang="nl-NL"/>
              <a:t>max. 2 regels</a:t>
            </a:r>
            <a:endParaRPr lang="nl-NL" dirty="0"/>
          </a:p>
        </p:txBody>
      </p:sp>
      <p:sp>
        <p:nvSpPr>
          <p:cNvPr id="10" name="tekst">
            <a:extLst>
              <a:ext uri="{FF2B5EF4-FFF2-40B4-BE49-F238E27FC236}">
                <a16:creationId xmlns:a16="http://schemas.microsoft.com/office/drawing/2014/main" id="{1666EADC-9024-4FF6-9D2D-3372EA71A6E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7690" y="1963738"/>
            <a:ext cx="2569584" cy="4344987"/>
          </a:xfrm>
        </p:spPr>
        <p:txBody>
          <a:bodyPr/>
          <a:lstStyle/>
          <a:p>
            <a:pPr lvl="0"/>
            <a:r>
              <a:rPr lang="nl-NL" dirty="0"/>
              <a:t>Bullet</a:t>
            </a:r>
          </a:p>
          <a:p>
            <a:pPr lvl="1"/>
            <a:r>
              <a:rPr lang="nl-NL" dirty="0"/>
              <a:t>Sub-</a:t>
            </a:r>
            <a:r>
              <a:rPr lang="nl-NL" dirty="0" err="1"/>
              <a:t>bullet</a:t>
            </a:r>
            <a:endParaRPr lang="nl-NL" dirty="0"/>
          </a:p>
          <a:p>
            <a:pPr lvl="2"/>
            <a:r>
              <a:rPr lang="nl-NL" dirty="0"/>
              <a:t>Platte tekst</a:t>
            </a:r>
          </a:p>
          <a:p>
            <a:pPr lvl="2"/>
            <a:endParaRPr lang="nl-NL" dirty="0"/>
          </a:p>
          <a:p>
            <a:pPr lvl="3"/>
            <a:r>
              <a:rPr lang="nl-NL" dirty="0"/>
              <a:t>Titel / quote</a:t>
            </a:r>
          </a:p>
          <a:p>
            <a:pPr lvl="4"/>
            <a:r>
              <a:rPr lang="nl-NL" dirty="0"/>
              <a:t>Subtitel</a:t>
            </a:r>
          </a:p>
          <a:p>
            <a:pPr lvl="4"/>
            <a:endParaRPr lang="nl-NL" dirty="0"/>
          </a:p>
          <a:p>
            <a:pPr lvl="5"/>
            <a:r>
              <a:rPr lang="nl-NL" dirty="0"/>
              <a:t>Kop</a:t>
            </a:r>
          </a:p>
          <a:p>
            <a:pPr lvl="6"/>
            <a:r>
              <a:rPr lang="nl-NL" dirty="0"/>
              <a:t>Numerieke </a:t>
            </a:r>
            <a:r>
              <a:rPr lang="nl-NL" dirty="0" err="1"/>
              <a:t>bullet</a:t>
            </a:r>
            <a:endParaRPr lang="nl-NL" dirty="0"/>
          </a:p>
          <a:p>
            <a:pPr lvl="7"/>
            <a:r>
              <a:rPr lang="nl-NL" dirty="0"/>
              <a:t>Alfabetische </a:t>
            </a:r>
            <a:r>
              <a:rPr lang="nl-NL" dirty="0" err="1"/>
              <a:t>bullet</a:t>
            </a:r>
            <a:endParaRPr lang="nl-NL" dirty="0"/>
          </a:p>
          <a:p>
            <a:pPr lvl="7"/>
            <a:endParaRPr lang="nl-NL" dirty="0"/>
          </a:p>
          <a:p>
            <a:pPr lvl="8"/>
            <a:r>
              <a:rPr lang="nl-NL" dirty="0"/>
              <a:t>*Bronvermelding</a:t>
            </a:r>
          </a:p>
          <a:p>
            <a:pPr lvl="4"/>
            <a:endParaRPr lang="nl-NL" dirty="0"/>
          </a:p>
        </p:txBody>
      </p:sp>
      <p:sp>
        <p:nvSpPr>
          <p:cNvPr id="4" name="datum">
            <a:extLst>
              <a:ext uri="{FF2B5EF4-FFF2-40B4-BE49-F238E27FC236}">
                <a16:creationId xmlns:a16="http://schemas.microsoft.com/office/drawing/2014/main" id="{8E420A72-FB1A-45BF-AC4A-C2A67FDAE6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D415E15-7B5D-450B-9B20-1A5120475E5D}" type="datetime1">
              <a:rPr lang="nl-NL" smtClean="0"/>
              <a:t>28-1-2021</a:t>
            </a:fld>
            <a:endParaRPr lang="nl-NL" dirty="0"/>
          </a:p>
        </p:txBody>
      </p:sp>
      <p:sp>
        <p:nvSpPr>
          <p:cNvPr id="5" name="voettekst">
            <a:extLst>
              <a:ext uri="{FF2B5EF4-FFF2-40B4-BE49-F238E27FC236}">
                <a16:creationId xmlns:a16="http://schemas.microsoft.com/office/drawing/2014/main" id="{7B9B5AD8-20ED-43D8-A7A9-54D9AEF0A9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Erasmus University Rotterdam </a:t>
            </a:r>
            <a:endParaRPr lang="nl-NL" dirty="0"/>
          </a:p>
        </p:txBody>
      </p:sp>
      <p:sp>
        <p:nvSpPr>
          <p:cNvPr id="6" name="dianummer">
            <a:extLst>
              <a:ext uri="{FF2B5EF4-FFF2-40B4-BE49-F238E27FC236}">
                <a16:creationId xmlns:a16="http://schemas.microsoft.com/office/drawing/2014/main" id="{C8474D2A-EAE8-4700-98D0-EF6368634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61A1203-CA3D-4D48-AFA0-9D668419C1D5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68161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S [boven]+ Beeld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4" name="- INSTRUCTIES">
            <a:extLst>
              <a:ext uri="{FF2B5EF4-FFF2-40B4-BE49-F238E27FC236}">
                <a16:creationId xmlns:a16="http://schemas.microsoft.com/office/drawing/2014/main" id="{48145473-8EF9-4B1C-A17E-AF1D80147DF9}"/>
              </a:ext>
            </a:extLst>
          </p:cNvPr>
          <p:cNvGrpSpPr/>
          <p:nvPr userDrawn="1"/>
        </p:nvGrpSpPr>
        <p:grpSpPr>
          <a:xfrm>
            <a:off x="-3786437" y="-1"/>
            <a:ext cx="3693386" cy="5952132"/>
            <a:chOff x="-3786437" y="-1"/>
            <a:chExt cx="3693386" cy="5952132"/>
          </a:xfrm>
        </p:grpSpPr>
        <p:sp>
          <p:nvSpPr>
            <p:cNvPr id="155" name="Rechthoek 154">
              <a:extLst>
                <a:ext uri="{FF2B5EF4-FFF2-40B4-BE49-F238E27FC236}">
                  <a16:creationId xmlns:a16="http://schemas.microsoft.com/office/drawing/2014/main" id="{9D1F35B8-DAD8-4960-9EF2-CC4A3CF0750F}"/>
                </a:ext>
              </a:extLst>
            </p:cNvPr>
            <p:cNvSpPr/>
            <p:nvPr userDrawn="1"/>
          </p:nvSpPr>
          <p:spPr>
            <a:xfrm>
              <a:off x="-3786165" y="-1"/>
              <a:ext cx="3593091" cy="5124131"/>
            </a:xfrm>
            <a:prstGeom prst="rect">
              <a:avLst/>
            </a:prstGeom>
            <a:solidFill>
              <a:schemeClr val="accent2"/>
            </a:solidFill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Tekst niveaus kiezen</a:t>
              </a:r>
            </a:p>
          </p:txBody>
        </p:sp>
        <p:sp>
          <p:nvSpPr>
            <p:cNvPr id="156" name="Ovaal 155">
              <a:extLst>
                <a:ext uri="{FF2B5EF4-FFF2-40B4-BE49-F238E27FC236}">
                  <a16:creationId xmlns:a16="http://schemas.microsoft.com/office/drawing/2014/main" id="{A93902A2-A289-44F5-9093-6FA86CA591BC}"/>
                </a:ext>
              </a:extLst>
            </p:cNvPr>
            <p:cNvSpPr/>
            <p:nvPr userDrawn="1"/>
          </p:nvSpPr>
          <p:spPr>
            <a:xfrm>
              <a:off x="-3604183" y="183748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57" name="Rechthoek 156">
              <a:extLst>
                <a:ext uri="{FF2B5EF4-FFF2-40B4-BE49-F238E27FC236}">
                  <a16:creationId xmlns:a16="http://schemas.microsoft.com/office/drawing/2014/main" id="{A771A69E-4DC3-4B35-805F-9064EA15CB1E}"/>
                </a:ext>
              </a:extLst>
            </p:cNvPr>
            <p:cNvSpPr/>
            <p:nvPr userDrawn="1"/>
          </p:nvSpPr>
          <p:spPr>
            <a:xfrm>
              <a:off x="-3319415" y="183748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9875" marR="0" lvl="0" indent="-269875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bg1"/>
                </a:buClr>
                <a:buSzTx/>
                <a:buFont typeface="Calibri" panose="020F0502020204030204" pitchFamily="34" charset="0"/>
                <a:buChar char="›"/>
                <a:tabLst/>
                <a:defRPr/>
              </a:pP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Bullet</a:t>
              </a:r>
              <a:endParaRPr kumimoji="0" lang="nl-NL" sz="1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cs typeface="Calibri" panose="020F0502020204030204" pitchFamily="34" charset="0"/>
              </a:endParaRPr>
            </a:p>
          </p:txBody>
        </p:sp>
        <p:sp>
          <p:nvSpPr>
            <p:cNvPr id="158" name="Ovaal 157">
              <a:extLst>
                <a:ext uri="{FF2B5EF4-FFF2-40B4-BE49-F238E27FC236}">
                  <a16:creationId xmlns:a16="http://schemas.microsoft.com/office/drawing/2014/main" id="{1B764F4B-E746-49C8-9FC7-7905F4EBD6F1}"/>
                </a:ext>
              </a:extLst>
            </p:cNvPr>
            <p:cNvSpPr/>
            <p:nvPr userDrawn="1"/>
          </p:nvSpPr>
          <p:spPr>
            <a:xfrm>
              <a:off x="-3604183" y="219682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59" name="Rechthoek 158">
              <a:extLst>
                <a:ext uri="{FF2B5EF4-FFF2-40B4-BE49-F238E27FC236}">
                  <a16:creationId xmlns:a16="http://schemas.microsoft.com/office/drawing/2014/main" id="{94B997E8-41E4-40FA-822F-33818492DD22}"/>
                </a:ext>
              </a:extLst>
            </p:cNvPr>
            <p:cNvSpPr/>
            <p:nvPr userDrawn="1"/>
          </p:nvSpPr>
          <p:spPr>
            <a:xfrm>
              <a:off x="-3604183" y="1196113"/>
              <a:ext cx="3229047" cy="459227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Gebruik onder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‘Start’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de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lijstniveau-knoppen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om een tekst niveau te kiezen. 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Kies uit:</a:t>
              </a:r>
            </a:p>
          </p:txBody>
        </p:sp>
        <p:sp>
          <p:nvSpPr>
            <p:cNvPr id="160" name="Rechthoek 159">
              <a:extLst>
                <a:ext uri="{FF2B5EF4-FFF2-40B4-BE49-F238E27FC236}">
                  <a16:creationId xmlns:a16="http://schemas.microsoft.com/office/drawing/2014/main" id="{0DD4A4C7-D72B-4FC2-8B93-1AE3DF3B217D}"/>
                </a:ext>
              </a:extLst>
            </p:cNvPr>
            <p:cNvSpPr/>
            <p:nvPr userDrawn="1"/>
          </p:nvSpPr>
          <p:spPr>
            <a:xfrm>
              <a:off x="-3319415" y="219682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539750" marR="0" lvl="0" indent="-269875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bg1"/>
                </a:buClr>
                <a:buSzTx/>
                <a:buFont typeface="Calibri" panose="020F0502020204030204" pitchFamily="34" charset="0"/>
                <a:buChar char="›"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Sub-</a:t>
              </a: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bullet</a:t>
              </a:r>
              <a:endParaRPr kumimoji="0" lang="nl-NL" sz="1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cs typeface="Calibri" panose="020F0502020204030204" pitchFamily="34" charset="0"/>
              </a:endParaRPr>
            </a:p>
          </p:txBody>
        </p:sp>
        <p:sp>
          <p:nvSpPr>
            <p:cNvPr id="161" name="Ovaal 160">
              <a:extLst>
                <a:ext uri="{FF2B5EF4-FFF2-40B4-BE49-F238E27FC236}">
                  <a16:creationId xmlns:a16="http://schemas.microsoft.com/office/drawing/2014/main" id="{49772829-CBA3-40C4-AC7E-3CA15F9DC692}"/>
                </a:ext>
              </a:extLst>
            </p:cNvPr>
            <p:cNvSpPr/>
            <p:nvPr userDrawn="1"/>
          </p:nvSpPr>
          <p:spPr>
            <a:xfrm>
              <a:off x="-3604183" y="255617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162" name="Rechthoek 161">
              <a:extLst>
                <a:ext uri="{FF2B5EF4-FFF2-40B4-BE49-F238E27FC236}">
                  <a16:creationId xmlns:a16="http://schemas.microsoft.com/office/drawing/2014/main" id="{6361D72D-5053-4C11-B453-0FF7A2B37856}"/>
                </a:ext>
              </a:extLst>
            </p:cNvPr>
            <p:cNvSpPr/>
            <p:nvPr userDrawn="1"/>
          </p:nvSpPr>
          <p:spPr>
            <a:xfrm>
              <a:off x="-3319415" y="255617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Calibri" panose="020F0502020204030204" pitchFamily="34" charset="0"/>
                <a:buNone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Platte tekst</a:t>
              </a:r>
            </a:p>
          </p:txBody>
        </p:sp>
        <p:sp>
          <p:nvSpPr>
            <p:cNvPr id="163" name="Ovaal 162">
              <a:extLst>
                <a:ext uri="{FF2B5EF4-FFF2-40B4-BE49-F238E27FC236}">
                  <a16:creationId xmlns:a16="http://schemas.microsoft.com/office/drawing/2014/main" id="{188C98BC-7253-4CAB-A38B-9D8EA2249D34}"/>
                </a:ext>
              </a:extLst>
            </p:cNvPr>
            <p:cNvSpPr/>
            <p:nvPr userDrawn="1"/>
          </p:nvSpPr>
          <p:spPr>
            <a:xfrm>
              <a:off x="-3604183" y="291551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164" name="Rechthoek 163">
              <a:extLst>
                <a:ext uri="{FF2B5EF4-FFF2-40B4-BE49-F238E27FC236}">
                  <a16:creationId xmlns:a16="http://schemas.microsoft.com/office/drawing/2014/main" id="{9F525FD0-FDF0-45E2-A04E-096084AC6991}"/>
                </a:ext>
              </a:extLst>
            </p:cNvPr>
            <p:cNvSpPr/>
            <p:nvPr userDrawn="1"/>
          </p:nvSpPr>
          <p:spPr>
            <a:xfrm>
              <a:off x="-3319415" y="291551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34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Titel / Quote</a:t>
              </a:r>
            </a:p>
          </p:txBody>
        </p:sp>
        <p:sp>
          <p:nvSpPr>
            <p:cNvPr id="165" name="Ovaal 164">
              <a:extLst>
                <a:ext uri="{FF2B5EF4-FFF2-40B4-BE49-F238E27FC236}">
                  <a16:creationId xmlns:a16="http://schemas.microsoft.com/office/drawing/2014/main" id="{E3531968-F9C0-4D3A-96DD-CFEB7D92078C}"/>
                </a:ext>
              </a:extLst>
            </p:cNvPr>
            <p:cNvSpPr/>
            <p:nvPr userDrawn="1"/>
          </p:nvSpPr>
          <p:spPr>
            <a:xfrm>
              <a:off x="-3604183" y="327486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166" name="Rechthoek 165">
              <a:extLst>
                <a:ext uri="{FF2B5EF4-FFF2-40B4-BE49-F238E27FC236}">
                  <a16:creationId xmlns:a16="http://schemas.microsoft.com/office/drawing/2014/main" id="{B6F03F4C-8C7D-489B-A509-0060FD025DE5}"/>
                </a:ext>
              </a:extLst>
            </p:cNvPr>
            <p:cNvSpPr/>
            <p:nvPr userDrawn="1"/>
          </p:nvSpPr>
          <p:spPr>
            <a:xfrm>
              <a:off x="-3319415" y="327486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8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Subtitel</a:t>
              </a:r>
            </a:p>
          </p:txBody>
        </p:sp>
        <p:sp>
          <p:nvSpPr>
            <p:cNvPr id="167" name="Ovaal 166">
              <a:extLst>
                <a:ext uri="{FF2B5EF4-FFF2-40B4-BE49-F238E27FC236}">
                  <a16:creationId xmlns:a16="http://schemas.microsoft.com/office/drawing/2014/main" id="{3C5F28D0-A412-4239-9D5E-08C527E5900D}"/>
                </a:ext>
              </a:extLst>
            </p:cNvPr>
            <p:cNvSpPr/>
            <p:nvPr userDrawn="1"/>
          </p:nvSpPr>
          <p:spPr>
            <a:xfrm>
              <a:off x="-3604183" y="363420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6</a:t>
              </a:r>
            </a:p>
          </p:txBody>
        </p:sp>
        <p:sp>
          <p:nvSpPr>
            <p:cNvPr id="168" name="Rechthoek 167">
              <a:extLst>
                <a:ext uri="{FF2B5EF4-FFF2-40B4-BE49-F238E27FC236}">
                  <a16:creationId xmlns:a16="http://schemas.microsoft.com/office/drawing/2014/main" id="{29F4CA68-1E31-4AEE-B242-C650F5F6B8C4}"/>
                </a:ext>
              </a:extLst>
            </p:cNvPr>
            <p:cNvSpPr/>
            <p:nvPr userDrawn="1"/>
          </p:nvSpPr>
          <p:spPr>
            <a:xfrm>
              <a:off x="-3319415" y="399355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6700" marR="0" lvl="0" indent="-26670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bg1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Numerieke </a:t>
              </a: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bullet</a:t>
              </a: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 </a:t>
              </a:r>
            </a:p>
          </p:txBody>
        </p:sp>
        <p:sp>
          <p:nvSpPr>
            <p:cNvPr id="169" name="Ovaal 168">
              <a:extLst>
                <a:ext uri="{FF2B5EF4-FFF2-40B4-BE49-F238E27FC236}">
                  <a16:creationId xmlns:a16="http://schemas.microsoft.com/office/drawing/2014/main" id="{9BCDE067-8BCB-43FF-8348-ABE263055A2F}"/>
                </a:ext>
              </a:extLst>
            </p:cNvPr>
            <p:cNvSpPr/>
            <p:nvPr userDrawn="1"/>
          </p:nvSpPr>
          <p:spPr>
            <a:xfrm>
              <a:off x="-3604183" y="399355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</a:p>
          </p:txBody>
        </p:sp>
        <p:sp>
          <p:nvSpPr>
            <p:cNvPr id="170" name="Rechthoek 169">
              <a:extLst>
                <a:ext uri="{FF2B5EF4-FFF2-40B4-BE49-F238E27FC236}">
                  <a16:creationId xmlns:a16="http://schemas.microsoft.com/office/drawing/2014/main" id="{8CD72627-08FC-499D-9989-1CEABD28ADDB}"/>
                </a:ext>
              </a:extLst>
            </p:cNvPr>
            <p:cNvSpPr/>
            <p:nvPr userDrawn="1"/>
          </p:nvSpPr>
          <p:spPr>
            <a:xfrm>
              <a:off x="-3325830" y="435289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6700" marR="0" lvl="0" indent="-26670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bg1"/>
                </a:buClr>
                <a:buSzTx/>
                <a:buFont typeface="+mj-lt"/>
                <a:buAutoNum type="alphaLcPeriod"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Alfabetische </a:t>
              </a: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bullet</a:t>
              </a: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 </a:t>
              </a:r>
            </a:p>
          </p:txBody>
        </p:sp>
        <p:sp>
          <p:nvSpPr>
            <p:cNvPr id="171" name="Ovaal 170">
              <a:extLst>
                <a:ext uri="{FF2B5EF4-FFF2-40B4-BE49-F238E27FC236}">
                  <a16:creationId xmlns:a16="http://schemas.microsoft.com/office/drawing/2014/main" id="{7EA33C07-936B-4874-8EF3-3F22E64C8A5C}"/>
                </a:ext>
              </a:extLst>
            </p:cNvPr>
            <p:cNvSpPr/>
            <p:nvPr userDrawn="1"/>
          </p:nvSpPr>
          <p:spPr>
            <a:xfrm>
              <a:off x="-3604183" y="435289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8</a:t>
              </a:r>
            </a:p>
          </p:txBody>
        </p:sp>
        <p:sp>
          <p:nvSpPr>
            <p:cNvPr id="172" name="Rechthoek 171">
              <a:extLst>
                <a:ext uri="{FF2B5EF4-FFF2-40B4-BE49-F238E27FC236}">
                  <a16:creationId xmlns:a16="http://schemas.microsoft.com/office/drawing/2014/main" id="{CCC2E616-810E-46C1-80B3-35CB579318BD}"/>
                </a:ext>
              </a:extLst>
            </p:cNvPr>
            <p:cNvSpPr/>
            <p:nvPr userDrawn="1"/>
          </p:nvSpPr>
          <p:spPr>
            <a:xfrm>
              <a:off x="-3319415" y="4712245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200" b="0" i="1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*Bronvermelding </a:t>
              </a:r>
            </a:p>
          </p:txBody>
        </p:sp>
        <p:sp>
          <p:nvSpPr>
            <p:cNvPr id="173" name="Ovaal 172">
              <a:extLst>
                <a:ext uri="{FF2B5EF4-FFF2-40B4-BE49-F238E27FC236}">
                  <a16:creationId xmlns:a16="http://schemas.microsoft.com/office/drawing/2014/main" id="{945252FC-6AB1-4616-8C72-BA102968341D}"/>
                </a:ext>
              </a:extLst>
            </p:cNvPr>
            <p:cNvSpPr/>
            <p:nvPr userDrawn="1"/>
          </p:nvSpPr>
          <p:spPr>
            <a:xfrm>
              <a:off x="-3604183" y="4712245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9</a:t>
              </a:r>
            </a:p>
          </p:txBody>
        </p:sp>
        <p:sp>
          <p:nvSpPr>
            <p:cNvPr id="174" name="Rechthoek 173">
              <a:extLst>
                <a:ext uri="{FF2B5EF4-FFF2-40B4-BE49-F238E27FC236}">
                  <a16:creationId xmlns:a16="http://schemas.microsoft.com/office/drawing/2014/main" id="{E07BE4B5-C557-401F-997E-A9E83FB06066}"/>
                </a:ext>
              </a:extLst>
            </p:cNvPr>
            <p:cNvSpPr/>
            <p:nvPr userDrawn="1"/>
          </p:nvSpPr>
          <p:spPr>
            <a:xfrm>
              <a:off x="-3319415" y="363420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Kop</a:t>
              </a:r>
            </a:p>
          </p:txBody>
        </p:sp>
        <p:sp>
          <p:nvSpPr>
            <p:cNvPr id="175" name="Rechthoek 174">
              <a:extLst>
                <a:ext uri="{FF2B5EF4-FFF2-40B4-BE49-F238E27FC236}">
                  <a16:creationId xmlns:a16="http://schemas.microsoft.com/office/drawing/2014/main" id="{29D9C486-CB90-4772-A1B7-5A8E6D968595}"/>
                </a:ext>
              </a:extLst>
            </p:cNvPr>
            <p:cNvSpPr/>
            <p:nvPr userDrawn="1"/>
          </p:nvSpPr>
          <p:spPr>
            <a:xfrm>
              <a:off x="-3786437" y="5124131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MEER WETEN?</a:t>
              </a:r>
              <a:b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Ga naar de tab</a:t>
              </a: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'SLIDEBUILDER’ </a:t>
              </a: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en klik</a:t>
              </a:r>
              <a:b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op de knop </a:t>
              </a: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'Support &amp; Inspiratie'</a:t>
              </a:r>
            </a:p>
          </p:txBody>
        </p:sp>
        <p:grpSp>
          <p:nvGrpSpPr>
            <p:cNvPr id="176" name="ICOON_info">
              <a:extLst>
                <a:ext uri="{FF2B5EF4-FFF2-40B4-BE49-F238E27FC236}">
                  <a16:creationId xmlns:a16="http://schemas.microsoft.com/office/drawing/2014/main" id="{24DB846E-3169-4B0A-9E52-F2B2610B7551}"/>
                </a:ext>
              </a:extLst>
            </p:cNvPr>
            <p:cNvGrpSpPr/>
            <p:nvPr userDrawn="1"/>
          </p:nvGrpSpPr>
          <p:grpSpPr>
            <a:xfrm>
              <a:off x="-376736" y="5063968"/>
              <a:ext cx="283685" cy="283685"/>
              <a:chOff x="-510741" y="5913713"/>
              <a:chExt cx="267555" cy="267555"/>
            </a:xfrm>
          </p:grpSpPr>
          <p:sp>
            <p:nvSpPr>
              <p:cNvPr id="224" name="Ovaal 223">
                <a:extLst>
                  <a:ext uri="{FF2B5EF4-FFF2-40B4-BE49-F238E27FC236}">
                    <a16:creationId xmlns:a16="http://schemas.microsoft.com/office/drawing/2014/main" id="{2E7FAF26-F32C-40E7-8FA4-46DBFA029CE7}"/>
                  </a:ext>
                </a:extLst>
              </p:cNvPr>
              <p:cNvSpPr/>
              <p:nvPr userDrawn="1"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25" name="Graphic 163" descr="Informatie">
                <a:extLst>
                  <a:ext uri="{FF2B5EF4-FFF2-40B4-BE49-F238E27FC236}">
                    <a16:creationId xmlns:a16="http://schemas.microsoft.com/office/drawing/2014/main" id="{589DAD6E-F0B8-4B7D-B994-C93C99F2CD8E}"/>
                  </a:ext>
                </a:extLst>
              </p:cNvPr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avLst/>
                <a:gdLst>
                  <a:gd name="connsiteX0" fmla="*/ 145860 w 291719"/>
                  <a:gd name="connsiteY0" fmla="*/ 0 h 291719"/>
                  <a:gd name="connsiteX1" fmla="*/ 0 w 291719"/>
                  <a:gd name="connsiteY1" fmla="*/ 145860 h 291719"/>
                  <a:gd name="connsiteX2" fmla="*/ 145860 w 291719"/>
                  <a:gd name="connsiteY2" fmla="*/ 291720 h 291719"/>
                  <a:gd name="connsiteX3" fmla="*/ 291720 w 291719"/>
                  <a:gd name="connsiteY3" fmla="*/ 145860 h 291719"/>
                  <a:gd name="connsiteX4" fmla="*/ 145860 w 291719"/>
                  <a:gd name="connsiteY4" fmla="*/ 0 h 291719"/>
                  <a:gd name="connsiteX5" fmla="*/ 138183 w 291719"/>
                  <a:gd name="connsiteY5" fmla="*/ 38384 h 291719"/>
                  <a:gd name="connsiteX6" fmla="*/ 157375 w 291719"/>
                  <a:gd name="connsiteY6" fmla="*/ 57576 h 291719"/>
                  <a:gd name="connsiteX7" fmla="*/ 138183 w 291719"/>
                  <a:gd name="connsiteY7" fmla="*/ 76768 h 291719"/>
                  <a:gd name="connsiteX8" fmla="*/ 118991 w 291719"/>
                  <a:gd name="connsiteY8" fmla="*/ 57576 h 291719"/>
                  <a:gd name="connsiteX9" fmla="*/ 138183 w 291719"/>
                  <a:gd name="connsiteY9" fmla="*/ 38384 h 291719"/>
                  <a:gd name="connsiteX10" fmla="*/ 184244 w 291719"/>
                  <a:gd name="connsiteY10" fmla="*/ 253336 h 291719"/>
                  <a:gd name="connsiteX11" fmla="*/ 107476 w 291719"/>
                  <a:gd name="connsiteY11" fmla="*/ 253336 h 291719"/>
                  <a:gd name="connsiteX12" fmla="*/ 107476 w 291719"/>
                  <a:gd name="connsiteY12" fmla="*/ 230305 h 291719"/>
                  <a:gd name="connsiteX13" fmla="*/ 134345 w 291719"/>
                  <a:gd name="connsiteY13" fmla="*/ 230305 h 291719"/>
                  <a:gd name="connsiteX14" fmla="*/ 134345 w 291719"/>
                  <a:gd name="connsiteY14" fmla="*/ 115153 h 291719"/>
                  <a:gd name="connsiteX15" fmla="*/ 111314 w 291719"/>
                  <a:gd name="connsiteY15" fmla="*/ 115153 h 291719"/>
                  <a:gd name="connsiteX16" fmla="*/ 111314 w 291719"/>
                  <a:gd name="connsiteY16" fmla="*/ 92122 h 291719"/>
                  <a:gd name="connsiteX17" fmla="*/ 157375 w 291719"/>
                  <a:gd name="connsiteY17" fmla="*/ 92122 h 291719"/>
                  <a:gd name="connsiteX18" fmla="*/ 157375 w 291719"/>
                  <a:gd name="connsiteY18" fmla="*/ 115153 h 291719"/>
                  <a:gd name="connsiteX19" fmla="*/ 157375 w 291719"/>
                  <a:gd name="connsiteY19" fmla="*/ 230305 h 291719"/>
                  <a:gd name="connsiteX20" fmla="*/ 184244 w 291719"/>
                  <a:gd name="connsiteY20" fmla="*/ 230305 h 291719"/>
                  <a:gd name="connsiteX21" fmla="*/ 184244 w 291719"/>
                  <a:gd name="connsiteY21" fmla="*/ 253336 h 29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200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77" name="VOORBEELD">
              <a:extLst>
                <a:ext uri="{FF2B5EF4-FFF2-40B4-BE49-F238E27FC236}">
                  <a16:creationId xmlns:a16="http://schemas.microsoft.com/office/drawing/2014/main" id="{FA0E05F8-F0B8-4134-8DDD-8DB3525906D9}"/>
                </a:ext>
              </a:extLst>
            </p:cNvPr>
            <p:cNvGrpSpPr/>
            <p:nvPr userDrawn="1"/>
          </p:nvGrpSpPr>
          <p:grpSpPr>
            <a:xfrm>
              <a:off x="-3605171" y="458674"/>
              <a:ext cx="3234311" cy="558875"/>
              <a:chOff x="-3605171" y="458674"/>
              <a:chExt cx="3234311" cy="558875"/>
            </a:xfrm>
          </p:grpSpPr>
          <p:sp>
            <p:nvSpPr>
              <p:cNvPr id="184" name="Rechthoek 183">
                <a:extLst>
                  <a:ext uri="{FF2B5EF4-FFF2-40B4-BE49-F238E27FC236}">
                    <a16:creationId xmlns:a16="http://schemas.microsoft.com/office/drawing/2014/main" id="{6A6B625D-A260-44EB-9D94-4BAF9C6EC45E}"/>
                  </a:ext>
                </a:extLst>
              </p:cNvPr>
              <p:cNvSpPr/>
              <p:nvPr userDrawn="1"/>
            </p:nvSpPr>
            <p:spPr>
              <a:xfrm>
                <a:off x="-3604183" y="458674"/>
                <a:ext cx="393459" cy="184058"/>
              </a:xfrm>
              <a:prstGeom prst="rect">
                <a:avLst/>
              </a:prstGeom>
              <a:solidFill>
                <a:srgbClr val="F8F8F8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1800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9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Start</a:t>
                </a:r>
              </a:p>
            </p:txBody>
          </p:sp>
          <p:sp>
            <p:nvSpPr>
              <p:cNvPr id="185" name="Rechthoek 184">
                <a:extLst>
                  <a:ext uri="{FF2B5EF4-FFF2-40B4-BE49-F238E27FC236}">
                    <a16:creationId xmlns:a16="http://schemas.microsoft.com/office/drawing/2014/main" id="{3BB064CC-8328-435E-ACA6-8F4E7400F658}"/>
                  </a:ext>
                </a:extLst>
              </p:cNvPr>
              <p:cNvSpPr/>
              <p:nvPr userDrawn="1"/>
            </p:nvSpPr>
            <p:spPr>
              <a:xfrm>
                <a:off x="-3599184" y="621345"/>
                <a:ext cx="383782" cy="27171"/>
              </a:xfrm>
              <a:prstGeom prst="rect">
                <a:avLst/>
              </a:prstGeom>
              <a:solidFill>
                <a:srgbClr val="B746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186" name="Groep 185">
                <a:extLst>
                  <a:ext uri="{FF2B5EF4-FFF2-40B4-BE49-F238E27FC236}">
                    <a16:creationId xmlns:a16="http://schemas.microsoft.com/office/drawing/2014/main" id="{EA815DEE-C2C8-4342-B6EA-B3955BD1E348}"/>
                  </a:ext>
                </a:extLst>
              </p:cNvPr>
              <p:cNvGrpSpPr/>
              <p:nvPr userDrawn="1"/>
            </p:nvGrpSpPr>
            <p:grpSpPr>
              <a:xfrm>
                <a:off x="-3386247" y="830871"/>
                <a:ext cx="139423" cy="109566"/>
                <a:chOff x="-2866744" y="827071"/>
                <a:chExt cx="168701" cy="132575"/>
              </a:xfrm>
            </p:grpSpPr>
            <p:grpSp>
              <p:nvGrpSpPr>
                <p:cNvPr id="217" name="Groep 216">
                  <a:extLst>
                    <a:ext uri="{FF2B5EF4-FFF2-40B4-BE49-F238E27FC236}">
                      <a16:creationId xmlns:a16="http://schemas.microsoft.com/office/drawing/2014/main" id="{F821B1B8-EEB0-412F-9ABA-780402DE8556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219" name="Rechte verbindingslijn 218">
                    <a:extLst>
                      <a:ext uri="{FF2B5EF4-FFF2-40B4-BE49-F238E27FC236}">
                        <a16:creationId xmlns:a16="http://schemas.microsoft.com/office/drawing/2014/main" id="{11482CA7-DD86-4107-AB1B-F7302C9BDF8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20" name="Rechte verbindingslijn 219">
                    <a:extLst>
                      <a:ext uri="{FF2B5EF4-FFF2-40B4-BE49-F238E27FC236}">
                        <a16:creationId xmlns:a16="http://schemas.microsoft.com/office/drawing/2014/main" id="{138399EF-03E1-489D-A472-DDD6D82E14F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21" name="Rechte verbindingslijn 220">
                    <a:extLst>
                      <a:ext uri="{FF2B5EF4-FFF2-40B4-BE49-F238E27FC236}">
                        <a16:creationId xmlns:a16="http://schemas.microsoft.com/office/drawing/2014/main" id="{A3ACA7AF-AF8D-4C92-8D00-20ACB844F3C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22" name="Rechte verbindingslijn 221">
                    <a:extLst>
                      <a:ext uri="{FF2B5EF4-FFF2-40B4-BE49-F238E27FC236}">
                        <a16:creationId xmlns:a16="http://schemas.microsoft.com/office/drawing/2014/main" id="{76F383F1-7370-41EA-8C08-7E1B03EEE9E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23" name="Rechte verbindingslijn 222">
                    <a:extLst>
                      <a:ext uri="{FF2B5EF4-FFF2-40B4-BE49-F238E27FC236}">
                        <a16:creationId xmlns:a16="http://schemas.microsoft.com/office/drawing/2014/main" id="{7BE00CF0-27F3-451A-9056-05D43E9ABA1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218" name="Pijl: rechts 217">
                  <a:extLst>
                    <a:ext uri="{FF2B5EF4-FFF2-40B4-BE49-F238E27FC236}">
                      <a16:creationId xmlns:a16="http://schemas.microsoft.com/office/drawing/2014/main" id="{B31D846E-5256-4C6B-998C-2A689369E573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87" name="Groep 186">
                <a:extLst>
                  <a:ext uri="{FF2B5EF4-FFF2-40B4-BE49-F238E27FC236}">
                    <a16:creationId xmlns:a16="http://schemas.microsoft.com/office/drawing/2014/main" id="{DBD09DCC-2F3E-4C3F-B1EF-928A399213FB}"/>
                  </a:ext>
                </a:extLst>
              </p:cNvPr>
              <p:cNvGrpSpPr/>
              <p:nvPr userDrawn="1"/>
            </p:nvGrpSpPr>
            <p:grpSpPr>
              <a:xfrm>
                <a:off x="-3605171" y="830871"/>
                <a:ext cx="139423" cy="109566"/>
                <a:chOff x="-2866744" y="518074"/>
                <a:chExt cx="168701" cy="132575"/>
              </a:xfrm>
            </p:grpSpPr>
            <p:grpSp>
              <p:nvGrpSpPr>
                <p:cNvPr id="210" name="Groep 209">
                  <a:extLst>
                    <a:ext uri="{FF2B5EF4-FFF2-40B4-BE49-F238E27FC236}">
                      <a16:creationId xmlns:a16="http://schemas.microsoft.com/office/drawing/2014/main" id="{680AA9C8-DFA2-4D6C-8C29-AB11BFD46607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212" name="Rechte verbindingslijn 211">
                    <a:extLst>
                      <a:ext uri="{FF2B5EF4-FFF2-40B4-BE49-F238E27FC236}">
                        <a16:creationId xmlns:a16="http://schemas.microsoft.com/office/drawing/2014/main" id="{D3A05DDA-9F08-49ED-AAE6-3FF8578FD1B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13" name="Rechte verbindingslijn 212">
                    <a:extLst>
                      <a:ext uri="{FF2B5EF4-FFF2-40B4-BE49-F238E27FC236}">
                        <a16:creationId xmlns:a16="http://schemas.microsoft.com/office/drawing/2014/main" id="{7EB5DFAC-3F3B-42D5-A7AC-D38097B4A6D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14" name="Rechte verbindingslijn 213">
                    <a:extLst>
                      <a:ext uri="{FF2B5EF4-FFF2-40B4-BE49-F238E27FC236}">
                        <a16:creationId xmlns:a16="http://schemas.microsoft.com/office/drawing/2014/main" id="{3402A50F-F945-4953-B995-A202C9D68E1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15" name="Rechte verbindingslijn 214">
                    <a:extLst>
                      <a:ext uri="{FF2B5EF4-FFF2-40B4-BE49-F238E27FC236}">
                        <a16:creationId xmlns:a16="http://schemas.microsoft.com/office/drawing/2014/main" id="{99349757-9AB2-4E17-9DD3-2E71C50D02A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16" name="Rechte verbindingslijn 215">
                    <a:extLst>
                      <a:ext uri="{FF2B5EF4-FFF2-40B4-BE49-F238E27FC236}">
                        <a16:creationId xmlns:a16="http://schemas.microsoft.com/office/drawing/2014/main" id="{76B6F728-E724-4C75-9B8F-6D8341168DF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211" name="Pijl: rechts 210">
                  <a:extLst>
                    <a:ext uri="{FF2B5EF4-FFF2-40B4-BE49-F238E27FC236}">
                      <a16:creationId xmlns:a16="http://schemas.microsoft.com/office/drawing/2014/main" id="{C7E65140-0FFC-479F-8659-DAC2BC2D7085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cxnSp>
            <p:nvCxnSpPr>
              <p:cNvPr id="188" name="Rechte verbindingslijn 187">
                <a:extLst>
                  <a:ext uri="{FF2B5EF4-FFF2-40B4-BE49-F238E27FC236}">
                    <a16:creationId xmlns:a16="http://schemas.microsoft.com/office/drawing/2014/main" id="{9AAA3BEE-815E-4249-AAB2-D8A62C04EA9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459956" y="588169"/>
                <a:ext cx="547687" cy="219076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189" name="Rechte verbindingslijn 188">
                <a:extLst>
                  <a:ext uri="{FF2B5EF4-FFF2-40B4-BE49-F238E27FC236}">
                    <a16:creationId xmlns:a16="http://schemas.microsoft.com/office/drawing/2014/main" id="{44C7A340-38CE-4E7D-AAB3-F8992935FAD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224213" y="828675"/>
                <a:ext cx="319088" cy="0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sp>
            <p:nvSpPr>
              <p:cNvPr id="190" name="Rechthoek 189">
                <a:extLst>
                  <a:ext uri="{FF2B5EF4-FFF2-40B4-BE49-F238E27FC236}">
                    <a16:creationId xmlns:a16="http://schemas.microsoft.com/office/drawing/2014/main" id="{3FC83404-464B-423E-BEBA-AE329DAAE091}"/>
                  </a:ext>
                </a:extLst>
              </p:cNvPr>
              <p:cNvSpPr/>
              <p:nvPr userDrawn="1"/>
            </p:nvSpPr>
            <p:spPr>
              <a:xfrm>
                <a:off x="-2559903" y="512179"/>
                <a:ext cx="2189042" cy="15108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Tekstniveau omhoog</a:t>
                </a:r>
              </a:p>
            </p:txBody>
          </p:sp>
          <p:sp>
            <p:nvSpPr>
              <p:cNvPr id="191" name="Rechthoek 190">
                <a:extLst>
                  <a:ext uri="{FF2B5EF4-FFF2-40B4-BE49-F238E27FC236}">
                    <a16:creationId xmlns:a16="http://schemas.microsoft.com/office/drawing/2014/main" id="{CC6D6E9D-8F9E-4756-8835-EEEE673038E2}"/>
                  </a:ext>
                </a:extLst>
              </p:cNvPr>
              <p:cNvSpPr/>
              <p:nvPr userDrawn="1"/>
            </p:nvSpPr>
            <p:spPr>
              <a:xfrm>
                <a:off x="-2559903" y="819562"/>
                <a:ext cx="2189043" cy="142202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Tekstniveau omlaag</a:t>
                </a:r>
              </a:p>
            </p:txBody>
          </p:sp>
          <p:grpSp>
            <p:nvGrpSpPr>
              <p:cNvPr id="192" name="Groep 191">
                <a:extLst>
                  <a:ext uri="{FF2B5EF4-FFF2-40B4-BE49-F238E27FC236}">
                    <a16:creationId xmlns:a16="http://schemas.microsoft.com/office/drawing/2014/main" id="{0AA5279E-CA23-4390-B044-2BF2F0657DEF}"/>
                  </a:ext>
                </a:extLst>
              </p:cNvPr>
              <p:cNvGrpSpPr/>
              <p:nvPr userDrawn="1"/>
            </p:nvGrpSpPr>
            <p:grpSpPr>
              <a:xfrm>
                <a:off x="-2916763" y="769168"/>
                <a:ext cx="268738" cy="248381"/>
                <a:chOff x="-2916763" y="769168"/>
                <a:chExt cx="268738" cy="248381"/>
              </a:xfrm>
            </p:grpSpPr>
            <p:sp>
              <p:nvSpPr>
                <p:cNvPr id="202" name="Rechthoek 201">
                  <a:extLst>
                    <a:ext uri="{FF2B5EF4-FFF2-40B4-BE49-F238E27FC236}">
                      <a16:creationId xmlns:a16="http://schemas.microsoft.com/office/drawing/2014/main" id="{C9B054E6-DE56-41C6-BCDE-EF482F1C2C33}"/>
                    </a:ext>
                  </a:extLst>
                </p:cNvPr>
                <p:cNvSpPr/>
                <p:nvPr userDrawn="1"/>
              </p:nvSpPr>
              <p:spPr>
                <a:xfrm>
                  <a:off x="-2916763" y="769168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203" name="Groep 202">
                  <a:extLst>
                    <a:ext uri="{FF2B5EF4-FFF2-40B4-BE49-F238E27FC236}">
                      <a16:creationId xmlns:a16="http://schemas.microsoft.com/office/drawing/2014/main" id="{5289051A-FC2E-4DBC-83D3-8FE2D18CBC52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205" name="Rechte verbindingslijn 204">
                    <a:extLst>
                      <a:ext uri="{FF2B5EF4-FFF2-40B4-BE49-F238E27FC236}">
                        <a16:creationId xmlns:a16="http://schemas.microsoft.com/office/drawing/2014/main" id="{DC057EFA-07E3-47CF-8611-985F73A1EA4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06" name="Rechte verbindingslijn 205">
                    <a:extLst>
                      <a:ext uri="{FF2B5EF4-FFF2-40B4-BE49-F238E27FC236}">
                        <a16:creationId xmlns:a16="http://schemas.microsoft.com/office/drawing/2014/main" id="{42B6C3FC-99D7-4A14-A38A-1ABD3B655FC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07" name="Rechte verbindingslijn 206">
                    <a:extLst>
                      <a:ext uri="{FF2B5EF4-FFF2-40B4-BE49-F238E27FC236}">
                        <a16:creationId xmlns:a16="http://schemas.microsoft.com/office/drawing/2014/main" id="{EADEEF30-BD36-4513-B0CB-ACC592873F7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08" name="Rechte verbindingslijn 207">
                    <a:extLst>
                      <a:ext uri="{FF2B5EF4-FFF2-40B4-BE49-F238E27FC236}">
                        <a16:creationId xmlns:a16="http://schemas.microsoft.com/office/drawing/2014/main" id="{C014D255-07DE-452F-B66C-B47E3FB6EEF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09" name="Rechte verbindingslijn 208">
                    <a:extLst>
                      <a:ext uri="{FF2B5EF4-FFF2-40B4-BE49-F238E27FC236}">
                        <a16:creationId xmlns:a16="http://schemas.microsoft.com/office/drawing/2014/main" id="{87C9E19B-4082-4480-B56E-F1BC2E4C7D7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204" name="Pijl: rechts 203">
                  <a:extLst>
                    <a:ext uri="{FF2B5EF4-FFF2-40B4-BE49-F238E27FC236}">
                      <a16:creationId xmlns:a16="http://schemas.microsoft.com/office/drawing/2014/main" id="{41F8398D-559F-4B95-84FA-45AF27153CE5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93" name="Groep 192">
                <a:extLst>
                  <a:ext uri="{FF2B5EF4-FFF2-40B4-BE49-F238E27FC236}">
                    <a16:creationId xmlns:a16="http://schemas.microsoft.com/office/drawing/2014/main" id="{5CFCECA4-C8B0-407E-8BE4-369DB471EFDF}"/>
                  </a:ext>
                </a:extLst>
              </p:cNvPr>
              <p:cNvGrpSpPr/>
              <p:nvPr userDrawn="1"/>
            </p:nvGrpSpPr>
            <p:grpSpPr>
              <a:xfrm>
                <a:off x="-2916763" y="460171"/>
                <a:ext cx="268738" cy="248381"/>
                <a:chOff x="-2916763" y="460171"/>
                <a:chExt cx="268738" cy="248381"/>
              </a:xfrm>
            </p:grpSpPr>
            <p:sp>
              <p:nvSpPr>
                <p:cNvPr id="194" name="Rechthoek 193">
                  <a:extLst>
                    <a:ext uri="{FF2B5EF4-FFF2-40B4-BE49-F238E27FC236}">
                      <a16:creationId xmlns:a16="http://schemas.microsoft.com/office/drawing/2014/main" id="{73637037-876C-4D0C-96BB-4887F8423265}"/>
                    </a:ext>
                  </a:extLst>
                </p:cNvPr>
                <p:cNvSpPr/>
                <p:nvPr userDrawn="1"/>
              </p:nvSpPr>
              <p:spPr>
                <a:xfrm>
                  <a:off x="-2916763" y="460171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195" name="Groep 194">
                  <a:extLst>
                    <a:ext uri="{FF2B5EF4-FFF2-40B4-BE49-F238E27FC236}">
                      <a16:creationId xmlns:a16="http://schemas.microsoft.com/office/drawing/2014/main" id="{0F247193-7068-437E-826A-F652657ABAA7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197" name="Rechte verbindingslijn 196">
                    <a:extLst>
                      <a:ext uri="{FF2B5EF4-FFF2-40B4-BE49-F238E27FC236}">
                        <a16:creationId xmlns:a16="http://schemas.microsoft.com/office/drawing/2014/main" id="{B291D9D8-8A19-4D97-9CE2-4EC351CACBA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98" name="Rechte verbindingslijn 197">
                    <a:extLst>
                      <a:ext uri="{FF2B5EF4-FFF2-40B4-BE49-F238E27FC236}">
                        <a16:creationId xmlns:a16="http://schemas.microsoft.com/office/drawing/2014/main" id="{89A0A86F-6C0D-466E-BF77-EBA52CC6A90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99" name="Rechte verbindingslijn 198">
                    <a:extLst>
                      <a:ext uri="{FF2B5EF4-FFF2-40B4-BE49-F238E27FC236}">
                        <a16:creationId xmlns:a16="http://schemas.microsoft.com/office/drawing/2014/main" id="{AA537420-33ED-401A-9584-42D6F1C823A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00" name="Rechte verbindingslijn 199">
                    <a:extLst>
                      <a:ext uri="{FF2B5EF4-FFF2-40B4-BE49-F238E27FC236}">
                        <a16:creationId xmlns:a16="http://schemas.microsoft.com/office/drawing/2014/main" id="{4F4DE5E6-DA83-4DFC-8479-0ACD21CC339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01" name="Rechte verbindingslijn 200">
                    <a:extLst>
                      <a:ext uri="{FF2B5EF4-FFF2-40B4-BE49-F238E27FC236}">
                        <a16:creationId xmlns:a16="http://schemas.microsoft.com/office/drawing/2014/main" id="{F7D0E85F-1510-46F5-87AE-C79662CEC2D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96" name="Pijl: rechts 195">
                  <a:extLst>
                    <a:ext uri="{FF2B5EF4-FFF2-40B4-BE49-F238E27FC236}">
                      <a16:creationId xmlns:a16="http://schemas.microsoft.com/office/drawing/2014/main" id="{5CC8BB92-082C-4232-891E-58DA2982228B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  <p:grpSp>
          <p:nvGrpSpPr>
            <p:cNvPr id="178" name="Groep 177">
              <a:extLst>
                <a:ext uri="{FF2B5EF4-FFF2-40B4-BE49-F238E27FC236}">
                  <a16:creationId xmlns:a16="http://schemas.microsoft.com/office/drawing/2014/main" id="{AA3048A4-C018-43E1-94B9-A458592A9704}"/>
                </a:ext>
              </a:extLst>
            </p:cNvPr>
            <p:cNvGrpSpPr/>
            <p:nvPr userDrawn="1"/>
          </p:nvGrpSpPr>
          <p:grpSpPr>
            <a:xfrm>
              <a:off x="-938434" y="5326819"/>
              <a:ext cx="627798" cy="576693"/>
              <a:chOff x="-1753862" y="6112775"/>
              <a:chExt cx="759635" cy="697798"/>
            </a:xfrm>
          </p:grpSpPr>
          <p:grpSp>
            <p:nvGrpSpPr>
              <p:cNvPr id="179" name="Inspireren">
                <a:extLst>
                  <a:ext uri="{FF2B5EF4-FFF2-40B4-BE49-F238E27FC236}">
                    <a16:creationId xmlns:a16="http://schemas.microsoft.com/office/drawing/2014/main" id="{6FC752C1-855B-4362-B6C1-3934CF191FD5}"/>
                  </a:ext>
                </a:extLst>
              </p:cNvPr>
              <p:cNvGrpSpPr>
                <a:grpSpLocks noChangeAspect="1"/>
              </p:cNvGrpSpPr>
              <p:nvPr userDrawn="1"/>
            </p:nvGrpSpPr>
            <p:grpSpPr bwMode="auto">
              <a:xfrm>
                <a:off x="-1484858" y="6112775"/>
                <a:ext cx="205431" cy="293286"/>
                <a:chOff x="4768" y="2783"/>
                <a:chExt cx="788" cy="1125"/>
              </a:xfrm>
              <a:gradFill>
                <a:gsLst>
                  <a:gs pos="0">
                    <a:srgbClr val="9D9FA1"/>
                  </a:gs>
                  <a:gs pos="70000">
                    <a:srgbClr val="211F26"/>
                  </a:gs>
                </a:gsLst>
                <a:lin ang="2700000" scaled="0"/>
              </a:gradFill>
            </p:grpSpPr>
            <p:sp>
              <p:nvSpPr>
                <p:cNvPr id="181" name="Freeform 12">
                  <a:extLst>
                    <a:ext uri="{FF2B5EF4-FFF2-40B4-BE49-F238E27FC236}">
                      <a16:creationId xmlns:a16="http://schemas.microsoft.com/office/drawing/2014/main" id="{5CFFCD33-A96A-48D6-8A7E-92579ADE318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01" y="3186"/>
                  <a:ext cx="319" cy="288"/>
                </a:xfrm>
                <a:custGeom>
                  <a:avLst/>
                  <a:gdLst>
                    <a:gd name="T0" fmla="*/ 220 w 319"/>
                    <a:gd name="T1" fmla="*/ 288 h 288"/>
                    <a:gd name="T2" fmla="*/ 107 w 319"/>
                    <a:gd name="T3" fmla="*/ 288 h 288"/>
                    <a:gd name="T4" fmla="*/ 0 w 319"/>
                    <a:gd name="T5" fmla="*/ 0 h 288"/>
                    <a:gd name="T6" fmla="*/ 319 w 319"/>
                    <a:gd name="T7" fmla="*/ 0 h 288"/>
                    <a:gd name="T8" fmla="*/ 220 w 319"/>
                    <a:gd name="T9" fmla="*/ 288 h 2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9" h="288">
                      <a:moveTo>
                        <a:pt x="220" y="288"/>
                      </a:moveTo>
                      <a:lnTo>
                        <a:pt x="107" y="288"/>
                      </a:lnTo>
                      <a:lnTo>
                        <a:pt x="0" y="0"/>
                      </a:lnTo>
                      <a:lnTo>
                        <a:pt x="319" y="0"/>
                      </a:lnTo>
                      <a:lnTo>
                        <a:pt x="220" y="288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182" name="Freeform 13">
                  <a:extLst>
                    <a:ext uri="{FF2B5EF4-FFF2-40B4-BE49-F238E27FC236}">
                      <a16:creationId xmlns:a16="http://schemas.microsoft.com/office/drawing/2014/main" id="{7BA619B3-E37A-4519-866A-0490BA59D4A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22" y="3796"/>
                  <a:ext cx="282" cy="112"/>
                </a:xfrm>
                <a:custGeom>
                  <a:avLst/>
                  <a:gdLst>
                    <a:gd name="T0" fmla="*/ 229 w 251"/>
                    <a:gd name="T1" fmla="*/ 70 h 100"/>
                    <a:gd name="T2" fmla="*/ 229 w 251"/>
                    <a:gd name="T3" fmla="*/ 69 h 100"/>
                    <a:gd name="T4" fmla="*/ 251 w 251"/>
                    <a:gd name="T5" fmla="*/ 0 h 100"/>
                    <a:gd name="T6" fmla="*/ 0 w 251"/>
                    <a:gd name="T7" fmla="*/ 0 h 100"/>
                    <a:gd name="T8" fmla="*/ 22 w 251"/>
                    <a:gd name="T9" fmla="*/ 69 h 100"/>
                    <a:gd name="T10" fmla="*/ 63 w 251"/>
                    <a:gd name="T11" fmla="*/ 100 h 100"/>
                    <a:gd name="T12" fmla="*/ 188 w 251"/>
                    <a:gd name="T13" fmla="*/ 100 h 100"/>
                    <a:gd name="T14" fmla="*/ 229 w 251"/>
                    <a:gd name="T15" fmla="*/ 71 h 100"/>
                    <a:gd name="T16" fmla="*/ 229 w 251"/>
                    <a:gd name="T17" fmla="*/ 71 h 100"/>
                    <a:gd name="T18" fmla="*/ 229 w 251"/>
                    <a:gd name="T19" fmla="*/ 7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51" h="100">
                      <a:moveTo>
                        <a:pt x="229" y="70"/>
                      </a:moveTo>
                      <a:cubicBezTo>
                        <a:pt x="229" y="70"/>
                        <a:pt x="229" y="69"/>
                        <a:pt x="229" y="69"/>
                      </a:cubicBezTo>
                      <a:cubicBezTo>
                        <a:pt x="251" y="0"/>
                        <a:pt x="251" y="0"/>
                        <a:pt x="25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2" y="69"/>
                        <a:pt x="22" y="69"/>
                        <a:pt x="22" y="69"/>
                      </a:cubicBezTo>
                      <a:cubicBezTo>
                        <a:pt x="27" y="87"/>
                        <a:pt x="44" y="100"/>
                        <a:pt x="63" y="100"/>
                      </a:cubicBezTo>
                      <a:cubicBezTo>
                        <a:pt x="188" y="100"/>
                        <a:pt x="188" y="100"/>
                        <a:pt x="188" y="100"/>
                      </a:cubicBezTo>
                      <a:cubicBezTo>
                        <a:pt x="207" y="100"/>
                        <a:pt x="223" y="88"/>
                        <a:pt x="229" y="71"/>
                      </a:cubicBezTo>
                      <a:cubicBezTo>
                        <a:pt x="229" y="71"/>
                        <a:pt x="229" y="71"/>
                        <a:pt x="229" y="71"/>
                      </a:cubicBezTo>
                      <a:lnTo>
                        <a:pt x="229" y="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183" name="Freeform 14">
                  <a:extLst>
                    <a:ext uri="{FF2B5EF4-FFF2-40B4-BE49-F238E27FC236}">
                      <a16:creationId xmlns:a16="http://schemas.microsoft.com/office/drawing/2014/main" id="{53C254C3-C006-4A97-AEA1-1550FEC3848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768" y="2783"/>
                  <a:ext cx="788" cy="966"/>
                </a:xfrm>
                <a:custGeom>
                  <a:avLst/>
                  <a:gdLst>
                    <a:gd name="T0" fmla="*/ 351 w 702"/>
                    <a:gd name="T1" fmla="*/ 0 h 860"/>
                    <a:gd name="T2" fmla="*/ 0 w 702"/>
                    <a:gd name="T3" fmla="*/ 351 h 860"/>
                    <a:gd name="T4" fmla="*/ 134 w 702"/>
                    <a:gd name="T5" fmla="*/ 627 h 860"/>
                    <a:gd name="T6" fmla="*/ 165 w 702"/>
                    <a:gd name="T7" fmla="*/ 718 h 860"/>
                    <a:gd name="T8" fmla="*/ 266 w 702"/>
                    <a:gd name="T9" fmla="*/ 718 h 860"/>
                    <a:gd name="T10" fmla="*/ 266 w 702"/>
                    <a:gd name="T11" fmla="*/ 718 h 860"/>
                    <a:gd name="T12" fmla="*/ 434 w 702"/>
                    <a:gd name="T13" fmla="*/ 718 h 860"/>
                    <a:gd name="T14" fmla="*/ 419 w 702"/>
                    <a:gd name="T15" fmla="*/ 760 h 860"/>
                    <a:gd name="T16" fmla="*/ 284 w 702"/>
                    <a:gd name="T17" fmla="*/ 760 h 860"/>
                    <a:gd name="T18" fmla="*/ 284 w 702"/>
                    <a:gd name="T19" fmla="*/ 760 h 860"/>
                    <a:gd name="T20" fmla="*/ 179 w 702"/>
                    <a:gd name="T21" fmla="*/ 760 h 860"/>
                    <a:gd name="T22" fmla="*/ 212 w 702"/>
                    <a:gd name="T23" fmla="*/ 860 h 860"/>
                    <a:gd name="T24" fmla="*/ 212 w 702"/>
                    <a:gd name="T25" fmla="*/ 860 h 860"/>
                    <a:gd name="T26" fmla="*/ 216 w 702"/>
                    <a:gd name="T27" fmla="*/ 860 h 860"/>
                    <a:gd name="T28" fmla="*/ 488 w 702"/>
                    <a:gd name="T29" fmla="*/ 860 h 860"/>
                    <a:gd name="T30" fmla="*/ 491 w 702"/>
                    <a:gd name="T31" fmla="*/ 860 h 860"/>
                    <a:gd name="T32" fmla="*/ 570 w 702"/>
                    <a:gd name="T33" fmla="*/ 625 h 860"/>
                    <a:gd name="T34" fmla="*/ 702 w 702"/>
                    <a:gd name="T35" fmla="*/ 351 h 860"/>
                    <a:gd name="T36" fmla="*/ 351 w 702"/>
                    <a:gd name="T37" fmla="*/ 0 h 860"/>
                    <a:gd name="T38" fmla="*/ 587 w 702"/>
                    <a:gd name="T39" fmla="*/ 438 h 860"/>
                    <a:gd name="T40" fmla="*/ 485 w 702"/>
                    <a:gd name="T41" fmla="*/ 563 h 860"/>
                    <a:gd name="T42" fmla="*/ 454 w 702"/>
                    <a:gd name="T43" fmla="*/ 658 h 860"/>
                    <a:gd name="T44" fmla="*/ 250 w 702"/>
                    <a:gd name="T45" fmla="*/ 658 h 860"/>
                    <a:gd name="T46" fmla="*/ 219 w 702"/>
                    <a:gd name="T47" fmla="*/ 565 h 860"/>
                    <a:gd name="T48" fmla="*/ 115 w 702"/>
                    <a:gd name="T49" fmla="*/ 439 h 860"/>
                    <a:gd name="T50" fmla="*/ 99 w 702"/>
                    <a:gd name="T51" fmla="*/ 351 h 860"/>
                    <a:gd name="T52" fmla="*/ 351 w 702"/>
                    <a:gd name="T53" fmla="*/ 99 h 860"/>
                    <a:gd name="T54" fmla="*/ 603 w 702"/>
                    <a:gd name="T55" fmla="*/ 351 h 860"/>
                    <a:gd name="T56" fmla="*/ 587 w 702"/>
                    <a:gd name="T57" fmla="*/ 438 h 8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702" h="860">
                      <a:moveTo>
                        <a:pt x="351" y="0"/>
                      </a:moveTo>
                      <a:cubicBezTo>
                        <a:pt x="157" y="0"/>
                        <a:pt x="0" y="157"/>
                        <a:pt x="0" y="351"/>
                      </a:cubicBezTo>
                      <a:cubicBezTo>
                        <a:pt x="0" y="463"/>
                        <a:pt x="52" y="562"/>
                        <a:pt x="134" y="627"/>
                      </a:cubicBezTo>
                      <a:cubicBezTo>
                        <a:pt x="165" y="718"/>
                        <a:pt x="165" y="718"/>
                        <a:pt x="165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434" y="718"/>
                        <a:pt x="434" y="718"/>
                        <a:pt x="434" y="718"/>
                      </a:cubicBezTo>
                      <a:cubicBezTo>
                        <a:pt x="419" y="760"/>
                        <a:pt x="419" y="760"/>
                        <a:pt x="419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179" y="760"/>
                        <a:pt x="179" y="760"/>
                        <a:pt x="179" y="7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6" y="860"/>
                        <a:pt x="216" y="860"/>
                        <a:pt x="216" y="860"/>
                      </a:cubicBezTo>
                      <a:cubicBezTo>
                        <a:pt x="488" y="860"/>
                        <a:pt x="488" y="860"/>
                        <a:pt x="488" y="860"/>
                      </a:cubicBezTo>
                      <a:cubicBezTo>
                        <a:pt x="491" y="860"/>
                        <a:pt x="491" y="860"/>
                        <a:pt x="491" y="860"/>
                      </a:cubicBezTo>
                      <a:cubicBezTo>
                        <a:pt x="570" y="625"/>
                        <a:pt x="570" y="625"/>
                        <a:pt x="570" y="625"/>
                      </a:cubicBezTo>
                      <a:cubicBezTo>
                        <a:pt x="651" y="560"/>
                        <a:pt x="702" y="461"/>
                        <a:pt x="702" y="351"/>
                      </a:cubicBezTo>
                      <a:cubicBezTo>
                        <a:pt x="702" y="157"/>
                        <a:pt x="545" y="0"/>
                        <a:pt x="351" y="0"/>
                      </a:cubicBezTo>
                      <a:close/>
                      <a:moveTo>
                        <a:pt x="587" y="438"/>
                      </a:moveTo>
                      <a:cubicBezTo>
                        <a:pt x="568" y="490"/>
                        <a:pt x="531" y="534"/>
                        <a:pt x="485" y="563"/>
                      </a:cubicBezTo>
                      <a:cubicBezTo>
                        <a:pt x="454" y="658"/>
                        <a:pt x="454" y="658"/>
                        <a:pt x="454" y="658"/>
                      </a:cubicBezTo>
                      <a:cubicBezTo>
                        <a:pt x="250" y="658"/>
                        <a:pt x="250" y="658"/>
                        <a:pt x="250" y="658"/>
                      </a:cubicBezTo>
                      <a:cubicBezTo>
                        <a:pt x="219" y="565"/>
                        <a:pt x="219" y="565"/>
                        <a:pt x="219" y="565"/>
                      </a:cubicBezTo>
                      <a:cubicBezTo>
                        <a:pt x="172" y="536"/>
                        <a:pt x="135" y="491"/>
                        <a:pt x="115" y="439"/>
                      </a:cubicBezTo>
                      <a:cubicBezTo>
                        <a:pt x="105" y="411"/>
                        <a:pt x="99" y="382"/>
                        <a:pt x="99" y="351"/>
                      </a:cubicBezTo>
                      <a:cubicBezTo>
                        <a:pt x="99" y="212"/>
                        <a:pt x="212" y="99"/>
                        <a:pt x="351" y="99"/>
                      </a:cubicBezTo>
                      <a:cubicBezTo>
                        <a:pt x="490" y="99"/>
                        <a:pt x="603" y="212"/>
                        <a:pt x="603" y="351"/>
                      </a:cubicBezTo>
                      <a:cubicBezTo>
                        <a:pt x="603" y="381"/>
                        <a:pt x="597" y="411"/>
                        <a:pt x="587" y="43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</p:grpSp>
          <p:sp>
            <p:nvSpPr>
              <p:cNvPr id="180" name="Tekstvak 179">
                <a:extLst>
                  <a:ext uri="{FF2B5EF4-FFF2-40B4-BE49-F238E27FC236}">
                    <a16:creationId xmlns:a16="http://schemas.microsoft.com/office/drawing/2014/main" id="{41ECC5A7-0645-49A1-86C0-3FC5A1F9235F}"/>
                  </a:ext>
                </a:extLst>
              </p:cNvPr>
              <p:cNvSpPr txBox="1"/>
              <p:nvPr userDrawn="1"/>
            </p:nvSpPr>
            <p:spPr>
              <a:xfrm>
                <a:off x="-1753862" y="6420664"/>
                <a:ext cx="759635" cy="389909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Support &amp;</a:t>
                </a:r>
                <a:b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</a:b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Inspiratie</a:t>
                </a:r>
              </a:p>
            </p:txBody>
          </p:sp>
        </p:grpSp>
      </p:grpSp>
      <p:grpSp>
        <p:nvGrpSpPr>
          <p:cNvPr id="10" name="- INSTRUCTIES">
            <a:extLst>
              <a:ext uri="{FF2B5EF4-FFF2-40B4-BE49-F238E27FC236}">
                <a16:creationId xmlns:a16="http://schemas.microsoft.com/office/drawing/2014/main" id="{254606FE-29F2-4464-A804-7E3F04839FD3}"/>
              </a:ext>
            </a:extLst>
          </p:cNvPr>
          <p:cNvGrpSpPr/>
          <p:nvPr userDrawn="1"/>
        </p:nvGrpSpPr>
        <p:grpSpPr>
          <a:xfrm>
            <a:off x="12377595" y="-1"/>
            <a:ext cx="3693386" cy="6688475"/>
            <a:chOff x="-3786165" y="-1"/>
            <a:chExt cx="3693386" cy="6688475"/>
          </a:xfrm>
        </p:grpSpPr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F9B1C1DA-C612-4920-B193-B73DF3CC2BAC}"/>
                </a:ext>
              </a:extLst>
            </p:cNvPr>
            <p:cNvSpPr/>
            <p:nvPr userDrawn="1"/>
          </p:nvSpPr>
          <p:spPr>
            <a:xfrm>
              <a:off x="-3786165" y="-1"/>
              <a:ext cx="3593091" cy="6034857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Afbeelding invoegen/opmaken</a:t>
              </a:r>
            </a:p>
          </p:txBody>
        </p:sp>
        <p:sp>
          <p:nvSpPr>
            <p:cNvPr id="13" name="Ovaal 12">
              <a:extLst>
                <a:ext uri="{FF2B5EF4-FFF2-40B4-BE49-F238E27FC236}">
                  <a16:creationId xmlns:a16="http://schemas.microsoft.com/office/drawing/2014/main" id="{A6569044-53C7-4A33-AA9D-14922BF8D0BF}"/>
                </a:ext>
              </a:extLst>
            </p:cNvPr>
            <p:cNvSpPr/>
            <p:nvPr userDrawn="1"/>
          </p:nvSpPr>
          <p:spPr>
            <a:xfrm>
              <a:off x="-3603587" y="46532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74508138-7821-4D27-ACD5-A454DF71ADE9}"/>
                </a:ext>
              </a:extLst>
            </p:cNvPr>
            <p:cNvSpPr/>
            <p:nvPr userDrawn="1"/>
          </p:nvSpPr>
          <p:spPr>
            <a:xfrm>
              <a:off x="-3319415" y="465324"/>
              <a:ext cx="2962706" cy="66815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Wanneer nodig, verwijder de bestaande afbeelding d.m.v. de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‘Backspace toets’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Selecteer het afbeeldingskader, ga naar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‘Slidebuilder'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en klik op de knop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'Afbeeldingen’</a:t>
              </a:r>
              <a:endParaRPr kumimoji="0" lang="nl-NL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" name="Ovaal 14">
              <a:extLst>
                <a:ext uri="{FF2B5EF4-FFF2-40B4-BE49-F238E27FC236}">
                  <a16:creationId xmlns:a16="http://schemas.microsoft.com/office/drawing/2014/main" id="{01124BBA-E4A4-4A9E-A1B4-9A716E0826AB}"/>
                </a:ext>
              </a:extLst>
            </p:cNvPr>
            <p:cNvSpPr/>
            <p:nvPr userDrawn="1"/>
          </p:nvSpPr>
          <p:spPr>
            <a:xfrm>
              <a:off x="-3603587" y="2633935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6DC31F19-D929-4564-B0EF-C0B31ECA7BEC}"/>
                </a:ext>
              </a:extLst>
            </p:cNvPr>
            <p:cNvSpPr/>
            <p:nvPr userDrawn="1"/>
          </p:nvSpPr>
          <p:spPr>
            <a:xfrm>
              <a:off x="-3319416" y="2633936"/>
              <a:ext cx="3126341" cy="46279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Klik met de rechter muisknop op de miniatuurweergave van de dia aan de linkerkant van het scherm en kies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‘Dia herstellen’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17" name="Ovaal 16">
              <a:extLst>
                <a:ext uri="{FF2B5EF4-FFF2-40B4-BE49-F238E27FC236}">
                  <a16:creationId xmlns:a16="http://schemas.microsoft.com/office/drawing/2014/main" id="{E91A436C-861B-4F48-B264-7D688D1522E2}"/>
                </a:ext>
              </a:extLst>
            </p:cNvPr>
            <p:cNvSpPr/>
            <p:nvPr userDrawn="1"/>
          </p:nvSpPr>
          <p:spPr>
            <a:xfrm>
              <a:off x="-3603587" y="4226365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18" name="Rechthoek 17">
              <a:extLst>
                <a:ext uri="{FF2B5EF4-FFF2-40B4-BE49-F238E27FC236}">
                  <a16:creationId xmlns:a16="http://schemas.microsoft.com/office/drawing/2014/main" id="{DCC6B16D-48DD-479F-8AC3-09160314C3B9}"/>
                </a:ext>
              </a:extLst>
            </p:cNvPr>
            <p:cNvSpPr/>
            <p:nvPr userDrawn="1"/>
          </p:nvSpPr>
          <p:spPr>
            <a:xfrm>
              <a:off x="-3319416" y="4226366"/>
              <a:ext cx="3008779" cy="820954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Om de afbeelding te schalen of bij te snijden, ga naar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‘Hulpmiddelen voor afbeeldingen - Opmaak’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en klik op de knop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‘Bijsnijden’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Schaal met de bolletjes de afbeelding en met de hoekjes het afbeeldingskader.</a:t>
              </a:r>
            </a:p>
          </p:txBody>
        </p:sp>
        <p:sp>
          <p:nvSpPr>
            <p:cNvPr id="19" name="Rechthoek 18">
              <a:extLst>
                <a:ext uri="{FF2B5EF4-FFF2-40B4-BE49-F238E27FC236}">
                  <a16:creationId xmlns:a16="http://schemas.microsoft.com/office/drawing/2014/main" id="{5A5CE015-0462-41A1-98EB-46035775EB0B}"/>
                </a:ext>
              </a:extLst>
            </p:cNvPr>
            <p:cNvSpPr/>
            <p:nvPr userDrawn="1"/>
          </p:nvSpPr>
          <p:spPr>
            <a:xfrm>
              <a:off x="-3316836" y="3200265"/>
              <a:ext cx="1239216" cy="719917"/>
            </a:xfrm>
            <a:prstGeom prst="rect">
              <a:avLst/>
            </a:prstGeom>
            <a:pattFill prst="wdUpDiag">
              <a:fgClr>
                <a:srgbClr val="E0E0E0"/>
              </a:fgClr>
              <a:bgClr>
                <a:srgbClr val="ECECEC"/>
              </a:bgClr>
            </a:pattFill>
            <a:ln w="12700">
              <a:solidFill>
                <a:srgbClr val="D3D3D3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72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nl-NL" sz="1000" b="0" i="1" noProof="0" dirty="0">
                <a:solidFill>
                  <a:srgbClr val="211F26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20" name="Groep 19">
              <a:extLst>
                <a:ext uri="{FF2B5EF4-FFF2-40B4-BE49-F238E27FC236}">
                  <a16:creationId xmlns:a16="http://schemas.microsoft.com/office/drawing/2014/main" id="{E922EECC-C1E0-4DC5-B97B-8FE488253451}"/>
                </a:ext>
              </a:extLst>
            </p:cNvPr>
            <p:cNvGrpSpPr/>
            <p:nvPr userDrawn="1"/>
          </p:nvGrpSpPr>
          <p:grpSpPr>
            <a:xfrm>
              <a:off x="-2485819" y="3479783"/>
              <a:ext cx="1222990" cy="563933"/>
              <a:chOff x="-2485819" y="3399207"/>
              <a:chExt cx="1222990" cy="563933"/>
            </a:xfrm>
          </p:grpSpPr>
          <p:sp>
            <p:nvSpPr>
              <p:cNvPr id="61" name="Rechthoek 60">
                <a:extLst>
                  <a:ext uri="{FF2B5EF4-FFF2-40B4-BE49-F238E27FC236}">
                    <a16:creationId xmlns:a16="http://schemas.microsoft.com/office/drawing/2014/main" id="{3DF5D83C-6A30-4A85-BD70-D120DB031241}"/>
                  </a:ext>
                </a:extLst>
              </p:cNvPr>
              <p:cNvSpPr/>
              <p:nvPr userDrawn="1"/>
            </p:nvSpPr>
            <p:spPr>
              <a:xfrm>
                <a:off x="-2485819" y="3399207"/>
                <a:ext cx="1176476" cy="504851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2" name="Rechthoek 61">
                <a:extLst>
                  <a:ext uri="{FF2B5EF4-FFF2-40B4-BE49-F238E27FC236}">
                    <a16:creationId xmlns:a16="http://schemas.microsoft.com/office/drawing/2014/main" id="{35015D1B-ABC6-42B3-A8FC-52A27382CD75}"/>
                  </a:ext>
                </a:extLst>
              </p:cNvPr>
              <p:cNvSpPr/>
              <p:nvPr userDrawn="1"/>
            </p:nvSpPr>
            <p:spPr>
              <a:xfrm>
                <a:off x="-2479584" y="3652838"/>
                <a:ext cx="1164007" cy="246701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63" name="Groep 62">
                <a:extLst>
                  <a:ext uri="{FF2B5EF4-FFF2-40B4-BE49-F238E27FC236}">
                    <a16:creationId xmlns:a16="http://schemas.microsoft.com/office/drawing/2014/main" id="{D69EAA4C-9FDC-4EC7-A21B-4BC0BCC04E9E}"/>
                  </a:ext>
                </a:extLst>
              </p:cNvPr>
              <p:cNvGrpSpPr/>
              <p:nvPr userDrawn="1"/>
            </p:nvGrpSpPr>
            <p:grpSpPr>
              <a:xfrm>
                <a:off x="-2403869" y="3460544"/>
                <a:ext cx="155951" cy="131922"/>
                <a:chOff x="12968836" y="3354170"/>
                <a:chExt cx="404806" cy="342433"/>
              </a:xfrm>
            </p:grpSpPr>
            <p:sp>
              <p:nvSpPr>
                <p:cNvPr id="76" name="Rechthoek: afgeronde hoeken 75">
                  <a:extLst>
                    <a:ext uri="{FF2B5EF4-FFF2-40B4-BE49-F238E27FC236}">
                      <a16:creationId xmlns:a16="http://schemas.microsoft.com/office/drawing/2014/main" id="{CCA0533F-3882-43E5-B104-7C83857C0517}"/>
                    </a:ext>
                  </a:extLst>
                </p:cNvPr>
                <p:cNvSpPr/>
                <p:nvPr userDrawn="1"/>
              </p:nvSpPr>
              <p:spPr>
                <a:xfrm>
                  <a:off x="12968836" y="3354170"/>
                  <a:ext cx="404806" cy="342433"/>
                </a:xfrm>
                <a:prstGeom prst="roundRect">
                  <a:avLst>
                    <a:gd name="adj" fmla="val 2911"/>
                  </a:avLst>
                </a:prstGeom>
                <a:solidFill>
                  <a:schemeClr val="bg1"/>
                </a:solidFill>
                <a:ln w="12700">
                  <a:solidFill>
                    <a:srgbClr val="81818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8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7" name="Rechthoek 76">
                  <a:extLst>
                    <a:ext uri="{FF2B5EF4-FFF2-40B4-BE49-F238E27FC236}">
                      <a16:creationId xmlns:a16="http://schemas.microsoft.com/office/drawing/2014/main" id="{B78D3E28-51A0-4342-A165-8BE56EC61FCE}"/>
                    </a:ext>
                  </a:extLst>
                </p:cNvPr>
                <p:cNvSpPr/>
                <p:nvPr userDrawn="1"/>
              </p:nvSpPr>
              <p:spPr>
                <a:xfrm>
                  <a:off x="13025180" y="3401181"/>
                  <a:ext cx="305213" cy="41563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8" name="Rechthoek 77">
                  <a:extLst>
                    <a:ext uri="{FF2B5EF4-FFF2-40B4-BE49-F238E27FC236}">
                      <a16:creationId xmlns:a16="http://schemas.microsoft.com/office/drawing/2014/main" id="{B72B2187-E00C-40D4-9F1B-223E4E69980C}"/>
                    </a:ext>
                  </a:extLst>
                </p:cNvPr>
                <p:cNvSpPr/>
                <p:nvPr userDrawn="1"/>
              </p:nvSpPr>
              <p:spPr>
                <a:xfrm>
                  <a:off x="13025181" y="3471575"/>
                  <a:ext cx="118778" cy="181691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9" name="Rechthoek 78">
                  <a:extLst>
                    <a:ext uri="{FF2B5EF4-FFF2-40B4-BE49-F238E27FC236}">
                      <a16:creationId xmlns:a16="http://schemas.microsoft.com/office/drawing/2014/main" id="{0B01F82F-4F9D-4A90-8274-51619E878836}"/>
                    </a:ext>
                  </a:extLst>
                </p:cNvPr>
                <p:cNvSpPr/>
                <p:nvPr userDrawn="1"/>
              </p:nvSpPr>
              <p:spPr>
                <a:xfrm>
                  <a:off x="13180812" y="3481982"/>
                  <a:ext cx="13527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80" name="Rechthoek 79">
                  <a:extLst>
                    <a:ext uri="{FF2B5EF4-FFF2-40B4-BE49-F238E27FC236}">
                      <a16:creationId xmlns:a16="http://schemas.microsoft.com/office/drawing/2014/main" id="{8D71E5BE-B989-4210-A531-7B54658A8A37}"/>
                    </a:ext>
                  </a:extLst>
                </p:cNvPr>
                <p:cNvSpPr/>
                <p:nvPr userDrawn="1"/>
              </p:nvSpPr>
              <p:spPr>
                <a:xfrm>
                  <a:off x="13180812" y="3554800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81" name="Rechthoek 80">
                  <a:extLst>
                    <a:ext uri="{FF2B5EF4-FFF2-40B4-BE49-F238E27FC236}">
                      <a16:creationId xmlns:a16="http://schemas.microsoft.com/office/drawing/2014/main" id="{F76B6936-C7FD-423E-AAE7-42E927E67B27}"/>
                    </a:ext>
                  </a:extLst>
                </p:cNvPr>
                <p:cNvSpPr/>
                <p:nvPr userDrawn="1"/>
              </p:nvSpPr>
              <p:spPr>
                <a:xfrm>
                  <a:off x="13180812" y="3627618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64" name="Groep 63">
                <a:extLst>
                  <a:ext uri="{FF2B5EF4-FFF2-40B4-BE49-F238E27FC236}">
                    <a16:creationId xmlns:a16="http://schemas.microsoft.com/office/drawing/2014/main" id="{2F2CE6FE-FD22-4261-A1FE-856BAAC17A46}"/>
                  </a:ext>
                </a:extLst>
              </p:cNvPr>
              <p:cNvGrpSpPr/>
              <p:nvPr userDrawn="1"/>
            </p:nvGrpSpPr>
            <p:grpSpPr>
              <a:xfrm>
                <a:off x="-2423424" y="3690208"/>
                <a:ext cx="166739" cy="218963"/>
                <a:chOff x="12940828" y="3950597"/>
                <a:chExt cx="432813" cy="568367"/>
              </a:xfrm>
            </p:grpSpPr>
            <p:grpSp>
              <p:nvGrpSpPr>
                <p:cNvPr id="68" name="Groep 67">
                  <a:extLst>
                    <a:ext uri="{FF2B5EF4-FFF2-40B4-BE49-F238E27FC236}">
                      <a16:creationId xmlns:a16="http://schemas.microsoft.com/office/drawing/2014/main" id="{2B31C954-D23E-4918-8082-7CF045BDD54A}"/>
                    </a:ext>
                  </a:extLst>
                </p:cNvPr>
                <p:cNvGrpSpPr/>
                <p:nvPr userDrawn="1"/>
              </p:nvGrpSpPr>
              <p:grpSpPr>
                <a:xfrm>
                  <a:off x="13000382" y="4006891"/>
                  <a:ext cx="373259" cy="315747"/>
                  <a:chOff x="12968836" y="3354170"/>
                  <a:chExt cx="404806" cy="342433"/>
                </a:xfrm>
              </p:grpSpPr>
              <p:sp>
                <p:nvSpPr>
                  <p:cNvPr id="70" name="Rechthoek: afgeronde hoeken 69">
                    <a:extLst>
                      <a:ext uri="{FF2B5EF4-FFF2-40B4-BE49-F238E27FC236}">
                        <a16:creationId xmlns:a16="http://schemas.microsoft.com/office/drawing/2014/main" id="{228778F9-B1F4-429A-9D05-314C754B619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968836" y="3354170"/>
                    <a:ext cx="404806" cy="342433"/>
                  </a:xfrm>
                  <a:prstGeom prst="roundRect">
                    <a:avLst>
                      <a:gd name="adj" fmla="val 2911"/>
                    </a:avLst>
                  </a:prstGeom>
                  <a:solidFill>
                    <a:schemeClr val="bg1"/>
                  </a:solidFill>
                  <a:ln w="12700">
                    <a:solidFill>
                      <a:srgbClr val="81818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lvl="0">
                      <a:lnSpc>
                        <a:spcPct val="90000"/>
                      </a:lnSpc>
                      <a:spcBef>
                        <a:spcPts val="600"/>
                      </a:spcBef>
                      <a:spcAft>
                        <a:spcPts val="600"/>
                      </a:spcAft>
                    </a:pPr>
                    <a:endParaRPr lang="nl-NL" sz="800" b="0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71" name="Rechthoek 70">
                    <a:extLst>
                      <a:ext uri="{FF2B5EF4-FFF2-40B4-BE49-F238E27FC236}">
                        <a16:creationId xmlns:a16="http://schemas.microsoft.com/office/drawing/2014/main" id="{CDB36B9B-592D-4F0D-8384-198810E5046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0" y="3401181"/>
                    <a:ext cx="305213" cy="41563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72" name="Rechthoek 71">
                    <a:extLst>
                      <a:ext uri="{FF2B5EF4-FFF2-40B4-BE49-F238E27FC236}">
                        <a16:creationId xmlns:a16="http://schemas.microsoft.com/office/drawing/2014/main" id="{9E8467CA-B248-41E8-8ABE-659FC14C39D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1" y="3471575"/>
                    <a:ext cx="118778" cy="181691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73" name="Rechthoek 72">
                    <a:extLst>
                      <a:ext uri="{FF2B5EF4-FFF2-40B4-BE49-F238E27FC236}">
                        <a16:creationId xmlns:a16="http://schemas.microsoft.com/office/drawing/2014/main" id="{F9AB6544-6231-4430-B789-06A4B8D299E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481982"/>
                    <a:ext cx="13527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74" name="Rechthoek 73">
                    <a:extLst>
                      <a:ext uri="{FF2B5EF4-FFF2-40B4-BE49-F238E27FC236}">
                        <a16:creationId xmlns:a16="http://schemas.microsoft.com/office/drawing/2014/main" id="{CAFC6384-9614-4862-B954-8685A991D0E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554800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75" name="Rechthoek 74">
                    <a:extLst>
                      <a:ext uri="{FF2B5EF4-FFF2-40B4-BE49-F238E27FC236}">
                        <a16:creationId xmlns:a16="http://schemas.microsoft.com/office/drawing/2014/main" id="{4C3F5CB3-7315-4FAC-8D8F-1157B46AFFA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627618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sp>
              <p:nvSpPr>
                <p:cNvPr id="69" name="Boog 68">
                  <a:extLst>
                    <a:ext uri="{FF2B5EF4-FFF2-40B4-BE49-F238E27FC236}">
                      <a16:creationId xmlns:a16="http://schemas.microsoft.com/office/drawing/2014/main" id="{71C8C08E-5565-494C-AF42-A66C7EF014E7}"/>
                    </a:ext>
                  </a:extLst>
                </p:cNvPr>
                <p:cNvSpPr/>
                <p:nvPr userDrawn="1"/>
              </p:nvSpPr>
              <p:spPr>
                <a:xfrm rot="17637075">
                  <a:off x="12776155" y="4115270"/>
                  <a:ext cx="568367" cy="239021"/>
                </a:xfrm>
                <a:prstGeom prst="arc">
                  <a:avLst>
                    <a:gd name="adj1" fmla="val 15959368"/>
                    <a:gd name="adj2" fmla="val 1354623"/>
                  </a:avLst>
                </a:prstGeom>
                <a:noFill/>
                <a:ln w="19050" cap="flat" cmpd="sng" algn="ctr">
                  <a:solidFill>
                    <a:srgbClr val="4D82B8"/>
                  </a:solidFill>
                  <a:prstDash val="solid"/>
                  <a:headEnd type="arrow" w="med" len="sm"/>
                </a:ln>
                <a:effectLst/>
              </p:spPr>
              <p:txBody>
                <a:bodyPr rtlCol="0" anchor="ctr">
                  <a:noAutofit/>
                </a:bodyPr>
                <a:lstStyle/>
                <a:p>
                  <a:pPr algn="ctr"/>
                  <a:endParaRPr lang="nl-NL" sz="240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65" name="Tekstvak 64">
                <a:extLst>
                  <a:ext uri="{FF2B5EF4-FFF2-40B4-BE49-F238E27FC236}">
                    <a16:creationId xmlns:a16="http://schemas.microsoft.com/office/drawing/2014/main" id="{4677A3B1-A5C4-4653-BF5A-63456B359250}"/>
                  </a:ext>
                </a:extLst>
              </p:cNvPr>
              <p:cNvSpPr txBox="1"/>
              <p:nvPr userDrawn="1"/>
            </p:nvSpPr>
            <p:spPr>
              <a:xfrm>
                <a:off x="-2245455" y="3460544"/>
                <a:ext cx="896116" cy="134709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Indeling</a:t>
                </a:r>
              </a:p>
            </p:txBody>
          </p:sp>
          <p:sp>
            <p:nvSpPr>
              <p:cNvPr id="66" name="Tekstvak 65">
                <a:extLst>
                  <a:ext uri="{FF2B5EF4-FFF2-40B4-BE49-F238E27FC236}">
                    <a16:creationId xmlns:a16="http://schemas.microsoft.com/office/drawing/2014/main" id="{CB734E7B-0938-4672-B9FF-4A162DBB7F12}"/>
                  </a:ext>
                </a:extLst>
              </p:cNvPr>
              <p:cNvSpPr txBox="1"/>
              <p:nvPr userDrawn="1"/>
            </p:nvSpPr>
            <p:spPr>
              <a:xfrm>
                <a:off x="-2258884" y="3712980"/>
                <a:ext cx="909545" cy="126416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Dia Herstellen</a:t>
                </a:r>
              </a:p>
            </p:txBody>
          </p:sp>
          <p:sp>
            <p:nvSpPr>
              <p:cNvPr id="67" name="Vrije vorm: vorm 66">
                <a:extLst>
                  <a:ext uri="{FF2B5EF4-FFF2-40B4-BE49-F238E27FC236}">
                    <a16:creationId xmlns:a16="http://schemas.microsoft.com/office/drawing/2014/main" id="{98E4E694-AC81-4DA0-BC1D-BB2DB679DA9E}"/>
                  </a:ext>
                </a:extLst>
              </p:cNvPr>
              <p:cNvSpPr/>
              <p:nvPr userDrawn="1"/>
            </p:nvSpPr>
            <p:spPr>
              <a:xfrm>
                <a:off x="-1360391" y="3783140"/>
                <a:ext cx="97562" cy="180000"/>
              </a:xfrm>
              <a:custGeom>
                <a:avLst/>
                <a:gdLst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41194 w 880280"/>
                  <a:gd name="connsiteY2" fmla="*/ 96899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27546 w 880280"/>
                  <a:gd name="connsiteY2" fmla="*/ 975815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00250 w 880280"/>
                  <a:gd name="connsiteY2" fmla="*/ 100311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11791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498144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80280" h="1624084">
                    <a:moveTo>
                      <a:pt x="0" y="0"/>
                    </a:moveTo>
                    <a:lnTo>
                      <a:pt x="0" y="1262418"/>
                    </a:lnTo>
                    <a:lnTo>
                      <a:pt x="313898" y="996287"/>
                    </a:lnTo>
                    <a:lnTo>
                      <a:pt x="620973" y="1624084"/>
                    </a:lnTo>
                    <a:lnTo>
                      <a:pt x="839337" y="1480782"/>
                    </a:lnTo>
                    <a:lnTo>
                      <a:pt x="498144" y="900753"/>
                    </a:lnTo>
                    <a:lnTo>
                      <a:pt x="880280" y="8939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21" name="Groep 20">
              <a:extLst>
                <a:ext uri="{FF2B5EF4-FFF2-40B4-BE49-F238E27FC236}">
                  <a16:creationId xmlns:a16="http://schemas.microsoft.com/office/drawing/2014/main" id="{E1E32E43-4975-47BB-8516-E5A8927BAF23}"/>
                </a:ext>
              </a:extLst>
            </p:cNvPr>
            <p:cNvGrpSpPr/>
            <p:nvPr userDrawn="1"/>
          </p:nvGrpSpPr>
          <p:grpSpPr>
            <a:xfrm>
              <a:off x="-3786165" y="5728778"/>
              <a:ext cx="3693386" cy="959696"/>
              <a:chOff x="-3786437" y="6163468"/>
              <a:chExt cx="3693386" cy="959696"/>
            </a:xfrm>
          </p:grpSpPr>
          <p:sp>
            <p:nvSpPr>
              <p:cNvPr id="51" name="Rechthoek 50">
                <a:extLst>
                  <a:ext uri="{FF2B5EF4-FFF2-40B4-BE49-F238E27FC236}">
                    <a16:creationId xmlns:a16="http://schemas.microsoft.com/office/drawing/2014/main" id="{3EF21F03-1721-404E-8461-E9827367E732}"/>
                  </a:ext>
                </a:extLst>
              </p:cNvPr>
              <p:cNvSpPr/>
              <p:nvPr userDrawn="1"/>
            </p:nvSpPr>
            <p:spPr>
              <a:xfrm>
                <a:off x="-3786437" y="6295164"/>
                <a:ext cx="3593637" cy="828000"/>
              </a:xfrm>
              <a:prstGeom prst="rect">
                <a:avLst/>
              </a:prstGeom>
              <a:solidFill>
                <a:srgbClr val="ECECEC"/>
              </a:solidFill>
              <a:ln w="6350">
                <a:solidFill>
                  <a:srgbClr val="ECECE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1200" b="1" cap="all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MEER WETEN?</a:t>
                </a:r>
                <a:br>
                  <a:rPr lang="nl-NL" sz="1200" b="1" cap="all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nl-NL" sz="1200" kern="1200" cap="none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Ga naar de tab</a:t>
                </a:r>
                <a:r>
                  <a:rPr lang="nl-NL" sz="1200" b="1" cap="all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'SLIDEBUILDER’ </a:t>
                </a:r>
                <a:r>
                  <a:rPr lang="nl-NL" sz="1200" kern="1200" cap="none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en klik</a:t>
                </a:r>
                <a:br>
                  <a:rPr lang="nl-NL" sz="1200" kern="1200" cap="none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</a:br>
                <a:r>
                  <a:rPr lang="nl-NL" sz="1200" kern="1200" cap="none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op de knop </a:t>
                </a:r>
                <a:r>
                  <a:rPr lang="nl-NL" sz="1200" b="1" cap="all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'Support &amp; Inspiratie'</a:t>
                </a:r>
              </a:p>
            </p:txBody>
          </p:sp>
          <p:grpSp>
            <p:nvGrpSpPr>
              <p:cNvPr id="52" name="ICOON_info">
                <a:extLst>
                  <a:ext uri="{FF2B5EF4-FFF2-40B4-BE49-F238E27FC236}">
                    <a16:creationId xmlns:a16="http://schemas.microsoft.com/office/drawing/2014/main" id="{1FE07E13-9865-4955-BAE0-CCFB1EFE0417}"/>
                  </a:ext>
                </a:extLst>
              </p:cNvPr>
              <p:cNvGrpSpPr/>
              <p:nvPr userDrawn="1"/>
            </p:nvGrpSpPr>
            <p:grpSpPr>
              <a:xfrm>
                <a:off x="-376736" y="6163468"/>
                <a:ext cx="283685" cy="283685"/>
                <a:chOff x="-510741" y="5913713"/>
                <a:chExt cx="267555" cy="267555"/>
              </a:xfrm>
            </p:grpSpPr>
            <p:sp>
              <p:nvSpPr>
                <p:cNvPr id="59" name="Ovaal 58">
                  <a:extLst>
                    <a:ext uri="{FF2B5EF4-FFF2-40B4-BE49-F238E27FC236}">
                      <a16:creationId xmlns:a16="http://schemas.microsoft.com/office/drawing/2014/main" id="{DB0073E4-FD28-4F01-BD93-0EC22FEC5640}"/>
                    </a:ext>
                  </a:extLst>
                </p:cNvPr>
                <p:cNvSpPr/>
                <p:nvPr userDrawn="1"/>
              </p:nvSpPr>
              <p:spPr>
                <a:xfrm>
                  <a:off x="-491853" y="5932072"/>
                  <a:ext cx="230835" cy="230835"/>
                </a:xfrm>
                <a:prstGeom prst="ellipse">
                  <a:avLst/>
                </a:prstGeom>
                <a:solidFill>
                  <a:srgbClr val="211F2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1600" cap="all" baseline="0" noProof="0" dirty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60" name="Graphic 163" descr="Informatie">
                  <a:extLst>
                    <a:ext uri="{FF2B5EF4-FFF2-40B4-BE49-F238E27FC236}">
                      <a16:creationId xmlns:a16="http://schemas.microsoft.com/office/drawing/2014/main" id="{FEFE6D9D-1297-4AB5-99E7-A18D6A960425}"/>
                    </a:ext>
                  </a:extLst>
                </p:cNvPr>
                <p:cNvSpPr/>
                <p:nvPr/>
              </p:nvSpPr>
              <p:spPr>
                <a:xfrm>
                  <a:off x="-510741" y="5913713"/>
                  <a:ext cx="267555" cy="267555"/>
                </a:xfrm>
                <a:custGeom>
                  <a:avLst/>
                  <a:gdLst>
                    <a:gd name="connsiteX0" fmla="*/ 145860 w 291719"/>
                    <a:gd name="connsiteY0" fmla="*/ 0 h 291719"/>
                    <a:gd name="connsiteX1" fmla="*/ 0 w 291719"/>
                    <a:gd name="connsiteY1" fmla="*/ 145860 h 291719"/>
                    <a:gd name="connsiteX2" fmla="*/ 145860 w 291719"/>
                    <a:gd name="connsiteY2" fmla="*/ 291720 h 291719"/>
                    <a:gd name="connsiteX3" fmla="*/ 291720 w 291719"/>
                    <a:gd name="connsiteY3" fmla="*/ 145860 h 291719"/>
                    <a:gd name="connsiteX4" fmla="*/ 145860 w 291719"/>
                    <a:gd name="connsiteY4" fmla="*/ 0 h 291719"/>
                    <a:gd name="connsiteX5" fmla="*/ 138183 w 291719"/>
                    <a:gd name="connsiteY5" fmla="*/ 38384 h 291719"/>
                    <a:gd name="connsiteX6" fmla="*/ 157375 w 291719"/>
                    <a:gd name="connsiteY6" fmla="*/ 57576 h 291719"/>
                    <a:gd name="connsiteX7" fmla="*/ 138183 w 291719"/>
                    <a:gd name="connsiteY7" fmla="*/ 76768 h 291719"/>
                    <a:gd name="connsiteX8" fmla="*/ 118991 w 291719"/>
                    <a:gd name="connsiteY8" fmla="*/ 57576 h 291719"/>
                    <a:gd name="connsiteX9" fmla="*/ 138183 w 291719"/>
                    <a:gd name="connsiteY9" fmla="*/ 38384 h 291719"/>
                    <a:gd name="connsiteX10" fmla="*/ 184244 w 291719"/>
                    <a:gd name="connsiteY10" fmla="*/ 253336 h 291719"/>
                    <a:gd name="connsiteX11" fmla="*/ 107476 w 291719"/>
                    <a:gd name="connsiteY11" fmla="*/ 253336 h 291719"/>
                    <a:gd name="connsiteX12" fmla="*/ 107476 w 291719"/>
                    <a:gd name="connsiteY12" fmla="*/ 230305 h 291719"/>
                    <a:gd name="connsiteX13" fmla="*/ 134345 w 291719"/>
                    <a:gd name="connsiteY13" fmla="*/ 230305 h 291719"/>
                    <a:gd name="connsiteX14" fmla="*/ 134345 w 291719"/>
                    <a:gd name="connsiteY14" fmla="*/ 115153 h 291719"/>
                    <a:gd name="connsiteX15" fmla="*/ 111314 w 291719"/>
                    <a:gd name="connsiteY15" fmla="*/ 115153 h 291719"/>
                    <a:gd name="connsiteX16" fmla="*/ 111314 w 291719"/>
                    <a:gd name="connsiteY16" fmla="*/ 92122 h 291719"/>
                    <a:gd name="connsiteX17" fmla="*/ 157375 w 291719"/>
                    <a:gd name="connsiteY17" fmla="*/ 92122 h 291719"/>
                    <a:gd name="connsiteX18" fmla="*/ 157375 w 291719"/>
                    <a:gd name="connsiteY18" fmla="*/ 115153 h 291719"/>
                    <a:gd name="connsiteX19" fmla="*/ 157375 w 291719"/>
                    <a:gd name="connsiteY19" fmla="*/ 230305 h 291719"/>
                    <a:gd name="connsiteX20" fmla="*/ 184244 w 291719"/>
                    <a:gd name="connsiteY20" fmla="*/ 230305 h 291719"/>
                    <a:gd name="connsiteX21" fmla="*/ 184244 w 291719"/>
                    <a:gd name="connsiteY21" fmla="*/ 253336 h 2917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291719" h="291719">
                      <a:moveTo>
                        <a:pt x="145860" y="0"/>
                      </a:moveTo>
                      <a:cubicBezTo>
                        <a:pt x="65253" y="0"/>
                        <a:pt x="0" y="65253"/>
                        <a:pt x="0" y="145860"/>
                      </a:cubicBezTo>
                      <a:cubicBezTo>
                        <a:pt x="0" y="226467"/>
                        <a:pt x="65253" y="291720"/>
                        <a:pt x="145860" y="291720"/>
                      </a:cubicBezTo>
                      <a:cubicBezTo>
                        <a:pt x="226467" y="291720"/>
                        <a:pt x="291720" y="226467"/>
                        <a:pt x="291720" y="145860"/>
                      </a:cubicBezTo>
                      <a:cubicBezTo>
                        <a:pt x="291720" y="65253"/>
                        <a:pt x="226467" y="0"/>
                        <a:pt x="145860" y="0"/>
                      </a:cubicBezTo>
                      <a:close/>
                      <a:moveTo>
                        <a:pt x="138183" y="38384"/>
                      </a:moveTo>
                      <a:cubicBezTo>
                        <a:pt x="148931" y="38384"/>
                        <a:pt x="157375" y="46829"/>
                        <a:pt x="157375" y="57576"/>
                      </a:cubicBezTo>
                      <a:cubicBezTo>
                        <a:pt x="157375" y="68324"/>
                        <a:pt x="148931" y="76768"/>
                        <a:pt x="138183" y="76768"/>
                      </a:cubicBezTo>
                      <a:cubicBezTo>
                        <a:pt x="127435" y="76768"/>
                        <a:pt x="118991" y="68324"/>
                        <a:pt x="118991" y="57576"/>
                      </a:cubicBezTo>
                      <a:cubicBezTo>
                        <a:pt x="118991" y="46829"/>
                        <a:pt x="127435" y="38384"/>
                        <a:pt x="138183" y="38384"/>
                      </a:cubicBezTo>
                      <a:close/>
                      <a:moveTo>
                        <a:pt x="184244" y="253336"/>
                      </a:moveTo>
                      <a:lnTo>
                        <a:pt x="107476" y="253336"/>
                      </a:lnTo>
                      <a:lnTo>
                        <a:pt x="107476" y="230305"/>
                      </a:lnTo>
                      <a:lnTo>
                        <a:pt x="134345" y="230305"/>
                      </a:lnTo>
                      <a:lnTo>
                        <a:pt x="134345" y="115153"/>
                      </a:lnTo>
                      <a:lnTo>
                        <a:pt x="111314" y="115153"/>
                      </a:lnTo>
                      <a:lnTo>
                        <a:pt x="111314" y="92122"/>
                      </a:lnTo>
                      <a:lnTo>
                        <a:pt x="157375" y="92122"/>
                      </a:lnTo>
                      <a:lnTo>
                        <a:pt x="157375" y="115153"/>
                      </a:lnTo>
                      <a:lnTo>
                        <a:pt x="157375" y="230305"/>
                      </a:lnTo>
                      <a:lnTo>
                        <a:pt x="184244" y="230305"/>
                      </a:lnTo>
                      <a:lnTo>
                        <a:pt x="184244" y="253336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 w="3770" cap="flat">
                  <a:noFill/>
                  <a:prstDash val="solid"/>
                  <a:miter/>
                </a:ln>
              </p:spPr>
              <p:txBody>
                <a:bodyPr rtlCol="0" anchor="ctr">
                  <a:noAutofit/>
                </a:bodyPr>
                <a:lstStyle/>
                <a:p>
                  <a:endParaRPr lang="nl-NL" sz="200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53" name="Groep 52">
                <a:extLst>
                  <a:ext uri="{FF2B5EF4-FFF2-40B4-BE49-F238E27FC236}">
                    <a16:creationId xmlns:a16="http://schemas.microsoft.com/office/drawing/2014/main" id="{00C5FDAC-625A-43CB-8320-0E3C65A2F3C5}"/>
                  </a:ext>
                </a:extLst>
              </p:cNvPr>
              <p:cNvGrpSpPr/>
              <p:nvPr userDrawn="1"/>
            </p:nvGrpSpPr>
            <p:grpSpPr>
              <a:xfrm>
                <a:off x="-938434" y="6420818"/>
                <a:ext cx="627798" cy="576693"/>
                <a:chOff x="-938434" y="4570310"/>
                <a:chExt cx="627798" cy="576693"/>
              </a:xfrm>
            </p:grpSpPr>
            <p:grpSp>
              <p:nvGrpSpPr>
                <p:cNvPr id="54" name="Inspireren">
                  <a:extLst>
                    <a:ext uri="{FF2B5EF4-FFF2-40B4-BE49-F238E27FC236}">
                      <a16:creationId xmlns:a16="http://schemas.microsoft.com/office/drawing/2014/main" id="{192B3409-84CF-4128-BD82-57D6B2DC906D}"/>
                    </a:ext>
                  </a:extLst>
                </p:cNvPr>
                <p:cNvGrpSpPr>
                  <a:grpSpLocks noChangeAspect="1"/>
                </p:cNvGrpSpPr>
                <p:nvPr userDrawn="1"/>
              </p:nvGrpSpPr>
              <p:grpSpPr bwMode="auto">
                <a:xfrm>
                  <a:off x="-716116" y="4570310"/>
                  <a:ext cx="169778" cy="242385"/>
                  <a:chOff x="4768" y="2783"/>
                  <a:chExt cx="788" cy="1125"/>
                </a:xfrm>
                <a:gradFill>
                  <a:gsLst>
                    <a:gs pos="0">
                      <a:srgbClr val="9D9FA1"/>
                    </a:gs>
                    <a:gs pos="70000">
                      <a:srgbClr val="211F26"/>
                    </a:gs>
                  </a:gsLst>
                  <a:lin ang="2700000" scaled="0"/>
                </a:gradFill>
              </p:grpSpPr>
              <p:sp>
                <p:nvSpPr>
                  <p:cNvPr id="56" name="Freeform 12">
                    <a:extLst>
                      <a:ext uri="{FF2B5EF4-FFF2-40B4-BE49-F238E27FC236}">
                        <a16:creationId xmlns:a16="http://schemas.microsoft.com/office/drawing/2014/main" id="{B410C707-6604-4365-8FFA-F2DBF773CB8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001" y="3186"/>
                    <a:ext cx="319" cy="288"/>
                  </a:xfrm>
                  <a:custGeom>
                    <a:avLst/>
                    <a:gdLst>
                      <a:gd name="T0" fmla="*/ 220 w 319"/>
                      <a:gd name="T1" fmla="*/ 288 h 288"/>
                      <a:gd name="T2" fmla="*/ 107 w 319"/>
                      <a:gd name="T3" fmla="*/ 288 h 288"/>
                      <a:gd name="T4" fmla="*/ 0 w 319"/>
                      <a:gd name="T5" fmla="*/ 0 h 288"/>
                      <a:gd name="T6" fmla="*/ 319 w 319"/>
                      <a:gd name="T7" fmla="*/ 0 h 288"/>
                      <a:gd name="T8" fmla="*/ 220 w 319"/>
                      <a:gd name="T9" fmla="*/ 288 h 28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19" h="288">
                        <a:moveTo>
                          <a:pt x="220" y="288"/>
                        </a:moveTo>
                        <a:lnTo>
                          <a:pt x="107" y="288"/>
                        </a:lnTo>
                        <a:lnTo>
                          <a:pt x="0" y="0"/>
                        </a:lnTo>
                        <a:lnTo>
                          <a:pt x="319" y="0"/>
                        </a:lnTo>
                        <a:lnTo>
                          <a:pt x="220" y="288"/>
                        </a:lnTo>
                        <a:close/>
                      </a:path>
                    </a:pathLst>
                  </a:custGeom>
                  <a:solidFill>
                    <a:srgbClr val="1FF524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95469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3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Segoe UI Light"/>
                    </a:endParaRPr>
                  </a:p>
                </p:txBody>
              </p:sp>
              <p:sp>
                <p:nvSpPr>
                  <p:cNvPr id="57" name="Freeform 13">
                    <a:extLst>
                      <a:ext uri="{FF2B5EF4-FFF2-40B4-BE49-F238E27FC236}">
                        <a16:creationId xmlns:a16="http://schemas.microsoft.com/office/drawing/2014/main" id="{14AF2CCC-3D2C-4109-A990-749420A358C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022" y="3796"/>
                    <a:ext cx="282" cy="112"/>
                  </a:xfrm>
                  <a:custGeom>
                    <a:avLst/>
                    <a:gdLst>
                      <a:gd name="T0" fmla="*/ 229 w 251"/>
                      <a:gd name="T1" fmla="*/ 70 h 100"/>
                      <a:gd name="T2" fmla="*/ 229 w 251"/>
                      <a:gd name="T3" fmla="*/ 69 h 100"/>
                      <a:gd name="T4" fmla="*/ 251 w 251"/>
                      <a:gd name="T5" fmla="*/ 0 h 100"/>
                      <a:gd name="T6" fmla="*/ 0 w 251"/>
                      <a:gd name="T7" fmla="*/ 0 h 100"/>
                      <a:gd name="T8" fmla="*/ 22 w 251"/>
                      <a:gd name="T9" fmla="*/ 69 h 100"/>
                      <a:gd name="T10" fmla="*/ 63 w 251"/>
                      <a:gd name="T11" fmla="*/ 100 h 100"/>
                      <a:gd name="T12" fmla="*/ 188 w 251"/>
                      <a:gd name="T13" fmla="*/ 100 h 100"/>
                      <a:gd name="T14" fmla="*/ 229 w 251"/>
                      <a:gd name="T15" fmla="*/ 71 h 100"/>
                      <a:gd name="T16" fmla="*/ 229 w 251"/>
                      <a:gd name="T17" fmla="*/ 71 h 100"/>
                      <a:gd name="T18" fmla="*/ 229 w 251"/>
                      <a:gd name="T19" fmla="*/ 70 h 1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251" h="100">
                        <a:moveTo>
                          <a:pt x="229" y="70"/>
                        </a:moveTo>
                        <a:cubicBezTo>
                          <a:pt x="229" y="70"/>
                          <a:pt x="229" y="69"/>
                          <a:pt x="229" y="69"/>
                        </a:cubicBezTo>
                        <a:cubicBezTo>
                          <a:pt x="251" y="0"/>
                          <a:pt x="251" y="0"/>
                          <a:pt x="251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22" y="69"/>
                          <a:pt x="22" y="69"/>
                          <a:pt x="22" y="69"/>
                        </a:cubicBezTo>
                        <a:cubicBezTo>
                          <a:pt x="27" y="87"/>
                          <a:pt x="44" y="100"/>
                          <a:pt x="63" y="100"/>
                        </a:cubicBezTo>
                        <a:cubicBezTo>
                          <a:pt x="188" y="100"/>
                          <a:pt x="188" y="100"/>
                          <a:pt x="188" y="100"/>
                        </a:cubicBezTo>
                        <a:cubicBezTo>
                          <a:pt x="207" y="100"/>
                          <a:pt x="223" y="88"/>
                          <a:pt x="229" y="71"/>
                        </a:cubicBezTo>
                        <a:cubicBezTo>
                          <a:pt x="229" y="71"/>
                          <a:pt x="229" y="71"/>
                          <a:pt x="229" y="71"/>
                        </a:cubicBezTo>
                        <a:lnTo>
                          <a:pt x="229" y="7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95469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3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Segoe UI Light"/>
                    </a:endParaRPr>
                  </a:p>
                </p:txBody>
              </p:sp>
              <p:sp>
                <p:nvSpPr>
                  <p:cNvPr id="58" name="Freeform 14">
                    <a:extLst>
                      <a:ext uri="{FF2B5EF4-FFF2-40B4-BE49-F238E27FC236}">
                        <a16:creationId xmlns:a16="http://schemas.microsoft.com/office/drawing/2014/main" id="{D2415F16-D850-405E-B00B-BE82E6BC3948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4768" y="2783"/>
                    <a:ext cx="788" cy="966"/>
                  </a:xfrm>
                  <a:custGeom>
                    <a:avLst/>
                    <a:gdLst>
                      <a:gd name="T0" fmla="*/ 351 w 702"/>
                      <a:gd name="T1" fmla="*/ 0 h 860"/>
                      <a:gd name="T2" fmla="*/ 0 w 702"/>
                      <a:gd name="T3" fmla="*/ 351 h 860"/>
                      <a:gd name="T4" fmla="*/ 134 w 702"/>
                      <a:gd name="T5" fmla="*/ 627 h 860"/>
                      <a:gd name="T6" fmla="*/ 165 w 702"/>
                      <a:gd name="T7" fmla="*/ 718 h 860"/>
                      <a:gd name="T8" fmla="*/ 266 w 702"/>
                      <a:gd name="T9" fmla="*/ 718 h 860"/>
                      <a:gd name="T10" fmla="*/ 266 w 702"/>
                      <a:gd name="T11" fmla="*/ 718 h 860"/>
                      <a:gd name="T12" fmla="*/ 434 w 702"/>
                      <a:gd name="T13" fmla="*/ 718 h 860"/>
                      <a:gd name="T14" fmla="*/ 419 w 702"/>
                      <a:gd name="T15" fmla="*/ 760 h 860"/>
                      <a:gd name="T16" fmla="*/ 284 w 702"/>
                      <a:gd name="T17" fmla="*/ 760 h 860"/>
                      <a:gd name="T18" fmla="*/ 284 w 702"/>
                      <a:gd name="T19" fmla="*/ 760 h 860"/>
                      <a:gd name="T20" fmla="*/ 179 w 702"/>
                      <a:gd name="T21" fmla="*/ 760 h 860"/>
                      <a:gd name="T22" fmla="*/ 212 w 702"/>
                      <a:gd name="T23" fmla="*/ 860 h 860"/>
                      <a:gd name="T24" fmla="*/ 212 w 702"/>
                      <a:gd name="T25" fmla="*/ 860 h 860"/>
                      <a:gd name="T26" fmla="*/ 216 w 702"/>
                      <a:gd name="T27" fmla="*/ 860 h 860"/>
                      <a:gd name="T28" fmla="*/ 488 w 702"/>
                      <a:gd name="T29" fmla="*/ 860 h 860"/>
                      <a:gd name="T30" fmla="*/ 491 w 702"/>
                      <a:gd name="T31" fmla="*/ 860 h 860"/>
                      <a:gd name="T32" fmla="*/ 570 w 702"/>
                      <a:gd name="T33" fmla="*/ 625 h 860"/>
                      <a:gd name="T34" fmla="*/ 702 w 702"/>
                      <a:gd name="T35" fmla="*/ 351 h 860"/>
                      <a:gd name="T36" fmla="*/ 351 w 702"/>
                      <a:gd name="T37" fmla="*/ 0 h 860"/>
                      <a:gd name="T38" fmla="*/ 587 w 702"/>
                      <a:gd name="T39" fmla="*/ 438 h 860"/>
                      <a:gd name="T40" fmla="*/ 485 w 702"/>
                      <a:gd name="T41" fmla="*/ 563 h 860"/>
                      <a:gd name="T42" fmla="*/ 454 w 702"/>
                      <a:gd name="T43" fmla="*/ 658 h 860"/>
                      <a:gd name="T44" fmla="*/ 250 w 702"/>
                      <a:gd name="T45" fmla="*/ 658 h 860"/>
                      <a:gd name="T46" fmla="*/ 219 w 702"/>
                      <a:gd name="T47" fmla="*/ 565 h 860"/>
                      <a:gd name="T48" fmla="*/ 115 w 702"/>
                      <a:gd name="T49" fmla="*/ 439 h 860"/>
                      <a:gd name="T50" fmla="*/ 99 w 702"/>
                      <a:gd name="T51" fmla="*/ 351 h 860"/>
                      <a:gd name="T52" fmla="*/ 351 w 702"/>
                      <a:gd name="T53" fmla="*/ 99 h 860"/>
                      <a:gd name="T54" fmla="*/ 603 w 702"/>
                      <a:gd name="T55" fmla="*/ 351 h 860"/>
                      <a:gd name="T56" fmla="*/ 587 w 702"/>
                      <a:gd name="T57" fmla="*/ 438 h 8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</a:cxnLst>
                    <a:rect l="0" t="0" r="r" b="b"/>
                    <a:pathLst>
                      <a:path w="702" h="860">
                        <a:moveTo>
                          <a:pt x="351" y="0"/>
                        </a:moveTo>
                        <a:cubicBezTo>
                          <a:pt x="157" y="0"/>
                          <a:pt x="0" y="157"/>
                          <a:pt x="0" y="351"/>
                        </a:cubicBezTo>
                        <a:cubicBezTo>
                          <a:pt x="0" y="463"/>
                          <a:pt x="52" y="562"/>
                          <a:pt x="134" y="627"/>
                        </a:cubicBezTo>
                        <a:cubicBezTo>
                          <a:pt x="165" y="718"/>
                          <a:pt x="165" y="718"/>
                          <a:pt x="165" y="718"/>
                        </a:cubicBezTo>
                        <a:cubicBezTo>
                          <a:pt x="266" y="718"/>
                          <a:pt x="266" y="718"/>
                          <a:pt x="266" y="718"/>
                        </a:cubicBezTo>
                        <a:cubicBezTo>
                          <a:pt x="266" y="718"/>
                          <a:pt x="266" y="718"/>
                          <a:pt x="266" y="718"/>
                        </a:cubicBezTo>
                        <a:cubicBezTo>
                          <a:pt x="434" y="718"/>
                          <a:pt x="434" y="718"/>
                          <a:pt x="434" y="718"/>
                        </a:cubicBezTo>
                        <a:cubicBezTo>
                          <a:pt x="419" y="760"/>
                          <a:pt x="419" y="760"/>
                          <a:pt x="419" y="760"/>
                        </a:cubicBezTo>
                        <a:cubicBezTo>
                          <a:pt x="284" y="760"/>
                          <a:pt x="284" y="760"/>
                          <a:pt x="284" y="760"/>
                        </a:cubicBezTo>
                        <a:cubicBezTo>
                          <a:pt x="284" y="760"/>
                          <a:pt x="284" y="760"/>
                          <a:pt x="284" y="760"/>
                        </a:cubicBezTo>
                        <a:cubicBezTo>
                          <a:pt x="179" y="760"/>
                          <a:pt x="179" y="760"/>
                          <a:pt x="179" y="760"/>
                        </a:cubicBezTo>
                        <a:cubicBezTo>
                          <a:pt x="212" y="860"/>
                          <a:pt x="212" y="860"/>
                          <a:pt x="212" y="860"/>
                        </a:cubicBezTo>
                        <a:cubicBezTo>
                          <a:pt x="212" y="860"/>
                          <a:pt x="212" y="860"/>
                          <a:pt x="212" y="860"/>
                        </a:cubicBezTo>
                        <a:cubicBezTo>
                          <a:pt x="216" y="860"/>
                          <a:pt x="216" y="860"/>
                          <a:pt x="216" y="860"/>
                        </a:cubicBezTo>
                        <a:cubicBezTo>
                          <a:pt x="488" y="860"/>
                          <a:pt x="488" y="860"/>
                          <a:pt x="488" y="860"/>
                        </a:cubicBezTo>
                        <a:cubicBezTo>
                          <a:pt x="491" y="860"/>
                          <a:pt x="491" y="860"/>
                          <a:pt x="491" y="860"/>
                        </a:cubicBezTo>
                        <a:cubicBezTo>
                          <a:pt x="570" y="625"/>
                          <a:pt x="570" y="625"/>
                          <a:pt x="570" y="625"/>
                        </a:cubicBezTo>
                        <a:cubicBezTo>
                          <a:pt x="651" y="560"/>
                          <a:pt x="702" y="461"/>
                          <a:pt x="702" y="351"/>
                        </a:cubicBezTo>
                        <a:cubicBezTo>
                          <a:pt x="702" y="157"/>
                          <a:pt x="545" y="0"/>
                          <a:pt x="351" y="0"/>
                        </a:cubicBezTo>
                        <a:close/>
                        <a:moveTo>
                          <a:pt x="587" y="438"/>
                        </a:moveTo>
                        <a:cubicBezTo>
                          <a:pt x="568" y="490"/>
                          <a:pt x="531" y="534"/>
                          <a:pt x="485" y="563"/>
                        </a:cubicBezTo>
                        <a:cubicBezTo>
                          <a:pt x="454" y="658"/>
                          <a:pt x="454" y="658"/>
                          <a:pt x="454" y="658"/>
                        </a:cubicBezTo>
                        <a:cubicBezTo>
                          <a:pt x="250" y="658"/>
                          <a:pt x="250" y="658"/>
                          <a:pt x="250" y="658"/>
                        </a:cubicBezTo>
                        <a:cubicBezTo>
                          <a:pt x="219" y="565"/>
                          <a:pt x="219" y="565"/>
                          <a:pt x="219" y="565"/>
                        </a:cubicBezTo>
                        <a:cubicBezTo>
                          <a:pt x="172" y="536"/>
                          <a:pt x="135" y="491"/>
                          <a:pt x="115" y="439"/>
                        </a:cubicBezTo>
                        <a:cubicBezTo>
                          <a:pt x="105" y="411"/>
                          <a:pt x="99" y="382"/>
                          <a:pt x="99" y="351"/>
                        </a:cubicBezTo>
                        <a:cubicBezTo>
                          <a:pt x="99" y="212"/>
                          <a:pt x="212" y="99"/>
                          <a:pt x="351" y="99"/>
                        </a:cubicBezTo>
                        <a:cubicBezTo>
                          <a:pt x="490" y="99"/>
                          <a:pt x="603" y="212"/>
                          <a:pt x="603" y="351"/>
                        </a:cubicBezTo>
                        <a:cubicBezTo>
                          <a:pt x="603" y="381"/>
                          <a:pt x="597" y="411"/>
                          <a:pt x="587" y="43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95469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3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Segoe UI Light"/>
                    </a:endParaRPr>
                  </a:p>
                </p:txBody>
              </p:sp>
            </p:grpSp>
            <p:sp>
              <p:nvSpPr>
                <p:cNvPr id="55" name="Tekstvak 54">
                  <a:extLst>
                    <a:ext uri="{FF2B5EF4-FFF2-40B4-BE49-F238E27FC236}">
                      <a16:creationId xmlns:a16="http://schemas.microsoft.com/office/drawing/2014/main" id="{291BBD50-5CA9-4FAB-8BF3-4205563EF86A}"/>
                    </a:ext>
                  </a:extLst>
                </p:cNvPr>
                <p:cNvSpPr txBox="1"/>
                <p:nvPr userDrawn="1"/>
              </p:nvSpPr>
              <p:spPr>
                <a:xfrm>
                  <a:off x="-938434" y="4824764"/>
                  <a:ext cx="627798" cy="32223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ctr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l-NL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  <a:t>Support &amp;</a:t>
                  </a:r>
                  <a:br>
                    <a:rPr kumimoji="0" lang="nl-NL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</a:br>
                  <a:r>
                    <a:rPr kumimoji="0" lang="nl-NL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  <a:t>Inspiratie</a:t>
                  </a:r>
                </a:p>
              </p:txBody>
            </p:sp>
          </p:grpSp>
        </p:grpSp>
        <p:grpSp>
          <p:nvGrpSpPr>
            <p:cNvPr id="22" name="Groep 21">
              <a:extLst>
                <a:ext uri="{FF2B5EF4-FFF2-40B4-BE49-F238E27FC236}">
                  <a16:creationId xmlns:a16="http://schemas.microsoft.com/office/drawing/2014/main" id="{43120C4E-7F80-42B9-8A37-8706CA846D70}"/>
                </a:ext>
              </a:extLst>
            </p:cNvPr>
            <p:cNvGrpSpPr/>
            <p:nvPr userDrawn="1"/>
          </p:nvGrpSpPr>
          <p:grpSpPr>
            <a:xfrm>
              <a:off x="-3367447" y="1226982"/>
              <a:ext cx="791775" cy="406485"/>
              <a:chOff x="-3565087" y="1409294"/>
              <a:chExt cx="627469" cy="322133"/>
            </a:xfrm>
          </p:grpSpPr>
          <p:grpSp>
            <p:nvGrpSpPr>
              <p:cNvPr id="45" name="Groep 44">
                <a:extLst>
                  <a:ext uri="{FF2B5EF4-FFF2-40B4-BE49-F238E27FC236}">
                    <a16:creationId xmlns:a16="http://schemas.microsoft.com/office/drawing/2014/main" id="{02A9EDAC-4B57-4204-9877-09F0AB524CE5}"/>
                  </a:ext>
                </a:extLst>
              </p:cNvPr>
              <p:cNvGrpSpPr/>
              <p:nvPr userDrawn="1"/>
            </p:nvGrpSpPr>
            <p:grpSpPr>
              <a:xfrm>
                <a:off x="-3364916" y="1409294"/>
                <a:ext cx="225195" cy="195499"/>
                <a:chOff x="10307162" y="1361199"/>
                <a:chExt cx="2200275" cy="1914525"/>
              </a:xfrm>
            </p:grpSpPr>
            <p:sp>
              <p:nvSpPr>
                <p:cNvPr id="47" name="Vrije vorm: vorm 46">
                  <a:extLst>
                    <a:ext uri="{FF2B5EF4-FFF2-40B4-BE49-F238E27FC236}">
                      <a16:creationId xmlns:a16="http://schemas.microsoft.com/office/drawing/2014/main" id="{A7C253CA-DF2F-4F29-B285-19B2A3603BA4}"/>
                    </a:ext>
                  </a:extLst>
                </p:cNvPr>
                <p:cNvSpPr/>
                <p:nvPr/>
              </p:nvSpPr>
              <p:spPr>
                <a:xfrm>
                  <a:off x="10683400" y="1831734"/>
                  <a:ext cx="371475" cy="371475"/>
                </a:xfrm>
                <a:custGeom>
                  <a:avLst/>
                  <a:gdLst>
                    <a:gd name="connsiteX0" fmla="*/ 369094 w 371475"/>
                    <a:gd name="connsiteY0" fmla="*/ 188119 h 371475"/>
                    <a:gd name="connsiteX1" fmla="*/ 188119 w 371475"/>
                    <a:gd name="connsiteY1" fmla="*/ 369094 h 371475"/>
                    <a:gd name="connsiteX2" fmla="*/ 7144 w 371475"/>
                    <a:gd name="connsiteY2" fmla="*/ 188119 h 371475"/>
                    <a:gd name="connsiteX3" fmla="*/ 188119 w 371475"/>
                    <a:gd name="connsiteY3" fmla="*/ 7144 h 371475"/>
                    <a:gd name="connsiteX4" fmla="*/ 369094 w 371475"/>
                    <a:gd name="connsiteY4" fmla="*/ 188119 h 3714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71475" h="371475">
                      <a:moveTo>
                        <a:pt x="369094" y="188119"/>
                      </a:moveTo>
                      <a:cubicBezTo>
                        <a:pt x="369094" y="288068"/>
                        <a:pt x="288068" y="369094"/>
                        <a:pt x="188119" y="369094"/>
                      </a:cubicBezTo>
                      <a:cubicBezTo>
                        <a:pt x="88169" y="369094"/>
                        <a:pt x="7144" y="288068"/>
                        <a:pt x="7144" y="188119"/>
                      </a:cubicBezTo>
                      <a:cubicBezTo>
                        <a:pt x="7144" y="88169"/>
                        <a:pt x="88169" y="7144"/>
                        <a:pt x="188119" y="7144"/>
                      </a:cubicBezTo>
                      <a:cubicBezTo>
                        <a:pt x="288068" y="7144"/>
                        <a:pt x="369094" y="88169"/>
                        <a:pt x="369094" y="188119"/>
                      </a:cubicBezTo>
                      <a:close/>
                    </a:path>
                  </a:pathLst>
                </a:custGeom>
                <a:solidFill>
                  <a:srgbClr val="1FF52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95469"/>
                  <a:endParaRPr lang="nl-NL" sz="7200" dirty="0">
                    <a:solidFill>
                      <a:srgbClr val="211F26"/>
                    </a:solidFill>
                    <a:latin typeface="Segoe UI Light"/>
                  </a:endParaRPr>
                </a:p>
              </p:txBody>
            </p:sp>
            <p:grpSp>
              <p:nvGrpSpPr>
                <p:cNvPr id="48" name="Groep 47">
                  <a:extLst>
                    <a:ext uri="{FF2B5EF4-FFF2-40B4-BE49-F238E27FC236}">
                      <a16:creationId xmlns:a16="http://schemas.microsoft.com/office/drawing/2014/main" id="{A74C1A1A-BAFF-46E6-9E1D-AE9BA7483CB0}"/>
                    </a:ext>
                  </a:extLst>
                </p:cNvPr>
                <p:cNvGrpSpPr/>
                <p:nvPr/>
              </p:nvGrpSpPr>
              <p:grpSpPr>
                <a:xfrm>
                  <a:off x="10307162" y="1361199"/>
                  <a:ext cx="2200275" cy="1914525"/>
                  <a:chOff x="10307162" y="1361199"/>
                  <a:chExt cx="2200275" cy="1914525"/>
                </a:xfrm>
                <a:gradFill>
                  <a:gsLst>
                    <a:gs pos="0">
                      <a:srgbClr val="9D9FA1"/>
                    </a:gs>
                    <a:gs pos="70000">
                      <a:srgbClr val="211F26"/>
                    </a:gs>
                  </a:gsLst>
                  <a:lin ang="2700000" scaled="0"/>
                </a:gradFill>
              </p:grpSpPr>
              <p:sp>
                <p:nvSpPr>
                  <p:cNvPr id="49" name="Vrije vorm: vorm 48">
                    <a:extLst>
                      <a:ext uri="{FF2B5EF4-FFF2-40B4-BE49-F238E27FC236}">
                        <a16:creationId xmlns:a16="http://schemas.microsoft.com/office/drawing/2014/main" id="{0D16A06E-254E-42F1-AC6F-B0C6EEB0D817}"/>
                      </a:ext>
                    </a:extLst>
                  </p:cNvPr>
                  <p:cNvSpPr/>
                  <p:nvPr/>
                </p:nvSpPr>
                <p:spPr>
                  <a:xfrm>
                    <a:off x="10307162" y="1361199"/>
                    <a:ext cx="2200275" cy="1914525"/>
                  </a:xfrm>
                  <a:custGeom>
                    <a:avLst/>
                    <a:gdLst>
                      <a:gd name="connsiteX0" fmla="*/ 7144 w 2200275"/>
                      <a:gd name="connsiteY0" fmla="*/ 7144 h 1914525"/>
                      <a:gd name="connsiteX1" fmla="*/ 7144 w 2200275"/>
                      <a:gd name="connsiteY1" fmla="*/ 245269 h 1914525"/>
                      <a:gd name="connsiteX2" fmla="*/ 432911 w 2200275"/>
                      <a:gd name="connsiteY2" fmla="*/ 245269 h 1914525"/>
                      <a:gd name="connsiteX3" fmla="*/ 432911 w 2200275"/>
                      <a:gd name="connsiteY3" fmla="*/ 245269 h 1914525"/>
                      <a:gd name="connsiteX4" fmla="*/ 1959769 w 2200275"/>
                      <a:gd name="connsiteY4" fmla="*/ 245269 h 1914525"/>
                      <a:gd name="connsiteX5" fmla="*/ 1959769 w 2200275"/>
                      <a:gd name="connsiteY5" fmla="*/ 1674019 h 1914525"/>
                      <a:gd name="connsiteX6" fmla="*/ 245269 w 2200275"/>
                      <a:gd name="connsiteY6" fmla="*/ 1674019 h 1914525"/>
                      <a:gd name="connsiteX7" fmla="*/ 245269 w 2200275"/>
                      <a:gd name="connsiteY7" fmla="*/ 350044 h 1914525"/>
                      <a:gd name="connsiteX8" fmla="*/ 7144 w 2200275"/>
                      <a:gd name="connsiteY8" fmla="*/ 350044 h 1914525"/>
                      <a:gd name="connsiteX9" fmla="*/ 7144 w 2200275"/>
                      <a:gd name="connsiteY9" fmla="*/ 1912144 h 1914525"/>
                      <a:gd name="connsiteX10" fmla="*/ 2197894 w 2200275"/>
                      <a:gd name="connsiteY10" fmla="*/ 1912144 h 1914525"/>
                      <a:gd name="connsiteX11" fmla="*/ 2197894 w 2200275"/>
                      <a:gd name="connsiteY11" fmla="*/ 7144 h 19145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2200275" h="1914525">
                        <a:moveTo>
                          <a:pt x="7144" y="7144"/>
                        </a:moveTo>
                        <a:lnTo>
                          <a:pt x="7144" y="245269"/>
                        </a:lnTo>
                        <a:lnTo>
                          <a:pt x="432911" y="245269"/>
                        </a:lnTo>
                        <a:lnTo>
                          <a:pt x="432911" y="245269"/>
                        </a:lnTo>
                        <a:lnTo>
                          <a:pt x="1959769" y="245269"/>
                        </a:lnTo>
                        <a:lnTo>
                          <a:pt x="1959769" y="1674019"/>
                        </a:lnTo>
                        <a:lnTo>
                          <a:pt x="245269" y="1674019"/>
                        </a:lnTo>
                        <a:lnTo>
                          <a:pt x="245269" y="350044"/>
                        </a:lnTo>
                        <a:lnTo>
                          <a:pt x="7144" y="350044"/>
                        </a:lnTo>
                        <a:lnTo>
                          <a:pt x="7144" y="1912144"/>
                        </a:lnTo>
                        <a:lnTo>
                          <a:pt x="2197894" y="1912144"/>
                        </a:lnTo>
                        <a:lnTo>
                          <a:pt x="2197894" y="7144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95469"/>
                    <a:endParaRPr lang="nl-NL" sz="7200" dirty="0">
                      <a:solidFill>
                        <a:srgbClr val="211F26"/>
                      </a:solidFill>
                      <a:latin typeface="Segoe UI Light"/>
                    </a:endParaRPr>
                  </a:p>
                </p:txBody>
              </p:sp>
              <p:sp>
                <p:nvSpPr>
                  <p:cNvPr id="50" name="Vrije vorm: vorm 49">
                    <a:extLst>
                      <a:ext uri="{FF2B5EF4-FFF2-40B4-BE49-F238E27FC236}">
                        <a16:creationId xmlns:a16="http://schemas.microsoft.com/office/drawing/2014/main" id="{1F9BC8B3-10B5-4216-BD77-0672B5168ACE}"/>
                      </a:ext>
                    </a:extLst>
                  </p:cNvPr>
                  <p:cNvSpPr/>
                  <p:nvPr/>
                </p:nvSpPr>
                <p:spPr>
                  <a:xfrm>
                    <a:off x="10682447" y="1953654"/>
                    <a:ext cx="1438275" cy="885825"/>
                  </a:xfrm>
                  <a:custGeom>
                    <a:avLst/>
                    <a:gdLst>
                      <a:gd name="connsiteX0" fmla="*/ 1070134 w 1438275"/>
                      <a:gd name="connsiteY0" fmla="*/ 7144 h 885825"/>
                      <a:gd name="connsiteX1" fmla="*/ 801529 w 1438275"/>
                      <a:gd name="connsiteY1" fmla="*/ 275749 h 885825"/>
                      <a:gd name="connsiteX2" fmla="*/ 662464 w 1438275"/>
                      <a:gd name="connsiteY2" fmla="*/ 137636 h 885825"/>
                      <a:gd name="connsiteX3" fmla="*/ 7144 w 1438275"/>
                      <a:gd name="connsiteY3" fmla="*/ 784384 h 885825"/>
                      <a:gd name="connsiteX4" fmla="*/ 108109 w 1438275"/>
                      <a:gd name="connsiteY4" fmla="*/ 885349 h 885825"/>
                      <a:gd name="connsiteX5" fmla="*/ 662464 w 1438275"/>
                      <a:gd name="connsiteY5" fmla="*/ 338614 h 885825"/>
                      <a:gd name="connsiteX6" fmla="*/ 928211 w 1438275"/>
                      <a:gd name="connsiteY6" fmla="*/ 605314 h 885825"/>
                      <a:gd name="connsiteX7" fmla="*/ 1029176 w 1438275"/>
                      <a:gd name="connsiteY7" fmla="*/ 503396 h 885825"/>
                      <a:gd name="connsiteX8" fmla="*/ 902494 w 1438275"/>
                      <a:gd name="connsiteY8" fmla="*/ 376714 h 885825"/>
                      <a:gd name="connsiteX9" fmla="*/ 1070134 w 1438275"/>
                      <a:gd name="connsiteY9" fmla="*/ 209074 h 885825"/>
                      <a:gd name="connsiteX10" fmla="*/ 1337786 w 1438275"/>
                      <a:gd name="connsiteY10" fmla="*/ 480536 h 885825"/>
                      <a:gd name="connsiteX11" fmla="*/ 1438751 w 1438275"/>
                      <a:gd name="connsiteY11" fmla="*/ 378619 h 8858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438275" h="885825">
                        <a:moveTo>
                          <a:pt x="1070134" y="7144"/>
                        </a:moveTo>
                        <a:lnTo>
                          <a:pt x="801529" y="275749"/>
                        </a:lnTo>
                        <a:lnTo>
                          <a:pt x="662464" y="137636"/>
                        </a:lnTo>
                        <a:lnTo>
                          <a:pt x="7144" y="784384"/>
                        </a:lnTo>
                        <a:lnTo>
                          <a:pt x="108109" y="885349"/>
                        </a:lnTo>
                        <a:lnTo>
                          <a:pt x="662464" y="338614"/>
                        </a:lnTo>
                        <a:lnTo>
                          <a:pt x="928211" y="605314"/>
                        </a:lnTo>
                        <a:lnTo>
                          <a:pt x="1029176" y="503396"/>
                        </a:lnTo>
                        <a:lnTo>
                          <a:pt x="902494" y="376714"/>
                        </a:lnTo>
                        <a:lnTo>
                          <a:pt x="1070134" y="209074"/>
                        </a:lnTo>
                        <a:lnTo>
                          <a:pt x="1337786" y="480536"/>
                        </a:lnTo>
                        <a:lnTo>
                          <a:pt x="1438751" y="378619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95469"/>
                    <a:endParaRPr lang="nl-NL" sz="7200" dirty="0">
                      <a:solidFill>
                        <a:srgbClr val="211F26"/>
                      </a:solidFill>
                      <a:latin typeface="Segoe UI Light"/>
                    </a:endParaRPr>
                  </a:p>
                </p:txBody>
              </p:sp>
            </p:grpSp>
          </p:grpSp>
          <p:sp>
            <p:nvSpPr>
              <p:cNvPr id="46" name="Tekstvak 45">
                <a:extLst>
                  <a:ext uri="{FF2B5EF4-FFF2-40B4-BE49-F238E27FC236}">
                    <a16:creationId xmlns:a16="http://schemas.microsoft.com/office/drawing/2014/main" id="{2B5FF62C-7CF7-4EA2-98BB-9045D9C2E3E8}"/>
                  </a:ext>
                </a:extLst>
              </p:cNvPr>
              <p:cNvSpPr txBox="1"/>
              <p:nvPr userDrawn="1"/>
            </p:nvSpPr>
            <p:spPr>
              <a:xfrm>
                <a:off x="-3565087" y="1617700"/>
                <a:ext cx="627469" cy="113727"/>
              </a:xfrm>
              <a:prstGeom prst="rect">
                <a:avLst/>
              </a:prstGeom>
              <a:noFill/>
            </p:spPr>
            <p:txBody>
              <a:bodyPr wrap="square" lIns="0" tIns="18000" rIns="0" bIns="0" rtlCol="0" anchor="t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Afbeeldingen</a:t>
                </a:r>
              </a:p>
            </p:txBody>
          </p:sp>
        </p:grpSp>
        <p:grpSp>
          <p:nvGrpSpPr>
            <p:cNvPr id="24" name="Groep 23">
              <a:extLst>
                <a:ext uri="{FF2B5EF4-FFF2-40B4-BE49-F238E27FC236}">
                  <a16:creationId xmlns:a16="http://schemas.microsoft.com/office/drawing/2014/main" id="{DE7957BA-0CE1-4579-A39A-0F3DD5FEAC69}"/>
                </a:ext>
              </a:extLst>
            </p:cNvPr>
            <p:cNvGrpSpPr/>
            <p:nvPr userDrawn="1"/>
          </p:nvGrpSpPr>
          <p:grpSpPr>
            <a:xfrm>
              <a:off x="-3354295" y="5166361"/>
              <a:ext cx="514284" cy="506545"/>
              <a:chOff x="12617641" y="3403239"/>
              <a:chExt cx="752963" cy="741634"/>
            </a:xfrm>
          </p:grpSpPr>
          <p:grpSp>
            <p:nvGrpSpPr>
              <p:cNvPr id="28" name="Groep 27">
                <a:extLst>
                  <a:ext uri="{FF2B5EF4-FFF2-40B4-BE49-F238E27FC236}">
                    <a16:creationId xmlns:a16="http://schemas.microsoft.com/office/drawing/2014/main" id="{E35B69EB-08E9-4C01-A556-532B14099279}"/>
                  </a:ext>
                </a:extLst>
              </p:cNvPr>
              <p:cNvGrpSpPr/>
              <p:nvPr userDrawn="1"/>
            </p:nvGrpSpPr>
            <p:grpSpPr>
              <a:xfrm>
                <a:off x="12771530" y="3403239"/>
                <a:ext cx="467176" cy="448491"/>
                <a:chOff x="12782157" y="3403239"/>
                <a:chExt cx="467176" cy="448491"/>
              </a:xfrm>
            </p:grpSpPr>
            <p:grpSp>
              <p:nvGrpSpPr>
                <p:cNvPr id="32" name="Groep 31">
                  <a:extLst>
                    <a:ext uri="{FF2B5EF4-FFF2-40B4-BE49-F238E27FC236}">
                      <a16:creationId xmlns:a16="http://schemas.microsoft.com/office/drawing/2014/main" id="{417ED14D-88BD-4A2C-AE81-11A59E72F5D6}"/>
                    </a:ext>
                  </a:extLst>
                </p:cNvPr>
                <p:cNvGrpSpPr/>
                <p:nvPr userDrawn="1"/>
              </p:nvGrpSpPr>
              <p:grpSpPr>
                <a:xfrm>
                  <a:off x="12782157" y="3403239"/>
                  <a:ext cx="412976" cy="396132"/>
                  <a:chOff x="13554906" y="3320109"/>
                  <a:chExt cx="443917" cy="425811"/>
                </a:xfrm>
              </p:grpSpPr>
              <p:grpSp>
                <p:nvGrpSpPr>
                  <p:cNvPr id="39" name="Groep 38">
                    <a:extLst>
                      <a:ext uri="{FF2B5EF4-FFF2-40B4-BE49-F238E27FC236}">
                        <a16:creationId xmlns:a16="http://schemas.microsoft.com/office/drawing/2014/main" id="{873895A6-E54C-48F6-80D6-F45FF0C24B2C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17" cy="425811"/>
                    <a:chOff x="12909684" y="1276143"/>
                    <a:chExt cx="443917" cy="425811"/>
                  </a:xfrm>
                </p:grpSpPr>
                <p:sp>
                  <p:nvSpPr>
                    <p:cNvPr id="42" name="Rechthoek 41">
                      <a:extLst>
                        <a:ext uri="{FF2B5EF4-FFF2-40B4-BE49-F238E27FC236}">
                          <a16:creationId xmlns:a16="http://schemas.microsoft.com/office/drawing/2014/main" id="{DB22DAB9-594D-4914-953A-199418E30FAD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9" y="1276143"/>
                      <a:ext cx="443912" cy="425811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818181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43" name="Rechthoek 42">
                      <a:extLst>
                        <a:ext uri="{FF2B5EF4-FFF2-40B4-BE49-F238E27FC236}">
                          <a16:creationId xmlns:a16="http://schemas.microsoft.com/office/drawing/2014/main" id="{2A3ECA87-D269-48D8-8AAC-CD4D75224BDC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44" name="Ovaal 43">
                      <a:extLst>
                        <a:ext uri="{FF2B5EF4-FFF2-40B4-BE49-F238E27FC236}">
                          <a16:creationId xmlns:a16="http://schemas.microsoft.com/office/drawing/2014/main" id="{85BF1EC9-6000-45EB-B666-24F3527A1C4C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pic>
                <p:nvPicPr>
                  <p:cNvPr id="40" name="Afbeelding 39">
                    <a:extLst>
                      <a:ext uri="{FF2B5EF4-FFF2-40B4-BE49-F238E27FC236}">
                        <a16:creationId xmlns:a16="http://schemas.microsoft.com/office/drawing/2014/main" id="{BBD9F03F-3252-4C8E-B89D-6FB99106AE43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1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41" name="Afbeelding 40">
                    <a:extLst>
                      <a:ext uri="{FF2B5EF4-FFF2-40B4-BE49-F238E27FC236}">
                        <a16:creationId xmlns:a16="http://schemas.microsoft.com/office/drawing/2014/main" id="{0EEB916E-677B-4C1C-B184-26BFD33C4E43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9" y="3449265"/>
                    <a:ext cx="173367" cy="111424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33" name="Groep 32">
                  <a:extLst>
                    <a:ext uri="{FF2B5EF4-FFF2-40B4-BE49-F238E27FC236}">
                      <a16:creationId xmlns:a16="http://schemas.microsoft.com/office/drawing/2014/main" id="{4D1F282A-124F-40EE-B854-153D50233167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37" name="Rechthoek 36">
                    <a:extLst>
                      <a:ext uri="{FF2B5EF4-FFF2-40B4-BE49-F238E27FC236}">
                        <a16:creationId xmlns:a16="http://schemas.microsoft.com/office/drawing/2014/main" id="{E3C15B21-3C14-4211-ABA7-4B8022BAD43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38" name="Rechthoek 37">
                    <a:extLst>
                      <a:ext uri="{FF2B5EF4-FFF2-40B4-BE49-F238E27FC236}">
                        <a16:creationId xmlns:a16="http://schemas.microsoft.com/office/drawing/2014/main" id="{BE6C691F-7D5A-461A-A692-D9DAC0849D36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34" name="Groep 33">
                  <a:extLst>
                    <a:ext uri="{FF2B5EF4-FFF2-40B4-BE49-F238E27FC236}">
                      <a16:creationId xmlns:a16="http://schemas.microsoft.com/office/drawing/2014/main" id="{A4CE7CAF-E75E-4E28-B20E-3596337AF921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35" name="Rechthoek 34">
                    <a:extLst>
                      <a:ext uri="{FF2B5EF4-FFF2-40B4-BE49-F238E27FC236}">
                        <a16:creationId xmlns:a16="http://schemas.microsoft.com/office/drawing/2014/main" id="{4EF8523F-33F3-45C5-96DF-147EFF73C78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36" name="Rechthoek 35">
                    <a:extLst>
                      <a:ext uri="{FF2B5EF4-FFF2-40B4-BE49-F238E27FC236}">
                        <a16:creationId xmlns:a16="http://schemas.microsoft.com/office/drawing/2014/main" id="{D82EA1EA-6080-468D-9CBC-3B17BCBD610F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</p:grpSp>
          <p:sp>
            <p:nvSpPr>
              <p:cNvPr id="29" name="Rechthoek 28">
                <a:extLst>
                  <a:ext uri="{FF2B5EF4-FFF2-40B4-BE49-F238E27FC236}">
                    <a16:creationId xmlns:a16="http://schemas.microsoft.com/office/drawing/2014/main" id="{BB3FF53C-E228-4919-A0A1-D4D2B2547F3F}"/>
                  </a:ext>
                </a:extLst>
              </p:cNvPr>
              <p:cNvSpPr/>
              <p:nvPr userDrawn="1"/>
            </p:nvSpPr>
            <p:spPr>
              <a:xfrm>
                <a:off x="12617641" y="3889890"/>
                <a:ext cx="752963" cy="16117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Bijsnijden</a:t>
                </a:r>
              </a:p>
            </p:txBody>
          </p:sp>
          <p:sp>
            <p:nvSpPr>
              <p:cNvPr id="31" name="Gelijkbenige driehoek 30">
                <a:extLst>
                  <a:ext uri="{FF2B5EF4-FFF2-40B4-BE49-F238E27FC236}">
                    <a16:creationId xmlns:a16="http://schemas.microsoft.com/office/drawing/2014/main" id="{6F608DCD-2EBA-4D4E-BF1E-45DFB5B7128D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81818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25" name="Ovaal 24">
              <a:extLst>
                <a:ext uri="{FF2B5EF4-FFF2-40B4-BE49-F238E27FC236}">
                  <a16:creationId xmlns:a16="http://schemas.microsoft.com/office/drawing/2014/main" id="{D4DB63A9-A9A4-43F2-A40B-C3395E08006E}"/>
                </a:ext>
              </a:extLst>
            </p:cNvPr>
            <p:cNvSpPr/>
            <p:nvPr userDrawn="1"/>
          </p:nvSpPr>
          <p:spPr>
            <a:xfrm>
              <a:off x="-3603587" y="181118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26" name="Rechthoek 25">
              <a:extLst>
                <a:ext uri="{FF2B5EF4-FFF2-40B4-BE49-F238E27FC236}">
                  <a16:creationId xmlns:a16="http://schemas.microsoft.com/office/drawing/2014/main" id="{66035012-3033-42F5-8F4E-4E1227EA62B1}"/>
                </a:ext>
              </a:extLst>
            </p:cNvPr>
            <p:cNvSpPr/>
            <p:nvPr userDrawn="1"/>
          </p:nvSpPr>
          <p:spPr>
            <a:xfrm>
              <a:off x="-3319415" y="1811185"/>
              <a:ext cx="2944682" cy="32633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Kies de gewenste categorie en afbeelding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en klik 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‘Invoegen’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27" name="Rechthoek 26">
              <a:extLst>
                <a:ext uri="{FF2B5EF4-FFF2-40B4-BE49-F238E27FC236}">
                  <a16:creationId xmlns:a16="http://schemas.microsoft.com/office/drawing/2014/main" id="{43B1567F-1414-4247-BCD6-FE3301E0514B}"/>
                </a:ext>
              </a:extLst>
            </p:cNvPr>
            <p:cNvSpPr/>
            <p:nvPr userDrawn="1"/>
          </p:nvSpPr>
          <p:spPr>
            <a:xfrm>
              <a:off x="-3319415" y="2245760"/>
              <a:ext cx="825500" cy="209550"/>
            </a:xfrm>
            <a:prstGeom prst="rect">
              <a:avLst/>
            </a:prstGeom>
            <a:solidFill>
              <a:srgbClr val="1FF524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Invoegen</a:t>
              </a:r>
            </a:p>
          </p:txBody>
        </p:sp>
      </p:grpSp>
      <p:sp>
        <p:nvSpPr>
          <p:cNvPr id="11" name="afbeelding">
            <a:extLst>
              <a:ext uri="{FF2B5EF4-FFF2-40B4-BE49-F238E27FC236}">
                <a16:creationId xmlns:a16="http://schemas.microsoft.com/office/drawing/2014/main" id="{03C08519-3E76-4451-9937-53BC61C959E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" y="0"/>
            <a:ext cx="12191999" cy="6858000"/>
          </a:xfrm>
          <a:solidFill>
            <a:schemeClr val="bg1">
              <a:lumMod val="75000"/>
            </a:schemeClr>
          </a:solidFill>
        </p:spPr>
        <p:txBody>
          <a:bodyPr lIns="6660000" bIns="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nl-NL" dirty="0"/>
              <a:t>Selecteer dit kader, ga naar de tab ‘Slidebuilder’, </a:t>
            </a:r>
            <a:br>
              <a:rPr lang="nl-NL" dirty="0"/>
            </a:br>
            <a:r>
              <a:rPr lang="nl-NL" dirty="0"/>
              <a:t>klik op ‘Afbeeldingen’, selecteer de gewenste afbeelding </a:t>
            </a:r>
            <a:br>
              <a:rPr lang="nl-NL" dirty="0"/>
            </a:br>
            <a:r>
              <a:rPr lang="nl-NL" dirty="0"/>
              <a:t>en klik op ‘Invoegen’.</a:t>
            </a:r>
          </a:p>
        </p:txBody>
      </p:sp>
      <p:sp>
        <p:nvSpPr>
          <p:cNvPr id="9" name="- INFO">
            <a:extLst>
              <a:ext uri="{FF2B5EF4-FFF2-40B4-BE49-F238E27FC236}">
                <a16:creationId xmlns:a16="http://schemas.microsoft.com/office/drawing/2014/main" id="{3F2430C1-3A47-4C5A-9C4D-B45BF29A6CEE}"/>
              </a:ext>
            </a:extLst>
          </p:cNvPr>
          <p:cNvSpPr txBox="1"/>
          <p:nvPr userDrawn="1"/>
        </p:nvSpPr>
        <p:spPr>
          <a:xfrm>
            <a:off x="0" y="-363556"/>
            <a:ext cx="12179300" cy="19845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l"/>
            <a:r>
              <a:rPr lang="nl-NL" sz="1400" b="1" cap="all" spc="0" baseline="0" dirty="0">
                <a:solidFill>
                  <a:sysClr val="windowText" lastClr="000000"/>
                </a:solidFill>
                <a:latin typeface="+mn-lt"/>
                <a:cs typeface="Calibri" panose="020F0502020204030204" pitchFamily="34" charset="0"/>
              </a:rPr>
              <a:t>Tekst S [boven] + beeld</a:t>
            </a:r>
          </a:p>
        </p:txBody>
      </p:sp>
      <p:sp>
        <p:nvSpPr>
          <p:cNvPr id="4" name="datum">
            <a:extLst>
              <a:ext uri="{FF2B5EF4-FFF2-40B4-BE49-F238E27FC236}">
                <a16:creationId xmlns:a16="http://schemas.microsoft.com/office/drawing/2014/main" id="{8E420A72-FB1A-45BF-AC4A-C2A67FDAE6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A9E83FB-A634-446C-86D3-C97DEB84ED7E}" type="datetime1">
              <a:rPr lang="nl-NL" smtClean="0"/>
              <a:t>28-1-2021</a:t>
            </a:fld>
            <a:endParaRPr lang="nl-NL" dirty="0"/>
          </a:p>
        </p:txBody>
      </p:sp>
      <p:sp>
        <p:nvSpPr>
          <p:cNvPr id="5" name="voettekst">
            <a:extLst>
              <a:ext uri="{FF2B5EF4-FFF2-40B4-BE49-F238E27FC236}">
                <a16:creationId xmlns:a16="http://schemas.microsoft.com/office/drawing/2014/main" id="{7B9B5AD8-20ED-43D8-A7A9-54D9AEF0A9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Erasmus University Rotterdam </a:t>
            </a:r>
            <a:endParaRPr lang="nl-NL" dirty="0"/>
          </a:p>
        </p:txBody>
      </p:sp>
      <p:sp>
        <p:nvSpPr>
          <p:cNvPr id="6" name="dianummer">
            <a:extLst>
              <a:ext uri="{FF2B5EF4-FFF2-40B4-BE49-F238E27FC236}">
                <a16:creationId xmlns:a16="http://schemas.microsoft.com/office/drawing/2014/main" id="{C8474D2A-EAE8-4700-98D0-EF6368634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61A1203-CA3D-4D48-AFA0-9D668419C1D5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23" name="Tijdelijke aanduiding voor tekst 22">
            <a:extLst>
              <a:ext uri="{FF2B5EF4-FFF2-40B4-BE49-F238E27FC236}">
                <a16:creationId xmlns:a16="http://schemas.microsoft.com/office/drawing/2014/main" id="{2B53245B-0771-4D62-830D-18434D5CD89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1"/>
            <a:ext cx="5005387" cy="5877185"/>
          </a:xfrm>
          <a:custGeom>
            <a:avLst/>
            <a:gdLst>
              <a:gd name="connsiteX0" fmla="*/ 0 w 3429309"/>
              <a:gd name="connsiteY0" fmla="*/ 0 h 4026599"/>
              <a:gd name="connsiteX1" fmla="*/ 3324022 w 3429309"/>
              <a:gd name="connsiteY1" fmla="*/ 0 h 4026599"/>
              <a:gd name="connsiteX2" fmla="*/ 3426776 w 3429309"/>
              <a:gd name="connsiteY2" fmla="*/ 395603 h 4026599"/>
              <a:gd name="connsiteX3" fmla="*/ 40873 w 3429309"/>
              <a:gd name="connsiteY3" fmla="*/ 3836031 h 4026599"/>
              <a:gd name="connsiteX4" fmla="*/ 0 w 3429309"/>
              <a:gd name="connsiteY4" fmla="*/ 4026599 h 4026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9309" h="4026599">
                <a:moveTo>
                  <a:pt x="0" y="0"/>
                </a:moveTo>
                <a:lnTo>
                  <a:pt x="3324022" y="0"/>
                </a:lnTo>
                <a:cubicBezTo>
                  <a:pt x="3380537" y="115598"/>
                  <a:pt x="3419069" y="244041"/>
                  <a:pt x="3426776" y="395603"/>
                </a:cubicBezTo>
                <a:cubicBezTo>
                  <a:pt x="3527925" y="1948954"/>
                  <a:pt x="569785" y="1829292"/>
                  <a:pt x="40873" y="3836031"/>
                </a:cubicBezTo>
                <a:lnTo>
                  <a:pt x="0" y="4026599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nl-NL"/>
              <a:t> </a:t>
            </a:r>
            <a:endParaRPr lang="nl-NL" dirty="0"/>
          </a:p>
        </p:txBody>
      </p:sp>
      <p:sp>
        <p:nvSpPr>
          <p:cNvPr id="30" name="tekst">
            <a:extLst>
              <a:ext uri="{FF2B5EF4-FFF2-40B4-BE49-F238E27FC236}">
                <a16:creationId xmlns:a16="http://schemas.microsoft.com/office/drawing/2014/main" id="{6DB3FFE6-3A9E-47B1-AB57-A1E3841F3F6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7689" y="722568"/>
            <a:ext cx="3925160" cy="5575997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nl-NL" dirty="0"/>
              <a:t>Bullet</a:t>
            </a:r>
          </a:p>
          <a:p>
            <a:pPr lvl="1"/>
            <a:r>
              <a:rPr lang="nl-NL" dirty="0"/>
              <a:t>Sub-</a:t>
            </a:r>
            <a:r>
              <a:rPr lang="nl-NL" dirty="0" err="1"/>
              <a:t>bullet</a:t>
            </a:r>
            <a:endParaRPr lang="nl-NL" dirty="0"/>
          </a:p>
          <a:p>
            <a:pPr lvl="2"/>
            <a:r>
              <a:rPr lang="nl-NL" dirty="0"/>
              <a:t>Platte tekst</a:t>
            </a:r>
          </a:p>
          <a:p>
            <a:pPr lvl="2"/>
            <a:endParaRPr lang="nl-NL" dirty="0"/>
          </a:p>
          <a:p>
            <a:pPr lvl="3"/>
            <a:r>
              <a:rPr lang="nl-NL" dirty="0"/>
              <a:t>Titel / quote</a:t>
            </a:r>
          </a:p>
          <a:p>
            <a:pPr lvl="4"/>
            <a:r>
              <a:rPr lang="nl-NL" dirty="0"/>
              <a:t>Subtitel</a:t>
            </a:r>
          </a:p>
          <a:p>
            <a:pPr lvl="4"/>
            <a:endParaRPr lang="nl-NL" dirty="0"/>
          </a:p>
          <a:p>
            <a:pPr lvl="5"/>
            <a:r>
              <a:rPr lang="nl-NL" dirty="0"/>
              <a:t>Kop</a:t>
            </a:r>
          </a:p>
          <a:p>
            <a:pPr lvl="6"/>
            <a:r>
              <a:rPr lang="nl-NL" dirty="0"/>
              <a:t>Numerieke </a:t>
            </a:r>
            <a:r>
              <a:rPr lang="nl-NL" dirty="0" err="1"/>
              <a:t>bullet</a:t>
            </a:r>
            <a:endParaRPr lang="nl-NL" dirty="0"/>
          </a:p>
          <a:p>
            <a:pPr lvl="7"/>
            <a:r>
              <a:rPr lang="nl-NL" dirty="0"/>
              <a:t>Alfabetische </a:t>
            </a:r>
            <a:r>
              <a:rPr lang="nl-NL" dirty="0" err="1"/>
              <a:t>bullet</a:t>
            </a:r>
            <a:endParaRPr lang="nl-NL" dirty="0"/>
          </a:p>
          <a:p>
            <a:pPr lvl="7"/>
            <a:endParaRPr lang="nl-NL" dirty="0"/>
          </a:p>
          <a:p>
            <a:pPr lvl="8"/>
            <a:r>
              <a:rPr lang="nl-NL" dirty="0"/>
              <a:t>*Bronvermelding</a:t>
            </a:r>
          </a:p>
          <a:p>
            <a:pPr lvl="4"/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AF5574F-39CF-44B1-B944-6A8DBAEAED6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-511936"/>
            <a:ext cx="11114087" cy="495215"/>
          </a:xfrm>
        </p:spPr>
        <p:txBody>
          <a:bodyPr/>
          <a:lstStyle>
            <a:lvl1pPr>
              <a:defRPr sz="1400" cap="all" baseline="0"/>
            </a:lvl1pPr>
          </a:lstStyle>
          <a:p>
            <a:r>
              <a:rPr lang="nl-NL" dirty="0"/>
              <a:t>Tekst S [boven] + Beeld</a:t>
            </a:r>
          </a:p>
        </p:txBody>
      </p:sp>
    </p:spTree>
    <p:extLst>
      <p:ext uri="{BB962C8B-B14F-4D97-AF65-F5344CB8AC3E}">
        <p14:creationId xmlns:p14="http://schemas.microsoft.com/office/powerpoint/2010/main" val="960795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autoRev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S [onder] + Beeld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- INSTRUCTIES">
            <a:extLst>
              <a:ext uri="{FF2B5EF4-FFF2-40B4-BE49-F238E27FC236}">
                <a16:creationId xmlns:a16="http://schemas.microsoft.com/office/drawing/2014/main" id="{46889CEA-61A7-4E22-A461-683E45405213}"/>
              </a:ext>
            </a:extLst>
          </p:cNvPr>
          <p:cNvGrpSpPr/>
          <p:nvPr userDrawn="1"/>
        </p:nvGrpSpPr>
        <p:grpSpPr>
          <a:xfrm>
            <a:off x="-3786437" y="-1"/>
            <a:ext cx="3693386" cy="5952132"/>
            <a:chOff x="-3786437" y="-1"/>
            <a:chExt cx="3693386" cy="5952132"/>
          </a:xfrm>
        </p:grpSpPr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1FA19A74-7911-4E43-B605-822210C51611}"/>
                </a:ext>
              </a:extLst>
            </p:cNvPr>
            <p:cNvSpPr/>
            <p:nvPr userDrawn="1"/>
          </p:nvSpPr>
          <p:spPr>
            <a:xfrm>
              <a:off x="-3786165" y="-1"/>
              <a:ext cx="3593091" cy="5124131"/>
            </a:xfrm>
            <a:prstGeom prst="rect">
              <a:avLst/>
            </a:prstGeom>
            <a:solidFill>
              <a:schemeClr val="accent2"/>
            </a:solidFill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Tekst niveaus kiezen</a:t>
              </a:r>
            </a:p>
          </p:txBody>
        </p:sp>
        <p:sp>
          <p:nvSpPr>
            <p:cNvPr id="13" name="Ovaal 12">
              <a:extLst>
                <a:ext uri="{FF2B5EF4-FFF2-40B4-BE49-F238E27FC236}">
                  <a16:creationId xmlns:a16="http://schemas.microsoft.com/office/drawing/2014/main" id="{C2F38CAD-E9CB-41A7-A111-3895EA4B2612}"/>
                </a:ext>
              </a:extLst>
            </p:cNvPr>
            <p:cNvSpPr/>
            <p:nvPr userDrawn="1"/>
          </p:nvSpPr>
          <p:spPr>
            <a:xfrm>
              <a:off x="-3604183" y="183748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038447B3-E804-4809-A81A-751427BDFDA3}"/>
                </a:ext>
              </a:extLst>
            </p:cNvPr>
            <p:cNvSpPr/>
            <p:nvPr userDrawn="1"/>
          </p:nvSpPr>
          <p:spPr>
            <a:xfrm>
              <a:off x="-3319415" y="183748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9875" marR="0" lvl="0" indent="-269875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bg1"/>
                </a:buClr>
                <a:buSzTx/>
                <a:buFont typeface="Calibri" panose="020F0502020204030204" pitchFamily="34" charset="0"/>
                <a:buChar char="›"/>
                <a:tabLst/>
                <a:defRPr/>
              </a:pP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Bullet</a:t>
              </a:r>
              <a:endParaRPr kumimoji="0" lang="nl-NL" sz="1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cs typeface="Calibri" panose="020F0502020204030204" pitchFamily="34" charset="0"/>
              </a:endParaRPr>
            </a:p>
          </p:txBody>
        </p:sp>
        <p:sp>
          <p:nvSpPr>
            <p:cNvPr id="15" name="Ovaal 14">
              <a:extLst>
                <a:ext uri="{FF2B5EF4-FFF2-40B4-BE49-F238E27FC236}">
                  <a16:creationId xmlns:a16="http://schemas.microsoft.com/office/drawing/2014/main" id="{B2705E83-91E1-4C34-B925-FCBF9F86DB6C}"/>
                </a:ext>
              </a:extLst>
            </p:cNvPr>
            <p:cNvSpPr/>
            <p:nvPr userDrawn="1"/>
          </p:nvSpPr>
          <p:spPr>
            <a:xfrm>
              <a:off x="-3604183" y="219682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63C6D8FE-DC8C-4999-AF9E-D307F6D75441}"/>
                </a:ext>
              </a:extLst>
            </p:cNvPr>
            <p:cNvSpPr/>
            <p:nvPr userDrawn="1"/>
          </p:nvSpPr>
          <p:spPr>
            <a:xfrm>
              <a:off x="-3604183" y="1196113"/>
              <a:ext cx="3229047" cy="459227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Gebruik onder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‘Start’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de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lijstniveau-knoppen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om een tekst niveau te kiezen. 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Kies uit:</a:t>
              </a:r>
            </a:p>
          </p:txBody>
        </p:sp>
        <p:sp>
          <p:nvSpPr>
            <p:cNvPr id="17" name="Rechthoek 16">
              <a:extLst>
                <a:ext uri="{FF2B5EF4-FFF2-40B4-BE49-F238E27FC236}">
                  <a16:creationId xmlns:a16="http://schemas.microsoft.com/office/drawing/2014/main" id="{DC154064-55EC-4720-A1EF-AFDBF4CB141E}"/>
                </a:ext>
              </a:extLst>
            </p:cNvPr>
            <p:cNvSpPr/>
            <p:nvPr userDrawn="1"/>
          </p:nvSpPr>
          <p:spPr>
            <a:xfrm>
              <a:off x="-3319415" y="219682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539750" marR="0" lvl="0" indent="-269875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bg1"/>
                </a:buClr>
                <a:buSzTx/>
                <a:buFont typeface="Calibri" panose="020F0502020204030204" pitchFamily="34" charset="0"/>
                <a:buChar char="›"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Sub-</a:t>
              </a: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bullet</a:t>
              </a:r>
              <a:endParaRPr kumimoji="0" lang="nl-NL" sz="1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cs typeface="Calibri" panose="020F0502020204030204" pitchFamily="34" charset="0"/>
              </a:endParaRPr>
            </a:p>
          </p:txBody>
        </p:sp>
        <p:sp>
          <p:nvSpPr>
            <p:cNvPr id="18" name="Ovaal 17">
              <a:extLst>
                <a:ext uri="{FF2B5EF4-FFF2-40B4-BE49-F238E27FC236}">
                  <a16:creationId xmlns:a16="http://schemas.microsoft.com/office/drawing/2014/main" id="{D77B65C6-F234-41AB-8CEA-9FE0181D2A13}"/>
                </a:ext>
              </a:extLst>
            </p:cNvPr>
            <p:cNvSpPr/>
            <p:nvPr userDrawn="1"/>
          </p:nvSpPr>
          <p:spPr>
            <a:xfrm>
              <a:off x="-3604183" y="255617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19" name="Rechthoek 18">
              <a:extLst>
                <a:ext uri="{FF2B5EF4-FFF2-40B4-BE49-F238E27FC236}">
                  <a16:creationId xmlns:a16="http://schemas.microsoft.com/office/drawing/2014/main" id="{1AB40C5F-BBC3-46B3-8F59-F4AA1BD8372F}"/>
                </a:ext>
              </a:extLst>
            </p:cNvPr>
            <p:cNvSpPr/>
            <p:nvPr userDrawn="1"/>
          </p:nvSpPr>
          <p:spPr>
            <a:xfrm>
              <a:off x="-3319415" y="255617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Calibri" panose="020F0502020204030204" pitchFamily="34" charset="0"/>
                <a:buNone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Platte tekst</a:t>
              </a:r>
            </a:p>
          </p:txBody>
        </p:sp>
        <p:sp>
          <p:nvSpPr>
            <p:cNvPr id="20" name="Ovaal 19">
              <a:extLst>
                <a:ext uri="{FF2B5EF4-FFF2-40B4-BE49-F238E27FC236}">
                  <a16:creationId xmlns:a16="http://schemas.microsoft.com/office/drawing/2014/main" id="{193D0B8B-C100-43DA-B187-019BBC4349F9}"/>
                </a:ext>
              </a:extLst>
            </p:cNvPr>
            <p:cNvSpPr/>
            <p:nvPr userDrawn="1"/>
          </p:nvSpPr>
          <p:spPr>
            <a:xfrm>
              <a:off x="-3604183" y="291551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21" name="Rechthoek 20">
              <a:extLst>
                <a:ext uri="{FF2B5EF4-FFF2-40B4-BE49-F238E27FC236}">
                  <a16:creationId xmlns:a16="http://schemas.microsoft.com/office/drawing/2014/main" id="{BF34DB31-A2FD-4BA2-9A46-350B740A7364}"/>
                </a:ext>
              </a:extLst>
            </p:cNvPr>
            <p:cNvSpPr/>
            <p:nvPr userDrawn="1"/>
          </p:nvSpPr>
          <p:spPr>
            <a:xfrm>
              <a:off x="-3319415" y="291551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34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Titel / Quote</a:t>
              </a:r>
            </a:p>
          </p:txBody>
        </p:sp>
        <p:sp>
          <p:nvSpPr>
            <p:cNvPr id="22" name="Ovaal 21">
              <a:extLst>
                <a:ext uri="{FF2B5EF4-FFF2-40B4-BE49-F238E27FC236}">
                  <a16:creationId xmlns:a16="http://schemas.microsoft.com/office/drawing/2014/main" id="{1BE3FD42-E062-4433-9299-908D87AD3E6A}"/>
                </a:ext>
              </a:extLst>
            </p:cNvPr>
            <p:cNvSpPr/>
            <p:nvPr userDrawn="1"/>
          </p:nvSpPr>
          <p:spPr>
            <a:xfrm>
              <a:off x="-3604183" y="327486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24" name="Rechthoek 23">
              <a:extLst>
                <a:ext uri="{FF2B5EF4-FFF2-40B4-BE49-F238E27FC236}">
                  <a16:creationId xmlns:a16="http://schemas.microsoft.com/office/drawing/2014/main" id="{82076FA8-B8A4-4857-BE4E-38A5E6718E0F}"/>
                </a:ext>
              </a:extLst>
            </p:cNvPr>
            <p:cNvSpPr/>
            <p:nvPr userDrawn="1"/>
          </p:nvSpPr>
          <p:spPr>
            <a:xfrm>
              <a:off x="-3319415" y="327486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8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Subtitel</a:t>
              </a:r>
            </a:p>
          </p:txBody>
        </p:sp>
        <p:sp>
          <p:nvSpPr>
            <p:cNvPr id="25" name="Ovaal 24">
              <a:extLst>
                <a:ext uri="{FF2B5EF4-FFF2-40B4-BE49-F238E27FC236}">
                  <a16:creationId xmlns:a16="http://schemas.microsoft.com/office/drawing/2014/main" id="{D712CC80-583F-47D7-99C1-D93CCAEF4ECB}"/>
                </a:ext>
              </a:extLst>
            </p:cNvPr>
            <p:cNvSpPr/>
            <p:nvPr userDrawn="1"/>
          </p:nvSpPr>
          <p:spPr>
            <a:xfrm>
              <a:off x="-3604183" y="363420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6</a:t>
              </a:r>
            </a:p>
          </p:txBody>
        </p:sp>
        <p:sp>
          <p:nvSpPr>
            <p:cNvPr id="26" name="Rechthoek 25">
              <a:extLst>
                <a:ext uri="{FF2B5EF4-FFF2-40B4-BE49-F238E27FC236}">
                  <a16:creationId xmlns:a16="http://schemas.microsoft.com/office/drawing/2014/main" id="{3D4B10EE-ABD5-43DD-9BFD-84DFF4E2CA62}"/>
                </a:ext>
              </a:extLst>
            </p:cNvPr>
            <p:cNvSpPr/>
            <p:nvPr userDrawn="1"/>
          </p:nvSpPr>
          <p:spPr>
            <a:xfrm>
              <a:off x="-3319415" y="399355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6700" marR="0" lvl="0" indent="-26670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bg1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Numerieke </a:t>
              </a: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bullet</a:t>
              </a: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 </a:t>
              </a:r>
            </a:p>
          </p:txBody>
        </p:sp>
        <p:sp>
          <p:nvSpPr>
            <p:cNvPr id="27" name="Ovaal 26">
              <a:extLst>
                <a:ext uri="{FF2B5EF4-FFF2-40B4-BE49-F238E27FC236}">
                  <a16:creationId xmlns:a16="http://schemas.microsoft.com/office/drawing/2014/main" id="{CC0A330C-0D83-4262-8191-AFB9B44AF2B8}"/>
                </a:ext>
              </a:extLst>
            </p:cNvPr>
            <p:cNvSpPr/>
            <p:nvPr userDrawn="1"/>
          </p:nvSpPr>
          <p:spPr>
            <a:xfrm>
              <a:off x="-3604183" y="399355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</a:p>
          </p:txBody>
        </p:sp>
        <p:sp>
          <p:nvSpPr>
            <p:cNvPr id="28" name="Rechthoek 27">
              <a:extLst>
                <a:ext uri="{FF2B5EF4-FFF2-40B4-BE49-F238E27FC236}">
                  <a16:creationId xmlns:a16="http://schemas.microsoft.com/office/drawing/2014/main" id="{2F9C0385-8D33-41CB-BA16-AAA0B606B6AF}"/>
                </a:ext>
              </a:extLst>
            </p:cNvPr>
            <p:cNvSpPr/>
            <p:nvPr userDrawn="1"/>
          </p:nvSpPr>
          <p:spPr>
            <a:xfrm>
              <a:off x="-3325830" y="435289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6700" marR="0" lvl="0" indent="-26670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bg1"/>
                </a:buClr>
                <a:buSzTx/>
                <a:buFont typeface="+mj-lt"/>
                <a:buAutoNum type="alphaLcPeriod"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Alfabetische </a:t>
              </a: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bullet</a:t>
              </a: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 </a:t>
              </a:r>
            </a:p>
          </p:txBody>
        </p:sp>
        <p:sp>
          <p:nvSpPr>
            <p:cNvPr id="29" name="Ovaal 28">
              <a:extLst>
                <a:ext uri="{FF2B5EF4-FFF2-40B4-BE49-F238E27FC236}">
                  <a16:creationId xmlns:a16="http://schemas.microsoft.com/office/drawing/2014/main" id="{381A4AFC-4C5A-448E-A802-73D9DDB7F98C}"/>
                </a:ext>
              </a:extLst>
            </p:cNvPr>
            <p:cNvSpPr/>
            <p:nvPr userDrawn="1"/>
          </p:nvSpPr>
          <p:spPr>
            <a:xfrm>
              <a:off x="-3604183" y="435289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8</a:t>
              </a:r>
            </a:p>
          </p:txBody>
        </p:sp>
        <p:sp>
          <p:nvSpPr>
            <p:cNvPr id="31" name="Rechthoek 30">
              <a:extLst>
                <a:ext uri="{FF2B5EF4-FFF2-40B4-BE49-F238E27FC236}">
                  <a16:creationId xmlns:a16="http://schemas.microsoft.com/office/drawing/2014/main" id="{9FF199D6-E476-415A-9B1B-D65EF37A41B5}"/>
                </a:ext>
              </a:extLst>
            </p:cNvPr>
            <p:cNvSpPr/>
            <p:nvPr userDrawn="1"/>
          </p:nvSpPr>
          <p:spPr>
            <a:xfrm>
              <a:off x="-3319415" y="4712245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200" b="0" i="1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*Bronvermelding </a:t>
              </a:r>
            </a:p>
          </p:txBody>
        </p:sp>
        <p:sp>
          <p:nvSpPr>
            <p:cNvPr id="32" name="Ovaal 31">
              <a:extLst>
                <a:ext uri="{FF2B5EF4-FFF2-40B4-BE49-F238E27FC236}">
                  <a16:creationId xmlns:a16="http://schemas.microsoft.com/office/drawing/2014/main" id="{1456D3AB-7A25-474E-9A87-5EEDD0B6DF4E}"/>
                </a:ext>
              </a:extLst>
            </p:cNvPr>
            <p:cNvSpPr/>
            <p:nvPr userDrawn="1"/>
          </p:nvSpPr>
          <p:spPr>
            <a:xfrm>
              <a:off x="-3604183" y="4712245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9</a:t>
              </a:r>
            </a:p>
          </p:txBody>
        </p:sp>
        <p:sp>
          <p:nvSpPr>
            <p:cNvPr id="33" name="Rechthoek 32">
              <a:extLst>
                <a:ext uri="{FF2B5EF4-FFF2-40B4-BE49-F238E27FC236}">
                  <a16:creationId xmlns:a16="http://schemas.microsoft.com/office/drawing/2014/main" id="{85996C87-A39F-40F1-BCB8-621E47D09E28}"/>
                </a:ext>
              </a:extLst>
            </p:cNvPr>
            <p:cNvSpPr/>
            <p:nvPr userDrawn="1"/>
          </p:nvSpPr>
          <p:spPr>
            <a:xfrm>
              <a:off x="-3319415" y="363420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Kop</a:t>
              </a:r>
            </a:p>
          </p:txBody>
        </p:sp>
        <p:sp>
          <p:nvSpPr>
            <p:cNvPr id="34" name="Rechthoek 33">
              <a:extLst>
                <a:ext uri="{FF2B5EF4-FFF2-40B4-BE49-F238E27FC236}">
                  <a16:creationId xmlns:a16="http://schemas.microsoft.com/office/drawing/2014/main" id="{682290DA-1F8F-410F-8EBF-5D210CD6982D}"/>
                </a:ext>
              </a:extLst>
            </p:cNvPr>
            <p:cNvSpPr/>
            <p:nvPr userDrawn="1"/>
          </p:nvSpPr>
          <p:spPr>
            <a:xfrm>
              <a:off x="-3786437" y="5124131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MEER WETEN?</a:t>
              </a:r>
              <a:b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Ga naar de tab</a:t>
              </a: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'SLIDEBUILDER’ </a:t>
              </a: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en klik</a:t>
              </a:r>
              <a:b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op de knop </a:t>
              </a: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'Support &amp; Inspiratie'</a:t>
              </a:r>
            </a:p>
          </p:txBody>
        </p:sp>
        <p:grpSp>
          <p:nvGrpSpPr>
            <p:cNvPr id="35" name="ICOON_info">
              <a:extLst>
                <a:ext uri="{FF2B5EF4-FFF2-40B4-BE49-F238E27FC236}">
                  <a16:creationId xmlns:a16="http://schemas.microsoft.com/office/drawing/2014/main" id="{B41B4C19-3745-47A3-9DEC-EAC19809D634}"/>
                </a:ext>
              </a:extLst>
            </p:cNvPr>
            <p:cNvGrpSpPr/>
            <p:nvPr userDrawn="1"/>
          </p:nvGrpSpPr>
          <p:grpSpPr>
            <a:xfrm>
              <a:off x="-376736" y="5063968"/>
              <a:ext cx="283685" cy="283685"/>
              <a:chOff x="-510741" y="5913713"/>
              <a:chExt cx="267555" cy="267555"/>
            </a:xfrm>
          </p:grpSpPr>
          <p:sp>
            <p:nvSpPr>
              <p:cNvPr id="83" name="Ovaal 82">
                <a:extLst>
                  <a:ext uri="{FF2B5EF4-FFF2-40B4-BE49-F238E27FC236}">
                    <a16:creationId xmlns:a16="http://schemas.microsoft.com/office/drawing/2014/main" id="{E2620FA6-48A9-4586-AE97-E92030DBA276}"/>
                  </a:ext>
                </a:extLst>
              </p:cNvPr>
              <p:cNvSpPr/>
              <p:nvPr userDrawn="1"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4" name="Graphic 163" descr="Informatie">
                <a:extLst>
                  <a:ext uri="{FF2B5EF4-FFF2-40B4-BE49-F238E27FC236}">
                    <a16:creationId xmlns:a16="http://schemas.microsoft.com/office/drawing/2014/main" id="{60E0A7F6-3A95-4F14-89E8-5092B4B94201}"/>
                  </a:ext>
                </a:extLst>
              </p:cNvPr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avLst/>
                <a:gdLst>
                  <a:gd name="connsiteX0" fmla="*/ 145860 w 291719"/>
                  <a:gd name="connsiteY0" fmla="*/ 0 h 291719"/>
                  <a:gd name="connsiteX1" fmla="*/ 0 w 291719"/>
                  <a:gd name="connsiteY1" fmla="*/ 145860 h 291719"/>
                  <a:gd name="connsiteX2" fmla="*/ 145860 w 291719"/>
                  <a:gd name="connsiteY2" fmla="*/ 291720 h 291719"/>
                  <a:gd name="connsiteX3" fmla="*/ 291720 w 291719"/>
                  <a:gd name="connsiteY3" fmla="*/ 145860 h 291719"/>
                  <a:gd name="connsiteX4" fmla="*/ 145860 w 291719"/>
                  <a:gd name="connsiteY4" fmla="*/ 0 h 291719"/>
                  <a:gd name="connsiteX5" fmla="*/ 138183 w 291719"/>
                  <a:gd name="connsiteY5" fmla="*/ 38384 h 291719"/>
                  <a:gd name="connsiteX6" fmla="*/ 157375 w 291719"/>
                  <a:gd name="connsiteY6" fmla="*/ 57576 h 291719"/>
                  <a:gd name="connsiteX7" fmla="*/ 138183 w 291719"/>
                  <a:gd name="connsiteY7" fmla="*/ 76768 h 291719"/>
                  <a:gd name="connsiteX8" fmla="*/ 118991 w 291719"/>
                  <a:gd name="connsiteY8" fmla="*/ 57576 h 291719"/>
                  <a:gd name="connsiteX9" fmla="*/ 138183 w 291719"/>
                  <a:gd name="connsiteY9" fmla="*/ 38384 h 291719"/>
                  <a:gd name="connsiteX10" fmla="*/ 184244 w 291719"/>
                  <a:gd name="connsiteY10" fmla="*/ 253336 h 291719"/>
                  <a:gd name="connsiteX11" fmla="*/ 107476 w 291719"/>
                  <a:gd name="connsiteY11" fmla="*/ 253336 h 291719"/>
                  <a:gd name="connsiteX12" fmla="*/ 107476 w 291719"/>
                  <a:gd name="connsiteY12" fmla="*/ 230305 h 291719"/>
                  <a:gd name="connsiteX13" fmla="*/ 134345 w 291719"/>
                  <a:gd name="connsiteY13" fmla="*/ 230305 h 291719"/>
                  <a:gd name="connsiteX14" fmla="*/ 134345 w 291719"/>
                  <a:gd name="connsiteY14" fmla="*/ 115153 h 291719"/>
                  <a:gd name="connsiteX15" fmla="*/ 111314 w 291719"/>
                  <a:gd name="connsiteY15" fmla="*/ 115153 h 291719"/>
                  <a:gd name="connsiteX16" fmla="*/ 111314 w 291719"/>
                  <a:gd name="connsiteY16" fmla="*/ 92122 h 291719"/>
                  <a:gd name="connsiteX17" fmla="*/ 157375 w 291719"/>
                  <a:gd name="connsiteY17" fmla="*/ 92122 h 291719"/>
                  <a:gd name="connsiteX18" fmla="*/ 157375 w 291719"/>
                  <a:gd name="connsiteY18" fmla="*/ 115153 h 291719"/>
                  <a:gd name="connsiteX19" fmla="*/ 157375 w 291719"/>
                  <a:gd name="connsiteY19" fmla="*/ 230305 h 291719"/>
                  <a:gd name="connsiteX20" fmla="*/ 184244 w 291719"/>
                  <a:gd name="connsiteY20" fmla="*/ 230305 h 291719"/>
                  <a:gd name="connsiteX21" fmla="*/ 184244 w 291719"/>
                  <a:gd name="connsiteY21" fmla="*/ 253336 h 29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200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36" name="VOORBEELD">
              <a:extLst>
                <a:ext uri="{FF2B5EF4-FFF2-40B4-BE49-F238E27FC236}">
                  <a16:creationId xmlns:a16="http://schemas.microsoft.com/office/drawing/2014/main" id="{D10CEEE7-DF9E-4D1D-A717-0391C475FD15}"/>
                </a:ext>
              </a:extLst>
            </p:cNvPr>
            <p:cNvGrpSpPr/>
            <p:nvPr userDrawn="1"/>
          </p:nvGrpSpPr>
          <p:grpSpPr>
            <a:xfrm>
              <a:off x="-3605171" y="458674"/>
              <a:ext cx="3234311" cy="558875"/>
              <a:chOff x="-3605171" y="458674"/>
              <a:chExt cx="3234311" cy="558875"/>
            </a:xfrm>
          </p:grpSpPr>
          <p:sp>
            <p:nvSpPr>
              <p:cNvPr id="43" name="Rechthoek 42">
                <a:extLst>
                  <a:ext uri="{FF2B5EF4-FFF2-40B4-BE49-F238E27FC236}">
                    <a16:creationId xmlns:a16="http://schemas.microsoft.com/office/drawing/2014/main" id="{0AED856B-2F50-4AA2-93FF-B883D5C51ABE}"/>
                  </a:ext>
                </a:extLst>
              </p:cNvPr>
              <p:cNvSpPr/>
              <p:nvPr userDrawn="1"/>
            </p:nvSpPr>
            <p:spPr>
              <a:xfrm>
                <a:off x="-3604183" y="458674"/>
                <a:ext cx="393459" cy="184058"/>
              </a:xfrm>
              <a:prstGeom prst="rect">
                <a:avLst/>
              </a:prstGeom>
              <a:solidFill>
                <a:srgbClr val="F8F8F8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1800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9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Start</a:t>
                </a:r>
              </a:p>
            </p:txBody>
          </p:sp>
          <p:sp>
            <p:nvSpPr>
              <p:cNvPr id="44" name="Rechthoek 43">
                <a:extLst>
                  <a:ext uri="{FF2B5EF4-FFF2-40B4-BE49-F238E27FC236}">
                    <a16:creationId xmlns:a16="http://schemas.microsoft.com/office/drawing/2014/main" id="{C38E1591-0718-414A-BBAC-60A525CB0CE9}"/>
                  </a:ext>
                </a:extLst>
              </p:cNvPr>
              <p:cNvSpPr/>
              <p:nvPr userDrawn="1"/>
            </p:nvSpPr>
            <p:spPr>
              <a:xfrm>
                <a:off x="-3599184" y="621345"/>
                <a:ext cx="383782" cy="27171"/>
              </a:xfrm>
              <a:prstGeom prst="rect">
                <a:avLst/>
              </a:prstGeom>
              <a:solidFill>
                <a:srgbClr val="B746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45" name="Groep 44">
                <a:extLst>
                  <a:ext uri="{FF2B5EF4-FFF2-40B4-BE49-F238E27FC236}">
                    <a16:creationId xmlns:a16="http://schemas.microsoft.com/office/drawing/2014/main" id="{AB02487B-B45B-457E-BFB6-D8113C6A5ACA}"/>
                  </a:ext>
                </a:extLst>
              </p:cNvPr>
              <p:cNvGrpSpPr/>
              <p:nvPr userDrawn="1"/>
            </p:nvGrpSpPr>
            <p:grpSpPr>
              <a:xfrm>
                <a:off x="-3386247" y="830871"/>
                <a:ext cx="139423" cy="109566"/>
                <a:chOff x="-2866744" y="827071"/>
                <a:chExt cx="168701" cy="132575"/>
              </a:xfrm>
            </p:grpSpPr>
            <p:grpSp>
              <p:nvGrpSpPr>
                <p:cNvPr id="76" name="Groep 75">
                  <a:extLst>
                    <a:ext uri="{FF2B5EF4-FFF2-40B4-BE49-F238E27FC236}">
                      <a16:creationId xmlns:a16="http://schemas.microsoft.com/office/drawing/2014/main" id="{BFE0E523-A50B-4972-A036-312BE1928039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78" name="Rechte verbindingslijn 77">
                    <a:extLst>
                      <a:ext uri="{FF2B5EF4-FFF2-40B4-BE49-F238E27FC236}">
                        <a16:creationId xmlns:a16="http://schemas.microsoft.com/office/drawing/2014/main" id="{55F78C50-5919-4C1F-BDE0-5DEC009AF4F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9" name="Rechte verbindingslijn 78">
                    <a:extLst>
                      <a:ext uri="{FF2B5EF4-FFF2-40B4-BE49-F238E27FC236}">
                        <a16:creationId xmlns:a16="http://schemas.microsoft.com/office/drawing/2014/main" id="{32D56389-D02E-4282-9BA5-D238F109C01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0" name="Rechte verbindingslijn 79">
                    <a:extLst>
                      <a:ext uri="{FF2B5EF4-FFF2-40B4-BE49-F238E27FC236}">
                        <a16:creationId xmlns:a16="http://schemas.microsoft.com/office/drawing/2014/main" id="{50D90CDA-4AF2-4734-9B06-D3E122A9CFD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1" name="Rechte verbindingslijn 80">
                    <a:extLst>
                      <a:ext uri="{FF2B5EF4-FFF2-40B4-BE49-F238E27FC236}">
                        <a16:creationId xmlns:a16="http://schemas.microsoft.com/office/drawing/2014/main" id="{8157A006-132E-4204-A30C-BA0039A0297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2" name="Rechte verbindingslijn 81">
                    <a:extLst>
                      <a:ext uri="{FF2B5EF4-FFF2-40B4-BE49-F238E27FC236}">
                        <a16:creationId xmlns:a16="http://schemas.microsoft.com/office/drawing/2014/main" id="{BCE7A758-6BDB-4EB4-B7B7-B83D90FC8B7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77" name="Pijl: rechts 76">
                  <a:extLst>
                    <a:ext uri="{FF2B5EF4-FFF2-40B4-BE49-F238E27FC236}">
                      <a16:creationId xmlns:a16="http://schemas.microsoft.com/office/drawing/2014/main" id="{2FF7BF64-6F13-4C3D-9A29-E86224E9B54B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46" name="Groep 45">
                <a:extLst>
                  <a:ext uri="{FF2B5EF4-FFF2-40B4-BE49-F238E27FC236}">
                    <a16:creationId xmlns:a16="http://schemas.microsoft.com/office/drawing/2014/main" id="{B1FE4942-4ACF-4622-A5A6-955AC74DAF62}"/>
                  </a:ext>
                </a:extLst>
              </p:cNvPr>
              <p:cNvGrpSpPr/>
              <p:nvPr userDrawn="1"/>
            </p:nvGrpSpPr>
            <p:grpSpPr>
              <a:xfrm>
                <a:off x="-3605171" y="830871"/>
                <a:ext cx="139423" cy="109566"/>
                <a:chOff x="-2866744" y="518074"/>
                <a:chExt cx="168701" cy="132575"/>
              </a:xfrm>
            </p:grpSpPr>
            <p:grpSp>
              <p:nvGrpSpPr>
                <p:cNvPr id="69" name="Groep 68">
                  <a:extLst>
                    <a:ext uri="{FF2B5EF4-FFF2-40B4-BE49-F238E27FC236}">
                      <a16:creationId xmlns:a16="http://schemas.microsoft.com/office/drawing/2014/main" id="{E97C92AB-DC5C-4AE4-8344-28A198C89774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71" name="Rechte verbindingslijn 70">
                    <a:extLst>
                      <a:ext uri="{FF2B5EF4-FFF2-40B4-BE49-F238E27FC236}">
                        <a16:creationId xmlns:a16="http://schemas.microsoft.com/office/drawing/2014/main" id="{57067FB0-3A51-4236-930E-9BDFE19582D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2" name="Rechte verbindingslijn 71">
                    <a:extLst>
                      <a:ext uri="{FF2B5EF4-FFF2-40B4-BE49-F238E27FC236}">
                        <a16:creationId xmlns:a16="http://schemas.microsoft.com/office/drawing/2014/main" id="{79D73FFD-7509-4204-B535-F8C5BBCBA25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3" name="Rechte verbindingslijn 72">
                    <a:extLst>
                      <a:ext uri="{FF2B5EF4-FFF2-40B4-BE49-F238E27FC236}">
                        <a16:creationId xmlns:a16="http://schemas.microsoft.com/office/drawing/2014/main" id="{5BA035E6-EA13-442F-BEC9-542D995ECBC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4" name="Rechte verbindingslijn 73">
                    <a:extLst>
                      <a:ext uri="{FF2B5EF4-FFF2-40B4-BE49-F238E27FC236}">
                        <a16:creationId xmlns:a16="http://schemas.microsoft.com/office/drawing/2014/main" id="{EF1BEAA5-E161-4D22-9BEA-42DAB8A3C6A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5" name="Rechte verbindingslijn 74">
                    <a:extLst>
                      <a:ext uri="{FF2B5EF4-FFF2-40B4-BE49-F238E27FC236}">
                        <a16:creationId xmlns:a16="http://schemas.microsoft.com/office/drawing/2014/main" id="{276EAA12-8CCF-4CC0-A2CA-BDD38BF4EF8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70" name="Pijl: rechts 69">
                  <a:extLst>
                    <a:ext uri="{FF2B5EF4-FFF2-40B4-BE49-F238E27FC236}">
                      <a16:creationId xmlns:a16="http://schemas.microsoft.com/office/drawing/2014/main" id="{C1EC837E-31A3-4F11-BA5B-A8B4B8931020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cxnSp>
            <p:nvCxnSpPr>
              <p:cNvPr id="47" name="Rechte verbindingslijn 46">
                <a:extLst>
                  <a:ext uri="{FF2B5EF4-FFF2-40B4-BE49-F238E27FC236}">
                    <a16:creationId xmlns:a16="http://schemas.microsoft.com/office/drawing/2014/main" id="{EC072047-FB0A-44D7-A090-F140FAE6787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459956" y="588169"/>
                <a:ext cx="547687" cy="219076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48" name="Rechte verbindingslijn 47">
                <a:extLst>
                  <a:ext uri="{FF2B5EF4-FFF2-40B4-BE49-F238E27FC236}">
                    <a16:creationId xmlns:a16="http://schemas.microsoft.com/office/drawing/2014/main" id="{B7EEC8D4-D3CD-4434-AC67-5BF8C71BEFC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224213" y="828675"/>
                <a:ext cx="319088" cy="0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sp>
            <p:nvSpPr>
              <p:cNvPr id="49" name="Rechthoek 48">
                <a:extLst>
                  <a:ext uri="{FF2B5EF4-FFF2-40B4-BE49-F238E27FC236}">
                    <a16:creationId xmlns:a16="http://schemas.microsoft.com/office/drawing/2014/main" id="{3AA4227A-9688-4D67-A8C9-944A9C36AEF7}"/>
                  </a:ext>
                </a:extLst>
              </p:cNvPr>
              <p:cNvSpPr/>
              <p:nvPr userDrawn="1"/>
            </p:nvSpPr>
            <p:spPr>
              <a:xfrm>
                <a:off x="-2559903" y="512179"/>
                <a:ext cx="2189042" cy="15108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Tekstniveau omhoog</a:t>
                </a:r>
              </a:p>
            </p:txBody>
          </p:sp>
          <p:sp>
            <p:nvSpPr>
              <p:cNvPr id="50" name="Rechthoek 49">
                <a:extLst>
                  <a:ext uri="{FF2B5EF4-FFF2-40B4-BE49-F238E27FC236}">
                    <a16:creationId xmlns:a16="http://schemas.microsoft.com/office/drawing/2014/main" id="{3872EED0-B587-4E8C-A634-4653CE0FB256}"/>
                  </a:ext>
                </a:extLst>
              </p:cNvPr>
              <p:cNvSpPr/>
              <p:nvPr userDrawn="1"/>
            </p:nvSpPr>
            <p:spPr>
              <a:xfrm>
                <a:off x="-2559903" y="819562"/>
                <a:ext cx="2189043" cy="142202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Tekstniveau omlaag</a:t>
                </a:r>
              </a:p>
            </p:txBody>
          </p:sp>
          <p:grpSp>
            <p:nvGrpSpPr>
              <p:cNvPr id="51" name="Groep 50">
                <a:extLst>
                  <a:ext uri="{FF2B5EF4-FFF2-40B4-BE49-F238E27FC236}">
                    <a16:creationId xmlns:a16="http://schemas.microsoft.com/office/drawing/2014/main" id="{777E97A8-7572-480A-B8E9-9951C56F29C8}"/>
                  </a:ext>
                </a:extLst>
              </p:cNvPr>
              <p:cNvGrpSpPr/>
              <p:nvPr userDrawn="1"/>
            </p:nvGrpSpPr>
            <p:grpSpPr>
              <a:xfrm>
                <a:off x="-2916763" y="769168"/>
                <a:ext cx="268738" cy="248381"/>
                <a:chOff x="-2916763" y="769168"/>
                <a:chExt cx="268738" cy="248381"/>
              </a:xfrm>
            </p:grpSpPr>
            <p:sp>
              <p:nvSpPr>
                <p:cNvPr id="61" name="Rechthoek 60">
                  <a:extLst>
                    <a:ext uri="{FF2B5EF4-FFF2-40B4-BE49-F238E27FC236}">
                      <a16:creationId xmlns:a16="http://schemas.microsoft.com/office/drawing/2014/main" id="{FA4C9D44-8D37-4152-BE6E-BA3672486666}"/>
                    </a:ext>
                  </a:extLst>
                </p:cNvPr>
                <p:cNvSpPr/>
                <p:nvPr userDrawn="1"/>
              </p:nvSpPr>
              <p:spPr>
                <a:xfrm>
                  <a:off x="-2916763" y="769168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62" name="Groep 61">
                  <a:extLst>
                    <a:ext uri="{FF2B5EF4-FFF2-40B4-BE49-F238E27FC236}">
                      <a16:creationId xmlns:a16="http://schemas.microsoft.com/office/drawing/2014/main" id="{8139BB63-5BB6-4818-B9BC-D5880C3AEDDD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64" name="Rechte verbindingslijn 63">
                    <a:extLst>
                      <a:ext uri="{FF2B5EF4-FFF2-40B4-BE49-F238E27FC236}">
                        <a16:creationId xmlns:a16="http://schemas.microsoft.com/office/drawing/2014/main" id="{71B81D8B-17ED-4CD0-96F1-37AB196FB0D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5" name="Rechte verbindingslijn 64">
                    <a:extLst>
                      <a:ext uri="{FF2B5EF4-FFF2-40B4-BE49-F238E27FC236}">
                        <a16:creationId xmlns:a16="http://schemas.microsoft.com/office/drawing/2014/main" id="{AF2A63A1-05BA-4C3A-AD8E-5C4C03FDECB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6" name="Rechte verbindingslijn 65">
                    <a:extLst>
                      <a:ext uri="{FF2B5EF4-FFF2-40B4-BE49-F238E27FC236}">
                        <a16:creationId xmlns:a16="http://schemas.microsoft.com/office/drawing/2014/main" id="{B7AED796-EE2B-467D-9E4C-274DC2DDBCB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7" name="Rechte verbindingslijn 66">
                    <a:extLst>
                      <a:ext uri="{FF2B5EF4-FFF2-40B4-BE49-F238E27FC236}">
                        <a16:creationId xmlns:a16="http://schemas.microsoft.com/office/drawing/2014/main" id="{7CE90DE7-C0A2-4C8C-BDE1-F8E20B41D66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8" name="Rechte verbindingslijn 67">
                    <a:extLst>
                      <a:ext uri="{FF2B5EF4-FFF2-40B4-BE49-F238E27FC236}">
                        <a16:creationId xmlns:a16="http://schemas.microsoft.com/office/drawing/2014/main" id="{A2D8ED63-B760-4F14-8183-3BBCACCFC9D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63" name="Pijl: rechts 62">
                  <a:extLst>
                    <a:ext uri="{FF2B5EF4-FFF2-40B4-BE49-F238E27FC236}">
                      <a16:creationId xmlns:a16="http://schemas.microsoft.com/office/drawing/2014/main" id="{87D1745D-FEB3-461D-9C23-FBAD1F5B14FE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52" name="Groep 51">
                <a:extLst>
                  <a:ext uri="{FF2B5EF4-FFF2-40B4-BE49-F238E27FC236}">
                    <a16:creationId xmlns:a16="http://schemas.microsoft.com/office/drawing/2014/main" id="{167D964E-3327-42EA-A672-49CFB0D81632}"/>
                  </a:ext>
                </a:extLst>
              </p:cNvPr>
              <p:cNvGrpSpPr/>
              <p:nvPr userDrawn="1"/>
            </p:nvGrpSpPr>
            <p:grpSpPr>
              <a:xfrm>
                <a:off x="-2916763" y="460171"/>
                <a:ext cx="268738" cy="248381"/>
                <a:chOff x="-2916763" y="460171"/>
                <a:chExt cx="268738" cy="248381"/>
              </a:xfrm>
            </p:grpSpPr>
            <p:sp>
              <p:nvSpPr>
                <p:cNvPr id="53" name="Rechthoek 52">
                  <a:extLst>
                    <a:ext uri="{FF2B5EF4-FFF2-40B4-BE49-F238E27FC236}">
                      <a16:creationId xmlns:a16="http://schemas.microsoft.com/office/drawing/2014/main" id="{69245048-1424-43E0-B98F-D425D3D77D6B}"/>
                    </a:ext>
                  </a:extLst>
                </p:cNvPr>
                <p:cNvSpPr/>
                <p:nvPr userDrawn="1"/>
              </p:nvSpPr>
              <p:spPr>
                <a:xfrm>
                  <a:off x="-2916763" y="460171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54" name="Groep 53">
                  <a:extLst>
                    <a:ext uri="{FF2B5EF4-FFF2-40B4-BE49-F238E27FC236}">
                      <a16:creationId xmlns:a16="http://schemas.microsoft.com/office/drawing/2014/main" id="{783D91C2-DE75-4650-9515-0399A4773F59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56" name="Rechte verbindingslijn 55">
                    <a:extLst>
                      <a:ext uri="{FF2B5EF4-FFF2-40B4-BE49-F238E27FC236}">
                        <a16:creationId xmlns:a16="http://schemas.microsoft.com/office/drawing/2014/main" id="{6F518BF8-1ECE-4F41-A91C-BEF27BDF0A0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7" name="Rechte verbindingslijn 56">
                    <a:extLst>
                      <a:ext uri="{FF2B5EF4-FFF2-40B4-BE49-F238E27FC236}">
                        <a16:creationId xmlns:a16="http://schemas.microsoft.com/office/drawing/2014/main" id="{B4143131-5EF0-4A2C-B968-5E93CE1696B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8" name="Rechte verbindingslijn 57">
                    <a:extLst>
                      <a:ext uri="{FF2B5EF4-FFF2-40B4-BE49-F238E27FC236}">
                        <a16:creationId xmlns:a16="http://schemas.microsoft.com/office/drawing/2014/main" id="{05F63CAB-B25D-46B7-8D6B-89C277101E0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9" name="Rechte verbindingslijn 58">
                    <a:extLst>
                      <a:ext uri="{FF2B5EF4-FFF2-40B4-BE49-F238E27FC236}">
                        <a16:creationId xmlns:a16="http://schemas.microsoft.com/office/drawing/2014/main" id="{8732EB56-5C4D-4142-A1FC-51137B46CFF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0" name="Rechte verbindingslijn 59">
                    <a:extLst>
                      <a:ext uri="{FF2B5EF4-FFF2-40B4-BE49-F238E27FC236}">
                        <a16:creationId xmlns:a16="http://schemas.microsoft.com/office/drawing/2014/main" id="{2B6328E4-ABD6-4349-88E1-D1F3A638103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55" name="Pijl: rechts 54">
                  <a:extLst>
                    <a:ext uri="{FF2B5EF4-FFF2-40B4-BE49-F238E27FC236}">
                      <a16:creationId xmlns:a16="http://schemas.microsoft.com/office/drawing/2014/main" id="{20E36A8A-8D8F-4593-BBB2-E5CE40956BEE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  <p:grpSp>
          <p:nvGrpSpPr>
            <p:cNvPr id="37" name="Groep 36">
              <a:extLst>
                <a:ext uri="{FF2B5EF4-FFF2-40B4-BE49-F238E27FC236}">
                  <a16:creationId xmlns:a16="http://schemas.microsoft.com/office/drawing/2014/main" id="{0A1615BE-176E-4994-A006-747A8333C070}"/>
                </a:ext>
              </a:extLst>
            </p:cNvPr>
            <p:cNvGrpSpPr/>
            <p:nvPr userDrawn="1"/>
          </p:nvGrpSpPr>
          <p:grpSpPr>
            <a:xfrm>
              <a:off x="-938434" y="5326819"/>
              <a:ext cx="627798" cy="576693"/>
              <a:chOff x="-1753862" y="6112775"/>
              <a:chExt cx="759635" cy="697798"/>
            </a:xfrm>
          </p:grpSpPr>
          <p:grpSp>
            <p:nvGrpSpPr>
              <p:cNvPr id="38" name="Inspireren">
                <a:extLst>
                  <a:ext uri="{FF2B5EF4-FFF2-40B4-BE49-F238E27FC236}">
                    <a16:creationId xmlns:a16="http://schemas.microsoft.com/office/drawing/2014/main" id="{60FBFD58-EC21-43F7-9C96-8319742807EE}"/>
                  </a:ext>
                </a:extLst>
              </p:cNvPr>
              <p:cNvGrpSpPr>
                <a:grpSpLocks noChangeAspect="1"/>
              </p:cNvGrpSpPr>
              <p:nvPr userDrawn="1"/>
            </p:nvGrpSpPr>
            <p:grpSpPr bwMode="auto">
              <a:xfrm>
                <a:off x="-1484858" y="6112775"/>
                <a:ext cx="205431" cy="293286"/>
                <a:chOff x="4768" y="2783"/>
                <a:chExt cx="788" cy="1125"/>
              </a:xfrm>
              <a:gradFill>
                <a:gsLst>
                  <a:gs pos="0">
                    <a:srgbClr val="9D9FA1"/>
                  </a:gs>
                  <a:gs pos="70000">
                    <a:srgbClr val="211F26"/>
                  </a:gs>
                </a:gsLst>
                <a:lin ang="2700000" scaled="0"/>
              </a:gradFill>
            </p:grpSpPr>
            <p:sp>
              <p:nvSpPr>
                <p:cNvPr id="40" name="Freeform 12">
                  <a:extLst>
                    <a:ext uri="{FF2B5EF4-FFF2-40B4-BE49-F238E27FC236}">
                      <a16:creationId xmlns:a16="http://schemas.microsoft.com/office/drawing/2014/main" id="{BA528498-3BBF-4DDD-BEC8-80D6E857725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01" y="3186"/>
                  <a:ext cx="319" cy="288"/>
                </a:xfrm>
                <a:custGeom>
                  <a:avLst/>
                  <a:gdLst>
                    <a:gd name="T0" fmla="*/ 220 w 319"/>
                    <a:gd name="T1" fmla="*/ 288 h 288"/>
                    <a:gd name="T2" fmla="*/ 107 w 319"/>
                    <a:gd name="T3" fmla="*/ 288 h 288"/>
                    <a:gd name="T4" fmla="*/ 0 w 319"/>
                    <a:gd name="T5" fmla="*/ 0 h 288"/>
                    <a:gd name="T6" fmla="*/ 319 w 319"/>
                    <a:gd name="T7" fmla="*/ 0 h 288"/>
                    <a:gd name="T8" fmla="*/ 220 w 319"/>
                    <a:gd name="T9" fmla="*/ 288 h 2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9" h="288">
                      <a:moveTo>
                        <a:pt x="220" y="288"/>
                      </a:moveTo>
                      <a:lnTo>
                        <a:pt x="107" y="288"/>
                      </a:lnTo>
                      <a:lnTo>
                        <a:pt x="0" y="0"/>
                      </a:lnTo>
                      <a:lnTo>
                        <a:pt x="319" y="0"/>
                      </a:lnTo>
                      <a:lnTo>
                        <a:pt x="220" y="288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41" name="Freeform 13">
                  <a:extLst>
                    <a:ext uri="{FF2B5EF4-FFF2-40B4-BE49-F238E27FC236}">
                      <a16:creationId xmlns:a16="http://schemas.microsoft.com/office/drawing/2014/main" id="{B9D02078-ABDC-4E42-91F8-81F97F6E618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22" y="3796"/>
                  <a:ext cx="282" cy="112"/>
                </a:xfrm>
                <a:custGeom>
                  <a:avLst/>
                  <a:gdLst>
                    <a:gd name="T0" fmla="*/ 229 w 251"/>
                    <a:gd name="T1" fmla="*/ 70 h 100"/>
                    <a:gd name="T2" fmla="*/ 229 w 251"/>
                    <a:gd name="T3" fmla="*/ 69 h 100"/>
                    <a:gd name="T4" fmla="*/ 251 w 251"/>
                    <a:gd name="T5" fmla="*/ 0 h 100"/>
                    <a:gd name="T6" fmla="*/ 0 w 251"/>
                    <a:gd name="T7" fmla="*/ 0 h 100"/>
                    <a:gd name="T8" fmla="*/ 22 w 251"/>
                    <a:gd name="T9" fmla="*/ 69 h 100"/>
                    <a:gd name="T10" fmla="*/ 63 w 251"/>
                    <a:gd name="T11" fmla="*/ 100 h 100"/>
                    <a:gd name="T12" fmla="*/ 188 w 251"/>
                    <a:gd name="T13" fmla="*/ 100 h 100"/>
                    <a:gd name="T14" fmla="*/ 229 w 251"/>
                    <a:gd name="T15" fmla="*/ 71 h 100"/>
                    <a:gd name="T16" fmla="*/ 229 w 251"/>
                    <a:gd name="T17" fmla="*/ 71 h 100"/>
                    <a:gd name="T18" fmla="*/ 229 w 251"/>
                    <a:gd name="T19" fmla="*/ 7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51" h="100">
                      <a:moveTo>
                        <a:pt x="229" y="70"/>
                      </a:moveTo>
                      <a:cubicBezTo>
                        <a:pt x="229" y="70"/>
                        <a:pt x="229" y="69"/>
                        <a:pt x="229" y="69"/>
                      </a:cubicBezTo>
                      <a:cubicBezTo>
                        <a:pt x="251" y="0"/>
                        <a:pt x="251" y="0"/>
                        <a:pt x="25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2" y="69"/>
                        <a:pt x="22" y="69"/>
                        <a:pt x="22" y="69"/>
                      </a:cubicBezTo>
                      <a:cubicBezTo>
                        <a:pt x="27" y="87"/>
                        <a:pt x="44" y="100"/>
                        <a:pt x="63" y="100"/>
                      </a:cubicBezTo>
                      <a:cubicBezTo>
                        <a:pt x="188" y="100"/>
                        <a:pt x="188" y="100"/>
                        <a:pt x="188" y="100"/>
                      </a:cubicBezTo>
                      <a:cubicBezTo>
                        <a:pt x="207" y="100"/>
                        <a:pt x="223" y="88"/>
                        <a:pt x="229" y="71"/>
                      </a:cubicBezTo>
                      <a:cubicBezTo>
                        <a:pt x="229" y="71"/>
                        <a:pt x="229" y="71"/>
                        <a:pt x="229" y="71"/>
                      </a:cubicBezTo>
                      <a:lnTo>
                        <a:pt x="229" y="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42" name="Freeform 14">
                  <a:extLst>
                    <a:ext uri="{FF2B5EF4-FFF2-40B4-BE49-F238E27FC236}">
                      <a16:creationId xmlns:a16="http://schemas.microsoft.com/office/drawing/2014/main" id="{8DEA3637-DD57-43EA-8A93-B1F77B0742A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768" y="2783"/>
                  <a:ext cx="788" cy="966"/>
                </a:xfrm>
                <a:custGeom>
                  <a:avLst/>
                  <a:gdLst>
                    <a:gd name="T0" fmla="*/ 351 w 702"/>
                    <a:gd name="T1" fmla="*/ 0 h 860"/>
                    <a:gd name="T2" fmla="*/ 0 w 702"/>
                    <a:gd name="T3" fmla="*/ 351 h 860"/>
                    <a:gd name="T4" fmla="*/ 134 w 702"/>
                    <a:gd name="T5" fmla="*/ 627 h 860"/>
                    <a:gd name="T6" fmla="*/ 165 w 702"/>
                    <a:gd name="T7" fmla="*/ 718 h 860"/>
                    <a:gd name="T8" fmla="*/ 266 w 702"/>
                    <a:gd name="T9" fmla="*/ 718 h 860"/>
                    <a:gd name="T10" fmla="*/ 266 w 702"/>
                    <a:gd name="T11" fmla="*/ 718 h 860"/>
                    <a:gd name="T12" fmla="*/ 434 w 702"/>
                    <a:gd name="T13" fmla="*/ 718 h 860"/>
                    <a:gd name="T14" fmla="*/ 419 w 702"/>
                    <a:gd name="T15" fmla="*/ 760 h 860"/>
                    <a:gd name="T16" fmla="*/ 284 w 702"/>
                    <a:gd name="T17" fmla="*/ 760 h 860"/>
                    <a:gd name="T18" fmla="*/ 284 w 702"/>
                    <a:gd name="T19" fmla="*/ 760 h 860"/>
                    <a:gd name="T20" fmla="*/ 179 w 702"/>
                    <a:gd name="T21" fmla="*/ 760 h 860"/>
                    <a:gd name="T22" fmla="*/ 212 w 702"/>
                    <a:gd name="T23" fmla="*/ 860 h 860"/>
                    <a:gd name="T24" fmla="*/ 212 w 702"/>
                    <a:gd name="T25" fmla="*/ 860 h 860"/>
                    <a:gd name="T26" fmla="*/ 216 w 702"/>
                    <a:gd name="T27" fmla="*/ 860 h 860"/>
                    <a:gd name="T28" fmla="*/ 488 w 702"/>
                    <a:gd name="T29" fmla="*/ 860 h 860"/>
                    <a:gd name="T30" fmla="*/ 491 w 702"/>
                    <a:gd name="T31" fmla="*/ 860 h 860"/>
                    <a:gd name="T32" fmla="*/ 570 w 702"/>
                    <a:gd name="T33" fmla="*/ 625 h 860"/>
                    <a:gd name="T34" fmla="*/ 702 w 702"/>
                    <a:gd name="T35" fmla="*/ 351 h 860"/>
                    <a:gd name="T36" fmla="*/ 351 w 702"/>
                    <a:gd name="T37" fmla="*/ 0 h 860"/>
                    <a:gd name="T38" fmla="*/ 587 w 702"/>
                    <a:gd name="T39" fmla="*/ 438 h 860"/>
                    <a:gd name="T40" fmla="*/ 485 w 702"/>
                    <a:gd name="T41" fmla="*/ 563 h 860"/>
                    <a:gd name="T42" fmla="*/ 454 w 702"/>
                    <a:gd name="T43" fmla="*/ 658 h 860"/>
                    <a:gd name="T44" fmla="*/ 250 w 702"/>
                    <a:gd name="T45" fmla="*/ 658 h 860"/>
                    <a:gd name="T46" fmla="*/ 219 w 702"/>
                    <a:gd name="T47" fmla="*/ 565 h 860"/>
                    <a:gd name="T48" fmla="*/ 115 w 702"/>
                    <a:gd name="T49" fmla="*/ 439 h 860"/>
                    <a:gd name="T50" fmla="*/ 99 w 702"/>
                    <a:gd name="T51" fmla="*/ 351 h 860"/>
                    <a:gd name="T52" fmla="*/ 351 w 702"/>
                    <a:gd name="T53" fmla="*/ 99 h 860"/>
                    <a:gd name="T54" fmla="*/ 603 w 702"/>
                    <a:gd name="T55" fmla="*/ 351 h 860"/>
                    <a:gd name="T56" fmla="*/ 587 w 702"/>
                    <a:gd name="T57" fmla="*/ 438 h 8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702" h="860">
                      <a:moveTo>
                        <a:pt x="351" y="0"/>
                      </a:moveTo>
                      <a:cubicBezTo>
                        <a:pt x="157" y="0"/>
                        <a:pt x="0" y="157"/>
                        <a:pt x="0" y="351"/>
                      </a:cubicBezTo>
                      <a:cubicBezTo>
                        <a:pt x="0" y="463"/>
                        <a:pt x="52" y="562"/>
                        <a:pt x="134" y="627"/>
                      </a:cubicBezTo>
                      <a:cubicBezTo>
                        <a:pt x="165" y="718"/>
                        <a:pt x="165" y="718"/>
                        <a:pt x="165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434" y="718"/>
                        <a:pt x="434" y="718"/>
                        <a:pt x="434" y="718"/>
                      </a:cubicBezTo>
                      <a:cubicBezTo>
                        <a:pt x="419" y="760"/>
                        <a:pt x="419" y="760"/>
                        <a:pt x="419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179" y="760"/>
                        <a:pt x="179" y="760"/>
                        <a:pt x="179" y="7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6" y="860"/>
                        <a:pt x="216" y="860"/>
                        <a:pt x="216" y="860"/>
                      </a:cubicBezTo>
                      <a:cubicBezTo>
                        <a:pt x="488" y="860"/>
                        <a:pt x="488" y="860"/>
                        <a:pt x="488" y="860"/>
                      </a:cubicBezTo>
                      <a:cubicBezTo>
                        <a:pt x="491" y="860"/>
                        <a:pt x="491" y="860"/>
                        <a:pt x="491" y="860"/>
                      </a:cubicBezTo>
                      <a:cubicBezTo>
                        <a:pt x="570" y="625"/>
                        <a:pt x="570" y="625"/>
                        <a:pt x="570" y="625"/>
                      </a:cubicBezTo>
                      <a:cubicBezTo>
                        <a:pt x="651" y="560"/>
                        <a:pt x="702" y="461"/>
                        <a:pt x="702" y="351"/>
                      </a:cubicBezTo>
                      <a:cubicBezTo>
                        <a:pt x="702" y="157"/>
                        <a:pt x="545" y="0"/>
                        <a:pt x="351" y="0"/>
                      </a:cubicBezTo>
                      <a:close/>
                      <a:moveTo>
                        <a:pt x="587" y="438"/>
                      </a:moveTo>
                      <a:cubicBezTo>
                        <a:pt x="568" y="490"/>
                        <a:pt x="531" y="534"/>
                        <a:pt x="485" y="563"/>
                      </a:cubicBezTo>
                      <a:cubicBezTo>
                        <a:pt x="454" y="658"/>
                        <a:pt x="454" y="658"/>
                        <a:pt x="454" y="658"/>
                      </a:cubicBezTo>
                      <a:cubicBezTo>
                        <a:pt x="250" y="658"/>
                        <a:pt x="250" y="658"/>
                        <a:pt x="250" y="658"/>
                      </a:cubicBezTo>
                      <a:cubicBezTo>
                        <a:pt x="219" y="565"/>
                        <a:pt x="219" y="565"/>
                        <a:pt x="219" y="565"/>
                      </a:cubicBezTo>
                      <a:cubicBezTo>
                        <a:pt x="172" y="536"/>
                        <a:pt x="135" y="491"/>
                        <a:pt x="115" y="439"/>
                      </a:cubicBezTo>
                      <a:cubicBezTo>
                        <a:pt x="105" y="411"/>
                        <a:pt x="99" y="382"/>
                        <a:pt x="99" y="351"/>
                      </a:cubicBezTo>
                      <a:cubicBezTo>
                        <a:pt x="99" y="212"/>
                        <a:pt x="212" y="99"/>
                        <a:pt x="351" y="99"/>
                      </a:cubicBezTo>
                      <a:cubicBezTo>
                        <a:pt x="490" y="99"/>
                        <a:pt x="603" y="212"/>
                        <a:pt x="603" y="351"/>
                      </a:cubicBezTo>
                      <a:cubicBezTo>
                        <a:pt x="603" y="381"/>
                        <a:pt x="597" y="411"/>
                        <a:pt x="587" y="43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</p:grpSp>
          <p:sp>
            <p:nvSpPr>
              <p:cNvPr id="39" name="Tekstvak 38">
                <a:extLst>
                  <a:ext uri="{FF2B5EF4-FFF2-40B4-BE49-F238E27FC236}">
                    <a16:creationId xmlns:a16="http://schemas.microsoft.com/office/drawing/2014/main" id="{FE87197B-B5AE-4CED-B039-AE3112D72532}"/>
                  </a:ext>
                </a:extLst>
              </p:cNvPr>
              <p:cNvSpPr txBox="1"/>
              <p:nvPr userDrawn="1"/>
            </p:nvSpPr>
            <p:spPr>
              <a:xfrm>
                <a:off x="-1753862" y="6420664"/>
                <a:ext cx="759635" cy="389909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Support &amp;</a:t>
                </a:r>
                <a:b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</a:b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Inspiratie</a:t>
                </a:r>
              </a:p>
            </p:txBody>
          </p:sp>
        </p:grpSp>
      </p:grpSp>
      <p:grpSp>
        <p:nvGrpSpPr>
          <p:cNvPr id="85" name="- INSTRUCTIES">
            <a:extLst>
              <a:ext uri="{FF2B5EF4-FFF2-40B4-BE49-F238E27FC236}">
                <a16:creationId xmlns:a16="http://schemas.microsoft.com/office/drawing/2014/main" id="{2D59C523-C200-44BE-8C55-7064CDA3C731}"/>
              </a:ext>
            </a:extLst>
          </p:cNvPr>
          <p:cNvGrpSpPr/>
          <p:nvPr userDrawn="1"/>
        </p:nvGrpSpPr>
        <p:grpSpPr>
          <a:xfrm>
            <a:off x="12377595" y="-1"/>
            <a:ext cx="3693386" cy="6688475"/>
            <a:chOff x="-3786165" y="-1"/>
            <a:chExt cx="3693386" cy="6688475"/>
          </a:xfrm>
        </p:grpSpPr>
        <p:sp>
          <p:nvSpPr>
            <p:cNvPr id="86" name="Rechthoek 85">
              <a:extLst>
                <a:ext uri="{FF2B5EF4-FFF2-40B4-BE49-F238E27FC236}">
                  <a16:creationId xmlns:a16="http://schemas.microsoft.com/office/drawing/2014/main" id="{B091B554-25A6-4888-8AA4-FA9CC370157E}"/>
                </a:ext>
              </a:extLst>
            </p:cNvPr>
            <p:cNvSpPr/>
            <p:nvPr userDrawn="1"/>
          </p:nvSpPr>
          <p:spPr>
            <a:xfrm>
              <a:off x="-3786165" y="-1"/>
              <a:ext cx="3593091" cy="6034857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Afbeelding invoegen/opmaken</a:t>
              </a:r>
            </a:p>
          </p:txBody>
        </p:sp>
        <p:sp>
          <p:nvSpPr>
            <p:cNvPr id="87" name="Ovaal 86">
              <a:extLst>
                <a:ext uri="{FF2B5EF4-FFF2-40B4-BE49-F238E27FC236}">
                  <a16:creationId xmlns:a16="http://schemas.microsoft.com/office/drawing/2014/main" id="{CC8A520A-D364-4EF5-8E9B-9BCBB795C780}"/>
                </a:ext>
              </a:extLst>
            </p:cNvPr>
            <p:cNvSpPr/>
            <p:nvPr userDrawn="1"/>
          </p:nvSpPr>
          <p:spPr>
            <a:xfrm>
              <a:off x="-3603587" y="46532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88" name="Rechthoek 87">
              <a:extLst>
                <a:ext uri="{FF2B5EF4-FFF2-40B4-BE49-F238E27FC236}">
                  <a16:creationId xmlns:a16="http://schemas.microsoft.com/office/drawing/2014/main" id="{E2963928-2407-4D91-B195-892DA140DC54}"/>
                </a:ext>
              </a:extLst>
            </p:cNvPr>
            <p:cNvSpPr/>
            <p:nvPr userDrawn="1"/>
          </p:nvSpPr>
          <p:spPr>
            <a:xfrm>
              <a:off x="-3319415" y="465324"/>
              <a:ext cx="2962706" cy="66815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Wanneer nodig, verwijder de bestaande afbeelding d.m.v. de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‘Backspace toets’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Selecteer het afbeeldingskader, ga naar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‘Slidebuilder'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en klik op de knop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'Afbeeldingen’</a:t>
              </a:r>
              <a:endParaRPr kumimoji="0" lang="nl-NL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9" name="Ovaal 88">
              <a:extLst>
                <a:ext uri="{FF2B5EF4-FFF2-40B4-BE49-F238E27FC236}">
                  <a16:creationId xmlns:a16="http://schemas.microsoft.com/office/drawing/2014/main" id="{920AEB35-81B9-435B-BB90-E87592AB07C1}"/>
                </a:ext>
              </a:extLst>
            </p:cNvPr>
            <p:cNvSpPr/>
            <p:nvPr userDrawn="1"/>
          </p:nvSpPr>
          <p:spPr>
            <a:xfrm>
              <a:off x="-3603587" y="2633935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90" name="Rechthoek 89">
              <a:extLst>
                <a:ext uri="{FF2B5EF4-FFF2-40B4-BE49-F238E27FC236}">
                  <a16:creationId xmlns:a16="http://schemas.microsoft.com/office/drawing/2014/main" id="{67B82CC1-CEC4-45B1-BD6D-262F55B0B12A}"/>
                </a:ext>
              </a:extLst>
            </p:cNvPr>
            <p:cNvSpPr/>
            <p:nvPr userDrawn="1"/>
          </p:nvSpPr>
          <p:spPr>
            <a:xfrm>
              <a:off x="-3319416" y="2633936"/>
              <a:ext cx="3126341" cy="46279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Klik met de rechter muisknop op de miniatuurweergave van de dia aan de linkerkant van het scherm en kies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‘Dia herstellen’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91" name="Ovaal 90">
              <a:extLst>
                <a:ext uri="{FF2B5EF4-FFF2-40B4-BE49-F238E27FC236}">
                  <a16:creationId xmlns:a16="http://schemas.microsoft.com/office/drawing/2014/main" id="{349A5CB5-AF6A-41EC-8CFC-F2554476D166}"/>
                </a:ext>
              </a:extLst>
            </p:cNvPr>
            <p:cNvSpPr/>
            <p:nvPr userDrawn="1"/>
          </p:nvSpPr>
          <p:spPr>
            <a:xfrm>
              <a:off x="-3603587" y="4226365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92" name="Rechthoek 91">
              <a:extLst>
                <a:ext uri="{FF2B5EF4-FFF2-40B4-BE49-F238E27FC236}">
                  <a16:creationId xmlns:a16="http://schemas.microsoft.com/office/drawing/2014/main" id="{7B75E4AA-A04A-417D-97B5-AA4BB733C632}"/>
                </a:ext>
              </a:extLst>
            </p:cNvPr>
            <p:cNvSpPr/>
            <p:nvPr userDrawn="1"/>
          </p:nvSpPr>
          <p:spPr>
            <a:xfrm>
              <a:off x="-3319416" y="4226366"/>
              <a:ext cx="3008779" cy="820954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Om de afbeelding te schalen of bij te snijden, ga naar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‘Hulpmiddelen voor afbeeldingen - Opmaak’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en klik op de knop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‘Bijsnijden’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Schaal met de bolletjes de afbeelding en met de hoekjes het afbeeldingskader.</a:t>
              </a:r>
            </a:p>
          </p:txBody>
        </p:sp>
        <p:sp>
          <p:nvSpPr>
            <p:cNvPr id="93" name="Rechthoek 92">
              <a:extLst>
                <a:ext uri="{FF2B5EF4-FFF2-40B4-BE49-F238E27FC236}">
                  <a16:creationId xmlns:a16="http://schemas.microsoft.com/office/drawing/2014/main" id="{782BF03B-6A55-43C8-93AE-04490313172B}"/>
                </a:ext>
              </a:extLst>
            </p:cNvPr>
            <p:cNvSpPr/>
            <p:nvPr userDrawn="1"/>
          </p:nvSpPr>
          <p:spPr>
            <a:xfrm>
              <a:off x="-3316836" y="3200265"/>
              <a:ext cx="1239216" cy="719917"/>
            </a:xfrm>
            <a:prstGeom prst="rect">
              <a:avLst/>
            </a:prstGeom>
            <a:pattFill prst="wdUpDiag">
              <a:fgClr>
                <a:srgbClr val="E0E0E0"/>
              </a:fgClr>
              <a:bgClr>
                <a:srgbClr val="ECECEC"/>
              </a:bgClr>
            </a:pattFill>
            <a:ln w="12700">
              <a:solidFill>
                <a:srgbClr val="D3D3D3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72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nl-NL" sz="1000" b="0" i="1" noProof="0" dirty="0">
                <a:solidFill>
                  <a:srgbClr val="211F26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94" name="Groep 93">
              <a:extLst>
                <a:ext uri="{FF2B5EF4-FFF2-40B4-BE49-F238E27FC236}">
                  <a16:creationId xmlns:a16="http://schemas.microsoft.com/office/drawing/2014/main" id="{95B8490D-2DB4-4B06-BEFB-0B4F2DD321DF}"/>
                </a:ext>
              </a:extLst>
            </p:cNvPr>
            <p:cNvGrpSpPr/>
            <p:nvPr userDrawn="1"/>
          </p:nvGrpSpPr>
          <p:grpSpPr>
            <a:xfrm>
              <a:off x="-2485819" y="3479783"/>
              <a:ext cx="1222990" cy="563933"/>
              <a:chOff x="-2485819" y="3399207"/>
              <a:chExt cx="1222990" cy="563933"/>
            </a:xfrm>
          </p:grpSpPr>
          <p:sp>
            <p:nvSpPr>
              <p:cNvPr id="133" name="Rechthoek 132">
                <a:extLst>
                  <a:ext uri="{FF2B5EF4-FFF2-40B4-BE49-F238E27FC236}">
                    <a16:creationId xmlns:a16="http://schemas.microsoft.com/office/drawing/2014/main" id="{6031DCCE-F01A-4E7B-B467-F3BA55F508BD}"/>
                  </a:ext>
                </a:extLst>
              </p:cNvPr>
              <p:cNvSpPr/>
              <p:nvPr userDrawn="1"/>
            </p:nvSpPr>
            <p:spPr>
              <a:xfrm>
                <a:off x="-2485819" y="3399207"/>
                <a:ext cx="1176476" cy="504851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34" name="Rechthoek 133">
                <a:extLst>
                  <a:ext uri="{FF2B5EF4-FFF2-40B4-BE49-F238E27FC236}">
                    <a16:creationId xmlns:a16="http://schemas.microsoft.com/office/drawing/2014/main" id="{20C57C70-B886-45D2-B6B0-E7345ABF37E1}"/>
                  </a:ext>
                </a:extLst>
              </p:cNvPr>
              <p:cNvSpPr/>
              <p:nvPr userDrawn="1"/>
            </p:nvSpPr>
            <p:spPr>
              <a:xfrm>
                <a:off x="-2479584" y="3652838"/>
                <a:ext cx="1164007" cy="246701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135" name="Groep 134">
                <a:extLst>
                  <a:ext uri="{FF2B5EF4-FFF2-40B4-BE49-F238E27FC236}">
                    <a16:creationId xmlns:a16="http://schemas.microsoft.com/office/drawing/2014/main" id="{10915EEA-1088-4E2D-85AE-99640360A161}"/>
                  </a:ext>
                </a:extLst>
              </p:cNvPr>
              <p:cNvGrpSpPr/>
              <p:nvPr userDrawn="1"/>
            </p:nvGrpSpPr>
            <p:grpSpPr>
              <a:xfrm>
                <a:off x="-2403869" y="3460544"/>
                <a:ext cx="155951" cy="131922"/>
                <a:chOff x="12968836" y="3354170"/>
                <a:chExt cx="404806" cy="342433"/>
              </a:xfrm>
            </p:grpSpPr>
            <p:sp>
              <p:nvSpPr>
                <p:cNvPr id="148" name="Rechthoek: afgeronde hoeken 147">
                  <a:extLst>
                    <a:ext uri="{FF2B5EF4-FFF2-40B4-BE49-F238E27FC236}">
                      <a16:creationId xmlns:a16="http://schemas.microsoft.com/office/drawing/2014/main" id="{3AB9B13C-2334-4154-AD7C-321630160D32}"/>
                    </a:ext>
                  </a:extLst>
                </p:cNvPr>
                <p:cNvSpPr/>
                <p:nvPr userDrawn="1"/>
              </p:nvSpPr>
              <p:spPr>
                <a:xfrm>
                  <a:off x="12968836" y="3354170"/>
                  <a:ext cx="404806" cy="342433"/>
                </a:xfrm>
                <a:prstGeom prst="roundRect">
                  <a:avLst>
                    <a:gd name="adj" fmla="val 2911"/>
                  </a:avLst>
                </a:prstGeom>
                <a:solidFill>
                  <a:schemeClr val="bg1"/>
                </a:solidFill>
                <a:ln w="12700">
                  <a:solidFill>
                    <a:srgbClr val="81818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8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49" name="Rechthoek 148">
                  <a:extLst>
                    <a:ext uri="{FF2B5EF4-FFF2-40B4-BE49-F238E27FC236}">
                      <a16:creationId xmlns:a16="http://schemas.microsoft.com/office/drawing/2014/main" id="{73F7ED85-073E-4A04-A2E3-FCE9D31C7D51}"/>
                    </a:ext>
                  </a:extLst>
                </p:cNvPr>
                <p:cNvSpPr/>
                <p:nvPr userDrawn="1"/>
              </p:nvSpPr>
              <p:spPr>
                <a:xfrm>
                  <a:off x="13025180" y="3401181"/>
                  <a:ext cx="305213" cy="41563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50" name="Rechthoek 149">
                  <a:extLst>
                    <a:ext uri="{FF2B5EF4-FFF2-40B4-BE49-F238E27FC236}">
                      <a16:creationId xmlns:a16="http://schemas.microsoft.com/office/drawing/2014/main" id="{5F319E94-C6F9-4486-9516-B176C678D0FB}"/>
                    </a:ext>
                  </a:extLst>
                </p:cNvPr>
                <p:cNvSpPr/>
                <p:nvPr userDrawn="1"/>
              </p:nvSpPr>
              <p:spPr>
                <a:xfrm>
                  <a:off x="13025181" y="3471575"/>
                  <a:ext cx="118778" cy="181691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51" name="Rechthoek 150">
                  <a:extLst>
                    <a:ext uri="{FF2B5EF4-FFF2-40B4-BE49-F238E27FC236}">
                      <a16:creationId xmlns:a16="http://schemas.microsoft.com/office/drawing/2014/main" id="{057AEE3E-05A7-4392-AF3F-C48D59554E78}"/>
                    </a:ext>
                  </a:extLst>
                </p:cNvPr>
                <p:cNvSpPr/>
                <p:nvPr userDrawn="1"/>
              </p:nvSpPr>
              <p:spPr>
                <a:xfrm>
                  <a:off x="13180812" y="3481982"/>
                  <a:ext cx="13527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52" name="Rechthoek 151">
                  <a:extLst>
                    <a:ext uri="{FF2B5EF4-FFF2-40B4-BE49-F238E27FC236}">
                      <a16:creationId xmlns:a16="http://schemas.microsoft.com/office/drawing/2014/main" id="{2B80F44F-F3D7-42B2-9BB3-173E6FE77074}"/>
                    </a:ext>
                  </a:extLst>
                </p:cNvPr>
                <p:cNvSpPr/>
                <p:nvPr userDrawn="1"/>
              </p:nvSpPr>
              <p:spPr>
                <a:xfrm>
                  <a:off x="13180812" y="3554800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53" name="Rechthoek 152">
                  <a:extLst>
                    <a:ext uri="{FF2B5EF4-FFF2-40B4-BE49-F238E27FC236}">
                      <a16:creationId xmlns:a16="http://schemas.microsoft.com/office/drawing/2014/main" id="{7A07A2E1-A1FE-4642-95F2-892C0D3984D1}"/>
                    </a:ext>
                  </a:extLst>
                </p:cNvPr>
                <p:cNvSpPr/>
                <p:nvPr userDrawn="1"/>
              </p:nvSpPr>
              <p:spPr>
                <a:xfrm>
                  <a:off x="13180812" y="3627618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36" name="Groep 135">
                <a:extLst>
                  <a:ext uri="{FF2B5EF4-FFF2-40B4-BE49-F238E27FC236}">
                    <a16:creationId xmlns:a16="http://schemas.microsoft.com/office/drawing/2014/main" id="{D87F8B6A-B80F-40D9-8367-41DFD4836C9B}"/>
                  </a:ext>
                </a:extLst>
              </p:cNvPr>
              <p:cNvGrpSpPr/>
              <p:nvPr userDrawn="1"/>
            </p:nvGrpSpPr>
            <p:grpSpPr>
              <a:xfrm>
                <a:off x="-2423424" y="3690208"/>
                <a:ext cx="166739" cy="218963"/>
                <a:chOff x="12940828" y="3950597"/>
                <a:chExt cx="432813" cy="568367"/>
              </a:xfrm>
            </p:grpSpPr>
            <p:grpSp>
              <p:nvGrpSpPr>
                <p:cNvPr id="140" name="Groep 139">
                  <a:extLst>
                    <a:ext uri="{FF2B5EF4-FFF2-40B4-BE49-F238E27FC236}">
                      <a16:creationId xmlns:a16="http://schemas.microsoft.com/office/drawing/2014/main" id="{6D081EBE-F6AB-4C6B-A9C0-4086318CE12B}"/>
                    </a:ext>
                  </a:extLst>
                </p:cNvPr>
                <p:cNvGrpSpPr/>
                <p:nvPr userDrawn="1"/>
              </p:nvGrpSpPr>
              <p:grpSpPr>
                <a:xfrm>
                  <a:off x="13000382" y="4006891"/>
                  <a:ext cx="373259" cy="315747"/>
                  <a:chOff x="12968836" y="3354170"/>
                  <a:chExt cx="404806" cy="342433"/>
                </a:xfrm>
              </p:grpSpPr>
              <p:sp>
                <p:nvSpPr>
                  <p:cNvPr id="142" name="Rechthoek: afgeronde hoeken 141">
                    <a:extLst>
                      <a:ext uri="{FF2B5EF4-FFF2-40B4-BE49-F238E27FC236}">
                        <a16:creationId xmlns:a16="http://schemas.microsoft.com/office/drawing/2014/main" id="{DDEC43F6-4588-483D-9C8F-0E1388B0E5F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968836" y="3354170"/>
                    <a:ext cx="404806" cy="342433"/>
                  </a:xfrm>
                  <a:prstGeom prst="roundRect">
                    <a:avLst>
                      <a:gd name="adj" fmla="val 2911"/>
                    </a:avLst>
                  </a:prstGeom>
                  <a:solidFill>
                    <a:schemeClr val="bg1"/>
                  </a:solidFill>
                  <a:ln w="12700">
                    <a:solidFill>
                      <a:srgbClr val="81818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lvl="0">
                      <a:lnSpc>
                        <a:spcPct val="90000"/>
                      </a:lnSpc>
                      <a:spcBef>
                        <a:spcPts val="600"/>
                      </a:spcBef>
                      <a:spcAft>
                        <a:spcPts val="600"/>
                      </a:spcAft>
                    </a:pPr>
                    <a:endParaRPr lang="nl-NL" sz="800" b="0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43" name="Rechthoek 142">
                    <a:extLst>
                      <a:ext uri="{FF2B5EF4-FFF2-40B4-BE49-F238E27FC236}">
                        <a16:creationId xmlns:a16="http://schemas.microsoft.com/office/drawing/2014/main" id="{335B8299-8DA3-4CB9-9858-8ED8DD2F575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0" y="3401181"/>
                    <a:ext cx="305213" cy="41563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44" name="Rechthoek 143">
                    <a:extLst>
                      <a:ext uri="{FF2B5EF4-FFF2-40B4-BE49-F238E27FC236}">
                        <a16:creationId xmlns:a16="http://schemas.microsoft.com/office/drawing/2014/main" id="{BBA66666-79BC-4766-BA92-B2077E377DF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1" y="3471575"/>
                    <a:ext cx="118778" cy="181691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45" name="Rechthoek 144">
                    <a:extLst>
                      <a:ext uri="{FF2B5EF4-FFF2-40B4-BE49-F238E27FC236}">
                        <a16:creationId xmlns:a16="http://schemas.microsoft.com/office/drawing/2014/main" id="{BD6BD445-97C5-47EF-A72B-A840216232E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481982"/>
                    <a:ext cx="13527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46" name="Rechthoek 145">
                    <a:extLst>
                      <a:ext uri="{FF2B5EF4-FFF2-40B4-BE49-F238E27FC236}">
                        <a16:creationId xmlns:a16="http://schemas.microsoft.com/office/drawing/2014/main" id="{44A73E98-6909-44AC-BD90-9A9E17AD127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554800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47" name="Rechthoek 146">
                    <a:extLst>
                      <a:ext uri="{FF2B5EF4-FFF2-40B4-BE49-F238E27FC236}">
                        <a16:creationId xmlns:a16="http://schemas.microsoft.com/office/drawing/2014/main" id="{0C3CFFC4-FBEE-49D1-915D-D9790A2FB4C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627618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sp>
              <p:nvSpPr>
                <p:cNvPr id="141" name="Boog 140">
                  <a:extLst>
                    <a:ext uri="{FF2B5EF4-FFF2-40B4-BE49-F238E27FC236}">
                      <a16:creationId xmlns:a16="http://schemas.microsoft.com/office/drawing/2014/main" id="{48A05B03-F8D0-4530-AA5C-6B93781900C4}"/>
                    </a:ext>
                  </a:extLst>
                </p:cNvPr>
                <p:cNvSpPr/>
                <p:nvPr userDrawn="1"/>
              </p:nvSpPr>
              <p:spPr>
                <a:xfrm rot="17637075">
                  <a:off x="12776155" y="4115270"/>
                  <a:ext cx="568367" cy="239021"/>
                </a:xfrm>
                <a:prstGeom prst="arc">
                  <a:avLst>
                    <a:gd name="adj1" fmla="val 15959368"/>
                    <a:gd name="adj2" fmla="val 1354623"/>
                  </a:avLst>
                </a:prstGeom>
                <a:noFill/>
                <a:ln w="19050" cap="flat" cmpd="sng" algn="ctr">
                  <a:solidFill>
                    <a:srgbClr val="4D82B8"/>
                  </a:solidFill>
                  <a:prstDash val="solid"/>
                  <a:headEnd type="arrow" w="med" len="sm"/>
                </a:ln>
                <a:effectLst/>
              </p:spPr>
              <p:txBody>
                <a:bodyPr rtlCol="0" anchor="ctr">
                  <a:noAutofit/>
                </a:bodyPr>
                <a:lstStyle/>
                <a:p>
                  <a:pPr algn="ctr"/>
                  <a:endParaRPr lang="nl-NL" sz="240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137" name="Tekstvak 136">
                <a:extLst>
                  <a:ext uri="{FF2B5EF4-FFF2-40B4-BE49-F238E27FC236}">
                    <a16:creationId xmlns:a16="http://schemas.microsoft.com/office/drawing/2014/main" id="{1208EAC7-A06B-48B0-B8BB-D1A1FB6099B1}"/>
                  </a:ext>
                </a:extLst>
              </p:cNvPr>
              <p:cNvSpPr txBox="1"/>
              <p:nvPr userDrawn="1"/>
            </p:nvSpPr>
            <p:spPr>
              <a:xfrm>
                <a:off x="-2245455" y="3460544"/>
                <a:ext cx="896116" cy="134709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Indeling</a:t>
                </a:r>
              </a:p>
            </p:txBody>
          </p:sp>
          <p:sp>
            <p:nvSpPr>
              <p:cNvPr id="138" name="Tekstvak 137">
                <a:extLst>
                  <a:ext uri="{FF2B5EF4-FFF2-40B4-BE49-F238E27FC236}">
                    <a16:creationId xmlns:a16="http://schemas.microsoft.com/office/drawing/2014/main" id="{38672C13-18EB-45AE-BADF-79353B8CF912}"/>
                  </a:ext>
                </a:extLst>
              </p:cNvPr>
              <p:cNvSpPr txBox="1"/>
              <p:nvPr userDrawn="1"/>
            </p:nvSpPr>
            <p:spPr>
              <a:xfrm>
                <a:off x="-2258884" y="3712980"/>
                <a:ext cx="909545" cy="126416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Dia Herstellen</a:t>
                </a:r>
              </a:p>
            </p:txBody>
          </p:sp>
          <p:sp>
            <p:nvSpPr>
              <p:cNvPr id="139" name="Vrije vorm: vorm 138">
                <a:extLst>
                  <a:ext uri="{FF2B5EF4-FFF2-40B4-BE49-F238E27FC236}">
                    <a16:creationId xmlns:a16="http://schemas.microsoft.com/office/drawing/2014/main" id="{9377C254-5DAC-4AC4-A9DF-78606F4887D7}"/>
                  </a:ext>
                </a:extLst>
              </p:cNvPr>
              <p:cNvSpPr/>
              <p:nvPr userDrawn="1"/>
            </p:nvSpPr>
            <p:spPr>
              <a:xfrm>
                <a:off x="-1360391" y="3783140"/>
                <a:ext cx="97562" cy="180000"/>
              </a:xfrm>
              <a:custGeom>
                <a:avLst/>
                <a:gdLst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41194 w 880280"/>
                  <a:gd name="connsiteY2" fmla="*/ 96899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27546 w 880280"/>
                  <a:gd name="connsiteY2" fmla="*/ 975815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00250 w 880280"/>
                  <a:gd name="connsiteY2" fmla="*/ 100311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11791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498144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80280" h="1624084">
                    <a:moveTo>
                      <a:pt x="0" y="0"/>
                    </a:moveTo>
                    <a:lnTo>
                      <a:pt x="0" y="1262418"/>
                    </a:lnTo>
                    <a:lnTo>
                      <a:pt x="313898" y="996287"/>
                    </a:lnTo>
                    <a:lnTo>
                      <a:pt x="620973" y="1624084"/>
                    </a:lnTo>
                    <a:lnTo>
                      <a:pt x="839337" y="1480782"/>
                    </a:lnTo>
                    <a:lnTo>
                      <a:pt x="498144" y="900753"/>
                    </a:lnTo>
                    <a:lnTo>
                      <a:pt x="880280" y="8939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95" name="Groep 94">
              <a:extLst>
                <a:ext uri="{FF2B5EF4-FFF2-40B4-BE49-F238E27FC236}">
                  <a16:creationId xmlns:a16="http://schemas.microsoft.com/office/drawing/2014/main" id="{BF38E567-8A7A-4644-902B-D847ED6936AB}"/>
                </a:ext>
              </a:extLst>
            </p:cNvPr>
            <p:cNvGrpSpPr/>
            <p:nvPr userDrawn="1"/>
          </p:nvGrpSpPr>
          <p:grpSpPr>
            <a:xfrm>
              <a:off x="-3786165" y="5728778"/>
              <a:ext cx="3693386" cy="959696"/>
              <a:chOff x="-3786437" y="6163468"/>
              <a:chExt cx="3693386" cy="959696"/>
            </a:xfrm>
          </p:grpSpPr>
          <p:sp>
            <p:nvSpPr>
              <p:cNvPr id="123" name="Rechthoek 122">
                <a:extLst>
                  <a:ext uri="{FF2B5EF4-FFF2-40B4-BE49-F238E27FC236}">
                    <a16:creationId xmlns:a16="http://schemas.microsoft.com/office/drawing/2014/main" id="{014CA72B-476C-49C6-92B8-E8275760E8FD}"/>
                  </a:ext>
                </a:extLst>
              </p:cNvPr>
              <p:cNvSpPr/>
              <p:nvPr userDrawn="1"/>
            </p:nvSpPr>
            <p:spPr>
              <a:xfrm>
                <a:off x="-3786437" y="6295164"/>
                <a:ext cx="3593637" cy="828000"/>
              </a:xfrm>
              <a:prstGeom prst="rect">
                <a:avLst/>
              </a:prstGeom>
              <a:solidFill>
                <a:srgbClr val="ECECEC"/>
              </a:solidFill>
              <a:ln w="6350">
                <a:solidFill>
                  <a:srgbClr val="ECECE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1200" b="1" cap="all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MEER WETEN?</a:t>
                </a:r>
                <a:br>
                  <a:rPr lang="nl-NL" sz="1200" b="1" cap="all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nl-NL" sz="1200" kern="1200" cap="none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Ga naar de tab</a:t>
                </a:r>
                <a:r>
                  <a:rPr lang="nl-NL" sz="1200" b="1" cap="all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'SLIDEBUILDER’ </a:t>
                </a:r>
                <a:r>
                  <a:rPr lang="nl-NL" sz="1200" kern="1200" cap="none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en klik</a:t>
                </a:r>
                <a:br>
                  <a:rPr lang="nl-NL" sz="1200" kern="1200" cap="none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</a:br>
                <a:r>
                  <a:rPr lang="nl-NL" sz="1200" kern="1200" cap="none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op de knop </a:t>
                </a:r>
                <a:r>
                  <a:rPr lang="nl-NL" sz="1200" b="1" cap="all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'Support &amp; Inspiratie'</a:t>
                </a:r>
              </a:p>
            </p:txBody>
          </p:sp>
          <p:grpSp>
            <p:nvGrpSpPr>
              <p:cNvPr id="124" name="ICOON_info">
                <a:extLst>
                  <a:ext uri="{FF2B5EF4-FFF2-40B4-BE49-F238E27FC236}">
                    <a16:creationId xmlns:a16="http://schemas.microsoft.com/office/drawing/2014/main" id="{DD09C2E8-B30A-4F88-B571-C2EE292A13DF}"/>
                  </a:ext>
                </a:extLst>
              </p:cNvPr>
              <p:cNvGrpSpPr/>
              <p:nvPr userDrawn="1"/>
            </p:nvGrpSpPr>
            <p:grpSpPr>
              <a:xfrm>
                <a:off x="-376736" y="6163468"/>
                <a:ext cx="283685" cy="283685"/>
                <a:chOff x="-510741" y="5913713"/>
                <a:chExt cx="267555" cy="267555"/>
              </a:xfrm>
            </p:grpSpPr>
            <p:sp>
              <p:nvSpPr>
                <p:cNvPr id="131" name="Ovaal 130">
                  <a:extLst>
                    <a:ext uri="{FF2B5EF4-FFF2-40B4-BE49-F238E27FC236}">
                      <a16:creationId xmlns:a16="http://schemas.microsoft.com/office/drawing/2014/main" id="{D7EC05A8-8C46-4262-8747-C92BFF5B01D2}"/>
                    </a:ext>
                  </a:extLst>
                </p:cNvPr>
                <p:cNvSpPr/>
                <p:nvPr userDrawn="1"/>
              </p:nvSpPr>
              <p:spPr>
                <a:xfrm>
                  <a:off x="-491853" y="5932072"/>
                  <a:ext cx="230835" cy="230835"/>
                </a:xfrm>
                <a:prstGeom prst="ellipse">
                  <a:avLst/>
                </a:prstGeom>
                <a:solidFill>
                  <a:srgbClr val="211F2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1600" cap="all" baseline="0" noProof="0" dirty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32" name="Graphic 163" descr="Informatie">
                  <a:extLst>
                    <a:ext uri="{FF2B5EF4-FFF2-40B4-BE49-F238E27FC236}">
                      <a16:creationId xmlns:a16="http://schemas.microsoft.com/office/drawing/2014/main" id="{BA8D45E4-4F28-4A23-9C18-E6B19633EC0D}"/>
                    </a:ext>
                  </a:extLst>
                </p:cNvPr>
                <p:cNvSpPr/>
                <p:nvPr/>
              </p:nvSpPr>
              <p:spPr>
                <a:xfrm>
                  <a:off x="-510741" y="5913713"/>
                  <a:ext cx="267555" cy="267555"/>
                </a:xfrm>
                <a:custGeom>
                  <a:avLst/>
                  <a:gdLst>
                    <a:gd name="connsiteX0" fmla="*/ 145860 w 291719"/>
                    <a:gd name="connsiteY0" fmla="*/ 0 h 291719"/>
                    <a:gd name="connsiteX1" fmla="*/ 0 w 291719"/>
                    <a:gd name="connsiteY1" fmla="*/ 145860 h 291719"/>
                    <a:gd name="connsiteX2" fmla="*/ 145860 w 291719"/>
                    <a:gd name="connsiteY2" fmla="*/ 291720 h 291719"/>
                    <a:gd name="connsiteX3" fmla="*/ 291720 w 291719"/>
                    <a:gd name="connsiteY3" fmla="*/ 145860 h 291719"/>
                    <a:gd name="connsiteX4" fmla="*/ 145860 w 291719"/>
                    <a:gd name="connsiteY4" fmla="*/ 0 h 291719"/>
                    <a:gd name="connsiteX5" fmla="*/ 138183 w 291719"/>
                    <a:gd name="connsiteY5" fmla="*/ 38384 h 291719"/>
                    <a:gd name="connsiteX6" fmla="*/ 157375 w 291719"/>
                    <a:gd name="connsiteY6" fmla="*/ 57576 h 291719"/>
                    <a:gd name="connsiteX7" fmla="*/ 138183 w 291719"/>
                    <a:gd name="connsiteY7" fmla="*/ 76768 h 291719"/>
                    <a:gd name="connsiteX8" fmla="*/ 118991 w 291719"/>
                    <a:gd name="connsiteY8" fmla="*/ 57576 h 291719"/>
                    <a:gd name="connsiteX9" fmla="*/ 138183 w 291719"/>
                    <a:gd name="connsiteY9" fmla="*/ 38384 h 291719"/>
                    <a:gd name="connsiteX10" fmla="*/ 184244 w 291719"/>
                    <a:gd name="connsiteY10" fmla="*/ 253336 h 291719"/>
                    <a:gd name="connsiteX11" fmla="*/ 107476 w 291719"/>
                    <a:gd name="connsiteY11" fmla="*/ 253336 h 291719"/>
                    <a:gd name="connsiteX12" fmla="*/ 107476 w 291719"/>
                    <a:gd name="connsiteY12" fmla="*/ 230305 h 291719"/>
                    <a:gd name="connsiteX13" fmla="*/ 134345 w 291719"/>
                    <a:gd name="connsiteY13" fmla="*/ 230305 h 291719"/>
                    <a:gd name="connsiteX14" fmla="*/ 134345 w 291719"/>
                    <a:gd name="connsiteY14" fmla="*/ 115153 h 291719"/>
                    <a:gd name="connsiteX15" fmla="*/ 111314 w 291719"/>
                    <a:gd name="connsiteY15" fmla="*/ 115153 h 291719"/>
                    <a:gd name="connsiteX16" fmla="*/ 111314 w 291719"/>
                    <a:gd name="connsiteY16" fmla="*/ 92122 h 291719"/>
                    <a:gd name="connsiteX17" fmla="*/ 157375 w 291719"/>
                    <a:gd name="connsiteY17" fmla="*/ 92122 h 291719"/>
                    <a:gd name="connsiteX18" fmla="*/ 157375 w 291719"/>
                    <a:gd name="connsiteY18" fmla="*/ 115153 h 291719"/>
                    <a:gd name="connsiteX19" fmla="*/ 157375 w 291719"/>
                    <a:gd name="connsiteY19" fmla="*/ 230305 h 291719"/>
                    <a:gd name="connsiteX20" fmla="*/ 184244 w 291719"/>
                    <a:gd name="connsiteY20" fmla="*/ 230305 h 291719"/>
                    <a:gd name="connsiteX21" fmla="*/ 184244 w 291719"/>
                    <a:gd name="connsiteY21" fmla="*/ 253336 h 2917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291719" h="291719">
                      <a:moveTo>
                        <a:pt x="145860" y="0"/>
                      </a:moveTo>
                      <a:cubicBezTo>
                        <a:pt x="65253" y="0"/>
                        <a:pt x="0" y="65253"/>
                        <a:pt x="0" y="145860"/>
                      </a:cubicBezTo>
                      <a:cubicBezTo>
                        <a:pt x="0" y="226467"/>
                        <a:pt x="65253" y="291720"/>
                        <a:pt x="145860" y="291720"/>
                      </a:cubicBezTo>
                      <a:cubicBezTo>
                        <a:pt x="226467" y="291720"/>
                        <a:pt x="291720" y="226467"/>
                        <a:pt x="291720" y="145860"/>
                      </a:cubicBezTo>
                      <a:cubicBezTo>
                        <a:pt x="291720" y="65253"/>
                        <a:pt x="226467" y="0"/>
                        <a:pt x="145860" y="0"/>
                      </a:cubicBezTo>
                      <a:close/>
                      <a:moveTo>
                        <a:pt x="138183" y="38384"/>
                      </a:moveTo>
                      <a:cubicBezTo>
                        <a:pt x="148931" y="38384"/>
                        <a:pt x="157375" y="46829"/>
                        <a:pt x="157375" y="57576"/>
                      </a:cubicBezTo>
                      <a:cubicBezTo>
                        <a:pt x="157375" y="68324"/>
                        <a:pt x="148931" y="76768"/>
                        <a:pt x="138183" y="76768"/>
                      </a:cubicBezTo>
                      <a:cubicBezTo>
                        <a:pt x="127435" y="76768"/>
                        <a:pt x="118991" y="68324"/>
                        <a:pt x="118991" y="57576"/>
                      </a:cubicBezTo>
                      <a:cubicBezTo>
                        <a:pt x="118991" y="46829"/>
                        <a:pt x="127435" y="38384"/>
                        <a:pt x="138183" y="38384"/>
                      </a:cubicBezTo>
                      <a:close/>
                      <a:moveTo>
                        <a:pt x="184244" y="253336"/>
                      </a:moveTo>
                      <a:lnTo>
                        <a:pt x="107476" y="253336"/>
                      </a:lnTo>
                      <a:lnTo>
                        <a:pt x="107476" y="230305"/>
                      </a:lnTo>
                      <a:lnTo>
                        <a:pt x="134345" y="230305"/>
                      </a:lnTo>
                      <a:lnTo>
                        <a:pt x="134345" y="115153"/>
                      </a:lnTo>
                      <a:lnTo>
                        <a:pt x="111314" y="115153"/>
                      </a:lnTo>
                      <a:lnTo>
                        <a:pt x="111314" y="92122"/>
                      </a:lnTo>
                      <a:lnTo>
                        <a:pt x="157375" y="92122"/>
                      </a:lnTo>
                      <a:lnTo>
                        <a:pt x="157375" y="115153"/>
                      </a:lnTo>
                      <a:lnTo>
                        <a:pt x="157375" y="230305"/>
                      </a:lnTo>
                      <a:lnTo>
                        <a:pt x="184244" y="230305"/>
                      </a:lnTo>
                      <a:lnTo>
                        <a:pt x="184244" y="253336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 w="3770" cap="flat">
                  <a:noFill/>
                  <a:prstDash val="solid"/>
                  <a:miter/>
                </a:ln>
              </p:spPr>
              <p:txBody>
                <a:bodyPr rtlCol="0" anchor="ctr">
                  <a:noAutofit/>
                </a:bodyPr>
                <a:lstStyle/>
                <a:p>
                  <a:endParaRPr lang="nl-NL" sz="200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25" name="Groep 124">
                <a:extLst>
                  <a:ext uri="{FF2B5EF4-FFF2-40B4-BE49-F238E27FC236}">
                    <a16:creationId xmlns:a16="http://schemas.microsoft.com/office/drawing/2014/main" id="{5444E8C7-E4E0-42F7-9CF0-D93A3EAEF06F}"/>
                  </a:ext>
                </a:extLst>
              </p:cNvPr>
              <p:cNvGrpSpPr/>
              <p:nvPr userDrawn="1"/>
            </p:nvGrpSpPr>
            <p:grpSpPr>
              <a:xfrm>
                <a:off x="-938434" y="6420818"/>
                <a:ext cx="627798" cy="576693"/>
                <a:chOff x="-938434" y="4570310"/>
                <a:chExt cx="627798" cy="576693"/>
              </a:xfrm>
            </p:grpSpPr>
            <p:grpSp>
              <p:nvGrpSpPr>
                <p:cNvPr id="126" name="Inspireren">
                  <a:extLst>
                    <a:ext uri="{FF2B5EF4-FFF2-40B4-BE49-F238E27FC236}">
                      <a16:creationId xmlns:a16="http://schemas.microsoft.com/office/drawing/2014/main" id="{46A8AB1F-6EC3-4EB9-BC34-8B1F0B0CB8D2}"/>
                    </a:ext>
                  </a:extLst>
                </p:cNvPr>
                <p:cNvGrpSpPr>
                  <a:grpSpLocks noChangeAspect="1"/>
                </p:cNvGrpSpPr>
                <p:nvPr userDrawn="1"/>
              </p:nvGrpSpPr>
              <p:grpSpPr bwMode="auto">
                <a:xfrm>
                  <a:off x="-716116" y="4570310"/>
                  <a:ext cx="169778" cy="242385"/>
                  <a:chOff x="4768" y="2783"/>
                  <a:chExt cx="788" cy="1125"/>
                </a:xfrm>
                <a:gradFill>
                  <a:gsLst>
                    <a:gs pos="0">
                      <a:srgbClr val="9D9FA1"/>
                    </a:gs>
                    <a:gs pos="70000">
                      <a:srgbClr val="211F26"/>
                    </a:gs>
                  </a:gsLst>
                  <a:lin ang="2700000" scaled="0"/>
                </a:gradFill>
              </p:grpSpPr>
              <p:sp>
                <p:nvSpPr>
                  <p:cNvPr id="128" name="Freeform 12">
                    <a:extLst>
                      <a:ext uri="{FF2B5EF4-FFF2-40B4-BE49-F238E27FC236}">
                        <a16:creationId xmlns:a16="http://schemas.microsoft.com/office/drawing/2014/main" id="{CF7BCCF4-914F-4F5C-910E-DB3F6C5FA9A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001" y="3186"/>
                    <a:ext cx="319" cy="288"/>
                  </a:xfrm>
                  <a:custGeom>
                    <a:avLst/>
                    <a:gdLst>
                      <a:gd name="T0" fmla="*/ 220 w 319"/>
                      <a:gd name="T1" fmla="*/ 288 h 288"/>
                      <a:gd name="T2" fmla="*/ 107 w 319"/>
                      <a:gd name="T3" fmla="*/ 288 h 288"/>
                      <a:gd name="T4" fmla="*/ 0 w 319"/>
                      <a:gd name="T5" fmla="*/ 0 h 288"/>
                      <a:gd name="T6" fmla="*/ 319 w 319"/>
                      <a:gd name="T7" fmla="*/ 0 h 288"/>
                      <a:gd name="T8" fmla="*/ 220 w 319"/>
                      <a:gd name="T9" fmla="*/ 288 h 28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19" h="288">
                        <a:moveTo>
                          <a:pt x="220" y="288"/>
                        </a:moveTo>
                        <a:lnTo>
                          <a:pt x="107" y="288"/>
                        </a:lnTo>
                        <a:lnTo>
                          <a:pt x="0" y="0"/>
                        </a:lnTo>
                        <a:lnTo>
                          <a:pt x="319" y="0"/>
                        </a:lnTo>
                        <a:lnTo>
                          <a:pt x="220" y="288"/>
                        </a:lnTo>
                        <a:close/>
                      </a:path>
                    </a:pathLst>
                  </a:custGeom>
                  <a:solidFill>
                    <a:srgbClr val="1FF524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95469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3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Segoe UI Light"/>
                    </a:endParaRPr>
                  </a:p>
                </p:txBody>
              </p:sp>
              <p:sp>
                <p:nvSpPr>
                  <p:cNvPr id="129" name="Freeform 13">
                    <a:extLst>
                      <a:ext uri="{FF2B5EF4-FFF2-40B4-BE49-F238E27FC236}">
                        <a16:creationId xmlns:a16="http://schemas.microsoft.com/office/drawing/2014/main" id="{F4758D38-36FB-442C-916C-46A83BAD9F4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022" y="3796"/>
                    <a:ext cx="282" cy="112"/>
                  </a:xfrm>
                  <a:custGeom>
                    <a:avLst/>
                    <a:gdLst>
                      <a:gd name="T0" fmla="*/ 229 w 251"/>
                      <a:gd name="T1" fmla="*/ 70 h 100"/>
                      <a:gd name="T2" fmla="*/ 229 w 251"/>
                      <a:gd name="T3" fmla="*/ 69 h 100"/>
                      <a:gd name="T4" fmla="*/ 251 w 251"/>
                      <a:gd name="T5" fmla="*/ 0 h 100"/>
                      <a:gd name="T6" fmla="*/ 0 w 251"/>
                      <a:gd name="T7" fmla="*/ 0 h 100"/>
                      <a:gd name="T8" fmla="*/ 22 w 251"/>
                      <a:gd name="T9" fmla="*/ 69 h 100"/>
                      <a:gd name="T10" fmla="*/ 63 w 251"/>
                      <a:gd name="T11" fmla="*/ 100 h 100"/>
                      <a:gd name="T12" fmla="*/ 188 w 251"/>
                      <a:gd name="T13" fmla="*/ 100 h 100"/>
                      <a:gd name="T14" fmla="*/ 229 w 251"/>
                      <a:gd name="T15" fmla="*/ 71 h 100"/>
                      <a:gd name="T16" fmla="*/ 229 w 251"/>
                      <a:gd name="T17" fmla="*/ 71 h 100"/>
                      <a:gd name="T18" fmla="*/ 229 w 251"/>
                      <a:gd name="T19" fmla="*/ 70 h 1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251" h="100">
                        <a:moveTo>
                          <a:pt x="229" y="70"/>
                        </a:moveTo>
                        <a:cubicBezTo>
                          <a:pt x="229" y="70"/>
                          <a:pt x="229" y="69"/>
                          <a:pt x="229" y="69"/>
                        </a:cubicBezTo>
                        <a:cubicBezTo>
                          <a:pt x="251" y="0"/>
                          <a:pt x="251" y="0"/>
                          <a:pt x="251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22" y="69"/>
                          <a:pt x="22" y="69"/>
                          <a:pt x="22" y="69"/>
                        </a:cubicBezTo>
                        <a:cubicBezTo>
                          <a:pt x="27" y="87"/>
                          <a:pt x="44" y="100"/>
                          <a:pt x="63" y="100"/>
                        </a:cubicBezTo>
                        <a:cubicBezTo>
                          <a:pt x="188" y="100"/>
                          <a:pt x="188" y="100"/>
                          <a:pt x="188" y="100"/>
                        </a:cubicBezTo>
                        <a:cubicBezTo>
                          <a:pt x="207" y="100"/>
                          <a:pt x="223" y="88"/>
                          <a:pt x="229" y="71"/>
                        </a:cubicBezTo>
                        <a:cubicBezTo>
                          <a:pt x="229" y="71"/>
                          <a:pt x="229" y="71"/>
                          <a:pt x="229" y="71"/>
                        </a:cubicBezTo>
                        <a:lnTo>
                          <a:pt x="229" y="7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95469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3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Segoe UI Light"/>
                    </a:endParaRPr>
                  </a:p>
                </p:txBody>
              </p:sp>
              <p:sp>
                <p:nvSpPr>
                  <p:cNvPr id="130" name="Freeform 14">
                    <a:extLst>
                      <a:ext uri="{FF2B5EF4-FFF2-40B4-BE49-F238E27FC236}">
                        <a16:creationId xmlns:a16="http://schemas.microsoft.com/office/drawing/2014/main" id="{BD053888-0590-44FB-98AD-BD86918C5544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4768" y="2783"/>
                    <a:ext cx="788" cy="966"/>
                  </a:xfrm>
                  <a:custGeom>
                    <a:avLst/>
                    <a:gdLst>
                      <a:gd name="T0" fmla="*/ 351 w 702"/>
                      <a:gd name="T1" fmla="*/ 0 h 860"/>
                      <a:gd name="T2" fmla="*/ 0 w 702"/>
                      <a:gd name="T3" fmla="*/ 351 h 860"/>
                      <a:gd name="T4" fmla="*/ 134 w 702"/>
                      <a:gd name="T5" fmla="*/ 627 h 860"/>
                      <a:gd name="T6" fmla="*/ 165 w 702"/>
                      <a:gd name="T7" fmla="*/ 718 h 860"/>
                      <a:gd name="T8" fmla="*/ 266 w 702"/>
                      <a:gd name="T9" fmla="*/ 718 h 860"/>
                      <a:gd name="T10" fmla="*/ 266 w 702"/>
                      <a:gd name="T11" fmla="*/ 718 h 860"/>
                      <a:gd name="T12" fmla="*/ 434 w 702"/>
                      <a:gd name="T13" fmla="*/ 718 h 860"/>
                      <a:gd name="T14" fmla="*/ 419 w 702"/>
                      <a:gd name="T15" fmla="*/ 760 h 860"/>
                      <a:gd name="T16" fmla="*/ 284 w 702"/>
                      <a:gd name="T17" fmla="*/ 760 h 860"/>
                      <a:gd name="T18" fmla="*/ 284 w 702"/>
                      <a:gd name="T19" fmla="*/ 760 h 860"/>
                      <a:gd name="T20" fmla="*/ 179 w 702"/>
                      <a:gd name="T21" fmla="*/ 760 h 860"/>
                      <a:gd name="T22" fmla="*/ 212 w 702"/>
                      <a:gd name="T23" fmla="*/ 860 h 860"/>
                      <a:gd name="T24" fmla="*/ 212 w 702"/>
                      <a:gd name="T25" fmla="*/ 860 h 860"/>
                      <a:gd name="T26" fmla="*/ 216 w 702"/>
                      <a:gd name="T27" fmla="*/ 860 h 860"/>
                      <a:gd name="T28" fmla="*/ 488 w 702"/>
                      <a:gd name="T29" fmla="*/ 860 h 860"/>
                      <a:gd name="T30" fmla="*/ 491 w 702"/>
                      <a:gd name="T31" fmla="*/ 860 h 860"/>
                      <a:gd name="T32" fmla="*/ 570 w 702"/>
                      <a:gd name="T33" fmla="*/ 625 h 860"/>
                      <a:gd name="T34" fmla="*/ 702 w 702"/>
                      <a:gd name="T35" fmla="*/ 351 h 860"/>
                      <a:gd name="T36" fmla="*/ 351 w 702"/>
                      <a:gd name="T37" fmla="*/ 0 h 860"/>
                      <a:gd name="T38" fmla="*/ 587 w 702"/>
                      <a:gd name="T39" fmla="*/ 438 h 860"/>
                      <a:gd name="T40" fmla="*/ 485 w 702"/>
                      <a:gd name="T41" fmla="*/ 563 h 860"/>
                      <a:gd name="T42" fmla="*/ 454 w 702"/>
                      <a:gd name="T43" fmla="*/ 658 h 860"/>
                      <a:gd name="T44" fmla="*/ 250 w 702"/>
                      <a:gd name="T45" fmla="*/ 658 h 860"/>
                      <a:gd name="T46" fmla="*/ 219 w 702"/>
                      <a:gd name="T47" fmla="*/ 565 h 860"/>
                      <a:gd name="T48" fmla="*/ 115 w 702"/>
                      <a:gd name="T49" fmla="*/ 439 h 860"/>
                      <a:gd name="T50" fmla="*/ 99 w 702"/>
                      <a:gd name="T51" fmla="*/ 351 h 860"/>
                      <a:gd name="T52" fmla="*/ 351 w 702"/>
                      <a:gd name="T53" fmla="*/ 99 h 860"/>
                      <a:gd name="T54" fmla="*/ 603 w 702"/>
                      <a:gd name="T55" fmla="*/ 351 h 860"/>
                      <a:gd name="T56" fmla="*/ 587 w 702"/>
                      <a:gd name="T57" fmla="*/ 438 h 8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</a:cxnLst>
                    <a:rect l="0" t="0" r="r" b="b"/>
                    <a:pathLst>
                      <a:path w="702" h="860">
                        <a:moveTo>
                          <a:pt x="351" y="0"/>
                        </a:moveTo>
                        <a:cubicBezTo>
                          <a:pt x="157" y="0"/>
                          <a:pt x="0" y="157"/>
                          <a:pt x="0" y="351"/>
                        </a:cubicBezTo>
                        <a:cubicBezTo>
                          <a:pt x="0" y="463"/>
                          <a:pt x="52" y="562"/>
                          <a:pt x="134" y="627"/>
                        </a:cubicBezTo>
                        <a:cubicBezTo>
                          <a:pt x="165" y="718"/>
                          <a:pt x="165" y="718"/>
                          <a:pt x="165" y="718"/>
                        </a:cubicBezTo>
                        <a:cubicBezTo>
                          <a:pt x="266" y="718"/>
                          <a:pt x="266" y="718"/>
                          <a:pt x="266" y="718"/>
                        </a:cubicBezTo>
                        <a:cubicBezTo>
                          <a:pt x="266" y="718"/>
                          <a:pt x="266" y="718"/>
                          <a:pt x="266" y="718"/>
                        </a:cubicBezTo>
                        <a:cubicBezTo>
                          <a:pt x="434" y="718"/>
                          <a:pt x="434" y="718"/>
                          <a:pt x="434" y="718"/>
                        </a:cubicBezTo>
                        <a:cubicBezTo>
                          <a:pt x="419" y="760"/>
                          <a:pt x="419" y="760"/>
                          <a:pt x="419" y="760"/>
                        </a:cubicBezTo>
                        <a:cubicBezTo>
                          <a:pt x="284" y="760"/>
                          <a:pt x="284" y="760"/>
                          <a:pt x="284" y="760"/>
                        </a:cubicBezTo>
                        <a:cubicBezTo>
                          <a:pt x="284" y="760"/>
                          <a:pt x="284" y="760"/>
                          <a:pt x="284" y="760"/>
                        </a:cubicBezTo>
                        <a:cubicBezTo>
                          <a:pt x="179" y="760"/>
                          <a:pt x="179" y="760"/>
                          <a:pt x="179" y="760"/>
                        </a:cubicBezTo>
                        <a:cubicBezTo>
                          <a:pt x="212" y="860"/>
                          <a:pt x="212" y="860"/>
                          <a:pt x="212" y="860"/>
                        </a:cubicBezTo>
                        <a:cubicBezTo>
                          <a:pt x="212" y="860"/>
                          <a:pt x="212" y="860"/>
                          <a:pt x="212" y="860"/>
                        </a:cubicBezTo>
                        <a:cubicBezTo>
                          <a:pt x="216" y="860"/>
                          <a:pt x="216" y="860"/>
                          <a:pt x="216" y="860"/>
                        </a:cubicBezTo>
                        <a:cubicBezTo>
                          <a:pt x="488" y="860"/>
                          <a:pt x="488" y="860"/>
                          <a:pt x="488" y="860"/>
                        </a:cubicBezTo>
                        <a:cubicBezTo>
                          <a:pt x="491" y="860"/>
                          <a:pt x="491" y="860"/>
                          <a:pt x="491" y="860"/>
                        </a:cubicBezTo>
                        <a:cubicBezTo>
                          <a:pt x="570" y="625"/>
                          <a:pt x="570" y="625"/>
                          <a:pt x="570" y="625"/>
                        </a:cubicBezTo>
                        <a:cubicBezTo>
                          <a:pt x="651" y="560"/>
                          <a:pt x="702" y="461"/>
                          <a:pt x="702" y="351"/>
                        </a:cubicBezTo>
                        <a:cubicBezTo>
                          <a:pt x="702" y="157"/>
                          <a:pt x="545" y="0"/>
                          <a:pt x="351" y="0"/>
                        </a:cubicBezTo>
                        <a:close/>
                        <a:moveTo>
                          <a:pt x="587" y="438"/>
                        </a:moveTo>
                        <a:cubicBezTo>
                          <a:pt x="568" y="490"/>
                          <a:pt x="531" y="534"/>
                          <a:pt x="485" y="563"/>
                        </a:cubicBezTo>
                        <a:cubicBezTo>
                          <a:pt x="454" y="658"/>
                          <a:pt x="454" y="658"/>
                          <a:pt x="454" y="658"/>
                        </a:cubicBezTo>
                        <a:cubicBezTo>
                          <a:pt x="250" y="658"/>
                          <a:pt x="250" y="658"/>
                          <a:pt x="250" y="658"/>
                        </a:cubicBezTo>
                        <a:cubicBezTo>
                          <a:pt x="219" y="565"/>
                          <a:pt x="219" y="565"/>
                          <a:pt x="219" y="565"/>
                        </a:cubicBezTo>
                        <a:cubicBezTo>
                          <a:pt x="172" y="536"/>
                          <a:pt x="135" y="491"/>
                          <a:pt x="115" y="439"/>
                        </a:cubicBezTo>
                        <a:cubicBezTo>
                          <a:pt x="105" y="411"/>
                          <a:pt x="99" y="382"/>
                          <a:pt x="99" y="351"/>
                        </a:cubicBezTo>
                        <a:cubicBezTo>
                          <a:pt x="99" y="212"/>
                          <a:pt x="212" y="99"/>
                          <a:pt x="351" y="99"/>
                        </a:cubicBezTo>
                        <a:cubicBezTo>
                          <a:pt x="490" y="99"/>
                          <a:pt x="603" y="212"/>
                          <a:pt x="603" y="351"/>
                        </a:cubicBezTo>
                        <a:cubicBezTo>
                          <a:pt x="603" y="381"/>
                          <a:pt x="597" y="411"/>
                          <a:pt x="587" y="43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95469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3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Segoe UI Light"/>
                    </a:endParaRPr>
                  </a:p>
                </p:txBody>
              </p:sp>
            </p:grpSp>
            <p:sp>
              <p:nvSpPr>
                <p:cNvPr id="127" name="Tekstvak 126">
                  <a:extLst>
                    <a:ext uri="{FF2B5EF4-FFF2-40B4-BE49-F238E27FC236}">
                      <a16:creationId xmlns:a16="http://schemas.microsoft.com/office/drawing/2014/main" id="{A01827A3-C2B2-48DA-BD76-06A0D6ADB682}"/>
                    </a:ext>
                  </a:extLst>
                </p:cNvPr>
                <p:cNvSpPr txBox="1"/>
                <p:nvPr userDrawn="1"/>
              </p:nvSpPr>
              <p:spPr>
                <a:xfrm>
                  <a:off x="-938434" y="4824764"/>
                  <a:ext cx="627798" cy="32223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ctr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l-NL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  <a:t>Support &amp;</a:t>
                  </a:r>
                  <a:br>
                    <a:rPr kumimoji="0" lang="nl-NL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</a:br>
                  <a:r>
                    <a:rPr kumimoji="0" lang="nl-NL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  <a:t>Inspiratie</a:t>
                  </a:r>
                </a:p>
              </p:txBody>
            </p:sp>
          </p:grpSp>
        </p:grpSp>
        <p:grpSp>
          <p:nvGrpSpPr>
            <p:cNvPr id="96" name="Groep 95">
              <a:extLst>
                <a:ext uri="{FF2B5EF4-FFF2-40B4-BE49-F238E27FC236}">
                  <a16:creationId xmlns:a16="http://schemas.microsoft.com/office/drawing/2014/main" id="{48E197CC-4024-4C17-9763-E9AED8F2ED69}"/>
                </a:ext>
              </a:extLst>
            </p:cNvPr>
            <p:cNvGrpSpPr/>
            <p:nvPr userDrawn="1"/>
          </p:nvGrpSpPr>
          <p:grpSpPr>
            <a:xfrm>
              <a:off x="-3367447" y="1226982"/>
              <a:ext cx="791775" cy="406485"/>
              <a:chOff x="-3565087" y="1409294"/>
              <a:chExt cx="627469" cy="322133"/>
            </a:xfrm>
          </p:grpSpPr>
          <p:grpSp>
            <p:nvGrpSpPr>
              <p:cNvPr id="117" name="Groep 116">
                <a:extLst>
                  <a:ext uri="{FF2B5EF4-FFF2-40B4-BE49-F238E27FC236}">
                    <a16:creationId xmlns:a16="http://schemas.microsoft.com/office/drawing/2014/main" id="{9A65FBE7-B8CB-4019-B42A-62D4A0E1A04E}"/>
                  </a:ext>
                </a:extLst>
              </p:cNvPr>
              <p:cNvGrpSpPr/>
              <p:nvPr userDrawn="1"/>
            </p:nvGrpSpPr>
            <p:grpSpPr>
              <a:xfrm>
                <a:off x="-3364916" y="1409294"/>
                <a:ext cx="225195" cy="195499"/>
                <a:chOff x="10307162" y="1361199"/>
                <a:chExt cx="2200275" cy="1914525"/>
              </a:xfrm>
            </p:grpSpPr>
            <p:sp>
              <p:nvSpPr>
                <p:cNvPr id="119" name="Vrije vorm: vorm 118">
                  <a:extLst>
                    <a:ext uri="{FF2B5EF4-FFF2-40B4-BE49-F238E27FC236}">
                      <a16:creationId xmlns:a16="http://schemas.microsoft.com/office/drawing/2014/main" id="{9B32C385-4790-4D17-80D4-ABBC9EB000E9}"/>
                    </a:ext>
                  </a:extLst>
                </p:cNvPr>
                <p:cNvSpPr/>
                <p:nvPr/>
              </p:nvSpPr>
              <p:spPr>
                <a:xfrm>
                  <a:off x="10683400" y="1831734"/>
                  <a:ext cx="371475" cy="371475"/>
                </a:xfrm>
                <a:custGeom>
                  <a:avLst/>
                  <a:gdLst>
                    <a:gd name="connsiteX0" fmla="*/ 369094 w 371475"/>
                    <a:gd name="connsiteY0" fmla="*/ 188119 h 371475"/>
                    <a:gd name="connsiteX1" fmla="*/ 188119 w 371475"/>
                    <a:gd name="connsiteY1" fmla="*/ 369094 h 371475"/>
                    <a:gd name="connsiteX2" fmla="*/ 7144 w 371475"/>
                    <a:gd name="connsiteY2" fmla="*/ 188119 h 371475"/>
                    <a:gd name="connsiteX3" fmla="*/ 188119 w 371475"/>
                    <a:gd name="connsiteY3" fmla="*/ 7144 h 371475"/>
                    <a:gd name="connsiteX4" fmla="*/ 369094 w 371475"/>
                    <a:gd name="connsiteY4" fmla="*/ 188119 h 3714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71475" h="371475">
                      <a:moveTo>
                        <a:pt x="369094" y="188119"/>
                      </a:moveTo>
                      <a:cubicBezTo>
                        <a:pt x="369094" y="288068"/>
                        <a:pt x="288068" y="369094"/>
                        <a:pt x="188119" y="369094"/>
                      </a:cubicBezTo>
                      <a:cubicBezTo>
                        <a:pt x="88169" y="369094"/>
                        <a:pt x="7144" y="288068"/>
                        <a:pt x="7144" y="188119"/>
                      </a:cubicBezTo>
                      <a:cubicBezTo>
                        <a:pt x="7144" y="88169"/>
                        <a:pt x="88169" y="7144"/>
                        <a:pt x="188119" y="7144"/>
                      </a:cubicBezTo>
                      <a:cubicBezTo>
                        <a:pt x="288068" y="7144"/>
                        <a:pt x="369094" y="88169"/>
                        <a:pt x="369094" y="188119"/>
                      </a:cubicBezTo>
                      <a:close/>
                    </a:path>
                  </a:pathLst>
                </a:custGeom>
                <a:solidFill>
                  <a:srgbClr val="1FF52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95469"/>
                  <a:endParaRPr lang="nl-NL" sz="7200" dirty="0">
                    <a:solidFill>
                      <a:srgbClr val="211F26"/>
                    </a:solidFill>
                    <a:latin typeface="Segoe UI Light"/>
                  </a:endParaRPr>
                </a:p>
              </p:txBody>
            </p:sp>
            <p:grpSp>
              <p:nvGrpSpPr>
                <p:cNvPr id="120" name="Groep 119">
                  <a:extLst>
                    <a:ext uri="{FF2B5EF4-FFF2-40B4-BE49-F238E27FC236}">
                      <a16:creationId xmlns:a16="http://schemas.microsoft.com/office/drawing/2014/main" id="{FF0E3B1D-B28F-4574-B095-4FE6A760A805}"/>
                    </a:ext>
                  </a:extLst>
                </p:cNvPr>
                <p:cNvGrpSpPr/>
                <p:nvPr/>
              </p:nvGrpSpPr>
              <p:grpSpPr>
                <a:xfrm>
                  <a:off x="10307162" y="1361199"/>
                  <a:ext cx="2200275" cy="1914525"/>
                  <a:chOff x="10307162" y="1361199"/>
                  <a:chExt cx="2200275" cy="1914525"/>
                </a:xfrm>
                <a:gradFill>
                  <a:gsLst>
                    <a:gs pos="0">
                      <a:srgbClr val="9D9FA1"/>
                    </a:gs>
                    <a:gs pos="70000">
                      <a:srgbClr val="211F26"/>
                    </a:gs>
                  </a:gsLst>
                  <a:lin ang="2700000" scaled="0"/>
                </a:gradFill>
              </p:grpSpPr>
              <p:sp>
                <p:nvSpPr>
                  <p:cNvPr id="121" name="Vrije vorm: vorm 120">
                    <a:extLst>
                      <a:ext uri="{FF2B5EF4-FFF2-40B4-BE49-F238E27FC236}">
                        <a16:creationId xmlns:a16="http://schemas.microsoft.com/office/drawing/2014/main" id="{2C1E2D67-FA41-4ECA-89F3-A63893B57501}"/>
                      </a:ext>
                    </a:extLst>
                  </p:cNvPr>
                  <p:cNvSpPr/>
                  <p:nvPr/>
                </p:nvSpPr>
                <p:spPr>
                  <a:xfrm>
                    <a:off x="10307162" y="1361199"/>
                    <a:ext cx="2200275" cy="1914525"/>
                  </a:xfrm>
                  <a:custGeom>
                    <a:avLst/>
                    <a:gdLst>
                      <a:gd name="connsiteX0" fmla="*/ 7144 w 2200275"/>
                      <a:gd name="connsiteY0" fmla="*/ 7144 h 1914525"/>
                      <a:gd name="connsiteX1" fmla="*/ 7144 w 2200275"/>
                      <a:gd name="connsiteY1" fmla="*/ 245269 h 1914525"/>
                      <a:gd name="connsiteX2" fmla="*/ 432911 w 2200275"/>
                      <a:gd name="connsiteY2" fmla="*/ 245269 h 1914525"/>
                      <a:gd name="connsiteX3" fmla="*/ 432911 w 2200275"/>
                      <a:gd name="connsiteY3" fmla="*/ 245269 h 1914525"/>
                      <a:gd name="connsiteX4" fmla="*/ 1959769 w 2200275"/>
                      <a:gd name="connsiteY4" fmla="*/ 245269 h 1914525"/>
                      <a:gd name="connsiteX5" fmla="*/ 1959769 w 2200275"/>
                      <a:gd name="connsiteY5" fmla="*/ 1674019 h 1914525"/>
                      <a:gd name="connsiteX6" fmla="*/ 245269 w 2200275"/>
                      <a:gd name="connsiteY6" fmla="*/ 1674019 h 1914525"/>
                      <a:gd name="connsiteX7" fmla="*/ 245269 w 2200275"/>
                      <a:gd name="connsiteY7" fmla="*/ 350044 h 1914525"/>
                      <a:gd name="connsiteX8" fmla="*/ 7144 w 2200275"/>
                      <a:gd name="connsiteY8" fmla="*/ 350044 h 1914525"/>
                      <a:gd name="connsiteX9" fmla="*/ 7144 w 2200275"/>
                      <a:gd name="connsiteY9" fmla="*/ 1912144 h 1914525"/>
                      <a:gd name="connsiteX10" fmla="*/ 2197894 w 2200275"/>
                      <a:gd name="connsiteY10" fmla="*/ 1912144 h 1914525"/>
                      <a:gd name="connsiteX11" fmla="*/ 2197894 w 2200275"/>
                      <a:gd name="connsiteY11" fmla="*/ 7144 h 19145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2200275" h="1914525">
                        <a:moveTo>
                          <a:pt x="7144" y="7144"/>
                        </a:moveTo>
                        <a:lnTo>
                          <a:pt x="7144" y="245269"/>
                        </a:lnTo>
                        <a:lnTo>
                          <a:pt x="432911" y="245269"/>
                        </a:lnTo>
                        <a:lnTo>
                          <a:pt x="432911" y="245269"/>
                        </a:lnTo>
                        <a:lnTo>
                          <a:pt x="1959769" y="245269"/>
                        </a:lnTo>
                        <a:lnTo>
                          <a:pt x="1959769" y="1674019"/>
                        </a:lnTo>
                        <a:lnTo>
                          <a:pt x="245269" y="1674019"/>
                        </a:lnTo>
                        <a:lnTo>
                          <a:pt x="245269" y="350044"/>
                        </a:lnTo>
                        <a:lnTo>
                          <a:pt x="7144" y="350044"/>
                        </a:lnTo>
                        <a:lnTo>
                          <a:pt x="7144" y="1912144"/>
                        </a:lnTo>
                        <a:lnTo>
                          <a:pt x="2197894" y="1912144"/>
                        </a:lnTo>
                        <a:lnTo>
                          <a:pt x="2197894" y="7144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95469"/>
                    <a:endParaRPr lang="nl-NL" sz="7200" dirty="0">
                      <a:solidFill>
                        <a:srgbClr val="211F26"/>
                      </a:solidFill>
                      <a:latin typeface="Segoe UI Light"/>
                    </a:endParaRPr>
                  </a:p>
                </p:txBody>
              </p:sp>
              <p:sp>
                <p:nvSpPr>
                  <p:cNvPr id="122" name="Vrije vorm: vorm 121">
                    <a:extLst>
                      <a:ext uri="{FF2B5EF4-FFF2-40B4-BE49-F238E27FC236}">
                        <a16:creationId xmlns:a16="http://schemas.microsoft.com/office/drawing/2014/main" id="{67E60D85-6F24-4482-92F8-C053DBB2F52C}"/>
                      </a:ext>
                    </a:extLst>
                  </p:cNvPr>
                  <p:cNvSpPr/>
                  <p:nvPr/>
                </p:nvSpPr>
                <p:spPr>
                  <a:xfrm>
                    <a:off x="10682447" y="1953654"/>
                    <a:ext cx="1438275" cy="885825"/>
                  </a:xfrm>
                  <a:custGeom>
                    <a:avLst/>
                    <a:gdLst>
                      <a:gd name="connsiteX0" fmla="*/ 1070134 w 1438275"/>
                      <a:gd name="connsiteY0" fmla="*/ 7144 h 885825"/>
                      <a:gd name="connsiteX1" fmla="*/ 801529 w 1438275"/>
                      <a:gd name="connsiteY1" fmla="*/ 275749 h 885825"/>
                      <a:gd name="connsiteX2" fmla="*/ 662464 w 1438275"/>
                      <a:gd name="connsiteY2" fmla="*/ 137636 h 885825"/>
                      <a:gd name="connsiteX3" fmla="*/ 7144 w 1438275"/>
                      <a:gd name="connsiteY3" fmla="*/ 784384 h 885825"/>
                      <a:gd name="connsiteX4" fmla="*/ 108109 w 1438275"/>
                      <a:gd name="connsiteY4" fmla="*/ 885349 h 885825"/>
                      <a:gd name="connsiteX5" fmla="*/ 662464 w 1438275"/>
                      <a:gd name="connsiteY5" fmla="*/ 338614 h 885825"/>
                      <a:gd name="connsiteX6" fmla="*/ 928211 w 1438275"/>
                      <a:gd name="connsiteY6" fmla="*/ 605314 h 885825"/>
                      <a:gd name="connsiteX7" fmla="*/ 1029176 w 1438275"/>
                      <a:gd name="connsiteY7" fmla="*/ 503396 h 885825"/>
                      <a:gd name="connsiteX8" fmla="*/ 902494 w 1438275"/>
                      <a:gd name="connsiteY8" fmla="*/ 376714 h 885825"/>
                      <a:gd name="connsiteX9" fmla="*/ 1070134 w 1438275"/>
                      <a:gd name="connsiteY9" fmla="*/ 209074 h 885825"/>
                      <a:gd name="connsiteX10" fmla="*/ 1337786 w 1438275"/>
                      <a:gd name="connsiteY10" fmla="*/ 480536 h 885825"/>
                      <a:gd name="connsiteX11" fmla="*/ 1438751 w 1438275"/>
                      <a:gd name="connsiteY11" fmla="*/ 378619 h 8858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438275" h="885825">
                        <a:moveTo>
                          <a:pt x="1070134" y="7144"/>
                        </a:moveTo>
                        <a:lnTo>
                          <a:pt x="801529" y="275749"/>
                        </a:lnTo>
                        <a:lnTo>
                          <a:pt x="662464" y="137636"/>
                        </a:lnTo>
                        <a:lnTo>
                          <a:pt x="7144" y="784384"/>
                        </a:lnTo>
                        <a:lnTo>
                          <a:pt x="108109" y="885349"/>
                        </a:lnTo>
                        <a:lnTo>
                          <a:pt x="662464" y="338614"/>
                        </a:lnTo>
                        <a:lnTo>
                          <a:pt x="928211" y="605314"/>
                        </a:lnTo>
                        <a:lnTo>
                          <a:pt x="1029176" y="503396"/>
                        </a:lnTo>
                        <a:lnTo>
                          <a:pt x="902494" y="376714"/>
                        </a:lnTo>
                        <a:lnTo>
                          <a:pt x="1070134" y="209074"/>
                        </a:lnTo>
                        <a:lnTo>
                          <a:pt x="1337786" y="480536"/>
                        </a:lnTo>
                        <a:lnTo>
                          <a:pt x="1438751" y="378619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95469"/>
                    <a:endParaRPr lang="nl-NL" sz="7200" dirty="0">
                      <a:solidFill>
                        <a:srgbClr val="211F26"/>
                      </a:solidFill>
                      <a:latin typeface="Segoe UI Light"/>
                    </a:endParaRPr>
                  </a:p>
                </p:txBody>
              </p:sp>
            </p:grpSp>
          </p:grpSp>
          <p:sp>
            <p:nvSpPr>
              <p:cNvPr id="118" name="Tekstvak 117">
                <a:extLst>
                  <a:ext uri="{FF2B5EF4-FFF2-40B4-BE49-F238E27FC236}">
                    <a16:creationId xmlns:a16="http://schemas.microsoft.com/office/drawing/2014/main" id="{355CB9FE-0279-41E7-98D5-0528AE8C3831}"/>
                  </a:ext>
                </a:extLst>
              </p:cNvPr>
              <p:cNvSpPr txBox="1"/>
              <p:nvPr userDrawn="1"/>
            </p:nvSpPr>
            <p:spPr>
              <a:xfrm>
                <a:off x="-3565087" y="1617700"/>
                <a:ext cx="627469" cy="113727"/>
              </a:xfrm>
              <a:prstGeom prst="rect">
                <a:avLst/>
              </a:prstGeom>
              <a:noFill/>
            </p:spPr>
            <p:txBody>
              <a:bodyPr wrap="square" lIns="0" tIns="18000" rIns="0" bIns="0" rtlCol="0" anchor="t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Afbeeldingen</a:t>
                </a:r>
              </a:p>
            </p:txBody>
          </p:sp>
        </p:grpSp>
        <p:grpSp>
          <p:nvGrpSpPr>
            <p:cNvPr id="97" name="Groep 96">
              <a:extLst>
                <a:ext uri="{FF2B5EF4-FFF2-40B4-BE49-F238E27FC236}">
                  <a16:creationId xmlns:a16="http://schemas.microsoft.com/office/drawing/2014/main" id="{53CB8C25-42DE-4A0B-AF9F-A22FFD85719F}"/>
                </a:ext>
              </a:extLst>
            </p:cNvPr>
            <p:cNvGrpSpPr/>
            <p:nvPr userDrawn="1"/>
          </p:nvGrpSpPr>
          <p:grpSpPr>
            <a:xfrm>
              <a:off x="-3354295" y="5166361"/>
              <a:ext cx="514284" cy="506545"/>
              <a:chOff x="12617641" y="3403239"/>
              <a:chExt cx="752963" cy="741634"/>
            </a:xfrm>
          </p:grpSpPr>
          <p:grpSp>
            <p:nvGrpSpPr>
              <p:cNvPr id="101" name="Groep 100">
                <a:extLst>
                  <a:ext uri="{FF2B5EF4-FFF2-40B4-BE49-F238E27FC236}">
                    <a16:creationId xmlns:a16="http://schemas.microsoft.com/office/drawing/2014/main" id="{36699066-4387-45DD-9EFA-FB09EBE1FB76}"/>
                  </a:ext>
                </a:extLst>
              </p:cNvPr>
              <p:cNvGrpSpPr/>
              <p:nvPr userDrawn="1"/>
            </p:nvGrpSpPr>
            <p:grpSpPr>
              <a:xfrm>
                <a:off x="12771530" y="3403239"/>
                <a:ext cx="467176" cy="448491"/>
                <a:chOff x="12782157" y="3403239"/>
                <a:chExt cx="467176" cy="448491"/>
              </a:xfrm>
            </p:grpSpPr>
            <p:grpSp>
              <p:nvGrpSpPr>
                <p:cNvPr id="104" name="Groep 103">
                  <a:extLst>
                    <a:ext uri="{FF2B5EF4-FFF2-40B4-BE49-F238E27FC236}">
                      <a16:creationId xmlns:a16="http://schemas.microsoft.com/office/drawing/2014/main" id="{D5E05DF2-C2F2-4E57-AE3F-6C4385C800A6}"/>
                    </a:ext>
                  </a:extLst>
                </p:cNvPr>
                <p:cNvGrpSpPr/>
                <p:nvPr userDrawn="1"/>
              </p:nvGrpSpPr>
              <p:grpSpPr>
                <a:xfrm>
                  <a:off x="12782157" y="3403239"/>
                  <a:ext cx="412976" cy="396132"/>
                  <a:chOff x="13554906" y="3320109"/>
                  <a:chExt cx="443917" cy="425811"/>
                </a:xfrm>
              </p:grpSpPr>
              <p:grpSp>
                <p:nvGrpSpPr>
                  <p:cNvPr id="111" name="Groep 110">
                    <a:extLst>
                      <a:ext uri="{FF2B5EF4-FFF2-40B4-BE49-F238E27FC236}">
                        <a16:creationId xmlns:a16="http://schemas.microsoft.com/office/drawing/2014/main" id="{3B1A757C-9E6E-40CF-89EF-78DF34953D97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17" cy="425811"/>
                    <a:chOff x="12909684" y="1276143"/>
                    <a:chExt cx="443917" cy="425811"/>
                  </a:xfrm>
                </p:grpSpPr>
                <p:sp>
                  <p:nvSpPr>
                    <p:cNvPr id="114" name="Rechthoek 113">
                      <a:extLst>
                        <a:ext uri="{FF2B5EF4-FFF2-40B4-BE49-F238E27FC236}">
                          <a16:creationId xmlns:a16="http://schemas.microsoft.com/office/drawing/2014/main" id="{32962055-0285-43D7-928C-6C29CA492639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9" y="1276143"/>
                      <a:ext cx="443912" cy="425811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818181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15" name="Rechthoek 114">
                      <a:extLst>
                        <a:ext uri="{FF2B5EF4-FFF2-40B4-BE49-F238E27FC236}">
                          <a16:creationId xmlns:a16="http://schemas.microsoft.com/office/drawing/2014/main" id="{A245B967-E180-4709-AC3E-FBCDD414E6AD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16" name="Ovaal 115">
                      <a:extLst>
                        <a:ext uri="{FF2B5EF4-FFF2-40B4-BE49-F238E27FC236}">
                          <a16:creationId xmlns:a16="http://schemas.microsoft.com/office/drawing/2014/main" id="{88424628-9BC3-452F-B1BA-5DBC6CAA5E37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pic>
                <p:nvPicPr>
                  <p:cNvPr id="112" name="Afbeelding 111">
                    <a:extLst>
                      <a:ext uri="{FF2B5EF4-FFF2-40B4-BE49-F238E27FC236}">
                        <a16:creationId xmlns:a16="http://schemas.microsoft.com/office/drawing/2014/main" id="{451E95AE-36C7-435F-8CEC-841F22E99837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1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113" name="Afbeelding 112">
                    <a:extLst>
                      <a:ext uri="{FF2B5EF4-FFF2-40B4-BE49-F238E27FC236}">
                        <a16:creationId xmlns:a16="http://schemas.microsoft.com/office/drawing/2014/main" id="{930DA365-16B6-4740-A41B-8B16754AA613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9" y="3449265"/>
                    <a:ext cx="173367" cy="111424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05" name="Groep 104">
                  <a:extLst>
                    <a:ext uri="{FF2B5EF4-FFF2-40B4-BE49-F238E27FC236}">
                      <a16:creationId xmlns:a16="http://schemas.microsoft.com/office/drawing/2014/main" id="{928654E5-84B0-43B0-A29B-2DDCB883F540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109" name="Rechthoek 108">
                    <a:extLst>
                      <a:ext uri="{FF2B5EF4-FFF2-40B4-BE49-F238E27FC236}">
                        <a16:creationId xmlns:a16="http://schemas.microsoft.com/office/drawing/2014/main" id="{BCD3150A-DA40-44B6-9EA5-07F056969E1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10" name="Rechthoek 109">
                    <a:extLst>
                      <a:ext uri="{FF2B5EF4-FFF2-40B4-BE49-F238E27FC236}">
                        <a16:creationId xmlns:a16="http://schemas.microsoft.com/office/drawing/2014/main" id="{D7128ACC-5456-4498-ACB4-65E04639AB2D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106" name="Groep 105">
                  <a:extLst>
                    <a:ext uri="{FF2B5EF4-FFF2-40B4-BE49-F238E27FC236}">
                      <a16:creationId xmlns:a16="http://schemas.microsoft.com/office/drawing/2014/main" id="{A13CD8FD-59A0-4278-AD0B-7B3B1DFCB5DB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107" name="Rechthoek 106">
                    <a:extLst>
                      <a:ext uri="{FF2B5EF4-FFF2-40B4-BE49-F238E27FC236}">
                        <a16:creationId xmlns:a16="http://schemas.microsoft.com/office/drawing/2014/main" id="{23D771F4-0991-42E5-82A6-8EB8296EFD4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08" name="Rechthoek 107">
                    <a:extLst>
                      <a:ext uri="{FF2B5EF4-FFF2-40B4-BE49-F238E27FC236}">
                        <a16:creationId xmlns:a16="http://schemas.microsoft.com/office/drawing/2014/main" id="{017DBE73-FA35-412A-87BD-F35709AD988C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</p:grpSp>
          <p:sp>
            <p:nvSpPr>
              <p:cNvPr id="102" name="Rechthoek 101">
                <a:extLst>
                  <a:ext uri="{FF2B5EF4-FFF2-40B4-BE49-F238E27FC236}">
                    <a16:creationId xmlns:a16="http://schemas.microsoft.com/office/drawing/2014/main" id="{8C1B5F8B-F823-4C67-8AF8-27920A9AC1E8}"/>
                  </a:ext>
                </a:extLst>
              </p:cNvPr>
              <p:cNvSpPr/>
              <p:nvPr userDrawn="1"/>
            </p:nvSpPr>
            <p:spPr>
              <a:xfrm>
                <a:off x="12617641" y="3889890"/>
                <a:ext cx="752963" cy="16117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Bijsnijden</a:t>
                </a:r>
              </a:p>
            </p:txBody>
          </p:sp>
          <p:sp>
            <p:nvSpPr>
              <p:cNvPr id="103" name="Gelijkbenige driehoek 102">
                <a:extLst>
                  <a:ext uri="{FF2B5EF4-FFF2-40B4-BE49-F238E27FC236}">
                    <a16:creationId xmlns:a16="http://schemas.microsoft.com/office/drawing/2014/main" id="{4FD9183B-3111-4A40-9D97-A79F5E18BD6C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81818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98" name="Ovaal 97">
              <a:extLst>
                <a:ext uri="{FF2B5EF4-FFF2-40B4-BE49-F238E27FC236}">
                  <a16:creationId xmlns:a16="http://schemas.microsoft.com/office/drawing/2014/main" id="{402903B9-AD3A-41F9-BC4B-4D96D685D195}"/>
                </a:ext>
              </a:extLst>
            </p:cNvPr>
            <p:cNvSpPr/>
            <p:nvPr userDrawn="1"/>
          </p:nvSpPr>
          <p:spPr>
            <a:xfrm>
              <a:off x="-3603587" y="181118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99" name="Rechthoek 98">
              <a:extLst>
                <a:ext uri="{FF2B5EF4-FFF2-40B4-BE49-F238E27FC236}">
                  <a16:creationId xmlns:a16="http://schemas.microsoft.com/office/drawing/2014/main" id="{04286514-4A06-40A9-8BE2-B04213A7F997}"/>
                </a:ext>
              </a:extLst>
            </p:cNvPr>
            <p:cNvSpPr/>
            <p:nvPr userDrawn="1"/>
          </p:nvSpPr>
          <p:spPr>
            <a:xfrm>
              <a:off x="-3319415" y="1811185"/>
              <a:ext cx="2944682" cy="32633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Kies de gewenste categorie en afbeelding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en klik 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‘Invoegen’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100" name="Rechthoek 99">
              <a:extLst>
                <a:ext uri="{FF2B5EF4-FFF2-40B4-BE49-F238E27FC236}">
                  <a16:creationId xmlns:a16="http://schemas.microsoft.com/office/drawing/2014/main" id="{52F9AE75-0E1D-45CC-A1A4-558787978CA6}"/>
                </a:ext>
              </a:extLst>
            </p:cNvPr>
            <p:cNvSpPr/>
            <p:nvPr userDrawn="1"/>
          </p:nvSpPr>
          <p:spPr>
            <a:xfrm>
              <a:off x="-3319415" y="2245760"/>
              <a:ext cx="825500" cy="209550"/>
            </a:xfrm>
            <a:prstGeom prst="rect">
              <a:avLst/>
            </a:prstGeom>
            <a:solidFill>
              <a:srgbClr val="1FF524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Invoegen</a:t>
              </a:r>
            </a:p>
          </p:txBody>
        </p:sp>
      </p:grpSp>
      <p:sp>
        <p:nvSpPr>
          <p:cNvPr id="11" name="afbeelding">
            <a:extLst>
              <a:ext uri="{FF2B5EF4-FFF2-40B4-BE49-F238E27FC236}">
                <a16:creationId xmlns:a16="http://schemas.microsoft.com/office/drawing/2014/main" id="{03C08519-3E76-4451-9937-53BC61C959E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" y="0"/>
            <a:ext cx="12191999" cy="6858000"/>
          </a:xfrm>
          <a:solidFill>
            <a:schemeClr val="bg1">
              <a:lumMod val="75000"/>
            </a:schemeClr>
          </a:solidFill>
        </p:spPr>
        <p:txBody>
          <a:bodyPr lIns="6660000" bIns="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nl-NL" dirty="0"/>
              <a:t>Selecteer dit kader, ga naar de tab ‘Slidebuilder’, </a:t>
            </a:r>
            <a:br>
              <a:rPr lang="nl-NL" dirty="0"/>
            </a:br>
            <a:r>
              <a:rPr lang="nl-NL" dirty="0"/>
              <a:t>klik op ‘Afbeeldingen’, selecteer de gewenste afbeelding </a:t>
            </a:r>
            <a:br>
              <a:rPr lang="nl-NL" dirty="0"/>
            </a:br>
            <a:r>
              <a:rPr lang="nl-NL" dirty="0"/>
              <a:t>en klik op ‘Invoegen’.</a:t>
            </a:r>
          </a:p>
        </p:txBody>
      </p:sp>
      <p:sp>
        <p:nvSpPr>
          <p:cNvPr id="9" name="- INFO">
            <a:extLst>
              <a:ext uri="{FF2B5EF4-FFF2-40B4-BE49-F238E27FC236}">
                <a16:creationId xmlns:a16="http://schemas.microsoft.com/office/drawing/2014/main" id="{3F2430C1-3A47-4C5A-9C4D-B45BF29A6CEE}"/>
              </a:ext>
            </a:extLst>
          </p:cNvPr>
          <p:cNvSpPr txBox="1"/>
          <p:nvPr userDrawn="1"/>
        </p:nvSpPr>
        <p:spPr>
          <a:xfrm>
            <a:off x="0" y="-363556"/>
            <a:ext cx="12179300" cy="19845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l"/>
            <a:r>
              <a:rPr lang="nl-NL" sz="1400" b="1" cap="all" spc="0" baseline="0" dirty="0">
                <a:solidFill>
                  <a:sysClr val="windowText" lastClr="000000"/>
                </a:solidFill>
                <a:latin typeface="+mn-lt"/>
                <a:cs typeface="Calibri" panose="020F0502020204030204" pitchFamily="34" charset="0"/>
              </a:rPr>
              <a:t>Tekst S [onder] + beeld</a:t>
            </a:r>
          </a:p>
        </p:txBody>
      </p:sp>
      <p:sp>
        <p:nvSpPr>
          <p:cNvPr id="4" name="datum">
            <a:extLst>
              <a:ext uri="{FF2B5EF4-FFF2-40B4-BE49-F238E27FC236}">
                <a16:creationId xmlns:a16="http://schemas.microsoft.com/office/drawing/2014/main" id="{8E420A72-FB1A-45BF-AC4A-C2A67FDAE6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530CC18-75A1-4B5B-9B78-5DEBA0A38924}" type="datetime1">
              <a:rPr lang="nl-NL" smtClean="0"/>
              <a:t>28-1-2021</a:t>
            </a:fld>
            <a:endParaRPr lang="nl-NL" dirty="0"/>
          </a:p>
        </p:txBody>
      </p:sp>
      <p:sp>
        <p:nvSpPr>
          <p:cNvPr id="6" name="dianummer">
            <a:extLst>
              <a:ext uri="{FF2B5EF4-FFF2-40B4-BE49-F238E27FC236}">
                <a16:creationId xmlns:a16="http://schemas.microsoft.com/office/drawing/2014/main" id="{C8474D2A-EAE8-4700-98D0-EF6368634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61A1203-CA3D-4D48-AFA0-9D668419C1D5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23" name="Tijdelijke aanduiding voor tekst 22">
            <a:extLst>
              <a:ext uri="{FF2B5EF4-FFF2-40B4-BE49-F238E27FC236}">
                <a16:creationId xmlns:a16="http://schemas.microsoft.com/office/drawing/2014/main" id="{2B53245B-0771-4D62-830D-18434D5CD89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 flipV="1">
            <a:off x="0" y="1795748"/>
            <a:ext cx="4311337" cy="5062251"/>
          </a:xfrm>
          <a:custGeom>
            <a:avLst/>
            <a:gdLst>
              <a:gd name="connsiteX0" fmla="*/ 0 w 3429309"/>
              <a:gd name="connsiteY0" fmla="*/ 0 h 4026599"/>
              <a:gd name="connsiteX1" fmla="*/ 3324022 w 3429309"/>
              <a:gd name="connsiteY1" fmla="*/ 0 h 4026599"/>
              <a:gd name="connsiteX2" fmla="*/ 3426776 w 3429309"/>
              <a:gd name="connsiteY2" fmla="*/ 395603 h 4026599"/>
              <a:gd name="connsiteX3" fmla="*/ 40873 w 3429309"/>
              <a:gd name="connsiteY3" fmla="*/ 3836031 h 4026599"/>
              <a:gd name="connsiteX4" fmla="*/ 0 w 3429309"/>
              <a:gd name="connsiteY4" fmla="*/ 4026599 h 4026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9309" h="4026599">
                <a:moveTo>
                  <a:pt x="0" y="0"/>
                </a:moveTo>
                <a:lnTo>
                  <a:pt x="3324022" y="0"/>
                </a:lnTo>
                <a:cubicBezTo>
                  <a:pt x="3380537" y="115598"/>
                  <a:pt x="3419069" y="244041"/>
                  <a:pt x="3426776" y="395603"/>
                </a:cubicBezTo>
                <a:cubicBezTo>
                  <a:pt x="3527925" y="1948954"/>
                  <a:pt x="569785" y="1829292"/>
                  <a:pt x="40873" y="3836031"/>
                </a:cubicBezTo>
                <a:lnTo>
                  <a:pt x="0" y="4026599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nl-NL"/>
              <a:t> </a:t>
            </a:r>
            <a:endParaRPr lang="nl-NL" dirty="0"/>
          </a:p>
        </p:txBody>
      </p:sp>
      <p:sp>
        <p:nvSpPr>
          <p:cNvPr id="30" name="tekst">
            <a:extLst>
              <a:ext uri="{FF2B5EF4-FFF2-40B4-BE49-F238E27FC236}">
                <a16:creationId xmlns:a16="http://schemas.microsoft.com/office/drawing/2014/main" id="{6DB3FFE6-3A9E-47B1-AB57-A1E3841F3F6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7689" y="4649117"/>
            <a:ext cx="3120928" cy="1649447"/>
          </a:xfrm>
        </p:spPr>
        <p:txBody>
          <a:bodyPr anchor="b" anchorCtr="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nl-NL" dirty="0"/>
              <a:t>Bullet</a:t>
            </a:r>
          </a:p>
          <a:p>
            <a:pPr lvl="1"/>
            <a:r>
              <a:rPr lang="nl-NL" dirty="0"/>
              <a:t>Sub-</a:t>
            </a:r>
            <a:r>
              <a:rPr lang="nl-NL" dirty="0" err="1"/>
              <a:t>bullet</a:t>
            </a:r>
            <a:endParaRPr lang="nl-NL" dirty="0"/>
          </a:p>
          <a:p>
            <a:pPr lvl="2"/>
            <a:r>
              <a:rPr lang="nl-NL" dirty="0"/>
              <a:t>Platte tekst</a:t>
            </a:r>
          </a:p>
          <a:p>
            <a:pPr lvl="2"/>
            <a:endParaRPr lang="nl-NL" dirty="0"/>
          </a:p>
          <a:p>
            <a:pPr lvl="3"/>
            <a:r>
              <a:rPr lang="nl-NL" dirty="0"/>
              <a:t>Titel / quote</a:t>
            </a:r>
          </a:p>
          <a:p>
            <a:pPr lvl="4"/>
            <a:r>
              <a:rPr lang="nl-NL" dirty="0"/>
              <a:t>Subtitel</a:t>
            </a:r>
          </a:p>
        </p:txBody>
      </p:sp>
      <p:sp>
        <p:nvSpPr>
          <p:cNvPr id="5" name="voettekst">
            <a:extLst>
              <a:ext uri="{FF2B5EF4-FFF2-40B4-BE49-F238E27FC236}">
                <a16:creationId xmlns:a16="http://schemas.microsoft.com/office/drawing/2014/main" id="{7B9B5AD8-20ED-43D8-A7A9-54D9AEF0A9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Erasmus University Rotterdam </a:t>
            </a:r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DE59907-BFA8-4690-91B5-63EA479A7C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1814" y="-506329"/>
            <a:ext cx="11114087" cy="506328"/>
          </a:xfrm>
        </p:spPr>
        <p:txBody>
          <a:bodyPr/>
          <a:lstStyle>
            <a:lvl1pPr>
              <a:defRPr sz="1400" cap="all" baseline="0"/>
            </a:lvl1pPr>
          </a:lstStyle>
          <a:p>
            <a:r>
              <a:rPr lang="nl-NL" dirty="0"/>
              <a:t>Tekst S [onder] + Beeld</a:t>
            </a:r>
          </a:p>
        </p:txBody>
      </p:sp>
    </p:spTree>
    <p:extLst>
      <p:ext uri="{BB962C8B-B14F-4D97-AF65-F5344CB8AC3E}">
        <p14:creationId xmlns:p14="http://schemas.microsoft.com/office/powerpoint/2010/main" val="3226866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autoRev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  <p:extLst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M +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" name="- INSTRUCTIES">
            <a:extLst>
              <a:ext uri="{FF2B5EF4-FFF2-40B4-BE49-F238E27FC236}">
                <a16:creationId xmlns:a16="http://schemas.microsoft.com/office/drawing/2014/main" id="{0D7D6946-4659-4E0F-AF85-44E009B4EE2A}"/>
              </a:ext>
            </a:extLst>
          </p:cNvPr>
          <p:cNvGrpSpPr/>
          <p:nvPr userDrawn="1"/>
        </p:nvGrpSpPr>
        <p:grpSpPr>
          <a:xfrm>
            <a:off x="12377595" y="0"/>
            <a:ext cx="3693114" cy="6427357"/>
            <a:chOff x="-3786165" y="0"/>
            <a:chExt cx="3693114" cy="6427357"/>
          </a:xfrm>
        </p:grpSpPr>
        <p:sp>
          <p:nvSpPr>
            <p:cNvPr id="154" name="Rechthoek 153">
              <a:extLst>
                <a:ext uri="{FF2B5EF4-FFF2-40B4-BE49-F238E27FC236}">
                  <a16:creationId xmlns:a16="http://schemas.microsoft.com/office/drawing/2014/main" id="{8B6F8538-A9B8-4B50-BC84-152D799B9AD1}"/>
                </a:ext>
              </a:extLst>
            </p:cNvPr>
            <p:cNvSpPr/>
            <p:nvPr userDrawn="1"/>
          </p:nvSpPr>
          <p:spPr>
            <a:xfrm>
              <a:off x="-3786165" y="0"/>
              <a:ext cx="3593091" cy="5789819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Afbeelding invoegen/opmaken</a:t>
              </a:r>
            </a:p>
          </p:txBody>
        </p:sp>
        <p:sp>
          <p:nvSpPr>
            <p:cNvPr id="155" name="Ovaal 154">
              <a:extLst>
                <a:ext uri="{FF2B5EF4-FFF2-40B4-BE49-F238E27FC236}">
                  <a16:creationId xmlns:a16="http://schemas.microsoft.com/office/drawing/2014/main" id="{0E3057F9-14C7-445D-93E6-F7A4B137AB3F}"/>
                </a:ext>
              </a:extLst>
            </p:cNvPr>
            <p:cNvSpPr/>
            <p:nvPr userDrawn="1"/>
          </p:nvSpPr>
          <p:spPr>
            <a:xfrm>
              <a:off x="-3603587" y="46532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56" name="Rechthoek 155">
              <a:extLst>
                <a:ext uri="{FF2B5EF4-FFF2-40B4-BE49-F238E27FC236}">
                  <a16:creationId xmlns:a16="http://schemas.microsoft.com/office/drawing/2014/main" id="{0F9DE077-210B-4E0D-A1E1-8D035AD1CEE9}"/>
                </a:ext>
              </a:extLst>
            </p:cNvPr>
            <p:cNvSpPr/>
            <p:nvPr userDrawn="1"/>
          </p:nvSpPr>
          <p:spPr>
            <a:xfrm>
              <a:off x="-3319415" y="465324"/>
              <a:ext cx="2962706" cy="65802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Wanneer nodig, verwijder de bestaande afbeelding d.m.v. de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‘Backspace toets’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Selecteer het afbeeldingskader, ga naar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‘Slidebuilder'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en klik op de knop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'Afbeeldingen’</a:t>
              </a:r>
              <a:endParaRPr kumimoji="0" lang="nl-NL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7" name="Ovaal 156">
              <a:extLst>
                <a:ext uri="{FF2B5EF4-FFF2-40B4-BE49-F238E27FC236}">
                  <a16:creationId xmlns:a16="http://schemas.microsoft.com/office/drawing/2014/main" id="{D807A39D-92C4-43C0-9DF5-AD667CDE7DF5}"/>
                </a:ext>
              </a:extLst>
            </p:cNvPr>
            <p:cNvSpPr/>
            <p:nvPr userDrawn="1"/>
          </p:nvSpPr>
          <p:spPr>
            <a:xfrm>
              <a:off x="-3603587" y="2638808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158" name="Rechthoek 157">
              <a:extLst>
                <a:ext uri="{FF2B5EF4-FFF2-40B4-BE49-F238E27FC236}">
                  <a16:creationId xmlns:a16="http://schemas.microsoft.com/office/drawing/2014/main" id="{F4B1041C-B253-498E-8258-255D21EEFFE3}"/>
                </a:ext>
              </a:extLst>
            </p:cNvPr>
            <p:cNvSpPr/>
            <p:nvPr userDrawn="1"/>
          </p:nvSpPr>
          <p:spPr>
            <a:xfrm>
              <a:off x="-3319415" y="2638809"/>
              <a:ext cx="2944682" cy="327689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Klik met de rechter muisknop op de afbeelding en kies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‘Naar achtergrond’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159" name="Ovaal 158">
              <a:extLst>
                <a:ext uri="{FF2B5EF4-FFF2-40B4-BE49-F238E27FC236}">
                  <a16:creationId xmlns:a16="http://schemas.microsoft.com/office/drawing/2014/main" id="{82C328A8-5EED-4C12-98BE-61E8E5BEE409}"/>
                </a:ext>
              </a:extLst>
            </p:cNvPr>
            <p:cNvSpPr/>
            <p:nvPr userDrawn="1"/>
          </p:nvSpPr>
          <p:spPr>
            <a:xfrm>
              <a:off x="-3603587" y="3817066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160" name="Rechthoek 159">
              <a:extLst>
                <a:ext uri="{FF2B5EF4-FFF2-40B4-BE49-F238E27FC236}">
                  <a16:creationId xmlns:a16="http://schemas.microsoft.com/office/drawing/2014/main" id="{E85ADA7F-C48E-47F6-B46F-2E3E12E1D470}"/>
                </a:ext>
              </a:extLst>
            </p:cNvPr>
            <p:cNvSpPr/>
            <p:nvPr userDrawn="1"/>
          </p:nvSpPr>
          <p:spPr>
            <a:xfrm>
              <a:off x="-3319415" y="3817067"/>
              <a:ext cx="2944682" cy="97979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Om de afbeelding te schalen of bij te snijden, ga naar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‘Hulpmiddelen voor afbeeldingen - Opmaak’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en klik op de knop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‘Bijsnijden’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Schaal met de bolletjes de afbeelding en met de hoekjes het afbeeldingskader.</a:t>
              </a:r>
            </a:p>
          </p:txBody>
        </p:sp>
        <p:grpSp>
          <p:nvGrpSpPr>
            <p:cNvPr id="161" name="Groep 160">
              <a:extLst>
                <a:ext uri="{FF2B5EF4-FFF2-40B4-BE49-F238E27FC236}">
                  <a16:creationId xmlns:a16="http://schemas.microsoft.com/office/drawing/2014/main" id="{38587B04-9B60-43A0-AFA5-880E405EE3A9}"/>
                </a:ext>
              </a:extLst>
            </p:cNvPr>
            <p:cNvGrpSpPr/>
            <p:nvPr userDrawn="1"/>
          </p:nvGrpSpPr>
          <p:grpSpPr>
            <a:xfrm>
              <a:off x="-3314821" y="3054865"/>
              <a:ext cx="1558053" cy="563933"/>
              <a:chOff x="-3314821" y="2981448"/>
              <a:chExt cx="1558053" cy="563933"/>
            </a:xfrm>
          </p:grpSpPr>
          <p:sp>
            <p:nvSpPr>
              <p:cNvPr id="199" name="Rechthoek 198">
                <a:extLst>
                  <a:ext uri="{FF2B5EF4-FFF2-40B4-BE49-F238E27FC236}">
                    <a16:creationId xmlns:a16="http://schemas.microsoft.com/office/drawing/2014/main" id="{D4890023-8494-4111-8B95-5BCFD99BFE30}"/>
                  </a:ext>
                </a:extLst>
              </p:cNvPr>
              <p:cNvSpPr/>
              <p:nvPr userDrawn="1"/>
            </p:nvSpPr>
            <p:spPr>
              <a:xfrm>
                <a:off x="-3314821" y="2981448"/>
                <a:ext cx="1558053" cy="504851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00" name="Rechthoek 199">
                <a:extLst>
                  <a:ext uri="{FF2B5EF4-FFF2-40B4-BE49-F238E27FC236}">
                    <a16:creationId xmlns:a16="http://schemas.microsoft.com/office/drawing/2014/main" id="{2858D38D-3DCC-469A-A266-B5EE142E1342}"/>
                  </a:ext>
                </a:extLst>
              </p:cNvPr>
              <p:cNvSpPr/>
              <p:nvPr userDrawn="1"/>
            </p:nvSpPr>
            <p:spPr>
              <a:xfrm>
                <a:off x="-3304719" y="3235173"/>
                <a:ext cx="1540313" cy="246608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01" name="Tekstvak 200">
                <a:extLst>
                  <a:ext uri="{FF2B5EF4-FFF2-40B4-BE49-F238E27FC236}">
                    <a16:creationId xmlns:a16="http://schemas.microsoft.com/office/drawing/2014/main" id="{8B60FE6A-3FED-4112-A497-02C0E07C7898}"/>
                  </a:ext>
                </a:extLst>
              </p:cNvPr>
              <p:cNvSpPr txBox="1"/>
              <p:nvPr userDrawn="1"/>
            </p:nvSpPr>
            <p:spPr>
              <a:xfrm>
                <a:off x="-3069820" y="3038892"/>
                <a:ext cx="1089248" cy="137495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Naar voorgrond</a:t>
                </a:r>
              </a:p>
            </p:txBody>
          </p:sp>
          <p:sp>
            <p:nvSpPr>
              <p:cNvPr id="202" name="Tekstvak 201">
                <a:extLst>
                  <a:ext uri="{FF2B5EF4-FFF2-40B4-BE49-F238E27FC236}">
                    <a16:creationId xmlns:a16="http://schemas.microsoft.com/office/drawing/2014/main" id="{661E8A79-7DFA-4D24-8D0B-7AE505D95676}"/>
                  </a:ext>
                </a:extLst>
              </p:cNvPr>
              <p:cNvSpPr txBox="1"/>
              <p:nvPr userDrawn="1"/>
            </p:nvSpPr>
            <p:spPr>
              <a:xfrm>
                <a:off x="-3069820" y="3295269"/>
                <a:ext cx="1098515" cy="126416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Naar achtergrond</a:t>
                </a:r>
              </a:p>
            </p:txBody>
          </p:sp>
          <p:sp>
            <p:nvSpPr>
              <p:cNvPr id="203" name="Vrije vorm: vorm 202">
                <a:extLst>
                  <a:ext uri="{FF2B5EF4-FFF2-40B4-BE49-F238E27FC236}">
                    <a16:creationId xmlns:a16="http://schemas.microsoft.com/office/drawing/2014/main" id="{B7B64417-EE4D-482A-8EBD-87AF86C9A9E1}"/>
                  </a:ext>
                </a:extLst>
              </p:cNvPr>
              <p:cNvSpPr/>
              <p:nvPr userDrawn="1"/>
            </p:nvSpPr>
            <p:spPr>
              <a:xfrm>
                <a:off x="-2051274" y="3365381"/>
                <a:ext cx="97562" cy="180000"/>
              </a:xfrm>
              <a:custGeom>
                <a:avLst/>
                <a:gdLst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41194 w 880280"/>
                  <a:gd name="connsiteY2" fmla="*/ 96899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27546 w 880280"/>
                  <a:gd name="connsiteY2" fmla="*/ 975815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00250 w 880280"/>
                  <a:gd name="connsiteY2" fmla="*/ 100311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11791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498144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80280" h="1624084">
                    <a:moveTo>
                      <a:pt x="0" y="0"/>
                    </a:moveTo>
                    <a:lnTo>
                      <a:pt x="0" y="1262418"/>
                    </a:lnTo>
                    <a:lnTo>
                      <a:pt x="313898" y="996287"/>
                    </a:lnTo>
                    <a:lnTo>
                      <a:pt x="620973" y="1624084"/>
                    </a:lnTo>
                    <a:lnTo>
                      <a:pt x="839337" y="1480782"/>
                    </a:lnTo>
                    <a:lnTo>
                      <a:pt x="498144" y="900753"/>
                    </a:lnTo>
                    <a:lnTo>
                      <a:pt x="880280" y="8939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04" name="Gelijkbenige driehoek 203">
                <a:extLst>
                  <a:ext uri="{FF2B5EF4-FFF2-40B4-BE49-F238E27FC236}">
                    <a16:creationId xmlns:a16="http://schemas.microsoft.com/office/drawing/2014/main" id="{E242223C-1928-48DD-BFFD-377C87D5ADE7}"/>
                  </a:ext>
                </a:extLst>
              </p:cNvPr>
              <p:cNvSpPr/>
              <p:nvPr userDrawn="1"/>
            </p:nvSpPr>
            <p:spPr>
              <a:xfrm rot="5400000">
                <a:off x="-1900674" y="3332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205" name="Groep 204">
                <a:extLst>
                  <a:ext uri="{FF2B5EF4-FFF2-40B4-BE49-F238E27FC236}">
                    <a16:creationId xmlns:a16="http://schemas.microsoft.com/office/drawing/2014/main" id="{821CA80B-58C6-4491-B8C9-26AF33F6B787}"/>
                  </a:ext>
                </a:extLst>
              </p:cNvPr>
              <p:cNvGrpSpPr/>
              <p:nvPr userDrawn="1"/>
            </p:nvGrpSpPr>
            <p:grpSpPr>
              <a:xfrm>
                <a:off x="-3257052" y="3032066"/>
                <a:ext cx="182309" cy="163794"/>
                <a:chOff x="12832541" y="3162395"/>
                <a:chExt cx="219532" cy="197236"/>
              </a:xfrm>
            </p:grpSpPr>
            <p:sp>
              <p:nvSpPr>
                <p:cNvPr id="210" name="Rechthoek 209">
                  <a:extLst>
                    <a:ext uri="{FF2B5EF4-FFF2-40B4-BE49-F238E27FC236}">
                      <a16:creationId xmlns:a16="http://schemas.microsoft.com/office/drawing/2014/main" id="{8D5D577F-A133-4C23-8C77-B35FE70884F1}"/>
                    </a:ext>
                  </a:extLst>
                </p:cNvPr>
                <p:cNvSpPr/>
                <p:nvPr userDrawn="1"/>
              </p:nvSpPr>
              <p:spPr>
                <a:xfrm>
                  <a:off x="12832541" y="3162395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rgbClr val="84848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240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11" name="Rechthoek 210">
                  <a:extLst>
                    <a:ext uri="{FF2B5EF4-FFF2-40B4-BE49-F238E27FC236}">
                      <a16:creationId xmlns:a16="http://schemas.microsoft.com/office/drawing/2014/main" id="{ED50E038-3930-4668-AF8C-852B4A2DAD44}"/>
                    </a:ext>
                  </a:extLst>
                </p:cNvPr>
                <p:cNvSpPr/>
                <p:nvPr userDrawn="1"/>
              </p:nvSpPr>
              <p:spPr>
                <a:xfrm>
                  <a:off x="12970586" y="3278144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rgbClr val="84848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240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12" name="Rechthoek 211">
                  <a:extLst>
                    <a:ext uri="{FF2B5EF4-FFF2-40B4-BE49-F238E27FC236}">
                      <a16:creationId xmlns:a16="http://schemas.microsoft.com/office/drawing/2014/main" id="{AB0A2255-D992-42C0-AF6A-EA5C454AF017}"/>
                    </a:ext>
                  </a:extLst>
                </p:cNvPr>
                <p:cNvSpPr/>
                <p:nvPr userDrawn="1"/>
              </p:nvSpPr>
              <p:spPr>
                <a:xfrm>
                  <a:off x="12873284" y="3191991"/>
                  <a:ext cx="138045" cy="138044"/>
                </a:xfrm>
                <a:prstGeom prst="rect">
                  <a:avLst/>
                </a:prstGeom>
                <a:solidFill>
                  <a:srgbClr val="EABE76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240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206" name="Groep 205">
                <a:extLst>
                  <a:ext uri="{FF2B5EF4-FFF2-40B4-BE49-F238E27FC236}">
                    <a16:creationId xmlns:a16="http://schemas.microsoft.com/office/drawing/2014/main" id="{EE514128-4ACF-455B-A479-282F783967FF}"/>
                  </a:ext>
                </a:extLst>
              </p:cNvPr>
              <p:cNvGrpSpPr/>
              <p:nvPr userDrawn="1"/>
            </p:nvGrpSpPr>
            <p:grpSpPr>
              <a:xfrm>
                <a:off x="-3257053" y="3276580"/>
                <a:ext cx="182309" cy="163794"/>
                <a:chOff x="12832541" y="3162395"/>
                <a:chExt cx="219532" cy="197236"/>
              </a:xfrm>
            </p:grpSpPr>
            <p:sp>
              <p:nvSpPr>
                <p:cNvPr id="207" name="Rechthoek 206">
                  <a:extLst>
                    <a:ext uri="{FF2B5EF4-FFF2-40B4-BE49-F238E27FC236}">
                      <a16:creationId xmlns:a16="http://schemas.microsoft.com/office/drawing/2014/main" id="{602C265F-E028-4BA0-941E-70FC77F5E33F}"/>
                    </a:ext>
                  </a:extLst>
                </p:cNvPr>
                <p:cNvSpPr/>
                <p:nvPr userDrawn="1"/>
              </p:nvSpPr>
              <p:spPr>
                <a:xfrm>
                  <a:off x="12873284" y="3191991"/>
                  <a:ext cx="138045" cy="138044"/>
                </a:xfrm>
                <a:prstGeom prst="rect">
                  <a:avLst/>
                </a:prstGeom>
                <a:solidFill>
                  <a:srgbClr val="EABE76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240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08" name="Rechthoek 207">
                  <a:extLst>
                    <a:ext uri="{FF2B5EF4-FFF2-40B4-BE49-F238E27FC236}">
                      <a16:creationId xmlns:a16="http://schemas.microsoft.com/office/drawing/2014/main" id="{039FE3F4-E43E-4ED0-B4F8-16099E9C500E}"/>
                    </a:ext>
                  </a:extLst>
                </p:cNvPr>
                <p:cNvSpPr/>
                <p:nvPr userDrawn="1"/>
              </p:nvSpPr>
              <p:spPr>
                <a:xfrm>
                  <a:off x="12832541" y="3162395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rgbClr val="84848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240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09" name="Rechthoek 208">
                  <a:extLst>
                    <a:ext uri="{FF2B5EF4-FFF2-40B4-BE49-F238E27FC236}">
                      <a16:creationId xmlns:a16="http://schemas.microsoft.com/office/drawing/2014/main" id="{6CB23590-2668-482A-BB78-97CE5DAB808F}"/>
                    </a:ext>
                  </a:extLst>
                </p:cNvPr>
                <p:cNvSpPr/>
                <p:nvPr userDrawn="1"/>
              </p:nvSpPr>
              <p:spPr>
                <a:xfrm>
                  <a:off x="12970586" y="3278144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rgbClr val="84848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240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  <p:grpSp>
          <p:nvGrpSpPr>
            <p:cNvPr id="162" name="Groep 161">
              <a:extLst>
                <a:ext uri="{FF2B5EF4-FFF2-40B4-BE49-F238E27FC236}">
                  <a16:creationId xmlns:a16="http://schemas.microsoft.com/office/drawing/2014/main" id="{DFC46670-D10B-4097-8078-74BF3CD73360}"/>
                </a:ext>
              </a:extLst>
            </p:cNvPr>
            <p:cNvGrpSpPr/>
            <p:nvPr userDrawn="1"/>
          </p:nvGrpSpPr>
          <p:grpSpPr>
            <a:xfrm>
              <a:off x="-3367447" y="1226982"/>
              <a:ext cx="791775" cy="406485"/>
              <a:chOff x="-3565087" y="1409294"/>
              <a:chExt cx="627469" cy="322133"/>
            </a:xfrm>
          </p:grpSpPr>
          <p:grpSp>
            <p:nvGrpSpPr>
              <p:cNvPr id="193" name="Groep 192">
                <a:extLst>
                  <a:ext uri="{FF2B5EF4-FFF2-40B4-BE49-F238E27FC236}">
                    <a16:creationId xmlns:a16="http://schemas.microsoft.com/office/drawing/2014/main" id="{D06D25BA-7C45-4FF4-BC4E-A4FA2B2BC442}"/>
                  </a:ext>
                </a:extLst>
              </p:cNvPr>
              <p:cNvGrpSpPr/>
              <p:nvPr userDrawn="1"/>
            </p:nvGrpSpPr>
            <p:grpSpPr>
              <a:xfrm>
                <a:off x="-3364916" y="1409294"/>
                <a:ext cx="225195" cy="195499"/>
                <a:chOff x="10307162" y="1361199"/>
                <a:chExt cx="2200275" cy="1914525"/>
              </a:xfrm>
            </p:grpSpPr>
            <p:sp>
              <p:nvSpPr>
                <p:cNvPr id="195" name="Vrije vorm: vorm 194">
                  <a:extLst>
                    <a:ext uri="{FF2B5EF4-FFF2-40B4-BE49-F238E27FC236}">
                      <a16:creationId xmlns:a16="http://schemas.microsoft.com/office/drawing/2014/main" id="{BD292512-331D-440D-9BEB-A9841A8E5127}"/>
                    </a:ext>
                  </a:extLst>
                </p:cNvPr>
                <p:cNvSpPr/>
                <p:nvPr/>
              </p:nvSpPr>
              <p:spPr>
                <a:xfrm>
                  <a:off x="10683400" y="1831734"/>
                  <a:ext cx="371475" cy="371475"/>
                </a:xfrm>
                <a:custGeom>
                  <a:avLst/>
                  <a:gdLst>
                    <a:gd name="connsiteX0" fmla="*/ 369094 w 371475"/>
                    <a:gd name="connsiteY0" fmla="*/ 188119 h 371475"/>
                    <a:gd name="connsiteX1" fmla="*/ 188119 w 371475"/>
                    <a:gd name="connsiteY1" fmla="*/ 369094 h 371475"/>
                    <a:gd name="connsiteX2" fmla="*/ 7144 w 371475"/>
                    <a:gd name="connsiteY2" fmla="*/ 188119 h 371475"/>
                    <a:gd name="connsiteX3" fmla="*/ 188119 w 371475"/>
                    <a:gd name="connsiteY3" fmla="*/ 7144 h 371475"/>
                    <a:gd name="connsiteX4" fmla="*/ 369094 w 371475"/>
                    <a:gd name="connsiteY4" fmla="*/ 188119 h 3714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71475" h="371475">
                      <a:moveTo>
                        <a:pt x="369094" y="188119"/>
                      </a:moveTo>
                      <a:cubicBezTo>
                        <a:pt x="369094" y="288068"/>
                        <a:pt x="288068" y="369094"/>
                        <a:pt x="188119" y="369094"/>
                      </a:cubicBezTo>
                      <a:cubicBezTo>
                        <a:pt x="88169" y="369094"/>
                        <a:pt x="7144" y="288068"/>
                        <a:pt x="7144" y="188119"/>
                      </a:cubicBezTo>
                      <a:cubicBezTo>
                        <a:pt x="7144" y="88169"/>
                        <a:pt x="88169" y="7144"/>
                        <a:pt x="188119" y="7144"/>
                      </a:cubicBezTo>
                      <a:cubicBezTo>
                        <a:pt x="288068" y="7144"/>
                        <a:pt x="369094" y="88169"/>
                        <a:pt x="369094" y="188119"/>
                      </a:cubicBezTo>
                      <a:close/>
                    </a:path>
                  </a:pathLst>
                </a:custGeom>
                <a:solidFill>
                  <a:srgbClr val="1FF52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95469"/>
                  <a:endParaRPr lang="nl-NL" sz="7200" dirty="0">
                    <a:solidFill>
                      <a:srgbClr val="211F26"/>
                    </a:solidFill>
                    <a:latin typeface="Segoe UI Light"/>
                  </a:endParaRPr>
                </a:p>
              </p:txBody>
            </p:sp>
            <p:grpSp>
              <p:nvGrpSpPr>
                <p:cNvPr id="196" name="Groep 195">
                  <a:extLst>
                    <a:ext uri="{FF2B5EF4-FFF2-40B4-BE49-F238E27FC236}">
                      <a16:creationId xmlns:a16="http://schemas.microsoft.com/office/drawing/2014/main" id="{C7EAB375-3D6C-4E0A-B4F2-A18DA828E491}"/>
                    </a:ext>
                  </a:extLst>
                </p:cNvPr>
                <p:cNvGrpSpPr/>
                <p:nvPr/>
              </p:nvGrpSpPr>
              <p:grpSpPr>
                <a:xfrm>
                  <a:off x="10307162" y="1361199"/>
                  <a:ext cx="2200275" cy="1914525"/>
                  <a:chOff x="10307162" y="1361199"/>
                  <a:chExt cx="2200275" cy="1914525"/>
                </a:xfrm>
                <a:gradFill>
                  <a:gsLst>
                    <a:gs pos="0">
                      <a:srgbClr val="9D9FA1"/>
                    </a:gs>
                    <a:gs pos="70000">
                      <a:srgbClr val="211F26"/>
                    </a:gs>
                  </a:gsLst>
                  <a:lin ang="2700000" scaled="0"/>
                </a:gradFill>
              </p:grpSpPr>
              <p:sp>
                <p:nvSpPr>
                  <p:cNvPr id="197" name="Vrije vorm: vorm 196">
                    <a:extLst>
                      <a:ext uri="{FF2B5EF4-FFF2-40B4-BE49-F238E27FC236}">
                        <a16:creationId xmlns:a16="http://schemas.microsoft.com/office/drawing/2014/main" id="{E5B00F7D-033E-4ECC-BCC4-C3D76AF42E5F}"/>
                      </a:ext>
                    </a:extLst>
                  </p:cNvPr>
                  <p:cNvSpPr/>
                  <p:nvPr/>
                </p:nvSpPr>
                <p:spPr>
                  <a:xfrm>
                    <a:off x="10307162" y="1361199"/>
                    <a:ext cx="2200275" cy="1914525"/>
                  </a:xfrm>
                  <a:custGeom>
                    <a:avLst/>
                    <a:gdLst>
                      <a:gd name="connsiteX0" fmla="*/ 7144 w 2200275"/>
                      <a:gd name="connsiteY0" fmla="*/ 7144 h 1914525"/>
                      <a:gd name="connsiteX1" fmla="*/ 7144 w 2200275"/>
                      <a:gd name="connsiteY1" fmla="*/ 245269 h 1914525"/>
                      <a:gd name="connsiteX2" fmla="*/ 432911 w 2200275"/>
                      <a:gd name="connsiteY2" fmla="*/ 245269 h 1914525"/>
                      <a:gd name="connsiteX3" fmla="*/ 432911 w 2200275"/>
                      <a:gd name="connsiteY3" fmla="*/ 245269 h 1914525"/>
                      <a:gd name="connsiteX4" fmla="*/ 1959769 w 2200275"/>
                      <a:gd name="connsiteY4" fmla="*/ 245269 h 1914525"/>
                      <a:gd name="connsiteX5" fmla="*/ 1959769 w 2200275"/>
                      <a:gd name="connsiteY5" fmla="*/ 1674019 h 1914525"/>
                      <a:gd name="connsiteX6" fmla="*/ 245269 w 2200275"/>
                      <a:gd name="connsiteY6" fmla="*/ 1674019 h 1914525"/>
                      <a:gd name="connsiteX7" fmla="*/ 245269 w 2200275"/>
                      <a:gd name="connsiteY7" fmla="*/ 350044 h 1914525"/>
                      <a:gd name="connsiteX8" fmla="*/ 7144 w 2200275"/>
                      <a:gd name="connsiteY8" fmla="*/ 350044 h 1914525"/>
                      <a:gd name="connsiteX9" fmla="*/ 7144 w 2200275"/>
                      <a:gd name="connsiteY9" fmla="*/ 1912144 h 1914525"/>
                      <a:gd name="connsiteX10" fmla="*/ 2197894 w 2200275"/>
                      <a:gd name="connsiteY10" fmla="*/ 1912144 h 1914525"/>
                      <a:gd name="connsiteX11" fmla="*/ 2197894 w 2200275"/>
                      <a:gd name="connsiteY11" fmla="*/ 7144 h 19145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2200275" h="1914525">
                        <a:moveTo>
                          <a:pt x="7144" y="7144"/>
                        </a:moveTo>
                        <a:lnTo>
                          <a:pt x="7144" y="245269"/>
                        </a:lnTo>
                        <a:lnTo>
                          <a:pt x="432911" y="245269"/>
                        </a:lnTo>
                        <a:lnTo>
                          <a:pt x="432911" y="245269"/>
                        </a:lnTo>
                        <a:lnTo>
                          <a:pt x="1959769" y="245269"/>
                        </a:lnTo>
                        <a:lnTo>
                          <a:pt x="1959769" y="1674019"/>
                        </a:lnTo>
                        <a:lnTo>
                          <a:pt x="245269" y="1674019"/>
                        </a:lnTo>
                        <a:lnTo>
                          <a:pt x="245269" y="350044"/>
                        </a:lnTo>
                        <a:lnTo>
                          <a:pt x="7144" y="350044"/>
                        </a:lnTo>
                        <a:lnTo>
                          <a:pt x="7144" y="1912144"/>
                        </a:lnTo>
                        <a:lnTo>
                          <a:pt x="2197894" y="1912144"/>
                        </a:lnTo>
                        <a:lnTo>
                          <a:pt x="2197894" y="7144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95469"/>
                    <a:endParaRPr lang="nl-NL" sz="7200" dirty="0">
                      <a:solidFill>
                        <a:srgbClr val="211F26"/>
                      </a:solidFill>
                      <a:latin typeface="Segoe UI Light"/>
                    </a:endParaRPr>
                  </a:p>
                </p:txBody>
              </p:sp>
              <p:sp>
                <p:nvSpPr>
                  <p:cNvPr id="198" name="Vrije vorm: vorm 197">
                    <a:extLst>
                      <a:ext uri="{FF2B5EF4-FFF2-40B4-BE49-F238E27FC236}">
                        <a16:creationId xmlns:a16="http://schemas.microsoft.com/office/drawing/2014/main" id="{B2B2AB35-AEE2-4142-8C36-C412226A8661}"/>
                      </a:ext>
                    </a:extLst>
                  </p:cNvPr>
                  <p:cNvSpPr/>
                  <p:nvPr/>
                </p:nvSpPr>
                <p:spPr>
                  <a:xfrm>
                    <a:off x="10682447" y="1953654"/>
                    <a:ext cx="1438275" cy="885825"/>
                  </a:xfrm>
                  <a:custGeom>
                    <a:avLst/>
                    <a:gdLst>
                      <a:gd name="connsiteX0" fmla="*/ 1070134 w 1438275"/>
                      <a:gd name="connsiteY0" fmla="*/ 7144 h 885825"/>
                      <a:gd name="connsiteX1" fmla="*/ 801529 w 1438275"/>
                      <a:gd name="connsiteY1" fmla="*/ 275749 h 885825"/>
                      <a:gd name="connsiteX2" fmla="*/ 662464 w 1438275"/>
                      <a:gd name="connsiteY2" fmla="*/ 137636 h 885825"/>
                      <a:gd name="connsiteX3" fmla="*/ 7144 w 1438275"/>
                      <a:gd name="connsiteY3" fmla="*/ 784384 h 885825"/>
                      <a:gd name="connsiteX4" fmla="*/ 108109 w 1438275"/>
                      <a:gd name="connsiteY4" fmla="*/ 885349 h 885825"/>
                      <a:gd name="connsiteX5" fmla="*/ 662464 w 1438275"/>
                      <a:gd name="connsiteY5" fmla="*/ 338614 h 885825"/>
                      <a:gd name="connsiteX6" fmla="*/ 928211 w 1438275"/>
                      <a:gd name="connsiteY6" fmla="*/ 605314 h 885825"/>
                      <a:gd name="connsiteX7" fmla="*/ 1029176 w 1438275"/>
                      <a:gd name="connsiteY7" fmla="*/ 503396 h 885825"/>
                      <a:gd name="connsiteX8" fmla="*/ 902494 w 1438275"/>
                      <a:gd name="connsiteY8" fmla="*/ 376714 h 885825"/>
                      <a:gd name="connsiteX9" fmla="*/ 1070134 w 1438275"/>
                      <a:gd name="connsiteY9" fmla="*/ 209074 h 885825"/>
                      <a:gd name="connsiteX10" fmla="*/ 1337786 w 1438275"/>
                      <a:gd name="connsiteY10" fmla="*/ 480536 h 885825"/>
                      <a:gd name="connsiteX11" fmla="*/ 1438751 w 1438275"/>
                      <a:gd name="connsiteY11" fmla="*/ 378619 h 8858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438275" h="885825">
                        <a:moveTo>
                          <a:pt x="1070134" y="7144"/>
                        </a:moveTo>
                        <a:lnTo>
                          <a:pt x="801529" y="275749"/>
                        </a:lnTo>
                        <a:lnTo>
                          <a:pt x="662464" y="137636"/>
                        </a:lnTo>
                        <a:lnTo>
                          <a:pt x="7144" y="784384"/>
                        </a:lnTo>
                        <a:lnTo>
                          <a:pt x="108109" y="885349"/>
                        </a:lnTo>
                        <a:lnTo>
                          <a:pt x="662464" y="338614"/>
                        </a:lnTo>
                        <a:lnTo>
                          <a:pt x="928211" y="605314"/>
                        </a:lnTo>
                        <a:lnTo>
                          <a:pt x="1029176" y="503396"/>
                        </a:lnTo>
                        <a:lnTo>
                          <a:pt x="902494" y="376714"/>
                        </a:lnTo>
                        <a:lnTo>
                          <a:pt x="1070134" y="209074"/>
                        </a:lnTo>
                        <a:lnTo>
                          <a:pt x="1337786" y="480536"/>
                        </a:lnTo>
                        <a:lnTo>
                          <a:pt x="1438751" y="378619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95469"/>
                    <a:endParaRPr lang="nl-NL" sz="7200" dirty="0">
                      <a:solidFill>
                        <a:srgbClr val="211F26"/>
                      </a:solidFill>
                      <a:latin typeface="Segoe UI Light"/>
                    </a:endParaRPr>
                  </a:p>
                </p:txBody>
              </p:sp>
            </p:grpSp>
          </p:grpSp>
          <p:sp>
            <p:nvSpPr>
              <p:cNvPr id="194" name="Tekstvak 193">
                <a:extLst>
                  <a:ext uri="{FF2B5EF4-FFF2-40B4-BE49-F238E27FC236}">
                    <a16:creationId xmlns:a16="http://schemas.microsoft.com/office/drawing/2014/main" id="{DDA1898D-0FD3-47D6-A46D-B7D58748B9D5}"/>
                  </a:ext>
                </a:extLst>
              </p:cNvPr>
              <p:cNvSpPr txBox="1"/>
              <p:nvPr userDrawn="1"/>
            </p:nvSpPr>
            <p:spPr>
              <a:xfrm>
                <a:off x="-3565087" y="1617700"/>
                <a:ext cx="627469" cy="113727"/>
              </a:xfrm>
              <a:prstGeom prst="rect">
                <a:avLst/>
              </a:prstGeom>
              <a:noFill/>
            </p:spPr>
            <p:txBody>
              <a:bodyPr wrap="square" lIns="0" tIns="18000" rIns="0" bIns="0" rtlCol="0" anchor="t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Afbeeldingen</a:t>
                </a:r>
              </a:p>
            </p:txBody>
          </p:sp>
        </p:grpSp>
        <p:sp>
          <p:nvSpPr>
            <p:cNvPr id="163" name="Ovaal 162">
              <a:extLst>
                <a:ext uri="{FF2B5EF4-FFF2-40B4-BE49-F238E27FC236}">
                  <a16:creationId xmlns:a16="http://schemas.microsoft.com/office/drawing/2014/main" id="{C0D235F8-261C-48E0-BCBD-E21D671E177E}"/>
                </a:ext>
              </a:extLst>
            </p:cNvPr>
            <p:cNvSpPr/>
            <p:nvPr userDrawn="1"/>
          </p:nvSpPr>
          <p:spPr>
            <a:xfrm>
              <a:off x="-3603587" y="181118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64" name="Rechthoek 163">
              <a:extLst>
                <a:ext uri="{FF2B5EF4-FFF2-40B4-BE49-F238E27FC236}">
                  <a16:creationId xmlns:a16="http://schemas.microsoft.com/office/drawing/2014/main" id="{059B2ED6-1934-4D9D-A619-7183820D4B92}"/>
                </a:ext>
              </a:extLst>
            </p:cNvPr>
            <p:cNvSpPr/>
            <p:nvPr userDrawn="1"/>
          </p:nvSpPr>
          <p:spPr>
            <a:xfrm>
              <a:off x="-3319415" y="1811185"/>
              <a:ext cx="2944682" cy="32633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Kies de gewenste categorie en afbeelding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en klik 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‘Invoegen’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165" name="Rechthoek 164">
              <a:extLst>
                <a:ext uri="{FF2B5EF4-FFF2-40B4-BE49-F238E27FC236}">
                  <a16:creationId xmlns:a16="http://schemas.microsoft.com/office/drawing/2014/main" id="{78C81BFA-E61F-415E-9F09-39E0FA9FF6E7}"/>
                </a:ext>
              </a:extLst>
            </p:cNvPr>
            <p:cNvSpPr/>
            <p:nvPr userDrawn="1"/>
          </p:nvSpPr>
          <p:spPr>
            <a:xfrm>
              <a:off x="-3319415" y="2245760"/>
              <a:ext cx="825500" cy="209550"/>
            </a:xfrm>
            <a:prstGeom prst="rect">
              <a:avLst/>
            </a:prstGeom>
            <a:solidFill>
              <a:srgbClr val="1FF524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Invoegen</a:t>
              </a:r>
            </a:p>
          </p:txBody>
        </p:sp>
        <p:grpSp>
          <p:nvGrpSpPr>
            <p:cNvPr id="166" name="Groep 165">
              <a:extLst>
                <a:ext uri="{FF2B5EF4-FFF2-40B4-BE49-F238E27FC236}">
                  <a16:creationId xmlns:a16="http://schemas.microsoft.com/office/drawing/2014/main" id="{A58DA430-37A5-493F-A05F-83ECE48B5777}"/>
                </a:ext>
              </a:extLst>
            </p:cNvPr>
            <p:cNvGrpSpPr/>
            <p:nvPr userDrawn="1"/>
          </p:nvGrpSpPr>
          <p:grpSpPr>
            <a:xfrm>
              <a:off x="-3354295" y="4908999"/>
              <a:ext cx="514284" cy="506545"/>
              <a:chOff x="12617641" y="3403239"/>
              <a:chExt cx="752963" cy="741634"/>
            </a:xfrm>
          </p:grpSpPr>
          <p:grpSp>
            <p:nvGrpSpPr>
              <p:cNvPr id="177" name="Groep 176">
                <a:extLst>
                  <a:ext uri="{FF2B5EF4-FFF2-40B4-BE49-F238E27FC236}">
                    <a16:creationId xmlns:a16="http://schemas.microsoft.com/office/drawing/2014/main" id="{E0633797-E496-4BE8-AD40-FA1BF9413D0E}"/>
                  </a:ext>
                </a:extLst>
              </p:cNvPr>
              <p:cNvGrpSpPr/>
              <p:nvPr userDrawn="1"/>
            </p:nvGrpSpPr>
            <p:grpSpPr>
              <a:xfrm>
                <a:off x="12771530" y="3403239"/>
                <a:ext cx="467176" cy="448491"/>
                <a:chOff x="12782157" y="3403239"/>
                <a:chExt cx="467176" cy="448491"/>
              </a:xfrm>
            </p:grpSpPr>
            <p:grpSp>
              <p:nvGrpSpPr>
                <p:cNvPr id="180" name="Groep 179">
                  <a:extLst>
                    <a:ext uri="{FF2B5EF4-FFF2-40B4-BE49-F238E27FC236}">
                      <a16:creationId xmlns:a16="http://schemas.microsoft.com/office/drawing/2014/main" id="{A8379CB7-711E-440D-A44D-67096E1FD755}"/>
                    </a:ext>
                  </a:extLst>
                </p:cNvPr>
                <p:cNvGrpSpPr/>
                <p:nvPr userDrawn="1"/>
              </p:nvGrpSpPr>
              <p:grpSpPr>
                <a:xfrm>
                  <a:off x="12782157" y="3403239"/>
                  <a:ext cx="412976" cy="396132"/>
                  <a:chOff x="13554906" y="3320109"/>
                  <a:chExt cx="443917" cy="425811"/>
                </a:xfrm>
              </p:grpSpPr>
              <p:grpSp>
                <p:nvGrpSpPr>
                  <p:cNvPr id="187" name="Groep 186">
                    <a:extLst>
                      <a:ext uri="{FF2B5EF4-FFF2-40B4-BE49-F238E27FC236}">
                        <a16:creationId xmlns:a16="http://schemas.microsoft.com/office/drawing/2014/main" id="{5A8EF492-AFC5-41B1-B79C-34071EFF602D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17" cy="425811"/>
                    <a:chOff x="12909684" y="1276143"/>
                    <a:chExt cx="443917" cy="425811"/>
                  </a:xfrm>
                </p:grpSpPr>
                <p:sp>
                  <p:nvSpPr>
                    <p:cNvPr id="190" name="Rechthoek 189">
                      <a:extLst>
                        <a:ext uri="{FF2B5EF4-FFF2-40B4-BE49-F238E27FC236}">
                          <a16:creationId xmlns:a16="http://schemas.microsoft.com/office/drawing/2014/main" id="{DBBED165-063B-47E9-BF78-2D109C7F338E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9" y="1276143"/>
                      <a:ext cx="443912" cy="425811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818181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91" name="Rechthoek 190">
                      <a:extLst>
                        <a:ext uri="{FF2B5EF4-FFF2-40B4-BE49-F238E27FC236}">
                          <a16:creationId xmlns:a16="http://schemas.microsoft.com/office/drawing/2014/main" id="{A89C17E8-3A75-425C-88C0-851422A04498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92" name="Ovaal 191">
                      <a:extLst>
                        <a:ext uri="{FF2B5EF4-FFF2-40B4-BE49-F238E27FC236}">
                          <a16:creationId xmlns:a16="http://schemas.microsoft.com/office/drawing/2014/main" id="{FA0A83E1-58CD-4232-904A-E46107D798AD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pic>
                <p:nvPicPr>
                  <p:cNvPr id="188" name="Afbeelding 187">
                    <a:extLst>
                      <a:ext uri="{FF2B5EF4-FFF2-40B4-BE49-F238E27FC236}">
                        <a16:creationId xmlns:a16="http://schemas.microsoft.com/office/drawing/2014/main" id="{8FBC8F1F-39E9-4D62-AE36-3137799118DD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1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189" name="Afbeelding 188">
                    <a:extLst>
                      <a:ext uri="{FF2B5EF4-FFF2-40B4-BE49-F238E27FC236}">
                        <a16:creationId xmlns:a16="http://schemas.microsoft.com/office/drawing/2014/main" id="{5E23EBE5-A5F3-413A-8505-FD58B2FC6ADB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9" y="3449265"/>
                    <a:ext cx="173367" cy="111424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81" name="Groep 180">
                  <a:extLst>
                    <a:ext uri="{FF2B5EF4-FFF2-40B4-BE49-F238E27FC236}">
                      <a16:creationId xmlns:a16="http://schemas.microsoft.com/office/drawing/2014/main" id="{286FDE6A-9895-40BC-AEF9-ECF9E891A11F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185" name="Rechthoek 184">
                    <a:extLst>
                      <a:ext uri="{FF2B5EF4-FFF2-40B4-BE49-F238E27FC236}">
                        <a16:creationId xmlns:a16="http://schemas.microsoft.com/office/drawing/2014/main" id="{51AC46B4-66E1-423E-9B20-F389C813B9E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86" name="Rechthoek 185">
                    <a:extLst>
                      <a:ext uri="{FF2B5EF4-FFF2-40B4-BE49-F238E27FC236}">
                        <a16:creationId xmlns:a16="http://schemas.microsoft.com/office/drawing/2014/main" id="{A0843E4A-F460-45D9-8DDD-DF592DA0F088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182" name="Groep 181">
                  <a:extLst>
                    <a:ext uri="{FF2B5EF4-FFF2-40B4-BE49-F238E27FC236}">
                      <a16:creationId xmlns:a16="http://schemas.microsoft.com/office/drawing/2014/main" id="{97CED5C5-73E5-461A-987D-1DC62B66B314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183" name="Rechthoek 182">
                    <a:extLst>
                      <a:ext uri="{FF2B5EF4-FFF2-40B4-BE49-F238E27FC236}">
                        <a16:creationId xmlns:a16="http://schemas.microsoft.com/office/drawing/2014/main" id="{92D2D11F-1B5F-4095-A9E3-38013D9C6C5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84" name="Rechthoek 183">
                    <a:extLst>
                      <a:ext uri="{FF2B5EF4-FFF2-40B4-BE49-F238E27FC236}">
                        <a16:creationId xmlns:a16="http://schemas.microsoft.com/office/drawing/2014/main" id="{407CC399-5B8E-4E4E-96CE-F76D3F34C7FB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</p:grpSp>
          <p:sp>
            <p:nvSpPr>
              <p:cNvPr id="178" name="Rechthoek 177">
                <a:extLst>
                  <a:ext uri="{FF2B5EF4-FFF2-40B4-BE49-F238E27FC236}">
                    <a16:creationId xmlns:a16="http://schemas.microsoft.com/office/drawing/2014/main" id="{E9F19C65-44BB-416A-B797-1021144A3AB5}"/>
                  </a:ext>
                </a:extLst>
              </p:cNvPr>
              <p:cNvSpPr/>
              <p:nvPr userDrawn="1"/>
            </p:nvSpPr>
            <p:spPr>
              <a:xfrm>
                <a:off x="12617641" y="3889890"/>
                <a:ext cx="752963" cy="16117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Bijsnijden</a:t>
                </a:r>
              </a:p>
            </p:txBody>
          </p:sp>
          <p:sp>
            <p:nvSpPr>
              <p:cNvPr id="179" name="Gelijkbenige driehoek 178">
                <a:extLst>
                  <a:ext uri="{FF2B5EF4-FFF2-40B4-BE49-F238E27FC236}">
                    <a16:creationId xmlns:a16="http://schemas.microsoft.com/office/drawing/2014/main" id="{8AA8448A-4DB8-498E-841B-6AF6C595A25D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81818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167" name="Rechthoek 166">
              <a:extLst>
                <a:ext uri="{FF2B5EF4-FFF2-40B4-BE49-F238E27FC236}">
                  <a16:creationId xmlns:a16="http://schemas.microsoft.com/office/drawing/2014/main" id="{046D87D8-123B-4C7E-9B2C-29B3E0B0FE94}"/>
                </a:ext>
              </a:extLst>
            </p:cNvPr>
            <p:cNvSpPr/>
            <p:nvPr userDrawn="1"/>
          </p:nvSpPr>
          <p:spPr>
            <a:xfrm>
              <a:off x="-3786165" y="5599357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MEER WETEN?</a:t>
              </a:r>
              <a:b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Ga naar de tab</a:t>
              </a: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'SLIDEBUILDER’ </a:t>
              </a: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en klik</a:t>
              </a:r>
              <a:b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op de knop </a:t>
              </a: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'Support &amp; Inspiratie'</a:t>
              </a:r>
            </a:p>
          </p:txBody>
        </p:sp>
        <p:grpSp>
          <p:nvGrpSpPr>
            <p:cNvPr id="168" name="ICOON_info">
              <a:extLst>
                <a:ext uri="{FF2B5EF4-FFF2-40B4-BE49-F238E27FC236}">
                  <a16:creationId xmlns:a16="http://schemas.microsoft.com/office/drawing/2014/main" id="{E7142CF8-17E4-4302-BEC8-50D80C10B1B2}"/>
                </a:ext>
              </a:extLst>
            </p:cNvPr>
            <p:cNvGrpSpPr/>
            <p:nvPr userDrawn="1"/>
          </p:nvGrpSpPr>
          <p:grpSpPr>
            <a:xfrm>
              <a:off x="-376736" y="5473131"/>
              <a:ext cx="283685" cy="283685"/>
              <a:chOff x="-510741" y="5913713"/>
              <a:chExt cx="267555" cy="267555"/>
            </a:xfrm>
          </p:grpSpPr>
          <p:sp>
            <p:nvSpPr>
              <p:cNvPr id="175" name="Ovaal 174">
                <a:extLst>
                  <a:ext uri="{FF2B5EF4-FFF2-40B4-BE49-F238E27FC236}">
                    <a16:creationId xmlns:a16="http://schemas.microsoft.com/office/drawing/2014/main" id="{8D1A7715-5EB7-41DE-B944-C0C2B38E51C0}"/>
                  </a:ext>
                </a:extLst>
              </p:cNvPr>
              <p:cNvSpPr/>
              <p:nvPr userDrawn="1"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76" name="Graphic 163" descr="Informatie">
                <a:extLst>
                  <a:ext uri="{FF2B5EF4-FFF2-40B4-BE49-F238E27FC236}">
                    <a16:creationId xmlns:a16="http://schemas.microsoft.com/office/drawing/2014/main" id="{2A7393C5-C0D5-4775-A6F3-A424BFBF768F}"/>
                  </a:ext>
                </a:extLst>
              </p:cNvPr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avLst/>
                <a:gdLst>
                  <a:gd name="connsiteX0" fmla="*/ 145860 w 291719"/>
                  <a:gd name="connsiteY0" fmla="*/ 0 h 291719"/>
                  <a:gd name="connsiteX1" fmla="*/ 0 w 291719"/>
                  <a:gd name="connsiteY1" fmla="*/ 145860 h 291719"/>
                  <a:gd name="connsiteX2" fmla="*/ 145860 w 291719"/>
                  <a:gd name="connsiteY2" fmla="*/ 291720 h 291719"/>
                  <a:gd name="connsiteX3" fmla="*/ 291720 w 291719"/>
                  <a:gd name="connsiteY3" fmla="*/ 145860 h 291719"/>
                  <a:gd name="connsiteX4" fmla="*/ 145860 w 291719"/>
                  <a:gd name="connsiteY4" fmla="*/ 0 h 291719"/>
                  <a:gd name="connsiteX5" fmla="*/ 138183 w 291719"/>
                  <a:gd name="connsiteY5" fmla="*/ 38384 h 291719"/>
                  <a:gd name="connsiteX6" fmla="*/ 157375 w 291719"/>
                  <a:gd name="connsiteY6" fmla="*/ 57576 h 291719"/>
                  <a:gd name="connsiteX7" fmla="*/ 138183 w 291719"/>
                  <a:gd name="connsiteY7" fmla="*/ 76768 h 291719"/>
                  <a:gd name="connsiteX8" fmla="*/ 118991 w 291719"/>
                  <a:gd name="connsiteY8" fmla="*/ 57576 h 291719"/>
                  <a:gd name="connsiteX9" fmla="*/ 138183 w 291719"/>
                  <a:gd name="connsiteY9" fmla="*/ 38384 h 291719"/>
                  <a:gd name="connsiteX10" fmla="*/ 184244 w 291719"/>
                  <a:gd name="connsiteY10" fmla="*/ 253336 h 291719"/>
                  <a:gd name="connsiteX11" fmla="*/ 107476 w 291719"/>
                  <a:gd name="connsiteY11" fmla="*/ 253336 h 291719"/>
                  <a:gd name="connsiteX12" fmla="*/ 107476 w 291719"/>
                  <a:gd name="connsiteY12" fmla="*/ 230305 h 291719"/>
                  <a:gd name="connsiteX13" fmla="*/ 134345 w 291719"/>
                  <a:gd name="connsiteY13" fmla="*/ 230305 h 291719"/>
                  <a:gd name="connsiteX14" fmla="*/ 134345 w 291719"/>
                  <a:gd name="connsiteY14" fmla="*/ 115153 h 291719"/>
                  <a:gd name="connsiteX15" fmla="*/ 111314 w 291719"/>
                  <a:gd name="connsiteY15" fmla="*/ 115153 h 291719"/>
                  <a:gd name="connsiteX16" fmla="*/ 111314 w 291719"/>
                  <a:gd name="connsiteY16" fmla="*/ 92122 h 291719"/>
                  <a:gd name="connsiteX17" fmla="*/ 157375 w 291719"/>
                  <a:gd name="connsiteY17" fmla="*/ 92122 h 291719"/>
                  <a:gd name="connsiteX18" fmla="*/ 157375 w 291719"/>
                  <a:gd name="connsiteY18" fmla="*/ 115153 h 291719"/>
                  <a:gd name="connsiteX19" fmla="*/ 157375 w 291719"/>
                  <a:gd name="connsiteY19" fmla="*/ 230305 h 291719"/>
                  <a:gd name="connsiteX20" fmla="*/ 184244 w 291719"/>
                  <a:gd name="connsiteY20" fmla="*/ 230305 h 291719"/>
                  <a:gd name="connsiteX21" fmla="*/ 184244 w 291719"/>
                  <a:gd name="connsiteY21" fmla="*/ 253336 h 29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770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nl-NL" sz="200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69" name="Groep 168">
              <a:extLst>
                <a:ext uri="{FF2B5EF4-FFF2-40B4-BE49-F238E27FC236}">
                  <a16:creationId xmlns:a16="http://schemas.microsoft.com/office/drawing/2014/main" id="{613E9889-0304-4C60-BE8E-9D3171D652E1}"/>
                </a:ext>
              </a:extLst>
            </p:cNvPr>
            <p:cNvGrpSpPr/>
            <p:nvPr userDrawn="1"/>
          </p:nvGrpSpPr>
          <p:grpSpPr>
            <a:xfrm>
              <a:off x="-938434" y="5736734"/>
              <a:ext cx="627798" cy="576693"/>
              <a:chOff x="-938434" y="4570310"/>
              <a:chExt cx="627798" cy="576693"/>
            </a:xfrm>
          </p:grpSpPr>
          <p:grpSp>
            <p:nvGrpSpPr>
              <p:cNvPr id="170" name="Inspireren">
                <a:extLst>
                  <a:ext uri="{FF2B5EF4-FFF2-40B4-BE49-F238E27FC236}">
                    <a16:creationId xmlns:a16="http://schemas.microsoft.com/office/drawing/2014/main" id="{B0577222-FA1D-4B73-AA9A-2FC523B892F4}"/>
                  </a:ext>
                </a:extLst>
              </p:cNvPr>
              <p:cNvGrpSpPr>
                <a:grpSpLocks noChangeAspect="1"/>
              </p:cNvGrpSpPr>
              <p:nvPr userDrawn="1"/>
            </p:nvGrpSpPr>
            <p:grpSpPr bwMode="auto">
              <a:xfrm>
                <a:off x="-716116" y="4570310"/>
                <a:ext cx="169778" cy="242385"/>
                <a:chOff x="4768" y="2783"/>
                <a:chExt cx="788" cy="1125"/>
              </a:xfrm>
              <a:gradFill>
                <a:gsLst>
                  <a:gs pos="0">
                    <a:srgbClr val="9D9FA1"/>
                  </a:gs>
                  <a:gs pos="70000">
                    <a:srgbClr val="211F26"/>
                  </a:gs>
                </a:gsLst>
                <a:lin ang="2700000" scaled="0"/>
              </a:gradFill>
            </p:grpSpPr>
            <p:sp>
              <p:nvSpPr>
                <p:cNvPr id="172" name="Freeform 12">
                  <a:extLst>
                    <a:ext uri="{FF2B5EF4-FFF2-40B4-BE49-F238E27FC236}">
                      <a16:creationId xmlns:a16="http://schemas.microsoft.com/office/drawing/2014/main" id="{221DF103-BEE8-4FEA-9916-5E42139BCE8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01" y="3186"/>
                  <a:ext cx="319" cy="288"/>
                </a:xfrm>
                <a:custGeom>
                  <a:avLst/>
                  <a:gdLst>
                    <a:gd name="T0" fmla="*/ 220 w 319"/>
                    <a:gd name="T1" fmla="*/ 288 h 288"/>
                    <a:gd name="T2" fmla="*/ 107 w 319"/>
                    <a:gd name="T3" fmla="*/ 288 h 288"/>
                    <a:gd name="T4" fmla="*/ 0 w 319"/>
                    <a:gd name="T5" fmla="*/ 0 h 288"/>
                    <a:gd name="T6" fmla="*/ 319 w 319"/>
                    <a:gd name="T7" fmla="*/ 0 h 288"/>
                    <a:gd name="T8" fmla="*/ 220 w 319"/>
                    <a:gd name="T9" fmla="*/ 288 h 2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9" h="288">
                      <a:moveTo>
                        <a:pt x="220" y="288"/>
                      </a:moveTo>
                      <a:lnTo>
                        <a:pt x="107" y="288"/>
                      </a:lnTo>
                      <a:lnTo>
                        <a:pt x="0" y="0"/>
                      </a:lnTo>
                      <a:lnTo>
                        <a:pt x="319" y="0"/>
                      </a:lnTo>
                      <a:lnTo>
                        <a:pt x="220" y="288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173" name="Freeform 13">
                  <a:extLst>
                    <a:ext uri="{FF2B5EF4-FFF2-40B4-BE49-F238E27FC236}">
                      <a16:creationId xmlns:a16="http://schemas.microsoft.com/office/drawing/2014/main" id="{C70DED3E-58C0-40B1-931C-0D3C9D71464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22" y="3796"/>
                  <a:ext cx="282" cy="112"/>
                </a:xfrm>
                <a:custGeom>
                  <a:avLst/>
                  <a:gdLst>
                    <a:gd name="T0" fmla="*/ 229 w 251"/>
                    <a:gd name="T1" fmla="*/ 70 h 100"/>
                    <a:gd name="T2" fmla="*/ 229 w 251"/>
                    <a:gd name="T3" fmla="*/ 69 h 100"/>
                    <a:gd name="T4" fmla="*/ 251 w 251"/>
                    <a:gd name="T5" fmla="*/ 0 h 100"/>
                    <a:gd name="T6" fmla="*/ 0 w 251"/>
                    <a:gd name="T7" fmla="*/ 0 h 100"/>
                    <a:gd name="T8" fmla="*/ 22 w 251"/>
                    <a:gd name="T9" fmla="*/ 69 h 100"/>
                    <a:gd name="T10" fmla="*/ 63 w 251"/>
                    <a:gd name="T11" fmla="*/ 100 h 100"/>
                    <a:gd name="T12" fmla="*/ 188 w 251"/>
                    <a:gd name="T13" fmla="*/ 100 h 100"/>
                    <a:gd name="T14" fmla="*/ 229 w 251"/>
                    <a:gd name="T15" fmla="*/ 71 h 100"/>
                    <a:gd name="T16" fmla="*/ 229 w 251"/>
                    <a:gd name="T17" fmla="*/ 71 h 100"/>
                    <a:gd name="T18" fmla="*/ 229 w 251"/>
                    <a:gd name="T19" fmla="*/ 7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51" h="100">
                      <a:moveTo>
                        <a:pt x="229" y="70"/>
                      </a:moveTo>
                      <a:cubicBezTo>
                        <a:pt x="229" y="70"/>
                        <a:pt x="229" y="69"/>
                        <a:pt x="229" y="69"/>
                      </a:cubicBezTo>
                      <a:cubicBezTo>
                        <a:pt x="251" y="0"/>
                        <a:pt x="251" y="0"/>
                        <a:pt x="25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2" y="69"/>
                        <a:pt x="22" y="69"/>
                        <a:pt x="22" y="69"/>
                      </a:cubicBezTo>
                      <a:cubicBezTo>
                        <a:pt x="27" y="87"/>
                        <a:pt x="44" y="100"/>
                        <a:pt x="63" y="100"/>
                      </a:cubicBezTo>
                      <a:cubicBezTo>
                        <a:pt x="188" y="100"/>
                        <a:pt x="188" y="100"/>
                        <a:pt x="188" y="100"/>
                      </a:cubicBezTo>
                      <a:cubicBezTo>
                        <a:pt x="207" y="100"/>
                        <a:pt x="223" y="88"/>
                        <a:pt x="229" y="71"/>
                      </a:cubicBezTo>
                      <a:cubicBezTo>
                        <a:pt x="229" y="71"/>
                        <a:pt x="229" y="71"/>
                        <a:pt x="229" y="71"/>
                      </a:cubicBezTo>
                      <a:lnTo>
                        <a:pt x="229" y="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174" name="Freeform 14">
                  <a:extLst>
                    <a:ext uri="{FF2B5EF4-FFF2-40B4-BE49-F238E27FC236}">
                      <a16:creationId xmlns:a16="http://schemas.microsoft.com/office/drawing/2014/main" id="{E06666C6-0BDE-4709-9982-3D75E7C28FB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768" y="2783"/>
                  <a:ext cx="788" cy="966"/>
                </a:xfrm>
                <a:custGeom>
                  <a:avLst/>
                  <a:gdLst>
                    <a:gd name="T0" fmla="*/ 351 w 702"/>
                    <a:gd name="T1" fmla="*/ 0 h 860"/>
                    <a:gd name="T2" fmla="*/ 0 w 702"/>
                    <a:gd name="T3" fmla="*/ 351 h 860"/>
                    <a:gd name="T4" fmla="*/ 134 w 702"/>
                    <a:gd name="T5" fmla="*/ 627 h 860"/>
                    <a:gd name="T6" fmla="*/ 165 w 702"/>
                    <a:gd name="T7" fmla="*/ 718 h 860"/>
                    <a:gd name="T8" fmla="*/ 266 w 702"/>
                    <a:gd name="T9" fmla="*/ 718 h 860"/>
                    <a:gd name="T10" fmla="*/ 266 w 702"/>
                    <a:gd name="T11" fmla="*/ 718 h 860"/>
                    <a:gd name="T12" fmla="*/ 434 w 702"/>
                    <a:gd name="T13" fmla="*/ 718 h 860"/>
                    <a:gd name="T14" fmla="*/ 419 w 702"/>
                    <a:gd name="T15" fmla="*/ 760 h 860"/>
                    <a:gd name="T16" fmla="*/ 284 w 702"/>
                    <a:gd name="T17" fmla="*/ 760 h 860"/>
                    <a:gd name="T18" fmla="*/ 284 w 702"/>
                    <a:gd name="T19" fmla="*/ 760 h 860"/>
                    <a:gd name="T20" fmla="*/ 179 w 702"/>
                    <a:gd name="T21" fmla="*/ 760 h 860"/>
                    <a:gd name="T22" fmla="*/ 212 w 702"/>
                    <a:gd name="T23" fmla="*/ 860 h 860"/>
                    <a:gd name="T24" fmla="*/ 212 w 702"/>
                    <a:gd name="T25" fmla="*/ 860 h 860"/>
                    <a:gd name="T26" fmla="*/ 216 w 702"/>
                    <a:gd name="T27" fmla="*/ 860 h 860"/>
                    <a:gd name="T28" fmla="*/ 488 w 702"/>
                    <a:gd name="T29" fmla="*/ 860 h 860"/>
                    <a:gd name="T30" fmla="*/ 491 w 702"/>
                    <a:gd name="T31" fmla="*/ 860 h 860"/>
                    <a:gd name="T32" fmla="*/ 570 w 702"/>
                    <a:gd name="T33" fmla="*/ 625 h 860"/>
                    <a:gd name="T34" fmla="*/ 702 w 702"/>
                    <a:gd name="T35" fmla="*/ 351 h 860"/>
                    <a:gd name="T36" fmla="*/ 351 w 702"/>
                    <a:gd name="T37" fmla="*/ 0 h 860"/>
                    <a:gd name="T38" fmla="*/ 587 w 702"/>
                    <a:gd name="T39" fmla="*/ 438 h 860"/>
                    <a:gd name="T40" fmla="*/ 485 w 702"/>
                    <a:gd name="T41" fmla="*/ 563 h 860"/>
                    <a:gd name="T42" fmla="*/ 454 w 702"/>
                    <a:gd name="T43" fmla="*/ 658 h 860"/>
                    <a:gd name="T44" fmla="*/ 250 w 702"/>
                    <a:gd name="T45" fmla="*/ 658 h 860"/>
                    <a:gd name="T46" fmla="*/ 219 w 702"/>
                    <a:gd name="T47" fmla="*/ 565 h 860"/>
                    <a:gd name="T48" fmla="*/ 115 w 702"/>
                    <a:gd name="T49" fmla="*/ 439 h 860"/>
                    <a:gd name="T50" fmla="*/ 99 w 702"/>
                    <a:gd name="T51" fmla="*/ 351 h 860"/>
                    <a:gd name="T52" fmla="*/ 351 w 702"/>
                    <a:gd name="T53" fmla="*/ 99 h 860"/>
                    <a:gd name="T54" fmla="*/ 603 w 702"/>
                    <a:gd name="T55" fmla="*/ 351 h 860"/>
                    <a:gd name="T56" fmla="*/ 587 w 702"/>
                    <a:gd name="T57" fmla="*/ 438 h 8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702" h="860">
                      <a:moveTo>
                        <a:pt x="351" y="0"/>
                      </a:moveTo>
                      <a:cubicBezTo>
                        <a:pt x="157" y="0"/>
                        <a:pt x="0" y="157"/>
                        <a:pt x="0" y="351"/>
                      </a:cubicBezTo>
                      <a:cubicBezTo>
                        <a:pt x="0" y="463"/>
                        <a:pt x="52" y="562"/>
                        <a:pt x="134" y="627"/>
                      </a:cubicBezTo>
                      <a:cubicBezTo>
                        <a:pt x="165" y="718"/>
                        <a:pt x="165" y="718"/>
                        <a:pt x="165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434" y="718"/>
                        <a:pt x="434" y="718"/>
                        <a:pt x="434" y="718"/>
                      </a:cubicBezTo>
                      <a:cubicBezTo>
                        <a:pt x="419" y="760"/>
                        <a:pt x="419" y="760"/>
                        <a:pt x="419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179" y="760"/>
                        <a:pt x="179" y="760"/>
                        <a:pt x="179" y="7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6" y="860"/>
                        <a:pt x="216" y="860"/>
                        <a:pt x="216" y="860"/>
                      </a:cubicBezTo>
                      <a:cubicBezTo>
                        <a:pt x="488" y="860"/>
                        <a:pt x="488" y="860"/>
                        <a:pt x="488" y="860"/>
                      </a:cubicBezTo>
                      <a:cubicBezTo>
                        <a:pt x="491" y="860"/>
                        <a:pt x="491" y="860"/>
                        <a:pt x="491" y="860"/>
                      </a:cubicBezTo>
                      <a:cubicBezTo>
                        <a:pt x="570" y="625"/>
                        <a:pt x="570" y="625"/>
                        <a:pt x="570" y="625"/>
                      </a:cubicBezTo>
                      <a:cubicBezTo>
                        <a:pt x="651" y="560"/>
                        <a:pt x="702" y="461"/>
                        <a:pt x="702" y="351"/>
                      </a:cubicBezTo>
                      <a:cubicBezTo>
                        <a:pt x="702" y="157"/>
                        <a:pt x="545" y="0"/>
                        <a:pt x="351" y="0"/>
                      </a:cubicBezTo>
                      <a:close/>
                      <a:moveTo>
                        <a:pt x="587" y="438"/>
                      </a:moveTo>
                      <a:cubicBezTo>
                        <a:pt x="568" y="490"/>
                        <a:pt x="531" y="534"/>
                        <a:pt x="485" y="563"/>
                      </a:cubicBezTo>
                      <a:cubicBezTo>
                        <a:pt x="454" y="658"/>
                        <a:pt x="454" y="658"/>
                        <a:pt x="454" y="658"/>
                      </a:cubicBezTo>
                      <a:cubicBezTo>
                        <a:pt x="250" y="658"/>
                        <a:pt x="250" y="658"/>
                        <a:pt x="250" y="658"/>
                      </a:cubicBezTo>
                      <a:cubicBezTo>
                        <a:pt x="219" y="565"/>
                        <a:pt x="219" y="565"/>
                        <a:pt x="219" y="565"/>
                      </a:cubicBezTo>
                      <a:cubicBezTo>
                        <a:pt x="172" y="536"/>
                        <a:pt x="135" y="491"/>
                        <a:pt x="115" y="439"/>
                      </a:cubicBezTo>
                      <a:cubicBezTo>
                        <a:pt x="105" y="411"/>
                        <a:pt x="99" y="382"/>
                        <a:pt x="99" y="351"/>
                      </a:cubicBezTo>
                      <a:cubicBezTo>
                        <a:pt x="99" y="212"/>
                        <a:pt x="212" y="99"/>
                        <a:pt x="351" y="99"/>
                      </a:cubicBezTo>
                      <a:cubicBezTo>
                        <a:pt x="490" y="99"/>
                        <a:pt x="603" y="212"/>
                        <a:pt x="603" y="351"/>
                      </a:cubicBezTo>
                      <a:cubicBezTo>
                        <a:pt x="603" y="381"/>
                        <a:pt x="597" y="411"/>
                        <a:pt x="587" y="43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</p:grpSp>
          <p:sp>
            <p:nvSpPr>
              <p:cNvPr id="171" name="Tekstvak 170">
                <a:extLst>
                  <a:ext uri="{FF2B5EF4-FFF2-40B4-BE49-F238E27FC236}">
                    <a16:creationId xmlns:a16="http://schemas.microsoft.com/office/drawing/2014/main" id="{B5699308-CA8A-4031-99A7-A0CD988E84CA}"/>
                  </a:ext>
                </a:extLst>
              </p:cNvPr>
              <p:cNvSpPr txBox="1"/>
              <p:nvPr userDrawn="1"/>
            </p:nvSpPr>
            <p:spPr>
              <a:xfrm>
                <a:off x="-938434" y="4824764"/>
                <a:ext cx="627798" cy="322239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Support &amp;</a:t>
                </a:r>
                <a:b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</a:b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Inspiratie</a:t>
                </a:r>
              </a:p>
            </p:txBody>
          </p:sp>
        </p:grpSp>
      </p:grpSp>
      <p:grpSp>
        <p:nvGrpSpPr>
          <p:cNvPr id="11" name="- INSTRUCTIES">
            <a:extLst>
              <a:ext uri="{FF2B5EF4-FFF2-40B4-BE49-F238E27FC236}">
                <a16:creationId xmlns:a16="http://schemas.microsoft.com/office/drawing/2014/main" id="{89E69450-4E36-4DAF-ABA5-22EF0BA12832}"/>
              </a:ext>
            </a:extLst>
          </p:cNvPr>
          <p:cNvGrpSpPr/>
          <p:nvPr userDrawn="1"/>
        </p:nvGrpSpPr>
        <p:grpSpPr>
          <a:xfrm>
            <a:off x="-3786437" y="-1"/>
            <a:ext cx="3693386" cy="5952132"/>
            <a:chOff x="-3786437" y="-1"/>
            <a:chExt cx="3693386" cy="5952132"/>
          </a:xfrm>
        </p:grpSpPr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534FE2A0-BAED-4E0B-913E-6D560E40BFA3}"/>
                </a:ext>
              </a:extLst>
            </p:cNvPr>
            <p:cNvSpPr/>
            <p:nvPr userDrawn="1"/>
          </p:nvSpPr>
          <p:spPr>
            <a:xfrm>
              <a:off x="-3786165" y="-1"/>
              <a:ext cx="3593091" cy="5124131"/>
            </a:xfrm>
            <a:prstGeom prst="rect">
              <a:avLst/>
            </a:prstGeom>
            <a:solidFill>
              <a:schemeClr val="accent2"/>
            </a:solidFill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Tekst niveaus kiezen</a:t>
              </a:r>
            </a:p>
          </p:txBody>
        </p:sp>
        <p:sp>
          <p:nvSpPr>
            <p:cNvPr id="13" name="Ovaal 12">
              <a:extLst>
                <a:ext uri="{FF2B5EF4-FFF2-40B4-BE49-F238E27FC236}">
                  <a16:creationId xmlns:a16="http://schemas.microsoft.com/office/drawing/2014/main" id="{A8E4BD39-C3BF-47E4-B694-6C5AD1324EC9}"/>
                </a:ext>
              </a:extLst>
            </p:cNvPr>
            <p:cNvSpPr/>
            <p:nvPr userDrawn="1"/>
          </p:nvSpPr>
          <p:spPr>
            <a:xfrm>
              <a:off x="-3604183" y="183748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BBFFD7BE-BA36-4B10-9BC1-30FE7C0FDA8C}"/>
                </a:ext>
              </a:extLst>
            </p:cNvPr>
            <p:cNvSpPr/>
            <p:nvPr userDrawn="1"/>
          </p:nvSpPr>
          <p:spPr>
            <a:xfrm>
              <a:off x="-3319415" y="183748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9875" marR="0" lvl="0" indent="-269875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bg1"/>
                </a:buClr>
                <a:buSzTx/>
                <a:buFont typeface="Calibri" panose="020F0502020204030204" pitchFamily="34" charset="0"/>
                <a:buChar char="›"/>
                <a:tabLst/>
                <a:defRPr/>
              </a:pP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Bullet</a:t>
              </a:r>
              <a:endParaRPr kumimoji="0" lang="nl-NL" sz="1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cs typeface="Calibri" panose="020F0502020204030204" pitchFamily="34" charset="0"/>
              </a:endParaRPr>
            </a:p>
          </p:txBody>
        </p:sp>
        <p:sp>
          <p:nvSpPr>
            <p:cNvPr id="15" name="Ovaal 14">
              <a:extLst>
                <a:ext uri="{FF2B5EF4-FFF2-40B4-BE49-F238E27FC236}">
                  <a16:creationId xmlns:a16="http://schemas.microsoft.com/office/drawing/2014/main" id="{641EC8EB-FF6D-443F-9070-F80BBDC61621}"/>
                </a:ext>
              </a:extLst>
            </p:cNvPr>
            <p:cNvSpPr/>
            <p:nvPr userDrawn="1"/>
          </p:nvSpPr>
          <p:spPr>
            <a:xfrm>
              <a:off x="-3604183" y="219682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4FDC1039-4CC1-44D6-A968-D359FD8899A6}"/>
                </a:ext>
              </a:extLst>
            </p:cNvPr>
            <p:cNvSpPr/>
            <p:nvPr userDrawn="1"/>
          </p:nvSpPr>
          <p:spPr>
            <a:xfrm>
              <a:off x="-3604183" y="1196113"/>
              <a:ext cx="3229047" cy="459227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Gebruik onder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‘Start’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de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lijstniveau-knoppen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om een tekst niveau te kiezen. 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Kies uit:</a:t>
              </a:r>
            </a:p>
          </p:txBody>
        </p:sp>
        <p:sp>
          <p:nvSpPr>
            <p:cNvPr id="18" name="Rechthoek 17">
              <a:extLst>
                <a:ext uri="{FF2B5EF4-FFF2-40B4-BE49-F238E27FC236}">
                  <a16:creationId xmlns:a16="http://schemas.microsoft.com/office/drawing/2014/main" id="{29D9691D-2D19-41B7-A00B-E3899A3EEED0}"/>
                </a:ext>
              </a:extLst>
            </p:cNvPr>
            <p:cNvSpPr/>
            <p:nvPr userDrawn="1"/>
          </p:nvSpPr>
          <p:spPr>
            <a:xfrm>
              <a:off x="-3319415" y="219682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539750" marR="0" lvl="0" indent="-269875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bg1"/>
                </a:buClr>
                <a:buSzTx/>
                <a:buFont typeface="Calibri" panose="020F0502020204030204" pitchFamily="34" charset="0"/>
                <a:buChar char="›"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Sub-</a:t>
              </a: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bullet</a:t>
              </a:r>
              <a:endParaRPr kumimoji="0" lang="nl-NL" sz="1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cs typeface="Calibri" panose="020F0502020204030204" pitchFamily="34" charset="0"/>
              </a:endParaRPr>
            </a:p>
          </p:txBody>
        </p:sp>
        <p:sp>
          <p:nvSpPr>
            <p:cNvPr id="19" name="Ovaal 18">
              <a:extLst>
                <a:ext uri="{FF2B5EF4-FFF2-40B4-BE49-F238E27FC236}">
                  <a16:creationId xmlns:a16="http://schemas.microsoft.com/office/drawing/2014/main" id="{3735FD10-2E6A-4C37-9E32-C87A1B425510}"/>
                </a:ext>
              </a:extLst>
            </p:cNvPr>
            <p:cNvSpPr/>
            <p:nvPr userDrawn="1"/>
          </p:nvSpPr>
          <p:spPr>
            <a:xfrm>
              <a:off x="-3604183" y="255617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20" name="Rechthoek 19">
              <a:extLst>
                <a:ext uri="{FF2B5EF4-FFF2-40B4-BE49-F238E27FC236}">
                  <a16:creationId xmlns:a16="http://schemas.microsoft.com/office/drawing/2014/main" id="{517835D5-13AD-45B7-A571-F52C3CDF11E2}"/>
                </a:ext>
              </a:extLst>
            </p:cNvPr>
            <p:cNvSpPr/>
            <p:nvPr userDrawn="1"/>
          </p:nvSpPr>
          <p:spPr>
            <a:xfrm>
              <a:off x="-3319415" y="255617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Calibri" panose="020F0502020204030204" pitchFamily="34" charset="0"/>
                <a:buNone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Platte tekst</a:t>
              </a:r>
            </a:p>
          </p:txBody>
        </p:sp>
        <p:sp>
          <p:nvSpPr>
            <p:cNvPr id="21" name="Ovaal 20">
              <a:extLst>
                <a:ext uri="{FF2B5EF4-FFF2-40B4-BE49-F238E27FC236}">
                  <a16:creationId xmlns:a16="http://schemas.microsoft.com/office/drawing/2014/main" id="{826E9EA3-D6D9-4ECF-B844-527B062AEA95}"/>
                </a:ext>
              </a:extLst>
            </p:cNvPr>
            <p:cNvSpPr/>
            <p:nvPr userDrawn="1"/>
          </p:nvSpPr>
          <p:spPr>
            <a:xfrm>
              <a:off x="-3604183" y="291551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22" name="Rechthoek 21">
              <a:extLst>
                <a:ext uri="{FF2B5EF4-FFF2-40B4-BE49-F238E27FC236}">
                  <a16:creationId xmlns:a16="http://schemas.microsoft.com/office/drawing/2014/main" id="{2691AE25-919D-4B0E-A54F-8CD1FEA7C231}"/>
                </a:ext>
              </a:extLst>
            </p:cNvPr>
            <p:cNvSpPr/>
            <p:nvPr userDrawn="1"/>
          </p:nvSpPr>
          <p:spPr>
            <a:xfrm>
              <a:off x="-3319415" y="291551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34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Titel / Quote</a:t>
              </a:r>
            </a:p>
          </p:txBody>
        </p:sp>
        <p:sp>
          <p:nvSpPr>
            <p:cNvPr id="23" name="Ovaal 22">
              <a:extLst>
                <a:ext uri="{FF2B5EF4-FFF2-40B4-BE49-F238E27FC236}">
                  <a16:creationId xmlns:a16="http://schemas.microsoft.com/office/drawing/2014/main" id="{DEA1D955-E2A4-4D73-B6AA-D78B79005F3B}"/>
                </a:ext>
              </a:extLst>
            </p:cNvPr>
            <p:cNvSpPr/>
            <p:nvPr userDrawn="1"/>
          </p:nvSpPr>
          <p:spPr>
            <a:xfrm>
              <a:off x="-3604183" y="327486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24" name="Rechthoek 23">
              <a:extLst>
                <a:ext uri="{FF2B5EF4-FFF2-40B4-BE49-F238E27FC236}">
                  <a16:creationId xmlns:a16="http://schemas.microsoft.com/office/drawing/2014/main" id="{E642F371-193E-4F16-9AA1-BB74560A8D6E}"/>
                </a:ext>
              </a:extLst>
            </p:cNvPr>
            <p:cNvSpPr/>
            <p:nvPr userDrawn="1"/>
          </p:nvSpPr>
          <p:spPr>
            <a:xfrm>
              <a:off x="-3319415" y="327486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8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Subtitel</a:t>
              </a:r>
            </a:p>
          </p:txBody>
        </p:sp>
        <p:sp>
          <p:nvSpPr>
            <p:cNvPr id="25" name="Ovaal 24">
              <a:extLst>
                <a:ext uri="{FF2B5EF4-FFF2-40B4-BE49-F238E27FC236}">
                  <a16:creationId xmlns:a16="http://schemas.microsoft.com/office/drawing/2014/main" id="{CAB96F79-8B51-4EDC-8172-CD7CFE168012}"/>
                </a:ext>
              </a:extLst>
            </p:cNvPr>
            <p:cNvSpPr/>
            <p:nvPr userDrawn="1"/>
          </p:nvSpPr>
          <p:spPr>
            <a:xfrm>
              <a:off x="-3604183" y="363420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6</a:t>
              </a:r>
            </a:p>
          </p:txBody>
        </p:sp>
        <p:sp>
          <p:nvSpPr>
            <p:cNvPr id="26" name="Rechthoek 25">
              <a:extLst>
                <a:ext uri="{FF2B5EF4-FFF2-40B4-BE49-F238E27FC236}">
                  <a16:creationId xmlns:a16="http://schemas.microsoft.com/office/drawing/2014/main" id="{88D6C5BC-65C0-4B69-B702-5682E70A5261}"/>
                </a:ext>
              </a:extLst>
            </p:cNvPr>
            <p:cNvSpPr/>
            <p:nvPr userDrawn="1"/>
          </p:nvSpPr>
          <p:spPr>
            <a:xfrm>
              <a:off x="-3319415" y="399355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6700" marR="0" lvl="0" indent="-26670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bg1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Numerieke </a:t>
              </a: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bullet</a:t>
              </a: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 </a:t>
              </a:r>
            </a:p>
          </p:txBody>
        </p:sp>
        <p:sp>
          <p:nvSpPr>
            <p:cNvPr id="27" name="Ovaal 26">
              <a:extLst>
                <a:ext uri="{FF2B5EF4-FFF2-40B4-BE49-F238E27FC236}">
                  <a16:creationId xmlns:a16="http://schemas.microsoft.com/office/drawing/2014/main" id="{79DD761F-A722-4EF4-BC54-816BB1791334}"/>
                </a:ext>
              </a:extLst>
            </p:cNvPr>
            <p:cNvSpPr/>
            <p:nvPr userDrawn="1"/>
          </p:nvSpPr>
          <p:spPr>
            <a:xfrm>
              <a:off x="-3604183" y="399355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</a:p>
          </p:txBody>
        </p:sp>
        <p:sp>
          <p:nvSpPr>
            <p:cNvPr id="28" name="Rechthoek 27">
              <a:extLst>
                <a:ext uri="{FF2B5EF4-FFF2-40B4-BE49-F238E27FC236}">
                  <a16:creationId xmlns:a16="http://schemas.microsoft.com/office/drawing/2014/main" id="{B533DD2D-E5A1-4C23-B983-F28C4C141BF1}"/>
                </a:ext>
              </a:extLst>
            </p:cNvPr>
            <p:cNvSpPr/>
            <p:nvPr userDrawn="1"/>
          </p:nvSpPr>
          <p:spPr>
            <a:xfrm>
              <a:off x="-3325830" y="435289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6700" marR="0" lvl="0" indent="-26670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bg1"/>
                </a:buClr>
                <a:buSzTx/>
                <a:buFont typeface="+mj-lt"/>
                <a:buAutoNum type="alphaLcPeriod"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Alfabetische </a:t>
              </a: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bullet</a:t>
              </a: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 </a:t>
              </a:r>
            </a:p>
          </p:txBody>
        </p:sp>
        <p:sp>
          <p:nvSpPr>
            <p:cNvPr id="29" name="Ovaal 28">
              <a:extLst>
                <a:ext uri="{FF2B5EF4-FFF2-40B4-BE49-F238E27FC236}">
                  <a16:creationId xmlns:a16="http://schemas.microsoft.com/office/drawing/2014/main" id="{087436E0-FF76-4E03-8696-A4F4B6360288}"/>
                </a:ext>
              </a:extLst>
            </p:cNvPr>
            <p:cNvSpPr/>
            <p:nvPr userDrawn="1"/>
          </p:nvSpPr>
          <p:spPr>
            <a:xfrm>
              <a:off x="-3604183" y="435289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8</a:t>
              </a:r>
            </a:p>
          </p:txBody>
        </p:sp>
        <p:sp>
          <p:nvSpPr>
            <p:cNvPr id="30" name="Rechthoek 29">
              <a:extLst>
                <a:ext uri="{FF2B5EF4-FFF2-40B4-BE49-F238E27FC236}">
                  <a16:creationId xmlns:a16="http://schemas.microsoft.com/office/drawing/2014/main" id="{605EA672-61CC-4CD9-85C4-6A6D3B94BA00}"/>
                </a:ext>
              </a:extLst>
            </p:cNvPr>
            <p:cNvSpPr/>
            <p:nvPr userDrawn="1"/>
          </p:nvSpPr>
          <p:spPr>
            <a:xfrm>
              <a:off x="-3319415" y="4712245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200" b="0" i="1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*Bronvermelding </a:t>
              </a:r>
            </a:p>
          </p:txBody>
        </p:sp>
        <p:sp>
          <p:nvSpPr>
            <p:cNvPr id="31" name="Ovaal 30">
              <a:extLst>
                <a:ext uri="{FF2B5EF4-FFF2-40B4-BE49-F238E27FC236}">
                  <a16:creationId xmlns:a16="http://schemas.microsoft.com/office/drawing/2014/main" id="{9F988DCA-7525-4C11-9B54-AC216E27ED32}"/>
                </a:ext>
              </a:extLst>
            </p:cNvPr>
            <p:cNvSpPr/>
            <p:nvPr userDrawn="1"/>
          </p:nvSpPr>
          <p:spPr>
            <a:xfrm>
              <a:off x="-3604183" y="4712245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9</a:t>
              </a:r>
            </a:p>
          </p:txBody>
        </p:sp>
        <p:sp>
          <p:nvSpPr>
            <p:cNvPr id="32" name="Rechthoek 31">
              <a:extLst>
                <a:ext uri="{FF2B5EF4-FFF2-40B4-BE49-F238E27FC236}">
                  <a16:creationId xmlns:a16="http://schemas.microsoft.com/office/drawing/2014/main" id="{E8C7208A-09E1-44F2-89A7-A63A4B6F31F1}"/>
                </a:ext>
              </a:extLst>
            </p:cNvPr>
            <p:cNvSpPr/>
            <p:nvPr userDrawn="1"/>
          </p:nvSpPr>
          <p:spPr>
            <a:xfrm>
              <a:off x="-3319415" y="363420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Kop</a:t>
              </a:r>
            </a:p>
          </p:txBody>
        </p:sp>
        <p:sp>
          <p:nvSpPr>
            <p:cNvPr id="33" name="Rechthoek 32">
              <a:extLst>
                <a:ext uri="{FF2B5EF4-FFF2-40B4-BE49-F238E27FC236}">
                  <a16:creationId xmlns:a16="http://schemas.microsoft.com/office/drawing/2014/main" id="{1CD9D1F2-7A68-4AB4-AE0E-213AA3D664D9}"/>
                </a:ext>
              </a:extLst>
            </p:cNvPr>
            <p:cNvSpPr/>
            <p:nvPr userDrawn="1"/>
          </p:nvSpPr>
          <p:spPr>
            <a:xfrm>
              <a:off x="-3786437" y="5124131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MEER WETEN?</a:t>
              </a:r>
              <a:b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Ga naar de tab</a:t>
              </a: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'SLIDEBUILDER’ </a:t>
              </a: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en klik</a:t>
              </a:r>
              <a:b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op de knop </a:t>
              </a: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'Support &amp; Inspiratie'</a:t>
              </a:r>
            </a:p>
          </p:txBody>
        </p:sp>
        <p:grpSp>
          <p:nvGrpSpPr>
            <p:cNvPr id="34" name="ICOON_info">
              <a:extLst>
                <a:ext uri="{FF2B5EF4-FFF2-40B4-BE49-F238E27FC236}">
                  <a16:creationId xmlns:a16="http://schemas.microsoft.com/office/drawing/2014/main" id="{E262E8E2-5CF2-45E4-80B4-F1796027A5B2}"/>
                </a:ext>
              </a:extLst>
            </p:cNvPr>
            <p:cNvGrpSpPr/>
            <p:nvPr userDrawn="1"/>
          </p:nvGrpSpPr>
          <p:grpSpPr>
            <a:xfrm>
              <a:off x="-376736" y="5063968"/>
              <a:ext cx="283685" cy="283685"/>
              <a:chOff x="-510741" y="5913713"/>
              <a:chExt cx="267555" cy="267555"/>
            </a:xfrm>
          </p:grpSpPr>
          <p:sp>
            <p:nvSpPr>
              <p:cNvPr id="82" name="Ovaal 81">
                <a:extLst>
                  <a:ext uri="{FF2B5EF4-FFF2-40B4-BE49-F238E27FC236}">
                    <a16:creationId xmlns:a16="http://schemas.microsoft.com/office/drawing/2014/main" id="{10C7205A-DF32-48A2-BAC5-B771CEF8BD53}"/>
                  </a:ext>
                </a:extLst>
              </p:cNvPr>
              <p:cNvSpPr/>
              <p:nvPr userDrawn="1"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3" name="Graphic 163" descr="Informatie">
                <a:extLst>
                  <a:ext uri="{FF2B5EF4-FFF2-40B4-BE49-F238E27FC236}">
                    <a16:creationId xmlns:a16="http://schemas.microsoft.com/office/drawing/2014/main" id="{192653BA-B806-4A58-9222-72C5DA6585AF}"/>
                  </a:ext>
                </a:extLst>
              </p:cNvPr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avLst/>
                <a:gdLst>
                  <a:gd name="connsiteX0" fmla="*/ 145860 w 291719"/>
                  <a:gd name="connsiteY0" fmla="*/ 0 h 291719"/>
                  <a:gd name="connsiteX1" fmla="*/ 0 w 291719"/>
                  <a:gd name="connsiteY1" fmla="*/ 145860 h 291719"/>
                  <a:gd name="connsiteX2" fmla="*/ 145860 w 291719"/>
                  <a:gd name="connsiteY2" fmla="*/ 291720 h 291719"/>
                  <a:gd name="connsiteX3" fmla="*/ 291720 w 291719"/>
                  <a:gd name="connsiteY3" fmla="*/ 145860 h 291719"/>
                  <a:gd name="connsiteX4" fmla="*/ 145860 w 291719"/>
                  <a:gd name="connsiteY4" fmla="*/ 0 h 291719"/>
                  <a:gd name="connsiteX5" fmla="*/ 138183 w 291719"/>
                  <a:gd name="connsiteY5" fmla="*/ 38384 h 291719"/>
                  <a:gd name="connsiteX6" fmla="*/ 157375 w 291719"/>
                  <a:gd name="connsiteY6" fmla="*/ 57576 h 291719"/>
                  <a:gd name="connsiteX7" fmla="*/ 138183 w 291719"/>
                  <a:gd name="connsiteY7" fmla="*/ 76768 h 291719"/>
                  <a:gd name="connsiteX8" fmla="*/ 118991 w 291719"/>
                  <a:gd name="connsiteY8" fmla="*/ 57576 h 291719"/>
                  <a:gd name="connsiteX9" fmla="*/ 138183 w 291719"/>
                  <a:gd name="connsiteY9" fmla="*/ 38384 h 291719"/>
                  <a:gd name="connsiteX10" fmla="*/ 184244 w 291719"/>
                  <a:gd name="connsiteY10" fmla="*/ 253336 h 291719"/>
                  <a:gd name="connsiteX11" fmla="*/ 107476 w 291719"/>
                  <a:gd name="connsiteY11" fmla="*/ 253336 h 291719"/>
                  <a:gd name="connsiteX12" fmla="*/ 107476 w 291719"/>
                  <a:gd name="connsiteY12" fmla="*/ 230305 h 291719"/>
                  <a:gd name="connsiteX13" fmla="*/ 134345 w 291719"/>
                  <a:gd name="connsiteY13" fmla="*/ 230305 h 291719"/>
                  <a:gd name="connsiteX14" fmla="*/ 134345 w 291719"/>
                  <a:gd name="connsiteY14" fmla="*/ 115153 h 291719"/>
                  <a:gd name="connsiteX15" fmla="*/ 111314 w 291719"/>
                  <a:gd name="connsiteY15" fmla="*/ 115153 h 291719"/>
                  <a:gd name="connsiteX16" fmla="*/ 111314 w 291719"/>
                  <a:gd name="connsiteY16" fmla="*/ 92122 h 291719"/>
                  <a:gd name="connsiteX17" fmla="*/ 157375 w 291719"/>
                  <a:gd name="connsiteY17" fmla="*/ 92122 h 291719"/>
                  <a:gd name="connsiteX18" fmla="*/ 157375 w 291719"/>
                  <a:gd name="connsiteY18" fmla="*/ 115153 h 291719"/>
                  <a:gd name="connsiteX19" fmla="*/ 157375 w 291719"/>
                  <a:gd name="connsiteY19" fmla="*/ 230305 h 291719"/>
                  <a:gd name="connsiteX20" fmla="*/ 184244 w 291719"/>
                  <a:gd name="connsiteY20" fmla="*/ 230305 h 291719"/>
                  <a:gd name="connsiteX21" fmla="*/ 184244 w 291719"/>
                  <a:gd name="connsiteY21" fmla="*/ 253336 h 29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200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35" name="VOORBEELD">
              <a:extLst>
                <a:ext uri="{FF2B5EF4-FFF2-40B4-BE49-F238E27FC236}">
                  <a16:creationId xmlns:a16="http://schemas.microsoft.com/office/drawing/2014/main" id="{971AD02F-2738-4E62-858D-416AA85EB330}"/>
                </a:ext>
              </a:extLst>
            </p:cNvPr>
            <p:cNvGrpSpPr/>
            <p:nvPr userDrawn="1"/>
          </p:nvGrpSpPr>
          <p:grpSpPr>
            <a:xfrm>
              <a:off x="-3605171" y="458674"/>
              <a:ext cx="3234311" cy="558875"/>
              <a:chOff x="-3605171" y="458674"/>
              <a:chExt cx="3234311" cy="558875"/>
            </a:xfrm>
          </p:grpSpPr>
          <p:sp>
            <p:nvSpPr>
              <p:cNvPr id="42" name="Rechthoek 41">
                <a:extLst>
                  <a:ext uri="{FF2B5EF4-FFF2-40B4-BE49-F238E27FC236}">
                    <a16:creationId xmlns:a16="http://schemas.microsoft.com/office/drawing/2014/main" id="{E6F18EFB-02CF-41C4-8BAF-2DB6C509F882}"/>
                  </a:ext>
                </a:extLst>
              </p:cNvPr>
              <p:cNvSpPr/>
              <p:nvPr userDrawn="1"/>
            </p:nvSpPr>
            <p:spPr>
              <a:xfrm>
                <a:off x="-3604183" y="458674"/>
                <a:ext cx="393459" cy="184058"/>
              </a:xfrm>
              <a:prstGeom prst="rect">
                <a:avLst/>
              </a:prstGeom>
              <a:solidFill>
                <a:srgbClr val="F8F8F8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1800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9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Start</a:t>
                </a:r>
              </a:p>
            </p:txBody>
          </p:sp>
          <p:sp>
            <p:nvSpPr>
              <p:cNvPr id="43" name="Rechthoek 42">
                <a:extLst>
                  <a:ext uri="{FF2B5EF4-FFF2-40B4-BE49-F238E27FC236}">
                    <a16:creationId xmlns:a16="http://schemas.microsoft.com/office/drawing/2014/main" id="{EC54E051-3BF1-46B2-99B0-0AC5A7F7ECEB}"/>
                  </a:ext>
                </a:extLst>
              </p:cNvPr>
              <p:cNvSpPr/>
              <p:nvPr userDrawn="1"/>
            </p:nvSpPr>
            <p:spPr>
              <a:xfrm>
                <a:off x="-3599184" y="621345"/>
                <a:ext cx="383782" cy="27171"/>
              </a:xfrm>
              <a:prstGeom prst="rect">
                <a:avLst/>
              </a:prstGeom>
              <a:solidFill>
                <a:srgbClr val="B746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44" name="Groep 43">
                <a:extLst>
                  <a:ext uri="{FF2B5EF4-FFF2-40B4-BE49-F238E27FC236}">
                    <a16:creationId xmlns:a16="http://schemas.microsoft.com/office/drawing/2014/main" id="{45EEB163-BA20-4B7D-A9F1-4947F9012413}"/>
                  </a:ext>
                </a:extLst>
              </p:cNvPr>
              <p:cNvGrpSpPr/>
              <p:nvPr userDrawn="1"/>
            </p:nvGrpSpPr>
            <p:grpSpPr>
              <a:xfrm>
                <a:off x="-3386247" y="830871"/>
                <a:ext cx="139423" cy="109566"/>
                <a:chOff x="-2866744" y="827071"/>
                <a:chExt cx="168701" cy="132575"/>
              </a:xfrm>
            </p:grpSpPr>
            <p:grpSp>
              <p:nvGrpSpPr>
                <p:cNvPr id="75" name="Groep 74">
                  <a:extLst>
                    <a:ext uri="{FF2B5EF4-FFF2-40B4-BE49-F238E27FC236}">
                      <a16:creationId xmlns:a16="http://schemas.microsoft.com/office/drawing/2014/main" id="{842A5C4A-EC0B-40A9-8AA1-EF9CEFFE91C9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77" name="Rechte verbindingslijn 76">
                    <a:extLst>
                      <a:ext uri="{FF2B5EF4-FFF2-40B4-BE49-F238E27FC236}">
                        <a16:creationId xmlns:a16="http://schemas.microsoft.com/office/drawing/2014/main" id="{57E5E50E-DFD5-4790-8C4C-AD8273243B2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8" name="Rechte verbindingslijn 77">
                    <a:extLst>
                      <a:ext uri="{FF2B5EF4-FFF2-40B4-BE49-F238E27FC236}">
                        <a16:creationId xmlns:a16="http://schemas.microsoft.com/office/drawing/2014/main" id="{8B059303-9617-4808-A870-C522634C37C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9" name="Rechte verbindingslijn 78">
                    <a:extLst>
                      <a:ext uri="{FF2B5EF4-FFF2-40B4-BE49-F238E27FC236}">
                        <a16:creationId xmlns:a16="http://schemas.microsoft.com/office/drawing/2014/main" id="{23E5B79B-F3CA-4228-B597-CDE29A23811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0" name="Rechte verbindingslijn 79">
                    <a:extLst>
                      <a:ext uri="{FF2B5EF4-FFF2-40B4-BE49-F238E27FC236}">
                        <a16:creationId xmlns:a16="http://schemas.microsoft.com/office/drawing/2014/main" id="{C6CEB0A2-E57F-405E-B821-FFD131C13B4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1" name="Rechte verbindingslijn 80">
                    <a:extLst>
                      <a:ext uri="{FF2B5EF4-FFF2-40B4-BE49-F238E27FC236}">
                        <a16:creationId xmlns:a16="http://schemas.microsoft.com/office/drawing/2014/main" id="{FE02BBE2-AE8D-46BC-9265-BBF29349BC3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76" name="Pijl: rechts 75">
                  <a:extLst>
                    <a:ext uri="{FF2B5EF4-FFF2-40B4-BE49-F238E27FC236}">
                      <a16:creationId xmlns:a16="http://schemas.microsoft.com/office/drawing/2014/main" id="{F0AD9423-0D35-4D4A-AA66-DE0D2E1578BA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45" name="Groep 44">
                <a:extLst>
                  <a:ext uri="{FF2B5EF4-FFF2-40B4-BE49-F238E27FC236}">
                    <a16:creationId xmlns:a16="http://schemas.microsoft.com/office/drawing/2014/main" id="{C4392831-8031-40A6-8AB2-67E7BC2A22F3}"/>
                  </a:ext>
                </a:extLst>
              </p:cNvPr>
              <p:cNvGrpSpPr/>
              <p:nvPr userDrawn="1"/>
            </p:nvGrpSpPr>
            <p:grpSpPr>
              <a:xfrm>
                <a:off x="-3605171" y="830871"/>
                <a:ext cx="139423" cy="109566"/>
                <a:chOff x="-2866744" y="518074"/>
                <a:chExt cx="168701" cy="132575"/>
              </a:xfrm>
            </p:grpSpPr>
            <p:grpSp>
              <p:nvGrpSpPr>
                <p:cNvPr id="68" name="Groep 67">
                  <a:extLst>
                    <a:ext uri="{FF2B5EF4-FFF2-40B4-BE49-F238E27FC236}">
                      <a16:creationId xmlns:a16="http://schemas.microsoft.com/office/drawing/2014/main" id="{55CA6950-7F84-4FBD-B618-CF9C488B17B6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70" name="Rechte verbindingslijn 69">
                    <a:extLst>
                      <a:ext uri="{FF2B5EF4-FFF2-40B4-BE49-F238E27FC236}">
                        <a16:creationId xmlns:a16="http://schemas.microsoft.com/office/drawing/2014/main" id="{0B944895-64AF-4B37-939E-E1EE287C0AB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1" name="Rechte verbindingslijn 70">
                    <a:extLst>
                      <a:ext uri="{FF2B5EF4-FFF2-40B4-BE49-F238E27FC236}">
                        <a16:creationId xmlns:a16="http://schemas.microsoft.com/office/drawing/2014/main" id="{B0E71AAD-AF1C-437C-BEA2-C8F513D1AA4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2" name="Rechte verbindingslijn 71">
                    <a:extLst>
                      <a:ext uri="{FF2B5EF4-FFF2-40B4-BE49-F238E27FC236}">
                        <a16:creationId xmlns:a16="http://schemas.microsoft.com/office/drawing/2014/main" id="{0F08EED5-ADCD-40EA-BC71-ACAE458F7AD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3" name="Rechte verbindingslijn 72">
                    <a:extLst>
                      <a:ext uri="{FF2B5EF4-FFF2-40B4-BE49-F238E27FC236}">
                        <a16:creationId xmlns:a16="http://schemas.microsoft.com/office/drawing/2014/main" id="{79A19C92-3D39-4B15-91F0-2734C1F74C1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4" name="Rechte verbindingslijn 73">
                    <a:extLst>
                      <a:ext uri="{FF2B5EF4-FFF2-40B4-BE49-F238E27FC236}">
                        <a16:creationId xmlns:a16="http://schemas.microsoft.com/office/drawing/2014/main" id="{658A714B-12D0-4F4E-AC54-F981E7740DA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69" name="Pijl: rechts 68">
                  <a:extLst>
                    <a:ext uri="{FF2B5EF4-FFF2-40B4-BE49-F238E27FC236}">
                      <a16:creationId xmlns:a16="http://schemas.microsoft.com/office/drawing/2014/main" id="{91A96633-994E-47A5-BE87-CDDAD26E197B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cxnSp>
            <p:nvCxnSpPr>
              <p:cNvPr id="46" name="Rechte verbindingslijn 45">
                <a:extLst>
                  <a:ext uri="{FF2B5EF4-FFF2-40B4-BE49-F238E27FC236}">
                    <a16:creationId xmlns:a16="http://schemas.microsoft.com/office/drawing/2014/main" id="{B6C8B7FF-D08D-4024-8864-A7C5413C534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459956" y="588169"/>
                <a:ext cx="547687" cy="219076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47" name="Rechte verbindingslijn 46">
                <a:extLst>
                  <a:ext uri="{FF2B5EF4-FFF2-40B4-BE49-F238E27FC236}">
                    <a16:creationId xmlns:a16="http://schemas.microsoft.com/office/drawing/2014/main" id="{64987F3F-B19C-492E-9CD0-0592EBDC46F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224213" y="828675"/>
                <a:ext cx="319088" cy="0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sp>
            <p:nvSpPr>
              <p:cNvPr id="48" name="Rechthoek 47">
                <a:extLst>
                  <a:ext uri="{FF2B5EF4-FFF2-40B4-BE49-F238E27FC236}">
                    <a16:creationId xmlns:a16="http://schemas.microsoft.com/office/drawing/2014/main" id="{98A49A60-4DD1-4D15-8958-2CD6E39C1DBF}"/>
                  </a:ext>
                </a:extLst>
              </p:cNvPr>
              <p:cNvSpPr/>
              <p:nvPr userDrawn="1"/>
            </p:nvSpPr>
            <p:spPr>
              <a:xfrm>
                <a:off x="-2559903" y="512179"/>
                <a:ext cx="2189042" cy="15108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Tekstniveau omhoog</a:t>
                </a:r>
              </a:p>
            </p:txBody>
          </p:sp>
          <p:sp>
            <p:nvSpPr>
              <p:cNvPr id="49" name="Rechthoek 48">
                <a:extLst>
                  <a:ext uri="{FF2B5EF4-FFF2-40B4-BE49-F238E27FC236}">
                    <a16:creationId xmlns:a16="http://schemas.microsoft.com/office/drawing/2014/main" id="{03DFCACE-17E2-45AA-953F-59394B0C5F5F}"/>
                  </a:ext>
                </a:extLst>
              </p:cNvPr>
              <p:cNvSpPr/>
              <p:nvPr userDrawn="1"/>
            </p:nvSpPr>
            <p:spPr>
              <a:xfrm>
                <a:off x="-2559903" y="819562"/>
                <a:ext cx="2189043" cy="142202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Tekstniveau omlaag</a:t>
                </a:r>
              </a:p>
            </p:txBody>
          </p:sp>
          <p:grpSp>
            <p:nvGrpSpPr>
              <p:cNvPr id="50" name="Groep 49">
                <a:extLst>
                  <a:ext uri="{FF2B5EF4-FFF2-40B4-BE49-F238E27FC236}">
                    <a16:creationId xmlns:a16="http://schemas.microsoft.com/office/drawing/2014/main" id="{FA1C04E4-AD0E-460F-A544-E42E7E6E3A60}"/>
                  </a:ext>
                </a:extLst>
              </p:cNvPr>
              <p:cNvGrpSpPr/>
              <p:nvPr userDrawn="1"/>
            </p:nvGrpSpPr>
            <p:grpSpPr>
              <a:xfrm>
                <a:off x="-2916763" y="769168"/>
                <a:ext cx="268738" cy="248381"/>
                <a:chOff x="-2916763" y="769168"/>
                <a:chExt cx="268738" cy="248381"/>
              </a:xfrm>
            </p:grpSpPr>
            <p:sp>
              <p:nvSpPr>
                <p:cNvPr id="60" name="Rechthoek 59">
                  <a:extLst>
                    <a:ext uri="{FF2B5EF4-FFF2-40B4-BE49-F238E27FC236}">
                      <a16:creationId xmlns:a16="http://schemas.microsoft.com/office/drawing/2014/main" id="{483EFFCD-02DA-4862-BD82-33D14C305034}"/>
                    </a:ext>
                  </a:extLst>
                </p:cNvPr>
                <p:cNvSpPr/>
                <p:nvPr userDrawn="1"/>
              </p:nvSpPr>
              <p:spPr>
                <a:xfrm>
                  <a:off x="-2916763" y="769168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61" name="Groep 60">
                  <a:extLst>
                    <a:ext uri="{FF2B5EF4-FFF2-40B4-BE49-F238E27FC236}">
                      <a16:creationId xmlns:a16="http://schemas.microsoft.com/office/drawing/2014/main" id="{FB38A52A-DCBB-4417-B52A-3148E4346D05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63" name="Rechte verbindingslijn 62">
                    <a:extLst>
                      <a:ext uri="{FF2B5EF4-FFF2-40B4-BE49-F238E27FC236}">
                        <a16:creationId xmlns:a16="http://schemas.microsoft.com/office/drawing/2014/main" id="{A5A5948E-D859-486C-AED9-21FFE2FC1EF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4" name="Rechte verbindingslijn 63">
                    <a:extLst>
                      <a:ext uri="{FF2B5EF4-FFF2-40B4-BE49-F238E27FC236}">
                        <a16:creationId xmlns:a16="http://schemas.microsoft.com/office/drawing/2014/main" id="{171EE579-C475-4F83-B71C-E1E6F434266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5" name="Rechte verbindingslijn 64">
                    <a:extLst>
                      <a:ext uri="{FF2B5EF4-FFF2-40B4-BE49-F238E27FC236}">
                        <a16:creationId xmlns:a16="http://schemas.microsoft.com/office/drawing/2014/main" id="{A63756E6-4714-49ED-BCDB-54E4DBFFD07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6" name="Rechte verbindingslijn 65">
                    <a:extLst>
                      <a:ext uri="{FF2B5EF4-FFF2-40B4-BE49-F238E27FC236}">
                        <a16:creationId xmlns:a16="http://schemas.microsoft.com/office/drawing/2014/main" id="{54BCB738-B9AB-493A-B692-7ECA8C4FBA7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7" name="Rechte verbindingslijn 66">
                    <a:extLst>
                      <a:ext uri="{FF2B5EF4-FFF2-40B4-BE49-F238E27FC236}">
                        <a16:creationId xmlns:a16="http://schemas.microsoft.com/office/drawing/2014/main" id="{19C51BF0-35BC-4722-8868-482FD33ABDD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62" name="Pijl: rechts 61">
                  <a:extLst>
                    <a:ext uri="{FF2B5EF4-FFF2-40B4-BE49-F238E27FC236}">
                      <a16:creationId xmlns:a16="http://schemas.microsoft.com/office/drawing/2014/main" id="{AC2379D7-D994-44EC-AD61-DC86357CE287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51" name="Groep 50">
                <a:extLst>
                  <a:ext uri="{FF2B5EF4-FFF2-40B4-BE49-F238E27FC236}">
                    <a16:creationId xmlns:a16="http://schemas.microsoft.com/office/drawing/2014/main" id="{0D92A2BA-E629-4050-94F1-E3EC14E1E0FE}"/>
                  </a:ext>
                </a:extLst>
              </p:cNvPr>
              <p:cNvGrpSpPr/>
              <p:nvPr userDrawn="1"/>
            </p:nvGrpSpPr>
            <p:grpSpPr>
              <a:xfrm>
                <a:off x="-2916763" y="460171"/>
                <a:ext cx="268738" cy="248381"/>
                <a:chOff x="-2916763" y="460171"/>
                <a:chExt cx="268738" cy="248381"/>
              </a:xfrm>
            </p:grpSpPr>
            <p:sp>
              <p:nvSpPr>
                <p:cNvPr id="52" name="Rechthoek 51">
                  <a:extLst>
                    <a:ext uri="{FF2B5EF4-FFF2-40B4-BE49-F238E27FC236}">
                      <a16:creationId xmlns:a16="http://schemas.microsoft.com/office/drawing/2014/main" id="{A91C341B-9837-4B7E-AB36-D9E35CE0B7AC}"/>
                    </a:ext>
                  </a:extLst>
                </p:cNvPr>
                <p:cNvSpPr/>
                <p:nvPr userDrawn="1"/>
              </p:nvSpPr>
              <p:spPr>
                <a:xfrm>
                  <a:off x="-2916763" y="460171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53" name="Groep 52">
                  <a:extLst>
                    <a:ext uri="{FF2B5EF4-FFF2-40B4-BE49-F238E27FC236}">
                      <a16:creationId xmlns:a16="http://schemas.microsoft.com/office/drawing/2014/main" id="{76AEE7EF-A577-443B-90D8-D3E016C8FA33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55" name="Rechte verbindingslijn 54">
                    <a:extLst>
                      <a:ext uri="{FF2B5EF4-FFF2-40B4-BE49-F238E27FC236}">
                        <a16:creationId xmlns:a16="http://schemas.microsoft.com/office/drawing/2014/main" id="{0BA0E0A7-3A20-4F14-AE6D-EB412F9B758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6" name="Rechte verbindingslijn 55">
                    <a:extLst>
                      <a:ext uri="{FF2B5EF4-FFF2-40B4-BE49-F238E27FC236}">
                        <a16:creationId xmlns:a16="http://schemas.microsoft.com/office/drawing/2014/main" id="{231E1F65-075D-400E-8098-20E49F200CC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7" name="Rechte verbindingslijn 56">
                    <a:extLst>
                      <a:ext uri="{FF2B5EF4-FFF2-40B4-BE49-F238E27FC236}">
                        <a16:creationId xmlns:a16="http://schemas.microsoft.com/office/drawing/2014/main" id="{2F1033DD-8D0D-4B6C-B3E9-A1DB175022C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8" name="Rechte verbindingslijn 57">
                    <a:extLst>
                      <a:ext uri="{FF2B5EF4-FFF2-40B4-BE49-F238E27FC236}">
                        <a16:creationId xmlns:a16="http://schemas.microsoft.com/office/drawing/2014/main" id="{C6895BE6-027B-4DC5-BC87-B47BAE991A5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9" name="Rechte verbindingslijn 58">
                    <a:extLst>
                      <a:ext uri="{FF2B5EF4-FFF2-40B4-BE49-F238E27FC236}">
                        <a16:creationId xmlns:a16="http://schemas.microsoft.com/office/drawing/2014/main" id="{A1CA08E1-18C4-4ACE-BC5C-F77D50A6500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54" name="Pijl: rechts 53">
                  <a:extLst>
                    <a:ext uri="{FF2B5EF4-FFF2-40B4-BE49-F238E27FC236}">
                      <a16:creationId xmlns:a16="http://schemas.microsoft.com/office/drawing/2014/main" id="{65A80AC5-0FBC-4039-8970-4ED847FFF569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  <p:grpSp>
          <p:nvGrpSpPr>
            <p:cNvPr id="36" name="Groep 35">
              <a:extLst>
                <a:ext uri="{FF2B5EF4-FFF2-40B4-BE49-F238E27FC236}">
                  <a16:creationId xmlns:a16="http://schemas.microsoft.com/office/drawing/2014/main" id="{F8A0388A-881F-4023-8578-3FDE8A5D6342}"/>
                </a:ext>
              </a:extLst>
            </p:cNvPr>
            <p:cNvGrpSpPr/>
            <p:nvPr userDrawn="1"/>
          </p:nvGrpSpPr>
          <p:grpSpPr>
            <a:xfrm>
              <a:off x="-938434" y="5326819"/>
              <a:ext cx="627798" cy="576693"/>
              <a:chOff x="-1753862" y="6112775"/>
              <a:chExt cx="759635" cy="697798"/>
            </a:xfrm>
          </p:grpSpPr>
          <p:grpSp>
            <p:nvGrpSpPr>
              <p:cNvPr id="37" name="Inspireren">
                <a:extLst>
                  <a:ext uri="{FF2B5EF4-FFF2-40B4-BE49-F238E27FC236}">
                    <a16:creationId xmlns:a16="http://schemas.microsoft.com/office/drawing/2014/main" id="{D301C53B-8704-478B-8C82-D334FF47B78E}"/>
                  </a:ext>
                </a:extLst>
              </p:cNvPr>
              <p:cNvGrpSpPr>
                <a:grpSpLocks noChangeAspect="1"/>
              </p:cNvGrpSpPr>
              <p:nvPr userDrawn="1"/>
            </p:nvGrpSpPr>
            <p:grpSpPr bwMode="auto">
              <a:xfrm>
                <a:off x="-1484858" y="6112775"/>
                <a:ext cx="205431" cy="293286"/>
                <a:chOff x="4768" y="2783"/>
                <a:chExt cx="788" cy="1125"/>
              </a:xfrm>
              <a:gradFill>
                <a:gsLst>
                  <a:gs pos="0">
                    <a:srgbClr val="9D9FA1"/>
                  </a:gs>
                  <a:gs pos="70000">
                    <a:srgbClr val="211F26"/>
                  </a:gs>
                </a:gsLst>
                <a:lin ang="2700000" scaled="0"/>
              </a:gradFill>
            </p:grpSpPr>
            <p:sp>
              <p:nvSpPr>
                <p:cNvPr id="39" name="Freeform 12">
                  <a:extLst>
                    <a:ext uri="{FF2B5EF4-FFF2-40B4-BE49-F238E27FC236}">
                      <a16:creationId xmlns:a16="http://schemas.microsoft.com/office/drawing/2014/main" id="{623D821A-79A0-4FCD-8C90-B1B565BACA0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01" y="3186"/>
                  <a:ext cx="319" cy="288"/>
                </a:xfrm>
                <a:custGeom>
                  <a:avLst/>
                  <a:gdLst>
                    <a:gd name="T0" fmla="*/ 220 w 319"/>
                    <a:gd name="T1" fmla="*/ 288 h 288"/>
                    <a:gd name="T2" fmla="*/ 107 w 319"/>
                    <a:gd name="T3" fmla="*/ 288 h 288"/>
                    <a:gd name="T4" fmla="*/ 0 w 319"/>
                    <a:gd name="T5" fmla="*/ 0 h 288"/>
                    <a:gd name="T6" fmla="*/ 319 w 319"/>
                    <a:gd name="T7" fmla="*/ 0 h 288"/>
                    <a:gd name="T8" fmla="*/ 220 w 319"/>
                    <a:gd name="T9" fmla="*/ 288 h 2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9" h="288">
                      <a:moveTo>
                        <a:pt x="220" y="288"/>
                      </a:moveTo>
                      <a:lnTo>
                        <a:pt x="107" y="288"/>
                      </a:lnTo>
                      <a:lnTo>
                        <a:pt x="0" y="0"/>
                      </a:lnTo>
                      <a:lnTo>
                        <a:pt x="319" y="0"/>
                      </a:lnTo>
                      <a:lnTo>
                        <a:pt x="220" y="288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40" name="Freeform 13">
                  <a:extLst>
                    <a:ext uri="{FF2B5EF4-FFF2-40B4-BE49-F238E27FC236}">
                      <a16:creationId xmlns:a16="http://schemas.microsoft.com/office/drawing/2014/main" id="{474736D6-EE56-45B3-87F3-7EC7E6EB02B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22" y="3796"/>
                  <a:ext cx="282" cy="112"/>
                </a:xfrm>
                <a:custGeom>
                  <a:avLst/>
                  <a:gdLst>
                    <a:gd name="T0" fmla="*/ 229 w 251"/>
                    <a:gd name="T1" fmla="*/ 70 h 100"/>
                    <a:gd name="T2" fmla="*/ 229 w 251"/>
                    <a:gd name="T3" fmla="*/ 69 h 100"/>
                    <a:gd name="T4" fmla="*/ 251 w 251"/>
                    <a:gd name="T5" fmla="*/ 0 h 100"/>
                    <a:gd name="T6" fmla="*/ 0 w 251"/>
                    <a:gd name="T7" fmla="*/ 0 h 100"/>
                    <a:gd name="T8" fmla="*/ 22 w 251"/>
                    <a:gd name="T9" fmla="*/ 69 h 100"/>
                    <a:gd name="T10" fmla="*/ 63 w 251"/>
                    <a:gd name="T11" fmla="*/ 100 h 100"/>
                    <a:gd name="T12" fmla="*/ 188 w 251"/>
                    <a:gd name="T13" fmla="*/ 100 h 100"/>
                    <a:gd name="T14" fmla="*/ 229 w 251"/>
                    <a:gd name="T15" fmla="*/ 71 h 100"/>
                    <a:gd name="T16" fmla="*/ 229 w 251"/>
                    <a:gd name="T17" fmla="*/ 71 h 100"/>
                    <a:gd name="T18" fmla="*/ 229 w 251"/>
                    <a:gd name="T19" fmla="*/ 7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51" h="100">
                      <a:moveTo>
                        <a:pt x="229" y="70"/>
                      </a:moveTo>
                      <a:cubicBezTo>
                        <a:pt x="229" y="70"/>
                        <a:pt x="229" y="69"/>
                        <a:pt x="229" y="69"/>
                      </a:cubicBezTo>
                      <a:cubicBezTo>
                        <a:pt x="251" y="0"/>
                        <a:pt x="251" y="0"/>
                        <a:pt x="25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2" y="69"/>
                        <a:pt x="22" y="69"/>
                        <a:pt x="22" y="69"/>
                      </a:cubicBezTo>
                      <a:cubicBezTo>
                        <a:pt x="27" y="87"/>
                        <a:pt x="44" y="100"/>
                        <a:pt x="63" y="100"/>
                      </a:cubicBezTo>
                      <a:cubicBezTo>
                        <a:pt x="188" y="100"/>
                        <a:pt x="188" y="100"/>
                        <a:pt x="188" y="100"/>
                      </a:cubicBezTo>
                      <a:cubicBezTo>
                        <a:pt x="207" y="100"/>
                        <a:pt x="223" y="88"/>
                        <a:pt x="229" y="71"/>
                      </a:cubicBezTo>
                      <a:cubicBezTo>
                        <a:pt x="229" y="71"/>
                        <a:pt x="229" y="71"/>
                        <a:pt x="229" y="71"/>
                      </a:cubicBezTo>
                      <a:lnTo>
                        <a:pt x="229" y="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41" name="Freeform 14">
                  <a:extLst>
                    <a:ext uri="{FF2B5EF4-FFF2-40B4-BE49-F238E27FC236}">
                      <a16:creationId xmlns:a16="http://schemas.microsoft.com/office/drawing/2014/main" id="{85037C4D-9B6C-475D-91C9-9FE5A358D1B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768" y="2783"/>
                  <a:ext cx="788" cy="966"/>
                </a:xfrm>
                <a:custGeom>
                  <a:avLst/>
                  <a:gdLst>
                    <a:gd name="T0" fmla="*/ 351 w 702"/>
                    <a:gd name="T1" fmla="*/ 0 h 860"/>
                    <a:gd name="T2" fmla="*/ 0 w 702"/>
                    <a:gd name="T3" fmla="*/ 351 h 860"/>
                    <a:gd name="T4" fmla="*/ 134 w 702"/>
                    <a:gd name="T5" fmla="*/ 627 h 860"/>
                    <a:gd name="T6" fmla="*/ 165 w 702"/>
                    <a:gd name="T7" fmla="*/ 718 h 860"/>
                    <a:gd name="T8" fmla="*/ 266 w 702"/>
                    <a:gd name="T9" fmla="*/ 718 h 860"/>
                    <a:gd name="T10" fmla="*/ 266 w 702"/>
                    <a:gd name="T11" fmla="*/ 718 h 860"/>
                    <a:gd name="T12" fmla="*/ 434 w 702"/>
                    <a:gd name="T13" fmla="*/ 718 h 860"/>
                    <a:gd name="T14" fmla="*/ 419 w 702"/>
                    <a:gd name="T15" fmla="*/ 760 h 860"/>
                    <a:gd name="T16" fmla="*/ 284 w 702"/>
                    <a:gd name="T17" fmla="*/ 760 h 860"/>
                    <a:gd name="T18" fmla="*/ 284 w 702"/>
                    <a:gd name="T19" fmla="*/ 760 h 860"/>
                    <a:gd name="T20" fmla="*/ 179 w 702"/>
                    <a:gd name="T21" fmla="*/ 760 h 860"/>
                    <a:gd name="T22" fmla="*/ 212 w 702"/>
                    <a:gd name="T23" fmla="*/ 860 h 860"/>
                    <a:gd name="T24" fmla="*/ 212 w 702"/>
                    <a:gd name="T25" fmla="*/ 860 h 860"/>
                    <a:gd name="T26" fmla="*/ 216 w 702"/>
                    <a:gd name="T27" fmla="*/ 860 h 860"/>
                    <a:gd name="T28" fmla="*/ 488 w 702"/>
                    <a:gd name="T29" fmla="*/ 860 h 860"/>
                    <a:gd name="T30" fmla="*/ 491 w 702"/>
                    <a:gd name="T31" fmla="*/ 860 h 860"/>
                    <a:gd name="T32" fmla="*/ 570 w 702"/>
                    <a:gd name="T33" fmla="*/ 625 h 860"/>
                    <a:gd name="T34" fmla="*/ 702 w 702"/>
                    <a:gd name="T35" fmla="*/ 351 h 860"/>
                    <a:gd name="T36" fmla="*/ 351 w 702"/>
                    <a:gd name="T37" fmla="*/ 0 h 860"/>
                    <a:gd name="T38" fmla="*/ 587 w 702"/>
                    <a:gd name="T39" fmla="*/ 438 h 860"/>
                    <a:gd name="T40" fmla="*/ 485 w 702"/>
                    <a:gd name="T41" fmla="*/ 563 h 860"/>
                    <a:gd name="T42" fmla="*/ 454 w 702"/>
                    <a:gd name="T43" fmla="*/ 658 h 860"/>
                    <a:gd name="T44" fmla="*/ 250 w 702"/>
                    <a:gd name="T45" fmla="*/ 658 h 860"/>
                    <a:gd name="T46" fmla="*/ 219 w 702"/>
                    <a:gd name="T47" fmla="*/ 565 h 860"/>
                    <a:gd name="T48" fmla="*/ 115 w 702"/>
                    <a:gd name="T49" fmla="*/ 439 h 860"/>
                    <a:gd name="T50" fmla="*/ 99 w 702"/>
                    <a:gd name="T51" fmla="*/ 351 h 860"/>
                    <a:gd name="T52" fmla="*/ 351 w 702"/>
                    <a:gd name="T53" fmla="*/ 99 h 860"/>
                    <a:gd name="T54" fmla="*/ 603 w 702"/>
                    <a:gd name="T55" fmla="*/ 351 h 860"/>
                    <a:gd name="T56" fmla="*/ 587 w 702"/>
                    <a:gd name="T57" fmla="*/ 438 h 8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702" h="860">
                      <a:moveTo>
                        <a:pt x="351" y="0"/>
                      </a:moveTo>
                      <a:cubicBezTo>
                        <a:pt x="157" y="0"/>
                        <a:pt x="0" y="157"/>
                        <a:pt x="0" y="351"/>
                      </a:cubicBezTo>
                      <a:cubicBezTo>
                        <a:pt x="0" y="463"/>
                        <a:pt x="52" y="562"/>
                        <a:pt x="134" y="627"/>
                      </a:cubicBezTo>
                      <a:cubicBezTo>
                        <a:pt x="165" y="718"/>
                        <a:pt x="165" y="718"/>
                        <a:pt x="165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434" y="718"/>
                        <a:pt x="434" y="718"/>
                        <a:pt x="434" y="718"/>
                      </a:cubicBezTo>
                      <a:cubicBezTo>
                        <a:pt x="419" y="760"/>
                        <a:pt x="419" y="760"/>
                        <a:pt x="419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179" y="760"/>
                        <a:pt x="179" y="760"/>
                        <a:pt x="179" y="7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6" y="860"/>
                        <a:pt x="216" y="860"/>
                        <a:pt x="216" y="860"/>
                      </a:cubicBezTo>
                      <a:cubicBezTo>
                        <a:pt x="488" y="860"/>
                        <a:pt x="488" y="860"/>
                        <a:pt x="488" y="860"/>
                      </a:cubicBezTo>
                      <a:cubicBezTo>
                        <a:pt x="491" y="860"/>
                        <a:pt x="491" y="860"/>
                        <a:pt x="491" y="860"/>
                      </a:cubicBezTo>
                      <a:cubicBezTo>
                        <a:pt x="570" y="625"/>
                        <a:pt x="570" y="625"/>
                        <a:pt x="570" y="625"/>
                      </a:cubicBezTo>
                      <a:cubicBezTo>
                        <a:pt x="651" y="560"/>
                        <a:pt x="702" y="461"/>
                        <a:pt x="702" y="351"/>
                      </a:cubicBezTo>
                      <a:cubicBezTo>
                        <a:pt x="702" y="157"/>
                        <a:pt x="545" y="0"/>
                        <a:pt x="351" y="0"/>
                      </a:cubicBezTo>
                      <a:close/>
                      <a:moveTo>
                        <a:pt x="587" y="438"/>
                      </a:moveTo>
                      <a:cubicBezTo>
                        <a:pt x="568" y="490"/>
                        <a:pt x="531" y="534"/>
                        <a:pt x="485" y="563"/>
                      </a:cubicBezTo>
                      <a:cubicBezTo>
                        <a:pt x="454" y="658"/>
                        <a:pt x="454" y="658"/>
                        <a:pt x="454" y="658"/>
                      </a:cubicBezTo>
                      <a:cubicBezTo>
                        <a:pt x="250" y="658"/>
                        <a:pt x="250" y="658"/>
                        <a:pt x="250" y="658"/>
                      </a:cubicBezTo>
                      <a:cubicBezTo>
                        <a:pt x="219" y="565"/>
                        <a:pt x="219" y="565"/>
                        <a:pt x="219" y="565"/>
                      </a:cubicBezTo>
                      <a:cubicBezTo>
                        <a:pt x="172" y="536"/>
                        <a:pt x="135" y="491"/>
                        <a:pt x="115" y="439"/>
                      </a:cubicBezTo>
                      <a:cubicBezTo>
                        <a:pt x="105" y="411"/>
                        <a:pt x="99" y="382"/>
                        <a:pt x="99" y="351"/>
                      </a:cubicBezTo>
                      <a:cubicBezTo>
                        <a:pt x="99" y="212"/>
                        <a:pt x="212" y="99"/>
                        <a:pt x="351" y="99"/>
                      </a:cubicBezTo>
                      <a:cubicBezTo>
                        <a:pt x="490" y="99"/>
                        <a:pt x="603" y="212"/>
                        <a:pt x="603" y="351"/>
                      </a:cubicBezTo>
                      <a:cubicBezTo>
                        <a:pt x="603" y="381"/>
                        <a:pt x="597" y="411"/>
                        <a:pt x="587" y="43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</p:grpSp>
          <p:sp>
            <p:nvSpPr>
              <p:cNvPr id="38" name="Tekstvak 37">
                <a:extLst>
                  <a:ext uri="{FF2B5EF4-FFF2-40B4-BE49-F238E27FC236}">
                    <a16:creationId xmlns:a16="http://schemas.microsoft.com/office/drawing/2014/main" id="{579447C9-A662-4ABF-99F9-E555681D422D}"/>
                  </a:ext>
                </a:extLst>
              </p:cNvPr>
              <p:cNvSpPr txBox="1"/>
              <p:nvPr userDrawn="1"/>
            </p:nvSpPr>
            <p:spPr>
              <a:xfrm>
                <a:off x="-1753862" y="6420664"/>
                <a:ext cx="759635" cy="389909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Support &amp;</a:t>
                </a:r>
                <a:b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</a:b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Inspiratie</a:t>
                </a:r>
              </a:p>
            </p:txBody>
          </p:sp>
        </p:grpSp>
      </p:grpSp>
      <p:sp>
        <p:nvSpPr>
          <p:cNvPr id="10" name="afbeelding">
            <a:extLst>
              <a:ext uri="{FF2B5EF4-FFF2-40B4-BE49-F238E27FC236}">
                <a16:creationId xmlns:a16="http://schemas.microsoft.com/office/drawing/2014/main" id="{C7934A83-FE0C-48ED-A22D-6F5AD565E50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" y="0"/>
            <a:ext cx="12191999" cy="6858000"/>
          </a:xfrm>
          <a:solidFill>
            <a:schemeClr val="bg1">
              <a:lumMod val="75000"/>
            </a:schemeClr>
          </a:solidFill>
        </p:spPr>
        <p:txBody>
          <a:bodyPr lIns="6660000" bIns="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nl-NL" dirty="0"/>
              <a:t>Selecteer dit kader, ga naar de tab ‘Slidebuilder’, </a:t>
            </a:r>
            <a:br>
              <a:rPr lang="nl-NL" dirty="0"/>
            </a:br>
            <a:r>
              <a:rPr lang="nl-NL" dirty="0"/>
              <a:t>klik op ‘Afbeeldingen’, selecteer de gewenste afbeelding </a:t>
            </a:r>
            <a:br>
              <a:rPr lang="nl-NL" dirty="0"/>
            </a:br>
            <a:r>
              <a:rPr lang="nl-NL" dirty="0"/>
              <a:t>en klik op ‘Invoegen’.</a:t>
            </a:r>
          </a:p>
        </p:txBody>
      </p:sp>
      <p:sp>
        <p:nvSpPr>
          <p:cNvPr id="17" name="Tijdelijke aanduiding voor tekst 16">
            <a:extLst>
              <a:ext uri="{FF2B5EF4-FFF2-40B4-BE49-F238E27FC236}">
                <a16:creationId xmlns:a16="http://schemas.microsoft.com/office/drawing/2014/main" id="{F793F3E3-1A53-4744-A010-2053E913588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 flipH="1">
            <a:off x="1" y="0"/>
            <a:ext cx="6226969" cy="6858000"/>
          </a:xfrm>
          <a:custGeom>
            <a:avLst/>
            <a:gdLst>
              <a:gd name="connsiteX0" fmla="*/ 6226969 w 6226969"/>
              <a:gd name="connsiteY0" fmla="*/ 0 h 6858000"/>
              <a:gd name="connsiteX1" fmla="*/ 5927890 w 6226969"/>
              <a:gd name="connsiteY1" fmla="*/ 0 h 6858000"/>
              <a:gd name="connsiteX2" fmla="*/ 5909733 w 6226969"/>
              <a:gd name="connsiteY2" fmla="*/ 0 h 6858000"/>
              <a:gd name="connsiteX3" fmla="*/ 5708624 w 6226969"/>
              <a:gd name="connsiteY3" fmla="*/ 0 h 6858000"/>
              <a:gd name="connsiteX4" fmla="*/ 0 w 6226969"/>
              <a:gd name="connsiteY4" fmla="*/ 0 h 6858000"/>
              <a:gd name="connsiteX5" fmla="*/ 2812148 w 6226969"/>
              <a:gd name="connsiteY5" fmla="*/ 6857052 h 6858000"/>
              <a:gd name="connsiteX6" fmla="*/ 5708624 w 6226969"/>
              <a:gd name="connsiteY6" fmla="*/ 6855212 h 6858000"/>
              <a:gd name="connsiteX7" fmla="*/ 5708624 w 6226969"/>
              <a:gd name="connsiteY7" fmla="*/ 6858000 h 6858000"/>
              <a:gd name="connsiteX8" fmla="*/ 5909733 w 6226969"/>
              <a:gd name="connsiteY8" fmla="*/ 6858000 h 6858000"/>
              <a:gd name="connsiteX9" fmla="*/ 6226969 w 6226969"/>
              <a:gd name="connsiteY9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226969" h="6858000">
                <a:moveTo>
                  <a:pt x="6226969" y="0"/>
                </a:moveTo>
                <a:lnTo>
                  <a:pt x="5927890" y="0"/>
                </a:lnTo>
                <a:lnTo>
                  <a:pt x="5909733" y="0"/>
                </a:lnTo>
                <a:lnTo>
                  <a:pt x="5708624" y="0"/>
                </a:lnTo>
                <a:lnTo>
                  <a:pt x="0" y="0"/>
                </a:lnTo>
                <a:cubicBezTo>
                  <a:pt x="5319953" y="2715557"/>
                  <a:pt x="923836" y="4853449"/>
                  <a:pt x="2812148" y="6857052"/>
                </a:cubicBezTo>
                <a:lnTo>
                  <a:pt x="5708624" y="6855212"/>
                </a:lnTo>
                <a:lnTo>
                  <a:pt x="5708624" y="6858000"/>
                </a:lnTo>
                <a:lnTo>
                  <a:pt x="5909733" y="6858000"/>
                </a:lnTo>
                <a:lnTo>
                  <a:pt x="6226969" y="685800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nl-NL"/>
              <a:t> </a:t>
            </a:r>
            <a:endParaRPr lang="nl-NL" dirty="0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3A5F0EA5-C728-43C3-9961-76816C74F0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1227323-0856-4EEC-B191-2F8FA49B8F77}" type="datetime1">
              <a:rPr lang="nl-NL" smtClean="0"/>
              <a:t>28-1-2021</a:t>
            </a:fld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694C8395-E270-46ED-8451-E12DA6B75A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Erasmus University Rotterdam </a:t>
            </a:r>
            <a:endParaRPr lang="nl-NL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B9D4F1F4-CAC9-4D63-8BA4-25867D80B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61A1203-CA3D-4D48-AFA0-9D668419C1D5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8" name="- INFO">
            <a:extLst>
              <a:ext uri="{FF2B5EF4-FFF2-40B4-BE49-F238E27FC236}">
                <a16:creationId xmlns:a16="http://schemas.microsoft.com/office/drawing/2014/main" id="{32F620CA-8583-4139-8379-8671C99AE382}"/>
              </a:ext>
            </a:extLst>
          </p:cNvPr>
          <p:cNvSpPr txBox="1"/>
          <p:nvPr userDrawn="1"/>
        </p:nvSpPr>
        <p:spPr>
          <a:xfrm>
            <a:off x="0" y="-363556"/>
            <a:ext cx="12179300" cy="19845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l"/>
            <a:r>
              <a:rPr lang="nl-NL" sz="1400" b="1" cap="all" spc="0" baseline="0">
                <a:solidFill>
                  <a:sysClr val="windowText" lastClr="000000"/>
                </a:solidFill>
                <a:latin typeface="+mn-lt"/>
                <a:cs typeface="Calibri" panose="020F0502020204030204" pitchFamily="34" charset="0"/>
              </a:rPr>
              <a:t>Tekst m + Beeld</a:t>
            </a:r>
            <a:endParaRPr lang="nl-NL" sz="1400" b="1" cap="all" spc="0" baseline="0" dirty="0">
              <a:solidFill>
                <a:sysClr val="windowText" lastClr="000000"/>
              </a:solidFill>
              <a:latin typeface="+mn-lt"/>
              <a:cs typeface="Calibri" panose="020F0502020204030204" pitchFamily="34" charset="0"/>
            </a:endParaRPr>
          </a:p>
        </p:txBody>
      </p:sp>
      <p:sp>
        <p:nvSpPr>
          <p:cNvPr id="9" name="tekst">
            <a:extLst>
              <a:ext uri="{FF2B5EF4-FFF2-40B4-BE49-F238E27FC236}">
                <a16:creationId xmlns:a16="http://schemas.microsoft.com/office/drawing/2014/main" id="{C6037BA4-4233-4C01-BF0C-DDFD5138FB3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7688" y="722568"/>
            <a:ext cx="3636385" cy="5586157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nl-NL"/>
              <a:t>Bullet</a:t>
            </a:r>
          </a:p>
          <a:p>
            <a:pPr lvl="1"/>
            <a:r>
              <a:rPr lang="nl-NL"/>
              <a:t>Sub-bullet</a:t>
            </a:r>
          </a:p>
          <a:p>
            <a:pPr lvl="2"/>
            <a:r>
              <a:rPr lang="nl-NL"/>
              <a:t>Platte tekst</a:t>
            </a:r>
          </a:p>
          <a:p>
            <a:pPr lvl="2"/>
            <a:endParaRPr lang="nl-NL"/>
          </a:p>
          <a:p>
            <a:pPr lvl="3"/>
            <a:r>
              <a:rPr lang="nl-NL"/>
              <a:t>Titel / quote</a:t>
            </a:r>
          </a:p>
          <a:p>
            <a:pPr lvl="4"/>
            <a:r>
              <a:rPr lang="nl-NL"/>
              <a:t>Subtitel</a:t>
            </a:r>
          </a:p>
          <a:p>
            <a:pPr lvl="4"/>
            <a:endParaRPr lang="nl-NL"/>
          </a:p>
          <a:p>
            <a:pPr lvl="5"/>
            <a:r>
              <a:rPr lang="nl-NL"/>
              <a:t>Kop</a:t>
            </a:r>
          </a:p>
          <a:p>
            <a:pPr lvl="6"/>
            <a:r>
              <a:rPr lang="nl-NL"/>
              <a:t>Numerieke bullet</a:t>
            </a:r>
          </a:p>
          <a:p>
            <a:pPr lvl="7"/>
            <a:r>
              <a:rPr lang="nl-NL"/>
              <a:t>Alfabetische bullet</a:t>
            </a:r>
          </a:p>
          <a:p>
            <a:pPr lvl="7"/>
            <a:endParaRPr lang="nl-NL"/>
          </a:p>
          <a:p>
            <a:pPr lvl="8"/>
            <a:r>
              <a:rPr lang="nl-NL"/>
              <a:t>*Bronvermelding</a:t>
            </a:r>
          </a:p>
          <a:p>
            <a:pPr lvl="4"/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328878A-DE85-41E7-B61A-DB981A7729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7479" y="-507081"/>
            <a:ext cx="11114087" cy="492566"/>
          </a:xfrm>
        </p:spPr>
        <p:txBody>
          <a:bodyPr/>
          <a:lstStyle>
            <a:lvl1pPr>
              <a:defRPr sz="1400" cap="all" baseline="0"/>
            </a:lvl1pPr>
          </a:lstStyle>
          <a:p>
            <a:r>
              <a:rPr lang="nl-NL" dirty="0"/>
              <a:t>Tekst M + Beeld</a:t>
            </a:r>
          </a:p>
        </p:txBody>
      </p:sp>
    </p:spTree>
    <p:extLst>
      <p:ext uri="{BB962C8B-B14F-4D97-AF65-F5344CB8AC3E}">
        <p14:creationId xmlns:p14="http://schemas.microsoft.com/office/powerpoint/2010/main" val="1346057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autoRev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" name="- INSTRUCTIES">
            <a:extLst>
              <a:ext uri="{FF2B5EF4-FFF2-40B4-BE49-F238E27FC236}">
                <a16:creationId xmlns:a16="http://schemas.microsoft.com/office/drawing/2014/main" id="{66C09110-BCB1-4B35-9746-C1F91ED39611}"/>
              </a:ext>
            </a:extLst>
          </p:cNvPr>
          <p:cNvGrpSpPr/>
          <p:nvPr userDrawn="1"/>
        </p:nvGrpSpPr>
        <p:grpSpPr>
          <a:xfrm>
            <a:off x="12377595" y="-1"/>
            <a:ext cx="3693386" cy="6688475"/>
            <a:chOff x="-3786165" y="-1"/>
            <a:chExt cx="3693386" cy="6688475"/>
          </a:xfrm>
        </p:grpSpPr>
        <p:sp>
          <p:nvSpPr>
            <p:cNvPr id="82" name="Rechthoek 81">
              <a:extLst>
                <a:ext uri="{FF2B5EF4-FFF2-40B4-BE49-F238E27FC236}">
                  <a16:creationId xmlns:a16="http://schemas.microsoft.com/office/drawing/2014/main" id="{CE784DBF-7F7E-4D89-98D6-8F0CF86ADC17}"/>
                </a:ext>
              </a:extLst>
            </p:cNvPr>
            <p:cNvSpPr/>
            <p:nvPr userDrawn="1"/>
          </p:nvSpPr>
          <p:spPr>
            <a:xfrm>
              <a:off x="-3786165" y="-1"/>
              <a:ext cx="3593091" cy="6034857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Afbeelding invoegen/opmaken</a:t>
              </a:r>
            </a:p>
          </p:txBody>
        </p:sp>
        <p:sp>
          <p:nvSpPr>
            <p:cNvPr id="83" name="Ovaal 82">
              <a:extLst>
                <a:ext uri="{FF2B5EF4-FFF2-40B4-BE49-F238E27FC236}">
                  <a16:creationId xmlns:a16="http://schemas.microsoft.com/office/drawing/2014/main" id="{457461AB-088D-45DC-B93A-A41FB949C7D1}"/>
                </a:ext>
              </a:extLst>
            </p:cNvPr>
            <p:cNvSpPr/>
            <p:nvPr userDrawn="1"/>
          </p:nvSpPr>
          <p:spPr>
            <a:xfrm>
              <a:off x="-3603587" y="46532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84" name="Rechthoek 83">
              <a:extLst>
                <a:ext uri="{FF2B5EF4-FFF2-40B4-BE49-F238E27FC236}">
                  <a16:creationId xmlns:a16="http://schemas.microsoft.com/office/drawing/2014/main" id="{F455382E-1D1D-487E-BBF2-8BEF16EFC2F6}"/>
                </a:ext>
              </a:extLst>
            </p:cNvPr>
            <p:cNvSpPr/>
            <p:nvPr userDrawn="1"/>
          </p:nvSpPr>
          <p:spPr>
            <a:xfrm>
              <a:off x="-3319415" y="465324"/>
              <a:ext cx="2962706" cy="66815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Wanneer nodig, verwijder de bestaande afbeelding d.m.v. de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‘Backspace toets’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Selecteer het afbeeldingskader, ga naar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‘Slidebuilder'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en klik op de knop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'Afbeeldingen’</a:t>
              </a:r>
              <a:endParaRPr kumimoji="0" lang="nl-NL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5" name="Ovaal 84">
              <a:extLst>
                <a:ext uri="{FF2B5EF4-FFF2-40B4-BE49-F238E27FC236}">
                  <a16:creationId xmlns:a16="http://schemas.microsoft.com/office/drawing/2014/main" id="{B4D33685-8116-4851-81F1-20EDD6277850}"/>
                </a:ext>
              </a:extLst>
            </p:cNvPr>
            <p:cNvSpPr/>
            <p:nvPr userDrawn="1"/>
          </p:nvSpPr>
          <p:spPr>
            <a:xfrm>
              <a:off x="-3603587" y="2633935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86" name="Rechthoek 85">
              <a:extLst>
                <a:ext uri="{FF2B5EF4-FFF2-40B4-BE49-F238E27FC236}">
                  <a16:creationId xmlns:a16="http://schemas.microsoft.com/office/drawing/2014/main" id="{EFEDF4F2-4681-4370-AC35-2D486054B9B4}"/>
                </a:ext>
              </a:extLst>
            </p:cNvPr>
            <p:cNvSpPr/>
            <p:nvPr userDrawn="1"/>
          </p:nvSpPr>
          <p:spPr>
            <a:xfrm>
              <a:off x="-3319416" y="2633936"/>
              <a:ext cx="3126341" cy="46279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Klik met de rechter muisknop op de miniatuurweergave van de dia aan de linkerkant van het scherm en kies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‘Dia herstellen’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87" name="Ovaal 86">
              <a:extLst>
                <a:ext uri="{FF2B5EF4-FFF2-40B4-BE49-F238E27FC236}">
                  <a16:creationId xmlns:a16="http://schemas.microsoft.com/office/drawing/2014/main" id="{5250C30E-F5E8-4505-9307-8C49C383BF10}"/>
                </a:ext>
              </a:extLst>
            </p:cNvPr>
            <p:cNvSpPr/>
            <p:nvPr userDrawn="1"/>
          </p:nvSpPr>
          <p:spPr>
            <a:xfrm>
              <a:off x="-3603587" y="4226365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88" name="Rechthoek 87">
              <a:extLst>
                <a:ext uri="{FF2B5EF4-FFF2-40B4-BE49-F238E27FC236}">
                  <a16:creationId xmlns:a16="http://schemas.microsoft.com/office/drawing/2014/main" id="{51D3548C-3845-4804-A8A3-634CC4ED5A57}"/>
                </a:ext>
              </a:extLst>
            </p:cNvPr>
            <p:cNvSpPr/>
            <p:nvPr userDrawn="1"/>
          </p:nvSpPr>
          <p:spPr>
            <a:xfrm>
              <a:off x="-3319416" y="4226366"/>
              <a:ext cx="3008779" cy="820954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Om de afbeelding te schalen of bij te snijden, ga naar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‘Hulpmiddelen voor afbeeldingen - Opmaak’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en klik op de knop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‘Bijsnijden’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Schaal met de bolletjes de afbeelding en met de hoekjes het afbeeldingskader.</a:t>
              </a:r>
            </a:p>
          </p:txBody>
        </p:sp>
        <p:sp>
          <p:nvSpPr>
            <p:cNvPr id="89" name="Rechthoek 88">
              <a:extLst>
                <a:ext uri="{FF2B5EF4-FFF2-40B4-BE49-F238E27FC236}">
                  <a16:creationId xmlns:a16="http://schemas.microsoft.com/office/drawing/2014/main" id="{D861939D-257B-44D0-AB27-94711DEAA3A4}"/>
                </a:ext>
              </a:extLst>
            </p:cNvPr>
            <p:cNvSpPr/>
            <p:nvPr userDrawn="1"/>
          </p:nvSpPr>
          <p:spPr>
            <a:xfrm>
              <a:off x="-3316836" y="3200265"/>
              <a:ext cx="1239216" cy="719917"/>
            </a:xfrm>
            <a:prstGeom prst="rect">
              <a:avLst/>
            </a:prstGeom>
            <a:pattFill prst="wdUpDiag">
              <a:fgClr>
                <a:srgbClr val="E0E0E0"/>
              </a:fgClr>
              <a:bgClr>
                <a:srgbClr val="ECECEC"/>
              </a:bgClr>
            </a:pattFill>
            <a:ln w="12700">
              <a:solidFill>
                <a:srgbClr val="D3D3D3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72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nl-NL" sz="1000" b="0" i="1" noProof="0" dirty="0">
                <a:solidFill>
                  <a:srgbClr val="211F26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90" name="Groep 89">
              <a:extLst>
                <a:ext uri="{FF2B5EF4-FFF2-40B4-BE49-F238E27FC236}">
                  <a16:creationId xmlns:a16="http://schemas.microsoft.com/office/drawing/2014/main" id="{3C075A4F-09EB-48F1-B5A6-81E50B9303C3}"/>
                </a:ext>
              </a:extLst>
            </p:cNvPr>
            <p:cNvGrpSpPr/>
            <p:nvPr userDrawn="1"/>
          </p:nvGrpSpPr>
          <p:grpSpPr>
            <a:xfrm>
              <a:off x="-2485819" y="3479783"/>
              <a:ext cx="1222990" cy="563933"/>
              <a:chOff x="-2485819" y="3399207"/>
              <a:chExt cx="1222990" cy="563933"/>
            </a:xfrm>
          </p:grpSpPr>
          <p:sp>
            <p:nvSpPr>
              <p:cNvPr id="129" name="Rechthoek 128">
                <a:extLst>
                  <a:ext uri="{FF2B5EF4-FFF2-40B4-BE49-F238E27FC236}">
                    <a16:creationId xmlns:a16="http://schemas.microsoft.com/office/drawing/2014/main" id="{B61D21AD-E986-456E-B2F4-530EF9737CA7}"/>
                  </a:ext>
                </a:extLst>
              </p:cNvPr>
              <p:cNvSpPr/>
              <p:nvPr userDrawn="1"/>
            </p:nvSpPr>
            <p:spPr>
              <a:xfrm>
                <a:off x="-2485819" y="3399207"/>
                <a:ext cx="1176476" cy="504851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30" name="Rechthoek 129">
                <a:extLst>
                  <a:ext uri="{FF2B5EF4-FFF2-40B4-BE49-F238E27FC236}">
                    <a16:creationId xmlns:a16="http://schemas.microsoft.com/office/drawing/2014/main" id="{130F410F-EB76-469A-9DC2-5986DF2FA014}"/>
                  </a:ext>
                </a:extLst>
              </p:cNvPr>
              <p:cNvSpPr/>
              <p:nvPr userDrawn="1"/>
            </p:nvSpPr>
            <p:spPr>
              <a:xfrm>
                <a:off x="-2479584" y="3652838"/>
                <a:ext cx="1164007" cy="246701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131" name="Groep 130">
                <a:extLst>
                  <a:ext uri="{FF2B5EF4-FFF2-40B4-BE49-F238E27FC236}">
                    <a16:creationId xmlns:a16="http://schemas.microsoft.com/office/drawing/2014/main" id="{B9EFA7D2-0D7A-4E59-A826-A91BC8C0D330}"/>
                  </a:ext>
                </a:extLst>
              </p:cNvPr>
              <p:cNvGrpSpPr/>
              <p:nvPr userDrawn="1"/>
            </p:nvGrpSpPr>
            <p:grpSpPr>
              <a:xfrm>
                <a:off x="-2403869" y="3460544"/>
                <a:ext cx="155951" cy="131922"/>
                <a:chOff x="12968836" y="3354170"/>
                <a:chExt cx="404806" cy="342433"/>
              </a:xfrm>
            </p:grpSpPr>
            <p:sp>
              <p:nvSpPr>
                <p:cNvPr id="144" name="Rechthoek: afgeronde hoeken 143">
                  <a:extLst>
                    <a:ext uri="{FF2B5EF4-FFF2-40B4-BE49-F238E27FC236}">
                      <a16:creationId xmlns:a16="http://schemas.microsoft.com/office/drawing/2014/main" id="{CA94FC94-E8E9-42DF-B783-ABDA25F1F541}"/>
                    </a:ext>
                  </a:extLst>
                </p:cNvPr>
                <p:cNvSpPr/>
                <p:nvPr userDrawn="1"/>
              </p:nvSpPr>
              <p:spPr>
                <a:xfrm>
                  <a:off x="12968836" y="3354170"/>
                  <a:ext cx="404806" cy="342433"/>
                </a:xfrm>
                <a:prstGeom prst="roundRect">
                  <a:avLst>
                    <a:gd name="adj" fmla="val 2911"/>
                  </a:avLst>
                </a:prstGeom>
                <a:solidFill>
                  <a:schemeClr val="bg1"/>
                </a:solidFill>
                <a:ln w="12700">
                  <a:solidFill>
                    <a:srgbClr val="81818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8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45" name="Rechthoek 144">
                  <a:extLst>
                    <a:ext uri="{FF2B5EF4-FFF2-40B4-BE49-F238E27FC236}">
                      <a16:creationId xmlns:a16="http://schemas.microsoft.com/office/drawing/2014/main" id="{615BA5A5-EB67-48A9-AB50-6D3A8086E17D}"/>
                    </a:ext>
                  </a:extLst>
                </p:cNvPr>
                <p:cNvSpPr/>
                <p:nvPr userDrawn="1"/>
              </p:nvSpPr>
              <p:spPr>
                <a:xfrm>
                  <a:off x="13025180" y="3401181"/>
                  <a:ext cx="305213" cy="41563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46" name="Rechthoek 145">
                  <a:extLst>
                    <a:ext uri="{FF2B5EF4-FFF2-40B4-BE49-F238E27FC236}">
                      <a16:creationId xmlns:a16="http://schemas.microsoft.com/office/drawing/2014/main" id="{4A0668BD-D5BA-4F58-8E0E-8CF796CA0E91}"/>
                    </a:ext>
                  </a:extLst>
                </p:cNvPr>
                <p:cNvSpPr/>
                <p:nvPr userDrawn="1"/>
              </p:nvSpPr>
              <p:spPr>
                <a:xfrm>
                  <a:off x="13025181" y="3471575"/>
                  <a:ext cx="118778" cy="181691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47" name="Rechthoek 146">
                  <a:extLst>
                    <a:ext uri="{FF2B5EF4-FFF2-40B4-BE49-F238E27FC236}">
                      <a16:creationId xmlns:a16="http://schemas.microsoft.com/office/drawing/2014/main" id="{D20464FE-FFAB-4EE9-95D8-D2AA29EAD86F}"/>
                    </a:ext>
                  </a:extLst>
                </p:cNvPr>
                <p:cNvSpPr/>
                <p:nvPr userDrawn="1"/>
              </p:nvSpPr>
              <p:spPr>
                <a:xfrm>
                  <a:off x="13180812" y="3481982"/>
                  <a:ext cx="13527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48" name="Rechthoek 147">
                  <a:extLst>
                    <a:ext uri="{FF2B5EF4-FFF2-40B4-BE49-F238E27FC236}">
                      <a16:creationId xmlns:a16="http://schemas.microsoft.com/office/drawing/2014/main" id="{89330452-9F5C-44BD-84D1-4463E05845FD}"/>
                    </a:ext>
                  </a:extLst>
                </p:cNvPr>
                <p:cNvSpPr/>
                <p:nvPr userDrawn="1"/>
              </p:nvSpPr>
              <p:spPr>
                <a:xfrm>
                  <a:off x="13180812" y="3554800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49" name="Rechthoek 148">
                  <a:extLst>
                    <a:ext uri="{FF2B5EF4-FFF2-40B4-BE49-F238E27FC236}">
                      <a16:creationId xmlns:a16="http://schemas.microsoft.com/office/drawing/2014/main" id="{C505CECE-53D2-4EFE-BA5A-13C7CC423571}"/>
                    </a:ext>
                  </a:extLst>
                </p:cNvPr>
                <p:cNvSpPr/>
                <p:nvPr userDrawn="1"/>
              </p:nvSpPr>
              <p:spPr>
                <a:xfrm>
                  <a:off x="13180812" y="3627618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32" name="Groep 131">
                <a:extLst>
                  <a:ext uri="{FF2B5EF4-FFF2-40B4-BE49-F238E27FC236}">
                    <a16:creationId xmlns:a16="http://schemas.microsoft.com/office/drawing/2014/main" id="{2D5DD766-1108-4649-B651-0C5E3545B3D1}"/>
                  </a:ext>
                </a:extLst>
              </p:cNvPr>
              <p:cNvGrpSpPr/>
              <p:nvPr userDrawn="1"/>
            </p:nvGrpSpPr>
            <p:grpSpPr>
              <a:xfrm>
                <a:off x="-2423424" y="3690208"/>
                <a:ext cx="166739" cy="218963"/>
                <a:chOff x="12940828" y="3950597"/>
                <a:chExt cx="432813" cy="568367"/>
              </a:xfrm>
            </p:grpSpPr>
            <p:grpSp>
              <p:nvGrpSpPr>
                <p:cNvPr id="136" name="Groep 135">
                  <a:extLst>
                    <a:ext uri="{FF2B5EF4-FFF2-40B4-BE49-F238E27FC236}">
                      <a16:creationId xmlns:a16="http://schemas.microsoft.com/office/drawing/2014/main" id="{3236F4CA-5E3E-4F03-81AF-BBB022286434}"/>
                    </a:ext>
                  </a:extLst>
                </p:cNvPr>
                <p:cNvGrpSpPr/>
                <p:nvPr userDrawn="1"/>
              </p:nvGrpSpPr>
              <p:grpSpPr>
                <a:xfrm>
                  <a:off x="13000382" y="4006891"/>
                  <a:ext cx="373259" cy="315747"/>
                  <a:chOff x="12968836" y="3354170"/>
                  <a:chExt cx="404806" cy="342433"/>
                </a:xfrm>
              </p:grpSpPr>
              <p:sp>
                <p:nvSpPr>
                  <p:cNvPr id="138" name="Rechthoek: afgeronde hoeken 137">
                    <a:extLst>
                      <a:ext uri="{FF2B5EF4-FFF2-40B4-BE49-F238E27FC236}">
                        <a16:creationId xmlns:a16="http://schemas.microsoft.com/office/drawing/2014/main" id="{AA8FAECA-6D1A-481A-BB8B-FC9AC302CF4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968836" y="3354170"/>
                    <a:ext cx="404806" cy="342433"/>
                  </a:xfrm>
                  <a:prstGeom prst="roundRect">
                    <a:avLst>
                      <a:gd name="adj" fmla="val 2911"/>
                    </a:avLst>
                  </a:prstGeom>
                  <a:solidFill>
                    <a:schemeClr val="bg1"/>
                  </a:solidFill>
                  <a:ln w="12700">
                    <a:solidFill>
                      <a:srgbClr val="81818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lvl="0">
                      <a:lnSpc>
                        <a:spcPct val="90000"/>
                      </a:lnSpc>
                      <a:spcBef>
                        <a:spcPts val="600"/>
                      </a:spcBef>
                      <a:spcAft>
                        <a:spcPts val="600"/>
                      </a:spcAft>
                    </a:pPr>
                    <a:endParaRPr lang="nl-NL" sz="800" b="0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39" name="Rechthoek 138">
                    <a:extLst>
                      <a:ext uri="{FF2B5EF4-FFF2-40B4-BE49-F238E27FC236}">
                        <a16:creationId xmlns:a16="http://schemas.microsoft.com/office/drawing/2014/main" id="{1AF839B4-FA5C-4C10-BDF7-5EBC892D123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0" y="3401181"/>
                    <a:ext cx="305213" cy="41563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40" name="Rechthoek 139">
                    <a:extLst>
                      <a:ext uri="{FF2B5EF4-FFF2-40B4-BE49-F238E27FC236}">
                        <a16:creationId xmlns:a16="http://schemas.microsoft.com/office/drawing/2014/main" id="{D7C5E34D-4C07-48F1-8FCA-E72F4C81B72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1" y="3471575"/>
                    <a:ext cx="118778" cy="181691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41" name="Rechthoek 140">
                    <a:extLst>
                      <a:ext uri="{FF2B5EF4-FFF2-40B4-BE49-F238E27FC236}">
                        <a16:creationId xmlns:a16="http://schemas.microsoft.com/office/drawing/2014/main" id="{0ED4AC0F-1992-4341-89C5-2B8B20EF9EE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481982"/>
                    <a:ext cx="13527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42" name="Rechthoek 141">
                    <a:extLst>
                      <a:ext uri="{FF2B5EF4-FFF2-40B4-BE49-F238E27FC236}">
                        <a16:creationId xmlns:a16="http://schemas.microsoft.com/office/drawing/2014/main" id="{797CFCB9-5CFB-40F7-BD9E-D8DE0E295D4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554800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43" name="Rechthoek 142">
                    <a:extLst>
                      <a:ext uri="{FF2B5EF4-FFF2-40B4-BE49-F238E27FC236}">
                        <a16:creationId xmlns:a16="http://schemas.microsoft.com/office/drawing/2014/main" id="{08E9FE96-8B2B-493F-B23F-2BA439B7488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627618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sp>
              <p:nvSpPr>
                <p:cNvPr id="137" name="Boog 136">
                  <a:extLst>
                    <a:ext uri="{FF2B5EF4-FFF2-40B4-BE49-F238E27FC236}">
                      <a16:creationId xmlns:a16="http://schemas.microsoft.com/office/drawing/2014/main" id="{2B859560-53CE-4E68-9F8D-3C5BDCD253AE}"/>
                    </a:ext>
                  </a:extLst>
                </p:cNvPr>
                <p:cNvSpPr/>
                <p:nvPr userDrawn="1"/>
              </p:nvSpPr>
              <p:spPr>
                <a:xfrm rot="17637075">
                  <a:off x="12776155" y="4115270"/>
                  <a:ext cx="568367" cy="239021"/>
                </a:xfrm>
                <a:prstGeom prst="arc">
                  <a:avLst>
                    <a:gd name="adj1" fmla="val 15959368"/>
                    <a:gd name="adj2" fmla="val 1354623"/>
                  </a:avLst>
                </a:prstGeom>
                <a:noFill/>
                <a:ln w="19050" cap="flat" cmpd="sng" algn="ctr">
                  <a:solidFill>
                    <a:srgbClr val="4D82B8"/>
                  </a:solidFill>
                  <a:prstDash val="solid"/>
                  <a:headEnd type="arrow" w="med" len="sm"/>
                </a:ln>
                <a:effectLst/>
              </p:spPr>
              <p:txBody>
                <a:bodyPr rtlCol="0" anchor="ctr">
                  <a:noAutofit/>
                </a:bodyPr>
                <a:lstStyle/>
                <a:p>
                  <a:pPr algn="ctr"/>
                  <a:endParaRPr lang="nl-NL" sz="240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133" name="Tekstvak 132">
                <a:extLst>
                  <a:ext uri="{FF2B5EF4-FFF2-40B4-BE49-F238E27FC236}">
                    <a16:creationId xmlns:a16="http://schemas.microsoft.com/office/drawing/2014/main" id="{BC801DA1-356A-4DAB-A4CB-D392534C6C1E}"/>
                  </a:ext>
                </a:extLst>
              </p:cNvPr>
              <p:cNvSpPr txBox="1"/>
              <p:nvPr userDrawn="1"/>
            </p:nvSpPr>
            <p:spPr>
              <a:xfrm>
                <a:off x="-2245455" y="3460544"/>
                <a:ext cx="896116" cy="134709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Indeling</a:t>
                </a:r>
              </a:p>
            </p:txBody>
          </p:sp>
          <p:sp>
            <p:nvSpPr>
              <p:cNvPr id="134" name="Tekstvak 133">
                <a:extLst>
                  <a:ext uri="{FF2B5EF4-FFF2-40B4-BE49-F238E27FC236}">
                    <a16:creationId xmlns:a16="http://schemas.microsoft.com/office/drawing/2014/main" id="{4C6F9372-A738-42A5-A786-04CB3A7F5280}"/>
                  </a:ext>
                </a:extLst>
              </p:cNvPr>
              <p:cNvSpPr txBox="1"/>
              <p:nvPr userDrawn="1"/>
            </p:nvSpPr>
            <p:spPr>
              <a:xfrm>
                <a:off x="-2258884" y="3712980"/>
                <a:ext cx="909545" cy="126416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Dia Herstellen</a:t>
                </a:r>
              </a:p>
            </p:txBody>
          </p:sp>
          <p:sp>
            <p:nvSpPr>
              <p:cNvPr id="135" name="Vrije vorm: vorm 134">
                <a:extLst>
                  <a:ext uri="{FF2B5EF4-FFF2-40B4-BE49-F238E27FC236}">
                    <a16:creationId xmlns:a16="http://schemas.microsoft.com/office/drawing/2014/main" id="{1172F209-2D88-4D1C-A8C1-092172991C78}"/>
                  </a:ext>
                </a:extLst>
              </p:cNvPr>
              <p:cNvSpPr/>
              <p:nvPr userDrawn="1"/>
            </p:nvSpPr>
            <p:spPr>
              <a:xfrm>
                <a:off x="-1360391" y="3783140"/>
                <a:ext cx="97562" cy="180000"/>
              </a:xfrm>
              <a:custGeom>
                <a:avLst/>
                <a:gdLst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41194 w 880280"/>
                  <a:gd name="connsiteY2" fmla="*/ 96899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27546 w 880280"/>
                  <a:gd name="connsiteY2" fmla="*/ 975815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00250 w 880280"/>
                  <a:gd name="connsiteY2" fmla="*/ 100311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11791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498144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80280" h="1624084">
                    <a:moveTo>
                      <a:pt x="0" y="0"/>
                    </a:moveTo>
                    <a:lnTo>
                      <a:pt x="0" y="1262418"/>
                    </a:lnTo>
                    <a:lnTo>
                      <a:pt x="313898" y="996287"/>
                    </a:lnTo>
                    <a:lnTo>
                      <a:pt x="620973" y="1624084"/>
                    </a:lnTo>
                    <a:lnTo>
                      <a:pt x="839337" y="1480782"/>
                    </a:lnTo>
                    <a:lnTo>
                      <a:pt x="498144" y="900753"/>
                    </a:lnTo>
                    <a:lnTo>
                      <a:pt x="880280" y="8939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91" name="Groep 90">
              <a:extLst>
                <a:ext uri="{FF2B5EF4-FFF2-40B4-BE49-F238E27FC236}">
                  <a16:creationId xmlns:a16="http://schemas.microsoft.com/office/drawing/2014/main" id="{4671F0D8-C184-4051-A5CF-89944AF940F6}"/>
                </a:ext>
              </a:extLst>
            </p:cNvPr>
            <p:cNvGrpSpPr/>
            <p:nvPr userDrawn="1"/>
          </p:nvGrpSpPr>
          <p:grpSpPr>
            <a:xfrm>
              <a:off x="-3786165" y="5728778"/>
              <a:ext cx="3693386" cy="959696"/>
              <a:chOff x="-3786437" y="6163468"/>
              <a:chExt cx="3693386" cy="959696"/>
            </a:xfrm>
          </p:grpSpPr>
          <p:sp>
            <p:nvSpPr>
              <p:cNvPr id="119" name="Rechthoek 118">
                <a:extLst>
                  <a:ext uri="{FF2B5EF4-FFF2-40B4-BE49-F238E27FC236}">
                    <a16:creationId xmlns:a16="http://schemas.microsoft.com/office/drawing/2014/main" id="{4589A25F-BBAF-4BB2-A234-5FDB14ED4CEC}"/>
                  </a:ext>
                </a:extLst>
              </p:cNvPr>
              <p:cNvSpPr/>
              <p:nvPr userDrawn="1"/>
            </p:nvSpPr>
            <p:spPr>
              <a:xfrm>
                <a:off x="-3786437" y="6295164"/>
                <a:ext cx="3593637" cy="828000"/>
              </a:xfrm>
              <a:prstGeom prst="rect">
                <a:avLst/>
              </a:prstGeom>
              <a:solidFill>
                <a:srgbClr val="ECECEC"/>
              </a:solidFill>
              <a:ln w="6350">
                <a:solidFill>
                  <a:srgbClr val="ECECE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1200" b="1" cap="all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MEER WETEN?</a:t>
                </a:r>
                <a:br>
                  <a:rPr lang="nl-NL" sz="1200" b="1" cap="all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nl-NL" sz="1200" kern="1200" cap="none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Ga naar de tab</a:t>
                </a:r>
                <a:r>
                  <a:rPr lang="nl-NL" sz="1200" b="1" cap="all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'SLIDEBUILDER’ </a:t>
                </a:r>
                <a:r>
                  <a:rPr lang="nl-NL" sz="1200" kern="1200" cap="none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en klik</a:t>
                </a:r>
                <a:br>
                  <a:rPr lang="nl-NL" sz="1200" kern="1200" cap="none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</a:br>
                <a:r>
                  <a:rPr lang="nl-NL" sz="1200" kern="1200" cap="none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op de knop </a:t>
                </a:r>
                <a:r>
                  <a:rPr lang="nl-NL" sz="1200" b="1" cap="all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'Support &amp; Inspiratie'</a:t>
                </a:r>
              </a:p>
            </p:txBody>
          </p:sp>
          <p:grpSp>
            <p:nvGrpSpPr>
              <p:cNvPr id="120" name="ICOON_info">
                <a:extLst>
                  <a:ext uri="{FF2B5EF4-FFF2-40B4-BE49-F238E27FC236}">
                    <a16:creationId xmlns:a16="http://schemas.microsoft.com/office/drawing/2014/main" id="{F493A4B9-DCF0-48E6-9D9E-46675A4138EE}"/>
                  </a:ext>
                </a:extLst>
              </p:cNvPr>
              <p:cNvGrpSpPr/>
              <p:nvPr userDrawn="1"/>
            </p:nvGrpSpPr>
            <p:grpSpPr>
              <a:xfrm>
                <a:off x="-376736" y="6163468"/>
                <a:ext cx="283685" cy="283685"/>
                <a:chOff x="-510741" y="5913713"/>
                <a:chExt cx="267555" cy="267555"/>
              </a:xfrm>
            </p:grpSpPr>
            <p:sp>
              <p:nvSpPr>
                <p:cNvPr id="127" name="Ovaal 126">
                  <a:extLst>
                    <a:ext uri="{FF2B5EF4-FFF2-40B4-BE49-F238E27FC236}">
                      <a16:creationId xmlns:a16="http://schemas.microsoft.com/office/drawing/2014/main" id="{42976F95-03DC-43C0-8295-B506EA022E5D}"/>
                    </a:ext>
                  </a:extLst>
                </p:cNvPr>
                <p:cNvSpPr/>
                <p:nvPr userDrawn="1"/>
              </p:nvSpPr>
              <p:spPr>
                <a:xfrm>
                  <a:off x="-491853" y="5932072"/>
                  <a:ext cx="230835" cy="230835"/>
                </a:xfrm>
                <a:prstGeom prst="ellipse">
                  <a:avLst/>
                </a:prstGeom>
                <a:solidFill>
                  <a:srgbClr val="211F2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1600" cap="all" baseline="0" noProof="0" dirty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28" name="Graphic 163" descr="Informatie">
                  <a:extLst>
                    <a:ext uri="{FF2B5EF4-FFF2-40B4-BE49-F238E27FC236}">
                      <a16:creationId xmlns:a16="http://schemas.microsoft.com/office/drawing/2014/main" id="{6D4C7ABA-48DF-4F2D-B1C8-5969E92C37CD}"/>
                    </a:ext>
                  </a:extLst>
                </p:cNvPr>
                <p:cNvSpPr/>
                <p:nvPr/>
              </p:nvSpPr>
              <p:spPr>
                <a:xfrm>
                  <a:off x="-510741" y="5913713"/>
                  <a:ext cx="267555" cy="267555"/>
                </a:xfrm>
                <a:custGeom>
                  <a:avLst/>
                  <a:gdLst>
                    <a:gd name="connsiteX0" fmla="*/ 145860 w 291719"/>
                    <a:gd name="connsiteY0" fmla="*/ 0 h 291719"/>
                    <a:gd name="connsiteX1" fmla="*/ 0 w 291719"/>
                    <a:gd name="connsiteY1" fmla="*/ 145860 h 291719"/>
                    <a:gd name="connsiteX2" fmla="*/ 145860 w 291719"/>
                    <a:gd name="connsiteY2" fmla="*/ 291720 h 291719"/>
                    <a:gd name="connsiteX3" fmla="*/ 291720 w 291719"/>
                    <a:gd name="connsiteY3" fmla="*/ 145860 h 291719"/>
                    <a:gd name="connsiteX4" fmla="*/ 145860 w 291719"/>
                    <a:gd name="connsiteY4" fmla="*/ 0 h 291719"/>
                    <a:gd name="connsiteX5" fmla="*/ 138183 w 291719"/>
                    <a:gd name="connsiteY5" fmla="*/ 38384 h 291719"/>
                    <a:gd name="connsiteX6" fmla="*/ 157375 w 291719"/>
                    <a:gd name="connsiteY6" fmla="*/ 57576 h 291719"/>
                    <a:gd name="connsiteX7" fmla="*/ 138183 w 291719"/>
                    <a:gd name="connsiteY7" fmla="*/ 76768 h 291719"/>
                    <a:gd name="connsiteX8" fmla="*/ 118991 w 291719"/>
                    <a:gd name="connsiteY8" fmla="*/ 57576 h 291719"/>
                    <a:gd name="connsiteX9" fmla="*/ 138183 w 291719"/>
                    <a:gd name="connsiteY9" fmla="*/ 38384 h 291719"/>
                    <a:gd name="connsiteX10" fmla="*/ 184244 w 291719"/>
                    <a:gd name="connsiteY10" fmla="*/ 253336 h 291719"/>
                    <a:gd name="connsiteX11" fmla="*/ 107476 w 291719"/>
                    <a:gd name="connsiteY11" fmla="*/ 253336 h 291719"/>
                    <a:gd name="connsiteX12" fmla="*/ 107476 w 291719"/>
                    <a:gd name="connsiteY12" fmla="*/ 230305 h 291719"/>
                    <a:gd name="connsiteX13" fmla="*/ 134345 w 291719"/>
                    <a:gd name="connsiteY13" fmla="*/ 230305 h 291719"/>
                    <a:gd name="connsiteX14" fmla="*/ 134345 w 291719"/>
                    <a:gd name="connsiteY14" fmla="*/ 115153 h 291719"/>
                    <a:gd name="connsiteX15" fmla="*/ 111314 w 291719"/>
                    <a:gd name="connsiteY15" fmla="*/ 115153 h 291719"/>
                    <a:gd name="connsiteX16" fmla="*/ 111314 w 291719"/>
                    <a:gd name="connsiteY16" fmla="*/ 92122 h 291719"/>
                    <a:gd name="connsiteX17" fmla="*/ 157375 w 291719"/>
                    <a:gd name="connsiteY17" fmla="*/ 92122 h 291719"/>
                    <a:gd name="connsiteX18" fmla="*/ 157375 w 291719"/>
                    <a:gd name="connsiteY18" fmla="*/ 115153 h 291719"/>
                    <a:gd name="connsiteX19" fmla="*/ 157375 w 291719"/>
                    <a:gd name="connsiteY19" fmla="*/ 230305 h 291719"/>
                    <a:gd name="connsiteX20" fmla="*/ 184244 w 291719"/>
                    <a:gd name="connsiteY20" fmla="*/ 230305 h 291719"/>
                    <a:gd name="connsiteX21" fmla="*/ 184244 w 291719"/>
                    <a:gd name="connsiteY21" fmla="*/ 253336 h 2917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291719" h="291719">
                      <a:moveTo>
                        <a:pt x="145860" y="0"/>
                      </a:moveTo>
                      <a:cubicBezTo>
                        <a:pt x="65253" y="0"/>
                        <a:pt x="0" y="65253"/>
                        <a:pt x="0" y="145860"/>
                      </a:cubicBezTo>
                      <a:cubicBezTo>
                        <a:pt x="0" y="226467"/>
                        <a:pt x="65253" y="291720"/>
                        <a:pt x="145860" y="291720"/>
                      </a:cubicBezTo>
                      <a:cubicBezTo>
                        <a:pt x="226467" y="291720"/>
                        <a:pt x="291720" y="226467"/>
                        <a:pt x="291720" y="145860"/>
                      </a:cubicBezTo>
                      <a:cubicBezTo>
                        <a:pt x="291720" y="65253"/>
                        <a:pt x="226467" y="0"/>
                        <a:pt x="145860" y="0"/>
                      </a:cubicBezTo>
                      <a:close/>
                      <a:moveTo>
                        <a:pt x="138183" y="38384"/>
                      </a:moveTo>
                      <a:cubicBezTo>
                        <a:pt x="148931" y="38384"/>
                        <a:pt x="157375" y="46829"/>
                        <a:pt x="157375" y="57576"/>
                      </a:cubicBezTo>
                      <a:cubicBezTo>
                        <a:pt x="157375" y="68324"/>
                        <a:pt x="148931" y="76768"/>
                        <a:pt x="138183" y="76768"/>
                      </a:cubicBezTo>
                      <a:cubicBezTo>
                        <a:pt x="127435" y="76768"/>
                        <a:pt x="118991" y="68324"/>
                        <a:pt x="118991" y="57576"/>
                      </a:cubicBezTo>
                      <a:cubicBezTo>
                        <a:pt x="118991" y="46829"/>
                        <a:pt x="127435" y="38384"/>
                        <a:pt x="138183" y="38384"/>
                      </a:cubicBezTo>
                      <a:close/>
                      <a:moveTo>
                        <a:pt x="184244" y="253336"/>
                      </a:moveTo>
                      <a:lnTo>
                        <a:pt x="107476" y="253336"/>
                      </a:lnTo>
                      <a:lnTo>
                        <a:pt x="107476" y="230305"/>
                      </a:lnTo>
                      <a:lnTo>
                        <a:pt x="134345" y="230305"/>
                      </a:lnTo>
                      <a:lnTo>
                        <a:pt x="134345" y="115153"/>
                      </a:lnTo>
                      <a:lnTo>
                        <a:pt x="111314" y="115153"/>
                      </a:lnTo>
                      <a:lnTo>
                        <a:pt x="111314" y="92122"/>
                      </a:lnTo>
                      <a:lnTo>
                        <a:pt x="157375" y="92122"/>
                      </a:lnTo>
                      <a:lnTo>
                        <a:pt x="157375" y="115153"/>
                      </a:lnTo>
                      <a:lnTo>
                        <a:pt x="157375" y="230305"/>
                      </a:lnTo>
                      <a:lnTo>
                        <a:pt x="184244" y="230305"/>
                      </a:lnTo>
                      <a:lnTo>
                        <a:pt x="184244" y="253336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 w="3770" cap="flat">
                  <a:noFill/>
                  <a:prstDash val="solid"/>
                  <a:miter/>
                </a:ln>
              </p:spPr>
              <p:txBody>
                <a:bodyPr rtlCol="0" anchor="ctr">
                  <a:noAutofit/>
                </a:bodyPr>
                <a:lstStyle/>
                <a:p>
                  <a:endParaRPr lang="nl-NL" sz="200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21" name="Groep 120">
                <a:extLst>
                  <a:ext uri="{FF2B5EF4-FFF2-40B4-BE49-F238E27FC236}">
                    <a16:creationId xmlns:a16="http://schemas.microsoft.com/office/drawing/2014/main" id="{AFC26134-C717-4D75-9FE9-CFCC7122A6EF}"/>
                  </a:ext>
                </a:extLst>
              </p:cNvPr>
              <p:cNvGrpSpPr/>
              <p:nvPr userDrawn="1"/>
            </p:nvGrpSpPr>
            <p:grpSpPr>
              <a:xfrm>
                <a:off x="-938434" y="6420818"/>
                <a:ext cx="627798" cy="576693"/>
                <a:chOff x="-938434" y="4570310"/>
                <a:chExt cx="627798" cy="576693"/>
              </a:xfrm>
            </p:grpSpPr>
            <p:grpSp>
              <p:nvGrpSpPr>
                <p:cNvPr id="122" name="Inspireren">
                  <a:extLst>
                    <a:ext uri="{FF2B5EF4-FFF2-40B4-BE49-F238E27FC236}">
                      <a16:creationId xmlns:a16="http://schemas.microsoft.com/office/drawing/2014/main" id="{59CFBBFE-2835-4AF8-A630-0F3A7A3C9BEC}"/>
                    </a:ext>
                  </a:extLst>
                </p:cNvPr>
                <p:cNvGrpSpPr>
                  <a:grpSpLocks noChangeAspect="1"/>
                </p:cNvGrpSpPr>
                <p:nvPr userDrawn="1"/>
              </p:nvGrpSpPr>
              <p:grpSpPr bwMode="auto">
                <a:xfrm>
                  <a:off x="-716116" y="4570310"/>
                  <a:ext cx="169778" cy="242385"/>
                  <a:chOff x="4768" y="2783"/>
                  <a:chExt cx="788" cy="1125"/>
                </a:xfrm>
                <a:gradFill>
                  <a:gsLst>
                    <a:gs pos="0">
                      <a:srgbClr val="9D9FA1"/>
                    </a:gs>
                    <a:gs pos="70000">
                      <a:srgbClr val="211F26"/>
                    </a:gs>
                  </a:gsLst>
                  <a:lin ang="2700000" scaled="0"/>
                </a:gradFill>
              </p:grpSpPr>
              <p:sp>
                <p:nvSpPr>
                  <p:cNvPr id="124" name="Freeform 12">
                    <a:extLst>
                      <a:ext uri="{FF2B5EF4-FFF2-40B4-BE49-F238E27FC236}">
                        <a16:creationId xmlns:a16="http://schemas.microsoft.com/office/drawing/2014/main" id="{ED0466E4-64B3-4C91-8AEF-87F52C4B2AD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001" y="3186"/>
                    <a:ext cx="319" cy="288"/>
                  </a:xfrm>
                  <a:custGeom>
                    <a:avLst/>
                    <a:gdLst>
                      <a:gd name="T0" fmla="*/ 220 w 319"/>
                      <a:gd name="T1" fmla="*/ 288 h 288"/>
                      <a:gd name="T2" fmla="*/ 107 w 319"/>
                      <a:gd name="T3" fmla="*/ 288 h 288"/>
                      <a:gd name="T4" fmla="*/ 0 w 319"/>
                      <a:gd name="T5" fmla="*/ 0 h 288"/>
                      <a:gd name="T6" fmla="*/ 319 w 319"/>
                      <a:gd name="T7" fmla="*/ 0 h 288"/>
                      <a:gd name="T8" fmla="*/ 220 w 319"/>
                      <a:gd name="T9" fmla="*/ 288 h 28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19" h="288">
                        <a:moveTo>
                          <a:pt x="220" y="288"/>
                        </a:moveTo>
                        <a:lnTo>
                          <a:pt x="107" y="288"/>
                        </a:lnTo>
                        <a:lnTo>
                          <a:pt x="0" y="0"/>
                        </a:lnTo>
                        <a:lnTo>
                          <a:pt x="319" y="0"/>
                        </a:lnTo>
                        <a:lnTo>
                          <a:pt x="220" y="288"/>
                        </a:lnTo>
                        <a:close/>
                      </a:path>
                    </a:pathLst>
                  </a:custGeom>
                  <a:solidFill>
                    <a:srgbClr val="1FF524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95469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3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Segoe UI Light"/>
                    </a:endParaRPr>
                  </a:p>
                </p:txBody>
              </p:sp>
              <p:sp>
                <p:nvSpPr>
                  <p:cNvPr id="125" name="Freeform 13">
                    <a:extLst>
                      <a:ext uri="{FF2B5EF4-FFF2-40B4-BE49-F238E27FC236}">
                        <a16:creationId xmlns:a16="http://schemas.microsoft.com/office/drawing/2014/main" id="{B07E2EB3-44DD-4460-BC55-B118DB23239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022" y="3796"/>
                    <a:ext cx="282" cy="112"/>
                  </a:xfrm>
                  <a:custGeom>
                    <a:avLst/>
                    <a:gdLst>
                      <a:gd name="T0" fmla="*/ 229 w 251"/>
                      <a:gd name="T1" fmla="*/ 70 h 100"/>
                      <a:gd name="T2" fmla="*/ 229 w 251"/>
                      <a:gd name="T3" fmla="*/ 69 h 100"/>
                      <a:gd name="T4" fmla="*/ 251 w 251"/>
                      <a:gd name="T5" fmla="*/ 0 h 100"/>
                      <a:gd name="T6" fmla="*/ 0 w 251"/>
                      <a:gd name="T7" fmla="*/ 0 h 100"/>
                      <a:gd name="T8" fmla="*/ 22 w 251"/>
                      <a:gd name="T9" fmla="*/ 69 h 100"/>
                      <a:gd name="T10" fmla="*/ 63 w 251"/>
                      <a:gd name="T11" fmla="*/ 100 h 100"/>
                      <a:gd name="T12" fmla="*/ 188 w 251"/>
                      <a:gd name="T13" fmla="*/ 100 h 100"/>
                      <a:gd name="T14" fmla="*/ 229 w 251"/>
                      <a:gd name="T15" fmla="*/ 71 h 100"/>
                      <a:gd name="T16" fmla="*/ 229 w 251"/>
                      <a:gd name="T17" fmla="*/ 71 h 100"/>
                      <a:gd name="T18" fmla="*/ 229 w 251"/>
                      <a:gd name="T19" fmla="*/ 70 h 1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251" h="100">
                        <a:moveTo>
                          <a:pt x="229" y="70"/>
                        </a:moveTo>
                        <a:cubicBezTo>
                          <a:pt x="229" y="70"/>
                          <a:pt x="229" y="69"/>
                          <a:pt x="229" y="69"/>
                        </a:cubicBezTo>
                        <a:cubicBezTo>
                          <a:pt x="251" y="0"/>
                          <a:pt x="251" y="0"/>
                          <a:pt x="251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22" y="69"/>
                          <a:pt x="22" y="69"/>
                          <a:pt x="22" y="69"/>
                        </a:cubicBezTo>
                        <a:cubicBezTo>
                          <a:pt x="27" y="87"/>
                          <a:pt x="44" y="100"/>
                          <a:pt x="63" y="100"/>
                        </a:cubicBezTo>
                        <a:cubicBezTo>
                          <a:pt x="188" y="100"/>
                          <a:pt x="188" y="100"/>
                          <a:pt x="188" y="100"/>
                        </a:cubicBezTo>
                        <a:cubicBezTo>
                          <a:pt x="207" y="100"/>
                          <a:pt x="223" y="88"/>
                          <a:pt x="229" y="71"/>
                        </a:cubicBezTo>
                        <a:cubicBezTo>
                          <a:pt x="229" y="71"/>
                          <a:pt x="229" y="71"/>
                          <a:pt x="229" y="71"/>
                        </a:cubicBezTo>
                        <a:lnTo>
                          <a:pt x="229" y="7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95469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3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Segoe UI Light"/>
                    </a:endParaRPr>
                  </a:p>
                </p:txBody>
              </p:sp>
              <p:sp>
                <p:nvSpPr>
                  <p:cNvPr id="126" name="Freeform 14">
                    <a:extLst>
                      <a:ext uri="{FF2B5EF4-FFF2-40B4-BE49-F238E27FC236}">
                        <a16:creationId xmlns:a16="http://schemas.microsoft.com/office/drawing/2014/main" id="{3CB6B1A3-7EBB-4AF7-B438-036A1AEFA2F7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4768" y="2783"/>
                    <a:ext cx="788" cy="966"/>
                  </a:xfrm>
                  <a:custGeom>
                    <a:avLst/>
                    <a:gdLst>
                      <a:gd name="T0" fmla="*/ 351 w 702"/>
                      <a:gd name="T1" fmla="*/ 0 h 860"/>
                      <a:gd name="T2" fmla="*/ 0 w 702"/>
                      <a:gd name="T3" fmla="*/ 351 h 860"/>
                      <a:gd name="T4" fmla="*/ 134 w 702"/>
                      <a:gd name="T5" fmla="*/ 627 h 860"/>
                      <a:gd name="T6" fmla="*/ 165 w 702"/>
                      <a:gd name="T7" fmla="*/ 718 h 860"/>
                      <a:gd name="T8" fmla="*/ 266 w 702"/>
                      <a:gd name="T9" fmla="*/ 718 h 860"/>
                      <a:gd name="T10" fmla="*/ 266 w 702"/>
                      <a:gd name="T11" fmla="*/ 718 h 860"/>
                      <a:gd name="T12" fmla="*/ 434 w 702"/>
                      <a:gd name="T13" fmla="*/ 718 h 860"/>
                      <a:gd name="T14" fmla="*/ 419 w 702"/>
                      <a:gd name="T15" fmla="*/ 760 h 860"/>
                      <a:gd name="T16" fmla="*/ 284 w 702"/>
                      <a:gd name="T17" fmla="*/ 760 h 860"/>
                      <a:gd name="T18" fmla="*/ 284 w 702"/>
                      <a:gd name="T19" fmla="*/ 760 h 860"/>
                      <a:gd name="T20" fmla="*/ 179 w 702"/>
                      <a:gd name="T21" fmla="*/ 760 h 860"/>
                      <a:gd name="T22" fmla="*/ 212 w 702"/>
                      <a:gd name="T23" fmla="*/ 860 h 860"/>
                      <a:gd name="T24" fmla="*/ 212 w 702"/>
                      <a:gd name="T25" fmla="*/ 860 h 860"/>
                      <a:gd name="T26" fmla="*/ 216 w 702"/>
                      <a:gd name="T27" fmla="*/ 860 h 860"/>
                      <a:gd name="T28" fmla="*/ 488 w 702"/>
                      <a:gd name="T29" fmla="*/ 860 h 860"/>
                      <a:gd name="T30" fmla="*/ 491 w 702"/>
                      <a:gd name="T31" fmla="*/ 860 h 860"/>
                      <a:gd name="T32" fmla="*/ 570 w 702"/>
                      <a:gd name="T33" fmla="*/ 625 h 860"/>
                      <a:gd name="T34" fmla="*/ 702 w 702"/>
                      <a:gd name="T35" fmla="*/ 351 h 860"/>
                      <a:gd name="T36" fmla="*/ 351 w 702"/>
                      <a:gd name="T37" fmla="*/ 0 h 860"/>
                      <a:gd name="T38" fmla="*/ 587 w 702"/>
                      <a:gd name="T39" fmla="*/ 438 h 860"/>
                      <a:gd name="T40" fmla="*/ 485 w 702"/>
                      <a:gd name="T41" fmla="*/ 563 h 860"/>
                      <a:gd name="T42" fmla="*/ 454 w 702"/>
                      <a:gd name="T43" fmla="*/ 658 h 860"/>
                      <a:gd name="T44" fmla="*/ 250 w 702"/>
                      <a:gd name="T45" fmla="*/ 658 h 860"/>
                      <a:gd name="T46" fmla="*/ 219 w 702"/>
                      <a:gd name="T47" fmla="*/ 565 h 860"/>
                      <a:gd name="T48" fmla="*/ 115 w 702"/>
                      <a:gd name="T49" fmla="*/ 439 h 860"/>
                      <a:gd name="T50" fmla="*/ 99 w 702"/>
                      <a:gd name="T51" fmla="*/ 351 h 860"/>
                      <a:gd name="T52" fmla="*/ 351 w 702"/>
                      <a:gd name="T53" fmla="*/ 99 h 860"/>
                      <a:gd name="T54" fmla="*/ 603 w 702"/>
                      <a:gd name="T55" fmla="*/ 351 h 860"/>
                      <a:gd name="T56" fmla="*/ 587 w 702"/>
                      <a:gd name="T57" fmla="*/ 438 h 8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</a:cxnLst>
                    <a:rect l="0" t="0" r="r" b="b"/>
                    <a:pathLst>
                      <a:path w="702" h="860">
                        <a:moveTo>
                          <a:pt x="351" y="0"/>
                        </a:moveTo>
                        <a:cubicBezTo>
                          <a:pt x="157" y="0"/>
                          <a:pt x="0" y="157"/>
                          <a:pt x="0" y="351"/>
                        </a:cubicBezTo>
                        <a:cubicBezTo>
                          <a:pt x="0" y="463"/>
                          <a:pt x="52" y="562"/>
                          <a:pt x="134" y="627"/>
                        </a:cubicBezTo>
                        <a:cubicBezTo>
                          <a:pt x="165" y="718"/>
                          <a:pt x="165" y="718"/>
                          <a:pt x="165" y="718"/>
                        </a:cubicBezTo>
                        <a:cubicBezTo>
                          <a:pt x="266" y="718"/>
                          <a:pt x="266" y="718"/>
                          <a:pt x="266" y="718"/>
                        </a:cubicBezTo>
                        <a:cubicBezTo>
                          <a:pt x="266" y="718"/>
                          <a:pt x="266" y="718"/>
                          <a:pt x="266" y="718"/>
                        </a:cubicBezTo>
                        <a:cubicBezTo>
                          <a:pt x="434" y="718"/>
                          <a:pt x="434" y="718"/>
                          <a:pt x="434" y="718"/>
                        </a:cubicBezTo>
                        <a:cubicBezTo>
                          <a:pt x="419" y="760"/>
                          <a:pt x="419" y="760"/>
                          <a:pt x="419" y="760"/>
                        </a:cubicBezTo>
                        <a:cubicBezTo>
                          <a:pt x="284" y="760"/>
                          <a:pt x="284" y="760"/>
                          <a:pt x="284" y="760"/>
                        </a:cubicBezTo>
                        <a:cubicBezTo>
                          <a:pt x="284" y="760"/>
                          <a:pt x="284" y="760"/>
                          <a:pt x="284" y="760"/>
                        </a:cubicBezTo>
                        <a:cubicBezTo>
                          <a:pt x="179" y="760"/>
                          <a:pt x="179" y="760"/>
                          <a:pt x="179" y="760"/>
                        </a:cubicBezTo>
                        <a:cubicBezTo>
                          <a:pt x="212" y="860"/>
                          <a:pt x="212" y="860"/>
                          <a:pt x="212" y="860"/>
                        </a:cubicBezTo>
                        <a:cubicBezTo>
                          <a:pt x="212" y="860"/>
                          <a:pt x="212" y="860"/>
                          <a:pt x="212" y="860"/>
                        </a:cubicBezTo>
                        <a:cubicBezTo>
                          <a:pt x="216" y="860"/>
                          <a:pt x="216" y="860"/>
                          <a:pt x="216" y="860"/>
                        </a:cubicBezTo>
                        <a:cubicBezTo>
                          <a:pt x="488" y="860"/>
                          <a:pt x="488" y="860"/>
                          <a:pt x="488" y="860"/>
                        </a:cubicBezTo>
                        <a:cubicBezTo>
                          <a:pt x="491" y="860"/>
                          <a:pt x="491" y="860"/>
                          <a:pt x="491" y="860"/>
                        </a:cubicBezTo>
                        <a:cubicBezTo>
                          <a:pt x="570" y="625"/>
                          <a:pt x="570" y="625"/>
                          <a:pt x="570" y="625"/>
                        </a:cubicBezTo>
                        <a:cubicBezTo>
                          <a:pt x="651" y="560"/>
                          <a:pt x="702" y="461"/>
                          <a:pt x="702" y="351"/>
                        </a:cubicBezTo>
                        <a:cubicBezTo>
                          <a:pt x="702" y="157"/>
                          <a:pt x="545" y="0"/>
                          <a:pt x="351" y="0"/>
                        </a:cubicBezTo>
                        <a:close/>
                        <a:moveTo>
                          <a:pt x="587" y="438"/>
                        </a:moveTo>
                        <a:cubicBezTo>
                          <a:pt x="568" y="490"/>
                          <a:pt x="531" y="534"/>
                          <a:pt x="485" y="563"/>
                        </a:cubicBezTo>
                        <a:cubicBezTo>
                          <a:pt x="454" y="658"/>
                          <a:pt x="454" y="658"/>
                          <a:pt x="454" y="658"/>
                        </a:cubicBezTo>
                        <a:cubicBezTo>
                          <a:pt x="250" y="658"/>
                          <a:pt x="250" y="658"/>
                          <a:pt x="250" y="658"/>
                        </a:cubicBezTo>
                        <a:cubicBezTo>
                          <a:pt x="219" y="565"/>
                          <a:pt x="219" y="565"/>
                          <a:pt x="219" y="565"/>
                        </a:cubicBezTo>
                        <a:cubicBezTo>
                          <a:pt x="172" y="536"/>
                          <a:pt x="135" y="491"/>
                          <a:pt x="115" y="439"/>
                        </a:cubicBezTo>
                        <a:cubicBezTo>
                          <a:pt x="105" y="411"/>
                          <a:pt x="99" y="382"/>
                          <a:pt x="99" y="351"/>
                        </a:cubicBezTo>
                        <a:cubicBezTo>
                          <a:pt x="99" y="212"/>
                          <a:pt x="212" y="99"/>
                          <a:pt x="351" y="99"/>
                        </a:cubicBezTo>
                        <a:cubicBezTo>
                          <a:pt x="490" y="99"/>
                          <a:pt x="603" y="212"/>
                          <a:pt x="603" y="351"/>
                        </a:cubicBezTo>
                        <a:cubicBezTo>
                          <a:pt x="603" y="381"/>
                          <a:pt x="597" y="411"/>
                          <a:pt x="587" y="43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95469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3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Segoe UI Light"/>
                    </a:endParaRPr>
                  </a:p>
                </p:txBody>
              </p:sp>
            </p:grpSp>
            <p:sp>
              <p:nvSpPr>
                <p:cNvPr id="123" name="Tekstvak 122">
                  <a:extLst>
                    <a:ext uri="{FF2B5EF4-FFF2-40B4-BE49-F238E27FC236}">
                      <a16:creationId xmlns:a16="http://schemas.microsoft.com/office/drawing/2014/main" id="{551F2688-FDEF-4A7B-85B4-EC4973EE2DE8}"/>
                    </a:ext>
                  </a:extLst>
                </p:cNvPr>
                <p:cNvSpPr txBox="1"/>
                <p:nvPr userDrawn="1"/>
              </p:nvSpPr>
              <p:spPr>
                <a:xfrm>
                  <a:off x="-938434" y="4824764"/>
                  <a:ext cx="627798" cy="32223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ctr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l-NL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  <a:t>Support &amp;</a:t>
                  </a:r>
                  <a:br>
                    <a:rPr kumimoji="0" lang="nl-NL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</a:br>
                  <a:r>
                    <a:rPr kumimoji="0" lang="nl-NL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  <a:t>Inspiratie</a:t>
                  </a:r>
                </a:p>
              </p:txBody>
            </p:sp>
          </p:grpSp>
        </p:grpSp>
        <p:grpSp>
          <p:nvGrpSpPr>
            <p:cNvPr id="92" name="Groep 91">
              <a:extLst>
                <a:ext uri="{FF2B5EF4-FFF2-40B4-BE49-F238E27FC236}">
                  <a16:creationId xmlns:a16="http://schemas.microsoft.com/office/drawing/2014/main" id="{2A444115-D620-4C49-A355-83168FA48978}"/>
                </a:ext>
              </a:extLst>
            </p:cNvPr>
            <p:cNvGrpSpPr/>
            <p:nvPr userDrawn="1"/>
          </p:nvGrpSpPr>
          <p:grpSpPr>
            <a:xfrm>
              <a:off x="-3367447" y="1226982"/>
              <a:ext cx="791775" cy="406485"/>
              <a:chOff x="-3565087" y="1409294"/>
              <a:chExt cx="627469" cy="322133"/>
            </a:xfrm>
          </p:grpSpPr>
          <p:grpSp>
            <p:nvGrpSpPr>
              <p:cNvPr id="113" name="Groep 112">
                <a:extLst>
                  <a:ext uri="{FF2B5EF4-FFF2-40B4-BE49-F238E27FC236}">
                    <a16:creationId xmlns:a16="http://schemas.microsoft.com/office/drawing/2014/main" id="{3899649F-9B70-4ACD-B4CF-F679E208EADF}"/>
                  </a:ext>
                </a:extLst>
              </p:cNvPr>
              <p:cNvGrpSpPr/>
              <p:nvPr userDrawn="1"/>
            </p:nvGrpSpPr>
            <p:grpSpPr>
              <a:xfrm>
                <a:off x="-3364916" y="1409294"/>
                <a:ext cx="225195" cy="195499"/>
                <a:chOff x="10307162" y="1361199"/>
                <a:chExt cx="2200275" cy="1914525"/>
              </a:xfrm>
            </p:grpSpPr>
            <p:sp>
              <p:nvSpPr>
                <p:cNvPr id="115" name="Vrije vorm: vorm 114">
                  <a:extLst>
                    <a:ext uri="{FF2B5EF4-FFF2-40B4-BE49-F238E27FC236}">
                      <a16:creationId xmlns:a16="http://schemas.microsoft.com/office/drawing/2014/main" id="{187F8506-C494-4F0D-862A-2ECDF2603894}"/>
                    </a:ext>
                  </a:extLst>
                </p:cNvPr>
                <p:cNvSpPr/>
                <p:nvPr/>
              </p:nvSpPr>
              <p:spPr>
                <a:xfrm>
                  <a:off x="10683400" y="1831734"/>
                  <a:ext cx="371475" cy="371475"/>
                </a:xfrm>
                <a:custGeom>
                  <a:avLst/>
                  <a:gdLst>
                    <a:gd name="connsiteX0" fmla="*/ 369094 w 371475"/>
                    <a:gd name="connsiteY0" fmla="*/ 188119 h 371475"/>
                    <a:gd name="connsiteX1" fmla="*/ 188119 w 371475"/>
                    <a:gd name="connsiteY1" fmla="*/ 369094 h 371475"/>
                    <a:gd name="connsiteX2" fmla="*/ 7144 w 371475"/>
                    <a:gd name="connsiteY2" fmla="*/ 188119 h 371475"/>
                    <a:gd name="connsiteX3" fmla="*/ 188119 w 371475"/>
                    <a:gd name="connsiteY3" fmla="*/ 7144 h 371475"/>
                    <a:gd name="connsiteX4" fmla="*/ 369094 w 371475"/>
                    <a:gd name="connsiteY4" fmla="*/ 188119 h 3714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71475" h="371475">
                      <a:moveTo>
                        <a:pt x="369094" y="188119"/>
                      </a:moveTo>
                      <a:cubicBezTo>
                        <a:pt x="369094" y="288068"/>
                        <a:pt x="288068" y="369094"/>
                        <a:pt x="188119" y="369094"/>
                      </a:cubicBezTo>
                      <a:cubicBezTo>
                        <a:pt x="88169" y="369094"/>
                        <a:pt x="7144" y="288068"/>
                        <a:pt x="7144" y="188119"/>
                      </a:cubicBezTo>
                      <a:cubicBezTo>
                        <a:pt x="7144" y="88169"/>
                        <a:pt x="88169" y="7144"/>
                        <a:pt x="188119" y="7144"/>
                      </a:cubicBezTo>
                      <a:cubicBezTo>
                        <a:pt x="288068" y="7144"/>
                        <a:pt x="369094" y="88169"/>
                        <a:pt x="369094" y="188119"/>
                      </a:cubicBezTo>
                      <a:close/>
                    </a:path>
                  </a:pathLst>
                </a:custGeom>
                <a:solidFill>
                  <a:srgbClr val="1FF52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95469"/>
                  <a:endParaRPr lang="nl-NL" sz="7200" dirty="0">
                    <a:solidFill>
                      <a:srgbClr val="211F26"/>
                    </a:solidFill>
                    <a:latin typeface="Segoe UI Light"/>
                  </a:endParaRPr>
                </a:p>
              </p:txBody>
            </p:sp>
            <p:grpSp>
              <p:nvGrpSpPr>
                <p:cNvPr id="116" name="Groep 115">
                  <a:extLst>
                    <a:ext uri="{FF2B5EF4-FFF2-40B4-BE49-F238E27FC236}">
                      <a16:creationId xmlns:a16="http://schemas.microsoft.com/office/drawing/2014/main" id="{BB531D42-041F-42AC-85A5-C3D469D6DB3D}"/>
                    </a:ext>
                  </a:extLst>
                </p:cNvPr>
                <p:cNvGrpSpPr/>
                <p:nvPr/>
              </p:nvGrpSpPr>
              <p:grpSpPr>
                <a:xfrm>
                  <a:off x="10307162" y="1361199"/>
                  <a:ext cx="2200275" cy="1914525"/>
                  <a:chOff x="10307162" y="1361199"/>
                  <a:chExt cx="2200275" cy="1914525"/>
                </a:xfrm>
                <a:gradFill>
                  <a:gsLst>
                    <a:gs pos="0">
                      <a:srgbClr val="9D9FA1"/>
                    </a:gs>
                    <a:gs pos="70000">
                      <a:srgbClr val="211F26"/>
                    </a:gs>
                  </a:gsLst>
                  <a:lin ang="2700000" scaled="0"/>
                </a:gradFill>
              </p:grpSpPr>
              <p:sp>
                <p:nvSpPr>
                  <p:cNvPr id="117" name="Vrije vorm: vorm 116">
                    <a:extLst>
                      <a:ext uri="{FF2B5EF4-FFF2-40B4-BE49-F238E27FC236}">
                        <a16:creationId xmlns:a16="http://schemas.microsoft.com/office/drawing/2014/main" id="{2F1A628D-CB0C-4F04-81C5-7452DF9F3A8D}"/>
                      </a:ext>
                    </a:extLst>
                  </p:cNvPr>
                  <p:cNvSpPr/>
                  <p:nvPr/>
                </p:nvSpPr>
                <p:spPr>
                  <a:xfrm>
                    <a:off x="10307162" y="1361199"/>
                    <a:ext cx="2200275" cy="1914525"/>
                  </a:xfrm>
                  <a:custGeom>
                    <a:avLst/>
                    <a:gdLst>
                      <a:gd name="connsiteX0" fmla="*/ 7144 w 2200275"/>
                      <a:gd name="connsiteY0" fmla="*/ 7144 h 1914525"/>
                      <a:gd name="connsiteX1" fmla="*/ 7144 w 2200275"/>
                      <a:gd name="connsiteY1" fmla="*/ 245269 h 1914525"/>
                      <a:gd name="connsiteX2" fmla="*/ 432911 w 2200275"/>
                      <a:gd name="connsiteY2" fmla="*/ 245269 h 1914525"/>
                      <a:gd name="connsiteX3" fmla="*/ 432911 w 2200275"/>
                      <a:gd name="connsiteY3" fmla="*/ 245269 h 1914525"/>
                      <a:gd name="connsiteX4" fmla="*/ 1959769 w 2200275"/>
                      <a:gd name="connsiteY4" fmla="*/ 245269 h 1914525"/>
                      <a:gd name="connsiteX5" fmla="*/ 1959769 w 2200275"/>
                      <a:gd name="connsiteY5" fmla="*/ 1674019 h 1914525"/>
                      <a:gd name="connsiteX6" fmla="*/ 245269 w 2200275"/>
                      <a:gd name="connsiteY6" fmla="*/ 1674019 h 1914525"/>
                      <a:gd name="connsiteX7" fmla="*/ 245269 w 2200275"/>
                      <a:gd name="connsiteY7" fmla="*/ 350044 h 1914525"/>
                      <a:gd name="connsiteX8" fmla="*/ 7144 w 2200275"/>
                      <a:gd name="connsiteY8" fmla="*/ 350044 h 1914525"/>
                      <a:gd name="connsiteX9" fmla="*/ 7144 w 2200275"/>
                      <a:gd name="connsiteY9" fmla="*/ 1912144 h 1914525"/>
                      <a:gd name="connsiteX10" fmla="*/ 2197894 w 2200275"/>
                      <a:gd name="connsiteY10" fmla="*/ 1912144 h 1914525"/>
                      <a:gd name="connsiteX11" fmla="*/ 2197894 w 2200275"/>
                      <a:gd name="connsiteY11" fmla="*/ 7144 h 19145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2200275" h="1914525">
                        <a:moveTo>
                          <a:pt x="7144" y="7144"/>
                        </a:moveTo>
                        <a:lnTo>
                          <a:pt x="7144" y="245269"/>
                        </a:lnTo>
                        <a:lnTo>
                          <a:pt x="432911" y="245269"/>
                        </a:lnTo>
                        <a:lnTo>
                          <a:pt x="432911" y="245269"/>
                        </a:lnTo>
                        <a:lnTo>
                          <a:pt x="1959769" y="245269"/>
                        </a:lnTo>
                        <a:lnTo>
                          <a:pt x="1959769" y="1674019"/>
                        </a:lnTo>
                        <a:lnTo>
                          <a:pt x="245269" y="1674019"/>
                        </a:lnTo>
                        <a:lnTo>
                          <a:pt x="245269" y="350044"/>
                        </a:lnTo>
                        <a:lnTo>
                          <a:pt x="7144" y="350044"/>
                        </a:lnTo>
                        <a:lnTo>
                          <a:pt x="7144" y="1912144"/>
                        </a:lnTo>
                        <a:lnTo>
                          <a:pt x="2197894" y="1912144"/>
                        </a:lnTo>
                        <a:lnTo>
                          <a:pt x="2197894" y="7144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95469"/>
                    <a:endParaRPr lang="nl-NL" sz="7200" dirty="0">
                      <a:solidFill>
                        <a:srgbClr val="211F26"/>
                      </a:solidFill>
                      <a:latin typeface="Segoe UI Light"/>
                    </a:endParaRPr>
                  </a:p>
                </p:txBody>
              </p:sp>
              <p:sp>
                <p:nvSpPr>
                  <p:cNvPr id="118" name="Vrije vorm: vorm 117">
                    <a:extLst>
                      <a:ext uri="{FF2B5EF4-FFF2-40B4-BE49-F238E27FC236}">
                        <a16:creationId xmlns:a16="http://schemas.microsoft.com/office/drawing/2014/main" id="{7CAE5EB3-BFA5-445B-8FE5-FA3ED7F57587}"/>
                      </a:ext>
                    </a:extLst>
                  </p:cNvPr>
                  <p:cNvSpPr/>
                  <p:nvPr/>
                </p:nvSpPr>
                <p:spPr>
                  <a:xfrm>
                    <a:off x="10682447" y="1953654"/>
                    <a:ext cx="1438275" cy="885825"/>
                  </a:xfrm>
                  <a:custGeom>
                    <a:avLst/>
                    <a:gdLst>
                      <a:gd name="connsiteX0" fmla="*/ 1070134 w 1438275"/>
                      <a:gd name="connsiteY0" fmla="*/ 7144 h 885825"/>
                      <a:gd name="connsiteX1" fmla="*/ 801529 w 1438275"/>
                      <a:gd name="connsiteY1" fmla="*/ 275749 h 885825"/>
                      <a:gd name="connsiteX2" fmla="*/ 662464 w 1438275"/>
                      <a:gd name="connsiteY2" fmla="*/ 137636 h 885825"/>
                      <a:gd name="connsiteX3" fmla="*/ 7144 w 1438275"/>
                      <a:gd name="connsiteY3" fmla="*/ 784384 h 885825"/>
                      <a:gd name="connsiteX4" fmla="*/ 108109 w 1438275"/>
                      <a:gd name="connsiteY4" fmla="*/ 885349 h 885825"/>
                      <a:gd name="connsiteX5" fmla="*/ 662464 w 1438275"/>
                      <a:gd name="connsiteY5" fmla="*/ 338614 h 885825"/>
                      <a:gd name="connsiteX6" fmla="*/ 928211 w 1438275"/>
                      <a:gd name="connsiteY6" fmla="*/ 605314 h 885825"/>
                      <a:gd name="connsiteX7" fmla="*/ 1029176 w 1438275"/>
                      <a:gd name="connsiteY7" fmla="*/ 503396 h 885825"/>
                      <a:gd name="connsiteX8" fmla="*/ 902494 w 1438275"/>
                      <a:gd name="connsiteY8" fmla="*/ 376714 h 885825"/>
                      <a:gd name="connsiteX9" fmla="*/ 1070134 w 1438275"/>
                      <a:gd name="connsiteY9" fmla="*/ 209074 h 885825"/>
                      <a:gd name="connsiteX10" fmla="*/ 1337786 w 1438275"/>
                      <a:gd name="connsiteY10" fmla="*/ 480536 h 885825"/>
                      <a:gd name="connsiteX11" fmla="*/ 1438751 w 1438275"/>
                      <a:gd name="connsiteY11" fmla="*/ 378619 h 8858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438275" h="885825">
                        <a:moveTo>
                          <a:pt x="1070134" y="7144"/>
                        </a:moveTo>
                        <a:lnTo>
                          <a:pt x="801529" y="275749"/>
                        </a:lnTo>
                        <a:lnTo>
                          <a:pt x="662464" y="137636"/>
                        </a:lnTo>
                        <a:lnTo>
                          <a:pt x="7144" y="784384"/>
                        </a:lnTo>
                        <a:lnTo>
                          <a:pt x="108109" y="885349"/>
                        </a:lnTo>
                        <a:lnTo>
                          <a:pt x="662464" y="338614"/>
                        </a:lnTo>
                        <a:lnTo>
                          <a:pt x="928211" y="605314"/>
                        </a:lnTo>
                        <a:lnTo>
                          <a:pt x="1029176" y="503396"/>
                        </a:lnTo>
                        <a:lnTo>
                          <a:pt x="902494" y="376714"/>
                        </a:lnTo>
                        <a:lnTo>
                          <a:pt x="1070134" y="209074"/>
                        </a:lnTo>
                        <a:lnTo>
                          <a:pt x="1337786" y="480536"/>
                        </a:lnTo>
                        <a:lnTo>
                          <a:pt x="1438751" y="378619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95469"/>
                    <a:endParaRPr lang="nl-NL" sz="7200" dirty="0">
                      <a:solidFill>
                        <a:srgbClr val="211F26"/>
                      </a:solidFill>
                      <a:latin typeface="Segoe UI Light"/>
                    </a:endParaRPr>
                  </a:p>
                </p:txBody>
              </p:sp>
            </p:grpSp>
          </p:grpSp>
          <p:sp>
            <p:nvSpPr>
              <p:cNvPr id="114" name="Tekstvak 113">
                <a:extLst>
                  <a:ext uri="{FF2B5EF4-FFF2-40B4-BE49-F238E27FC236}">
                    <a16:creationId xmlns:a16="http://schemas.microsoft.com/office/drawing/2014/main" id="{57A62EAE-0C88-400E-9529-F667D088C547}"/>
                  </a:ext>
                </a:extLst>
              </p:cNvPr>
              <p:cNvSpPr txBox="1"/>
              <p:nvPr userDrawn="1"/>
            </p:nvSpPr>
            <p:spPr>
              <a:xfrm>
                <a:off x="-3565087" y="1617700"/>
                <a:ext cx="627469" cy="113727"/>
              </a:xfrm>
              <a:prstGeom prst="rect">
                <a:avLst/>
              </a:prstGeom>
              <a:noFill/>
            </p:spPr>
            <p:txBody>
              <a:bodyPr wrap="square" lIns="0" tIns="18000" rIns="0" bIns="0" rtlCol="0" anchor="t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Afbeeldingen</a:t>
                </a:r>
              </a:p>
            </p:txBody>
          </p:sp>
        </p:grpSp>
        <p:grpSp>
          <p:nvGrpSpPr>
            <p:cNvPr id="93" name="Groep 92">
              <a:extLst>
                <a:ext uri="{FF2B5EF4-FFF2-40B4-BE49-F238E27FC236}">
                  <a16:creationId xmlns:a16="http://schemas.microsoft.com/office/drawing/2014/main" id="{F74D4580-8B6C-48DC-AF53-229F90070704}"/>
                </a:ext>
              </a:extLst>
            </p:cNvPr>
            <p:cNvGrpSpPr/>
            <p:nvPr userDrawn="1"/>
          </p:nvGrpSpPr>
          <p:grpSpPr>
            <a:xfrm>
              <a:off x="-3354295" y="5166361"/>
              <a:ext cx="514284" cy="506545"/>
              <a:chOff x="12617641" y="3403239"/>
              <a:chExt cx="752963" cy="741634"/>
            </a:xfrm>
          </p:grpSpPr>
          <p:grpSp>
            <p:nvGrpSpPr>
              <p:cNvPr id="97" name="Groep 96">
                <a:extLst>
                  <a:ext uri="{FF2B5EF4-FFF2-40B4-BE49-F238E27FC236}">
                    <a16:creationId xmlns:a16="http://schemas.microsoft.com/office/drawing/2014/main" id="{1CE0E456-FD6D-4A5F-922D-45B76EA28E29}"/>
                  </a:ext>
                </a:extLst>
              </p:cNvPr>
              <p:cNvGrpSpPr/>
              <p:nvPr userDrawn="1"/>
            </p:nvGrpSpPr>
            <p:grpSpPr>
              <a:xfrm>
                <a:off x="12771530" y="3403239"/>
                <a:ext cx="467176" cy="448491"/>
                <a:chOff x="12782157" y="3403239"/>
                <a:chExt cx="467176" cy="448491"/>
              </a:xfrm>
            </p:grpSpPr>
            <p:grpSp>
              <p:nvGrpSpPr>
                <p:cNvPr id="100" name="Groep 99">
                  <a:extLst>
                    <a:ext uri="{FF2B5EF4-FFF2-40B4-BE49-F238E27FC236}">
                      <a16:creationId xmlns:a16="http://schemas.microsoft.com/office/drawing/2014/main" id="{6F6479EB-D419-4389-9593-7973247E11D1}"/>
                    </a:ext>
                  </a:extLst>
                </p:cNvPr>
                <p:cNvGrpSpPr/>
                <p:nvPr userDrawn="1"/>
              </p:nvGrpSpPr>
              <p:grpSpPr>
                <a:xfrm>
                  <a:off x="12782157" y="3403239"/>
                  <a:ext cx="412976" cy="396132"/>
                  <a:chOff x="13554906" y="3320109"/>
                  <a:chExt cx="443917" cy="425811"/>
                </a:xfrm>
              </p:grpSpPr>
              <p:grpSp>
                <p:nvGrpSpPr>
                  <p:cNvPr id="107" name="Groep 106">
                    <a:extLst>
                      <a:ext uri="{FF2B5EF4-FFF2-40B4-BE49-F238E27FC236}">
                        <a16:creationId xmlns:a16="http://schemas.microsoft.com/office/drawing/2014/main" id="{91247562-B641-4912-9B18-6904DD06236A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17" cy="425811"/>
                    <a:chOff x="12909684" y="1276143"/>
                    <a:chExt cx="443917" cy="425811"/>
                  </a:xfrm>
                </p:grpSpPr>
                <p:sp>
                  <p:nvSpPr>
                    <p:cNvPr id="110" name="Rechthoek 109">
                      <a:extLst>
                        <a:ext uri="{FF2B5EF4-FFF2-40B4-BE49-F238E27FC236}">
                          <a16:creationId xmlns:a16="http://schemas.microsoft.com/office/drawing/2014/main" id="{CF8993B0-9FA7-4DD7-88C5-A02E203FD322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9" y="1276143"/>
                      <a:ext cx="443912" cy="425811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818181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11" name="Rechthoek 110">
                      <a:extLst>
                        <a:ext uri="{FF2B5EF4-FFF2-40B4-BE49-F238E27FC236}">
                          <a16:creationId xmlns:a16="http://schemas.microsoft.com/office/drawing/2014/main" id="{D65EBF64-5A8C-4E56-81F3-AC5F9DC096E1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12" name="Ovaal 111">
                      <a:extLst>
                        <a:ext uri="{FF2B5EF4-FFF2-40B4-BE49-F238E27FC236}">
                          <a16:creationId xmlns:a16="http://schemas.microsoft.com/office/drawing/2014/main" id="{B0C91313-F4CA-480E-80CE-6D94522C9907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pic>
                <p:nvPicPr>
                  <p:cNvPr id="108" name="Afbeelding 107">
                    <a:extLst>
                      <a:ext uri="{FF2B5EF4-FFF2-40B4-BE49-F238E27FC236}">
                        <a16:creationId xmlns:a16="http://schemas.microsoft.com/office/drawing/2014/main" id="{3A42FDA0-42A8-437A-8EDC-1D8B0B2EF902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1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109" name="Afbeelding 108">
                    <a:extLst>
                      <a:ext uri="{FF2B5EF4-FFF2-40B4-BE49-F238E27FC236}">
                        <a16:creationId xmlns:a16="http://schemas.microsoft.com/office/drawing/2014/main" id="{DF2A6EFA-FC56-4FCA-A9E4-C8019D89DB00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9" y="3449265"/>
                    <a:ext cx="173367" cy="111424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01" name="Groep 100">
                  <a:extLst>
                    <a:ext uri="{FF2B5EF4-FFF2-40B4-BE49-F238E27FC236}">
                      <a16:creationId xmlns:a16="http://schemas.microsoft.com/office/drawing/2014/main" id="{874BB2A0-9BA7-462C-978D-E1184DA0DBE8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105" name="Rechthoek 104">
                    <a:extLst>
                      <a:ext uri="{FF2B5EF4-FFF2-40B4-BE49-F238E27FC236}">
                        <a16:creationId xmlns:a16="http://schemas.microsoft.com/office/drawing/2014/main" id="{13D548B8-D631-4B24-826E-0743A43B472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06" name="Rechthoek 105">
                    <a:extLst>
                      <a:ext uri="{FF2B5EF4-FFF2-40B4-BE49-F238E27FC236}">
                        <a16:creationId xmlns:a16="http://schemas.microsoft.com/office/drawing/2014/main" id="{D45F5380-0A2D-45E9-A8BE-8D486E8CCFA9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102" name="Groep 101">
                  <a:extLst>
                    <a:ext uri="{FF2B5EF4-FFF2-40B4-BE49-F238E27FC236}">
                      <a16:creationId xmlns:a16="http://schemas.microsoft.com/office/drawing/2014/main" id="{693AF8FA-FE3A-47B2-A088-1F3DC6D5AAC1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103" name="Rechthoek 102">
                    <a:extLst>
                      <a:ext uri="{FF2B5EF4-FFF2-40B4-BE49-F238E27FC236}">
                        <a16:creationId xmlns:a16="http://schemas.microsoft.com/office/drawing/2014/main" id="{369EE251-C0C5-451A-8438-5967A0D289F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04" name="Rechthoek 103">
                    <a:extLst>
                      <a:ext uri="{FF2B5EF4-FFF2-40B4-BE49-F238E27FC236}">
                        <a16:creationId xmlns:a16="http://schemas.microsoft.com/office/drawing/2014/main" id="{21577208-4C9E-422F-997F-E793E0E885A1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</p:grpSp>
          <p:sp>
            <p:nvSpPr>
              <p:cNvPr id="98" name="Rechthoek 97">
                <a:extLst>
                  <a:ext uri="{FF2B5EF4-FFF2-40B4-BE49-F238E27FC236}">
                    <a16:creationId xmlns:a16="http://schemas.microsoft.com/office/drawing/2014/main" id="{F3B45373-97CF-470B-B860-725FBDE592F2}"/>
                  </a:ext>
                </a:extLst>
              </p:cNvPr>
              <p:cNvSpPr/>
              <p:nvPr userDrawn="1"/>
            </p:nvSpPr>
            <p:spPr>
              <a:xfrm>
                <a:off x="12617641" y="3889890"/>
                <a:ext cx="752963" cy="16117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Bijsnijden</a:t>
                </a:r>
              </a:p>
            </p:txBody>
          </p:sp>
          <p:sp>
            <p:nvSpPr>
              <p:cNvPr id="99" name="Gelijkbenige driehoek 98">
                <a:extLst>
                  <a:ext uri="{FF2B5EF4-FFF2-40B4-BE49-F238E27FC236}">
                    <a16:creationId xmlns:a16="http://schemas.microsoft.com/office/drawing/2014/main" id="{AEA1A6C7-16A9-41CE-BD70-03C47727115C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81818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94" name="Ovaal 93">
              <a:extLst>
                <a:ext uri="{FF2B5EF4-FFF2-40B4-BE49-F238E27FC236}">
                  <a16:creationId xmlns:a16="http://schemas.microsoft.com/office/drawing/2014/main" id="{2914B193-2835-45B5-877C-052A4FA9DF7E}"/>
                </a:ext>
              </a:extLst>
            </p:cNvPr>
            <p:cNvSpPr/>
            <p:nvPr userDrawn="1"/>
          </p:nvSpPr>
          <p:spPr>
            <a:xfrm>
              <a:off x="-3603587" y="181118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95" name="Rechthoek 94">
              <a:extLst>
                <a:ext uri="{FF2B5EF4-FFF2-40B4-BE49-F238E27FC236}">
                  <a16:creationId xmlns:a16="http://schemas.microsoft.com/office/drawing/2014/main" id="{99EC1159-6E03-4576-9D6D-DABC90A186C0}"/>
                </a:ext>
              </a:extLst>
            </p:cNvPr>
            <p:cNvSpPr/>
            <p:nvPr userDrawn="1"/>
          </p:nvSpPr>
          <p:spPr>
            <a:xfrm>
              <a:off x="-3319415" y="1811185"/>
              <a:ext cx="2944682" cy="32633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Kies de gewenste categorie en afbeelding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en klik 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‘Invoegen’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96" name="Rechthoek 95">
              <a:extLst>
                <a:ext uri="{FF2B5EF4-FFF2-40B4-BE49-F238E27FC236}">
                  <a16:creationId xmlns:a16="http://schemas.microsoft.com/office/drawing/2014/main" id="{AD0C66F4-FB44-4019-A1F6-65E0F71454FF}"/>
                </a:ext>
              </a:extLst>
            </p:cNvPr>
            <p:cNvSpPr/>
            <p:nvPr userDrawn="1"/>
          </p:nvSpPr>
          <p:spPr>
            <a:xfrm>
              <a:off x="-3319415" y="2245760"/>
              <a:ext cx="825500" cy="209550"/>
            </a:xfrm>
            <a:prstGeom prst="rect">
              <a:avLst/>
            </a:prstGeom>
            <a:solidFill>
              <a:srgbClr val="1FF524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Invoegen</a:t>
              </a:r>
            </a:p>
          </p:txBody>
        </p:sp>
      </p:grpSp>
      <p:sp>
        <p:nvSpPr>
          <p:cNvPr id="9" name="- INFO">
            <a:extLst>
              <a:ext uri="{FF2B5EF4-FFF2-40B4-BE49-F238E27FC236}">
                <a16:creationId xmlns:a16="http://schemas.microsoft.com/office/drawing/2014/main" id="{3F2430C1-3A47-4C5A-9C4D-B45BF29A6CEE}"/>
              </a:ext>
            </a:extLst>
          </p:cNvPr>
          <p:cNvSpPr txBox="1"/>
          <p:nvPr userDrawn="1"/>
        </p:nvSpPr>
        <p:spPr>
          <a:xfrm>
            <a:off x="0" y="-363556"/>
            <a:ext cx="12179300" cy="19845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l"/>
            <a:r>
              <a:rPr lang="nl-NL" sz="1400" b="1" cap="all" spc="0" baseline="0">
                <a:solidFill>
                  <a:sysClr val="windowText" lastClr="000000"/>
                </a:solidFill>
                <a:latin typeface="+mn-lt"/>
                <a:cs typeface="Calibri" panose="020F0502020204030204" pitchFamily="34" charset="0"/>
              </a:rPr>
              <a:t>beeld</a:t>
            </a:r>
            <a:endParaRPr lang="nl-NL" sz="1400" b="1" cap="all" spc="0" baseline="0" dirty="0">
              <a:solidFill>
                <a:sysClr val="windowText" lastClr="000000"/>
              </a:solidFill>
              <a:latin typeface="+mn-lt"/>
              <a:cs typeface="Calibri" panose="020F0502020204030204" pitchFamily="34" charset="0"/>
            </a:endParaRPr>
          </a:p>
        </p:txBody>
      </p:sp>
      <p:sp>
        <p:nvSpPr>
          <p:cNvPr id="11" name="afbeelding">
            <a:extLst>
              <a:ext uri="{FF2B5EF4-FFF2-40B4-BE49-F238E27FC236}">
                <a16:creationId xmlns:a16="http://schemas.microsoft.com/office/drawing/2014/main" id="{03C08519-3E76-4451-9937-53BC61C959E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" y="0"/>
            <a:ext cx="12191999" cy="6858000"/>
          </a:xfrm>
          <a:solidFill>
            <a:schemeClr val="bg1">
              <a:lumMod val="75000"/>
            </a:schemeClr>
          </a:solidFill>
        </p:spPr>
        <p:txBody>
          <a:bodyPr bIns="1260000"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nl-NL" dirty="0"/>
              <a:t>Selecteer dit kader, ga naar de tab ‘Slidebuilder’, klik op ‘Afbeeldingen’, </a:t>
            </a:r>
            <a:br>
              <a:rPr lang="nl-NL" dirty="0"/>
            </a:br>
            <a:r>
              <a:rPr lang="nl-NL" dirty="0"/>
              <a:t>selecteer de gewenste afbeelding en klik op ‘Invoegen’.</a:t>
            </a:r>
          </a:p>
        </p:txBody>
      </p:sp>
      <p:sp>
        <p:nvSpPr>
          <p:cNvPr id="4" name="datum">
            <a:extLst>
              <a:ext uri="{FF2B5EF4-FFF2-40B4-BE49-F238E27FC236}">
                <a16:creationId xmlns:a16="http://schemas.microsoft.com/office/drawing/2014/main" id="{8E420A72-FB1A-45BF-AC4A-C2A67FDAE6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F0E309D-842B-4A1D-90B7-490C521E229F}" type="datetime1">
              <a:rPr lang="nl-NL" smtClean="0"/>
              <a:t>28-1-2021</a:t>
            </a:fld>
            <a:endParaRPr lang="nl-NL" dirty="0"/>
          </a:p>
        </p:txBody>
      </p:sp>
      <p:sp>
        <p:nvSpPr>
          <p:cNvPr id="5" name="voettekst">
            <a:extLst>
              <a:ext uri="{FF2B5EF4-FFF2-40B4-BE49-F238E27FC236}">
                <a16:creationId xmlns:a16="http://schemas.microsoft.com/office/drawing/2014/main" id="{7B9B5AD8-20ED-43D8-A7A9-54D9AEF0A9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Erasmus University Rotterdam </a:t>
            </a:r>
            <a:endParaRPr lang="nl-NL" dirty="0"/>
          </a:p>
        </p:txBody>
      </p:sp>
      <p:sp>
        <p:nvSpPr>
          <p:cNvPr id="6" name="dianummer">
            <a:extLst>
              <a:ext uri="{FF2B5EF4-FFF2-40B4-BE49-F238E27FC236}">
                <a16:creationId xmlns:a16="http://schemas.microsoft.com/office/drawing/2014/main" id="{C8474D2A-EAE8-4700-98D0-EF6368634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61A1203-CA3D-4D48-AFA0-9D668419C1D5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48871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autoRev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+ Grafiek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7" name="- INSTRUCTIES">
            <a:extLst>
              <a:ext uri="{FF2B5EF4-FFF2-40B4-BE49-F238E27FC236}">
                <a16:creationId xmlns:a16="http://schemas.microsoft.com/office/drawing/2014/main" id="{B02AE42A-C80B-4845-8A6C-868A7490A1B3}"/>
              </a:ext>
            </a:extLst>
          </p:cNvPr>
          <p:cNvGrpSpPr/>
          <p:nvPr userDrawn="1"/>
        </p:nvGrpSpPr>
        <p:grpSpPr>
          <a:xfrm>
            <a:off x="12377867" y="1"/>
            <a:ext cx="3693386" cy="6056851"/>
            <a:chOff x="-3786437" y="1"/>
            <a:chExt cx="3693386" cy="6056851"/>
          </a:xfrm>
        </p:grpSpPr>
        <p:sp>
          <p:nvSpPr>
            <p:cNvPr id="158" name="Rechthoek 157">
              <a:extLst>
                <a:ext uri="{FF2B5EF4-FFF2-40B4-BE49-F238E27FC236}">
                  <a16:creationId xmlns:a16="http://schemas.microsoft.com/office/drawing/2014/main" id="{48E3DE8A-56D7-46B0-A206-240F6B5BA7BA}"/>
                </a:ext>
              </a:extLst>
            </p:cNvPr>
            <p:cNvSpPr/>
            <p:nvPr userDrawn="1"/>
          </p:nvSpPr>
          <p:spPr>
            <a:xfrm>
              <a:off x="-3786165" y="3575647"/>
              <a:ext cx="3593091" cy="1752600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Grafiek data bewerken</a:t>
              </a:r>
            </a:p>
          </p:txBody>
        </p:sp>
        <p:sp>
          <p:nvSpPr>
            <p:cNvPr id="159" name="Ovaal 158">
              <a:extLst>
                <a:ext uri="{FF2B5EF4-FFF2-40B4-BE49-F238E27FC236}">
                  <a16:creationId xmlns:a16="http://schemas.microsoft.com/office/drawing/2014/main" id="{E1C0EBDB-8725-4776-A59B-609C3BF7B19C}"/>
                </a:ext>
              </a:extLst>
            </p:cNvPr>
            <p:cNvSpPr/>
            <p:nvPr userDrawn="1"/>
          </p:nvSpPr>
          <p:spPr>
            <a:xfrm>
              <a:off x="-3603587" y="4040245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60" name="Rechthoek 159">
              <a:extLst>
                <a:ext uri="{FF2B5EF4-FFF2-40B4-BE49-F238E27FC236}">
                  <a16:creationId xmlns:a16="http://schemas.microsoft.com/office/drawing/2014/main" id="{83D775FE-DCFA-4980-B58C-F72564403A12}"/>
                </a:ext>
              </a:extLst>
            </p:cNvPr>
            <p:cNvSpPr/>
            <p:nvPr userDrawn="1"/>
          </p:nvSpPr>
          <p:spPr>
            <a:xfrm>
              <a:off x="-3319415" y="4040246"/>
              <a:ext cx="2944682" cy="327689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Klik met de rechter muisknop op de grafiek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en kies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‘Gegevens bewerken’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grpSp>
          <p:nvGrpSpPr>
            <p:cNvPr id="161" name="Groep 160">
              <a:extLst>
                <a:ext uri="{FF2B5EF4-FFF2-40B4-BE49-F238E27FC236}">
                  <a16:creationId xmlns:a16="http://schemas.microsoft.com/office/drawing/2014/main" id="{FAD79EED-41A4-487F-AFD4-437430F3BE76}"/>
                </a:ext>
              </a:extLst>
            </p:cNvPr>
            <p:cNvGrpSpPr/>
            <p:nvPr userDrawn="1"/>
          </p:nvGrpSpPr>
          <p:grpSpPr>
            <a:xfrm>
              <a:off x="-3314821" y="4480038"/>
              <a:ext cx="1495189" cy="563933"/>
              <a:chOff x="-3314821" y="3310415"/>
              <a:chExt cx="1495189" cy="563933"/>
            </a:xfrm>
          </p:grpSpPr>
          <p:sp>
            <p:nvSpPr>
              <p:cNvPr id="187" name="Rechthoek 186">
                <a:extLst>
                  <a:ext uri="{FF2B5EF4-FFF2-40B4-BE49-F238E27FC236}">
                    <a16:creationId xmlns:a16="http://schemas.microsoft.com/office/drawing/2014/main" id="{8E7554DC-1B65-4163-B63C-55DE3BB246DF}"/>
                  </a:ext>
                </a:extLst>
              </p:cNvPr>
              <p:cNvSpPr/>
              <p:nvPr userDrawn="1"/>
            </p:nvSpPr>
            <p:spPr>
              <a:xfrm>
                <a:off x="-3314821" y="3310415"/>
                <a:ext cx="1403797" cy="504851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88" name="Rechthoek 187">
                <a:extLst>
                  <a:ext uri="{FF2B5EF4-FFF2-40B4-BE49-F238E27FC236}">
                    <a16:creationId xmlns:a16="http://schemas.microsoft.com/office/drawing/2014/main" id="{0A176154-AB57-425D-AA17-AB8755720DC9}"/>
                  </a:ext>
                </a:extLst>
              </p:cNvPr>
              <p:cNvSpPr/>
              <p:nvPr userDrawn="1"/>
            </p:nvSpPr>
            <p:spPr>
              <a:xfrm>
                <a:off x="-3304719" y="3564140"/>
                <a:ext cx="1387813" cy="246608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89" name="Tekstvak 188">
                <a:extLst>
                  <a:ext uri="{FF2B5EF4-FFF2-40B4-BE49-F238E27FC236}">
                    <a16:creationId xmlns:a16="http://schemas.microsoft.com/office/drawing/2014/main" id="{64DB6376-7F51-40CD-8431-4303CDDC0B7F}"/>
                  </a:ext>
                </a:extLst>
              </p:cNvPr>
              <p:cNvSpPr txBox="1"/>
              <p:nvPr userDrawn="1"/>
            </p:nvSpPr>
            <p:spPr>
              <a:xfrm>
                <a:off x="-3122115" y="3369117"/>
                <a:ext cx="1258624" cy="137495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Grafiektype wijzigen</a:t>
                </a:r>
              </a:p>
            </p:txBody>
          </p:sp>
          <p:sp>
            <p:nvSpPr>
              <p:cNvPr id="190" name="Tekstvak 189">
                <a:extLst>
                  <a:ext uri="{FF2B5EF4-FFF2-40B4-BE49-F238E27FC236}">
                    <a16:creationId xmlns:a16="http://schemas.microsoft.com/office/drawing/2014/main" id="{DC72384D-43BE-4004-92B0-D544C703CC2D}"/>
                  </a:ext>
                </a:extLst>
              </p:cNvPr>
              <p:cNvSpPr txBox="1"/>
              <p:nvPr userDrawn="1"/>
            </p:nvSpPr>
            <p:spPr>
              <a:xfrm>
                <a:off x="-3115840" y="3624236"/>
                <a:ext cx="1296208" cy="126416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Gegevens bewerken</a:t>
                </a:r>
              </a:p>
            </p:txBody>
          </p:sp>
          <p:sp>
            <p:nvSpPr>
              <p:cNvPr id="191" name="Vrije vorm: vorm 190">
                <a:extLst>
                  <a:ext uri="{FF2B5EF4-FFF2-40B4-BE49-F238E27FC236}">
                    <a16:creationId xmlns:a16="http://schemas.microsoft.com/office/drawing/2014/main" id="{2D06D4A2-4C5B-4F8A-B97B-E32C19403607}"/>
                  </a:ext>
                </a:extLst>
              </p:cNvPr>
              <p:cNvSpPr/>
              <p:nvPr userDrawn="1"/>
            </p:nvSpPr>
            <p:spPr>
              <a:xfrm>
                <a:off x="-1959834" y="3694348"/>
                <a:ext cx="97562" cy="180000"/>
              </a:xfrm>
              <a:custGeom>
                <a:avLst/>
                <a:gdLst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41194 w 880280"/>
                  <a:gd name="connsiteY2" fmla="*/ 96899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27546 w 880280"/>
                  <a:gd name="connsiteY2" fmla="*/ 975815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00250 w 880280"/>
                  <a:gd name="connsiteY2" fmla="*/ 100311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11791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498144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80280" h="1624084">
                    <a:moveTo>
                      <a:pt x="0" y="0"/>
                    </a:moveTo>
                    <a:lnTo>
                      <a:pt x="0" y="1262418"/>
                    </a:lnTo>
                    <a:lnTo>
                      <a:pt x="313898" y="996287"/>
                    </a:lnTo>
                    <a:lnTo>
                      <a:pt x="620973" y="1624084"/>
                    </a:lnTo>
                    <a:lnTo>
                      <a:pt x="839337" y="1480782"/>
                    </a:lnTo>
                    <a:lnTo>
                      <a:pt x="498144" y="900753"/>
                    </a:lnTo>
                    <a:lnTo>
                      <a:pt x="880280" y="8939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192" name="Groep 191">
                <a:extLst>
                  <a:ext uri="{FF2B5EF4-FFF2-40B4-BE49-F238E27FC236}">
                    <a16:creationId xmlns:a16="http://schemas.microsoft.com/office/drawing/2014/main" id="{BFC6C02C-08BD-418E-AC47-FD91E8EC1D30}"/>
                  </a:ext>
                </a:extLst>
              </p:cNvPr>
              <p:cNvGrpSpPr/>
              <p:nvPr userDrawn="1"/>
            </p:nvGrpSpPr>
            <p:grpSpPr>
              <a:xfrm>
                <a:off x="-3261976" y="3361742"/>
                <a:ext cx="139861" cy="152244"/>
                <a:chOff x="12574450" y="6053892"/>
                <a:chExt cx="169232" cy="184215"/>
              </a:xfrm>
            </p:grpSpPr>
            <p:sp>
              <p:nvSpPr>
                <p:cNvPr id="212" name="Rechthoek 211">
                  <a:extLst>
                    <a:ext uri="{FF2B5EF4-FFF2-40B4-BE49-F238E27FC236}">
                      <a16:creationId xmlns:a16="http://schemas.microsoft.com/office/drawing/2014/main" id="{30AFEE65-4A86-45A7-A086-DCAC8603F5C9}"/>
                    </a:ext>
                  </a:extLst>
                </p:cNvPr>
                <p:cNvSpPr/>
                <p:nvPr userDrawn="1"/>
              </p:nvSpPr>
              <p:spPr>
                <a:xfrm>
                  <a:off x="12574450" y="6111529"/>
                  <a:ext cx="46293" cy="126577"/>
                </a:xfrm>
                <a:prstGeom prst="rect">
                  <a:avLst/>
                </a:prstGeom>
                <a:solidFill>
                  <a:srgbClr val="4D82B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200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13" name="Rechthoek 212">
                  <a:extLst>
                    <a:ext uri="{FF2B5EF4-FFF2-40B4-BE49-F238E27FC236}">
                      <a16:creationId xmlns:a16="http://schemas.microsoft.com/office/drawing/2014/main" id="{7D394F0E-AD12-4E1B-AAB6-58462BC33528}"/>
                    </a:ext>
                  </a:extLst>
                </p:cNvPr>
                <p:cNvSpPr/>
                <p:nvPr userDrawn="1"/>
              </p:nvSpPr>
              <p:spPr>
                <a:xfrm>
                  <a:off x="12635427" y="6053892"/>
                  <a:ext cx="46293" cy="184215"/>
                </a:xfrm>
                <a:prstGeom prst="rect">
                  <a:avLst/>
                </a:prstGeom>
                <a:solidFill>
                  <a:srgbClr val="EDC87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200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14" name="Rechthoek 213">
                  <a:extLst>
                    <a:ext uri="{FF2B5EF4-FFF2-40B4-BE49-F238E27FC236}">
                      <a16:creationId xmlns:a16="http://schemas.microsoft.com/office/drawing/2014/main" id="{37961A08-064E-496F-AD9A-AA75A1630F33}"/>
                    </a:ext>
                  </a:extLst>
                </p:cNvPr>
                <p:cNvSpPr/>
                <p:nvPr userDrawn="1"/>
              </p:nvSpPr>
              <p:spPr>
                <a:xfrm>
                  <a:off x="12697389" y="6094907"/>
                  <a:ext cx="46293" cy="143200"/>
                </a:xfrm>
                <a:prstGeom prst="rect">
                  <a:avLst/>
                </a:prstGeom>
                <a:solidFill>
                  <a:srgbClr val="80808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200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93" name="Groep 192">
                <a:extLst>
                  <a:ext uri="{FF2B5EF4-FFF2-40B4-BE49-F238E27FC236}">
                    <a16:creationId xmlns:a16="http://schemas.microsoft.com/office/drawing/2014/main" id="{CAEC2229-2298-4061-9E16-D27FAFDBBA66}"/>
                  </a:ext>
                </a:extLst>
              </p:cNvPr>
              <p:cNvGrpSpPr/>
              <p:nvPr userDrawn="1"/>
            </p:nvGrpSpPr>
            <p:grpSpPr>
              <a:xfrm>
                <a:off x="-3261070" y="3635199"/>
                <a:ext cx="168905" cy="104490"/>
                <a:chOff x="-3261070" y="3620931"/>
                <a:chExt cx="193920" cy="119965"/>
              </a:xfrm>
            </p:grpSpPr>
            <p:sp>
              <p:nvSpPr>
                <p:cNvPr id="194" name="Rechthoek 193">
                  <a:extLst>
                    <a:ext uri="{FF2B5EF4-FFF2-40B4-BE49-F238E27FC236}">
                      <a16:creationId xmlns:a16="http://schemas.microsoft.com/office/drawing/2014/main" id="{7041B477-2BE3-4023-8D93-F4FFD8A39DE8}"/>
                    </a:ext>
                  </a:extLst>
                </p:cNvPr>
                <p:cNvSpPr/>
                <p:nvPr userDrawn="1"/>
              </p:nvSpPr>
              <p:spPr>
                <a:xfrm>
                  <a:off x="-3261070" y="3643881"/>
                  <a:ext cx="142985" cy="95206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240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195" name="Groep 194">
                  <a:extLst>
                    <a:ext uri="{FF2B5EF4-FFF2-40B4-BE49-F238E27FC236}">
                      <a16:creationId xmlns:a16="http://schemas.microsoft.com/office/drawing/2014/main" id="{435066D9-96FE-4889-AFE1-1AEB682AE2A4}"/>
                    </a:ext>
                  </a:extLst>
                </p:cNvPr>
                <p:cNvGrpSpPr/>
                <p:nvPr userDrawn="1"/>
              </p:nvGrpSpPr>
              <p:grpSpPr>
                <a:xfrm>
                  <a:off x="-3261070" y="3622063"/>
                  <a:ext cx="141113" cy="117345"/>
                  <a:chOff x="1094874" y="-878306"/>
                  <a:chExt cx="867364" cy="613611"/>
                </a:xfrm>
              </p:grpSpPr>
              <p:cxnSp>
                <p:nvCxnSpPr>
                  <p:cNvPr id="205" name="Rechte verbindingslijn 204">
                    <a:extLst>
                      <a:ext uri="{FF2B5EF4-FFF2-40B4-BE49-F238E27FC236}">
                        <a16:creationId xmlns:a16="http://schemas.microsoft.com/office/drawing/2014/main" id="{2AB81AB9-E793-4CE3-93B1-17AB67E507AB}"/>
                      </a:ext>
                    </a:extLst>
                  </p:cNvPr>
                  <p:cNvCxnSpPr>
                    <a:cxnSpLocks/>
                  </p:cNvCxnSpPr>
                  <p:nvPr userDrawn="1"/>
                </p:nvCxnSpPr>
                <p:spPr>
                  <a:xfrm>
                    <a:off x="1094874" y="-878305"/>
                    <a:ext cx="0" cy="613610"/>
                  </a:xfrm>
                  <a:prstGeom prst="line">
                    <a:avLst/>
                  </a:prstGeom>
                  <a:ln>
                    <a:solidFill>
                      <a:srgbClr val="81818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6" name="Rechte verbindingslijn 205">
                    <a:extLst>
                      <a:ext uri="{FF2B5EF4-FFF2-40B4-BE49-F238E27FC236}">
                        <a16:creationId xmlns:a16="http://schemas.microsoft.com/office/drawing/2014/main" id="{15471619-CDA6-45E5-A9F7-F1AC5EBBF055}"/>
                      </a:ext>
                    </a:extLst>
                  </p:cNvPr>
                  <p:cNvCxnSpPr>
                    <a:cxnSpLocks/>
                  </p:cNvCxnSpPr>
                  <p:nvPr userDrawn="1"/>
                </p:nvCxnSpPr>
                <p:spPr>
                  <a:xfrm>
                    <a:off x="1962238" y="-878306"/>
                    <a:ext cx="0" cy="613611"/>
                  </a:xfrm>
                  <a:prstGeom prst="line">
                    <a:avLst/>
                  </a:prstGeom>
                  <a:ln>
                    <a:solidFill>
                      <a:srgbClr val="81818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207" name="Groep 206">
                    <a:extLst>
                      <a:ext uri="{FF2B5EF4-FFF2-40B4-BE49-F238E27FC236}">
                        <a16:creationId xmlns:a16="http://schemas.microsoft.com/office/drawing/2014/main" id="{3710843F-0486-4DE8-875A-A1C3059C4272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270535" y="-878306"/>
                    <a:ext cx="526983" cy="613611"/>
                    <a:chOff x="1270535" y="-745959"/>
                    <a:chExt cx="526983" cy="481264"/>
                  </a:xfrm>
                </p:grpSpPr>
                <p:cxnSp>
                  <p:nvCxnSpPr>
                    <p:cNvPr id="208" name="Rechte verbindingslijn 207">
                      <a:extLst>
                        <a:ext uri="{FF2B5EF4-FFF2-40B4-BE49-F238E27FC236}">
                          <a16:creationId xmlns:a16="http://schemas.microsoft.com/office/drawing/2014/main" id="{75F6E77E-A5A6-4474-93C5-0C0502A90D7F}"/>
                        </a:ext>
                      </a:extLst>
                    </p:cNvPr>
                    <p:cNvCxnSpPr>
                      <a:cxnSpLocks/>
                    </p:cNvCxnSpPr>
                    <p:nvPr userDrawn="1"/>
                  </p:nvCxnSpPr>
                  <p:spPr>
                    <a:xfrm>
                      <a:off x="1446196" y="-745959"/>
                      <a:ext cx="0" cy="481264"/>
                    </a:xfrm>
                    <a:prstGeom prst="line">
                      <a:avLst/>
                    </a:prstGeom>
                    <a:ln w="3175">
                      <a:solidFill>
                        <a:srgbClr val="81818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09" name="Rechte verbindingslijn 208">
                      <a:extLst>
                        <a:ext uri="{FF2B5EF4-FFF2-40B4-BE49-F238E27FC236}">
                          <a16:creationId xmlns:a16="http://schemas.microsoft.com/office/drawing/2014/main" id="{974F7AD3-5CAD-44BC-B7D2-7BC939246A48}"/>
                        </a:ext>
                      </a:extLst>
                    </p:cNvPr>
                    <p:cNvCxnSpPr>
                      <a:cxnSpLocks/>
                    </p:cNvCxnSpPr>
                    <p:nvPr userDrawn="1"/>
                  </p:nvCxnSpPr>
                  <p:spPr>
                    <a:xfrm>
                      <a:off x="1270535" y="-745959"/>
                      <a:ext cx="0" cy="481264"/>
                    </a:xfrm>
                    <a:prstGeom prst="line">
                      <a:avLst/>
                    </a:prstGeom>
                    <a:ln w="3175">
                      <a:solidFill>
                        <a:srgbClr val="81818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10" name="Rechte verbindingslijn 209">
                      <a:extLst>
                        <a:ext uri="{FF2B5EF4-FFF2-40B4-BE49-F238E27FC236}">
                          <a16:creationId xmlns:a16="http://schemas.microsoft.com/office/drawing/2014/main" id="{5C7202EB-BDA6-4D58-873E-75254136D4B1}"/>
                        </a:ext>
                      </a:extLst>
                    </p:cNvPr>
                    <p:cNvCxnSpPr>
                      <a:cxnSpLocks/>
                    </p:cNvCxnSpPr>
                    <p:nvPr userDrawn="1"/>
                  </p:nvCxnSpPr>
                  <p:spPr>
                    <a:xfrm>
                      <a:off x="1621857" y="-745959"/>
                      <a:ext cx="0" cy="481264"/>
                    </a:xfrm>
                    <a:prstGeom prst="line">
                      <a:avLst/>
                    </a:prstGeom>
                    <a:ln w="3175">
                      <a:solidFill>
                        <a:srgbClr val="81818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11" name="Rechte verbindingslijn 210">
                      <a:extLst>
                        <a:ext uri="{FF2B5EF4-FFF2-40B4-BE49-F238E27FC236}">
                          <a16:creationId xmlns:a16="http://schemas.microsoft.com/office/drawing/2014/main" id="{4DFC6DA7-0C6F-48FA-804A-105277A17C9D}"/>
                        </a:ext>
                      </a:extLst>
                    </p:cNvPr>
                    <p:cNvCxnSpPr>
                      <a:cxnSpLocks/>
                    </p:cNvCxnSpPr>
                    <p:nvPr userDrawn="1"/>
                  </p:nvCxnSpPr>
                  <p:spPr>
                    <a:xfrm>
                      <a:off x="1797518" y="-745959"/>
                      <a:ext cx="0" cy="481264"/>
                    </a:xfrm>
                    <a:prstGeom prst="line">
                      <a:avLst/>
                    </a:prstGeom>
                    <a:ln w="3175">
                      <a:solidFill>
                        <a:srgbClr val="81818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cxnSp>
              <p:nvCxnSpPr>
                <p:cNvPr id="196" name="Rechte verbindingslijn 195">
                  <a:extLst>
                    <a:ext uri="{FF2B5EF4-FFF2-40B4-BE49-F238E27FC236}">
                      <a16:creationId xmlns:a16="http://schemas.microsoft.com/office/drawing/2014/main" id="{591E5BBA-68B5-4E8D-862E-BC11B61880CB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flipH="1">
                  <a:off x="-3260471" y="3739408"/>
                  <a:ext cx="143329" cy="0"/>
                </a:xfrm>
                <a:prstGeom prst="line">
                  <a:avLst/>
                </a:prstGeom>
                <a:ln w="6350">
                  <a:solidFill>
                    <a:srgbClr val="81818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7" name="Rechte verbindingslijn 196">
                  <a:extLst>
                    <a:ext uri="{FF2B5EF4-FFF2-40B4-BE49-F238E27FC236}">
                      <a16:creationId xmlns:a16="http://schemas.microsoft.com/office/drawing/2014/main" id="{B7DA2CBA-22DC-4E5A-A6D4-4D0EBA60D0D2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flipH="1">
                  <a:off x="-3261070" y="3713352"/>
                  <a:ext cx="142893" cy="0"/>
                </a:xfrm>
                <a:prstGeom prst="line">
                  <a:avLst/>
                </a:prstGeom>
                <a:ln w="3175">
                  <a:solidFill>
                    <a:srgbClr val="81818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8" name="Rechte verbindingslijn 197">
                  <a:extLst>
                    <a:ext uri="{FF2B5EF4-FFF2-40B4-BE49-F238E27FC236}">
                      <a16:creationId xmlns:a16="http://schemas.microsoft.com/office/drawing/2014/main" id="{433EA2CE-F48F-4D79-84BD-0E639C275CBF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flipH="1">
                  <a:off x="-3261070" y="3689677"/>
                  <a:ext cx="142893" cy="0"/>
                </a:xfrm>
                <a:prstGeom prst="line">
                  <a:avLst/>
                </a:prstGeom>
                <a:ln w="3175">
                  <a:solidFill>
                    <a:srgbClr val="81818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9" name="Rechte verbindingslijn 198">
                  <a:extLst>
                    <a:ext uri="{FF2B5EF4-FFF2-40B4-BE49-F238E27FC236}">
                      <a16:creationId xmlns:a16="http://schemas.microsoft.com/office/drawing/2014/main" id="{82FB82F3-8D73-4AB9-B593-D4A765EFA48F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flipH="1">
                  <a:off x="-3261070" y="3663621"/>
                  <a:ext cx="142893" cy="0"/>
                </a:xfrm>
                <a:prstGeom prst="line">
                  <a:avLst/>
                </a:prstGeom>
                <a:ln w="3175">
                  <a:solidFill>
                    <a:srgbClr val="81818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00" name="Rechthoek 199">
                  <a:extLst>
                    <a:ext uri="{FF2B5EF4-FFF2-40B4-BE49-F238E27FC236}">
                      <a16:creationId xmlns:a16="http://schemas.microsoft.com/office/drawing/2014/main" id="{909EE566-E0A5-4A6D-BBEC-6D08F32EC777}"/>
                    </a:ext>
                  </a:extLst>
                </p:cNvPr>
                <p:cNvSpPr/>
                <p:nvPr userDrawn="1"/>
              </p:nvSpPr>
              <p:spPr>
                <a:xfrm>
                  <a:off x="-3261070" y="3620931"/>
                  <a:ext cx="142893" cy="24910"/>
                </a:xfrm>
                <a:prstGeom prst="rect">
                  <a:avLst/>
                </a:prstGeom>
                <a:solidFill>
                  <a:srgbClr val="81818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240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201" name="Groep 200">
                  <a:extLst>
                    <a:ext uri="{FF2B5EF4-FFF2-40B4-BE49-F238E27FC236}">
                      <a16:creationId xmlns:a16="http://schemas.microsoft.com/office/drawing/2014/main" id="{63D12C5C-F4BC-4066-99D6-8892AAE27CAF}"/>
                    </a:ext>
                  </a:extLst>
                </p:cNvPr>
                <p:cNvGrpSpPr/>
                <p:nvPr userDrawn="1"/>
              </p:nvGrpSpPr>
              <p:grpSpPr>
                <a:xfrm rot="2700000">
                  <a:off x="-3158000" y="3650045"/>
                  <a:ext cx="34350" cy="147351"/>
                  <a:chOff x="3148392" y="-836646"/>
                  <a:chExt cx="132124" cy="596095"/>
                </a:xfrm>
                <a:solidFill>
                  <a:srgbClr val="3399FF"/>
                </a:solidFill>
              </p:grpSpPr>
              <p:sp>
                <p:nvSpPr>
                  <p:cNvPr id="202" name="Rechthoek 201">
                    <a:extLst>
                      <a:ext uri="{FF2B5EF4-FFF2-40B4-BE49-F238E27FC236}">
                        <a16:creationId xmlns:a16="http://schemas.microsoft.com/office/drawing/2014/main" id="{49EDC7E1-1BE8-44EA-82D5-E3D0C3F5F89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3148632" y="-725510"/>
                    <a:ext cx="131884" cy="281356"/>
                  </a:xfrm>
                  <a:prstGeom prst="rect">
                    <a:avLst/>
                  </a:prstGeom>
                  <a:solidFill>
                    <a:srgbClr val="4D82B8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 sz="2400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03" name="Rechthoek: afgeronde bovenhoeken 202">
                    <a:extLst>
                      <a:ext uri="{FF2B5EF4-FFF2-40B4-BE49-F238E27FC236}">
                        <a16:creationId xmlns:a16="http://schemas.microsoft.com/office/drawing/2014/main" id="{B90E127F-4D69-464A-AE7B-6A05C950EBA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3148556" y="-836646"/>
                    <a:ext cx="131882" cy="87614"/>
                  </a:xfrm>
                  <a:prstGeom prst="round2SameRect">
                    <a:avLst>
                      <a:gd name="adj1" fmla="val 50000"/>
                      <a:gd name="adj2" fmla="val 0"/>
                    </a:avLst>
                  </a:prstGeom>
                  <a:solidFill>
                    <a:srgbClr val="4D82B8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 sz="2400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04" name="Gelijkbenige driehoek 203">
                    <a:extLst>
                      <a:ext uri="{FF2B5EF4-FFF2-40B4-BE49-F238E27FC236}">
                        <a16:creationId xmlns:a16="http://schemas.microsoft.com/office/drawing/2014/main" id="{2ACAF426-2702-4247-A275-E0B1320A1188}"/>
                      </a:ext>
                    </a:extLst>
                  </p:cNvPr>
                  <p:cNvSpPr/>
                  <p:nvPr userDrawn="1"/>
                </p:nvSpPr>
                <p:spPr>
                  <a:xfrm rot="10800000">
                    <a:off x="3148392" y="-420304"/>
                    <a:ext cx="131887" cy="179753"/>
                  </a:xfrm>
                  <a:prstGeom prst="triangle">
                    <a:avLst/>
                  </a:prstGeom>
                  <a:solidFill>
                    <a:srgbClr val="4D82B8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 sz="2400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</p:grpSp>
        </p:grpSp>
        <p:sp>
          <p:nvSpPr>
            <p:cNvPr id="162" name="Rechthoek 161">
              <a:extLst>
                <a:ext uri="{FF2B5EF4-FFF2-40B4-BE49-F238E27FC236}">
                  <a16:creationId xmlns:a16="http://schemas.microsoft.com/office/drawing/2014/main" id="{979D87AF-9898-4CFC-A744-23AC4F84B465}"/>
                </a:ext>
              </a:extLst>
            </p:cNvPr>
            <p:cNvSpPr/>
            <p:nvPr userDrawn="1"/>
          </p:nvSpPr>
          <p:spPr>
            <a:xfrm>
              <a:off x="-3786165" y="1"/>
              <a:ext cx="3593091" cy="3394057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Grafiek invoegen/opmaken</a:t>
              </a:r>
            </a:p>
          </p:txBody>
        </p:sp>
        <p:sp>
          <p:nvSpPr>
            <p:cNvPr id="163" name="Ovaal 162">
              <a:extLst>
                <a:ext uri="{FF2B5EF4-FFF2-40B4-BE49-F238E27FC236}">
                  <a16:creationId xmlns:a16="http://schemas.microsoft.com/office/drawing/2014/main" id="{553EA5DC-8FF5-4788-BADE-CA7D569111D0}"/>
                </a:ext>
              </a:extLst>
            </p:cNvPr>
            <p:cNvSpPr/>
            <p:nvPr userDrawn="1"/>
          </p:nvSpPr>
          <p:spPr>
            <a:xfrm>
              <a:off x="-3603587" y="46532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64" name="Rechthoek 163">
              <a:extLst>
                <a:ext uri="{FF2B5EF4-FFF2-40B4-BE49-F238E27FC236}">
                  <a16:creationId xmlns:a16="http://schemas.microsoft.com/office/drawing/2014/main" id="{C4A283DF-7D4A-41E4-89A1-4F246B4608D7}"/>
                </a:ext>
              </a:extLst>
            </p:cNvPr>
            <p:cNvSpPr/>
            <p:nvPr userDrawn="1"/>
          </p:nvSpPr>
          <p:spPr>
            <a:xfrm>
              <a:off x="-3319415" y="465324"/>
              <a:ext cx="2944682" cy="65802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Wanneer nodig, verwijder de bestaande grafiek d.m.v. de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‘Backspace toets’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Klik op het pictogram om een nieuwe grafiek in te voegen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(zie onderstaand voorbeeld)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165" name="Ovaal 164">
              <a:extLst>
                <a:ext uri="{FF2B5EF4-FFF2-40B4-BE49-F238E27FC236}">
                  <a16:creationId xmlns:a16="http://schemas.microsoft.com/office/drawing/2014/main" id="{68895ADD-B902-4703-825C-BD43348B3225}"/>
                </a:ext>
              </a:extLst>
            </p:cNvPr>
            <p:cNvSpPr/>
            <p:nvPr userDrawn="1"/>
          </p:nvSpPr>
          <p:spPr>
            <a:xfrm>
              <a:off x="-3603587" y="172970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66" name="Rechthoek 165">
              <a:extLst>
                <a:ext uri="{FF2B5EF4-FFF2-40B4-BE49-F238E27FC236}">
                  <a16:creationId xmlns:a16="http://schemas.microsoft.com/office/drawing/2014/main" id="{E4680C9F-B2FF-447A-A88B-F9A9C4203F24}"/>
                </a:ext>
              </a:extLst>
            </p:cNvPr>
            <p:cNvSpPr/>
            <p:nvPr userDrawn="1"/>
          </p:nvSpPr>
          <p:spPr>
            <a:xfrm>
              <a:off x="-3319415" y="1729710"/>
              <a:ext cx="2944682" cy="32633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Selecteer de gewenste grafiek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en klik 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‘Invoegen’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grpSp>
          <p:nvGrpSpPr>
            <p:cNvPr id="167" name="Groep 166">
              <a:extLst>
                <a:ext uri="{FF2B5EF4-FFF2-40B4-BE49-F238E27FC236}">
                  <a16:creationId xmlns:a16="http://schemas.microsoft.com/office/drawing/2014/main" id="{B4B335F3-E37C-4248-A318-8135E9DA7B9B}"/>
                </a:ext>
              </a:extLst>
            </p:cNvPr>
            <p:cNvGrpSpPr/>
            <p:nvPr userDrawn="1"/>
          </p:nvGrpSpPr>
          <p:grpSpPr>
            <a:xfrm>
              <a:off x="-3311319" y="2164285"/>
              <a:ext cx="825500" cy="209550"/>
              <a:chOff x="13504624" y="2482850"/>
              <a:chExt cx="825500" cy="209550"/>
            </a:xfrm>
          </p:grpSpPr>
          <p:sp>
            <p:nvSpPr>
              <p:cNvPr id="184" name="Rechthoek 183">
                <a:extLst>
                  <a:ext uri="{FF2B5EF4-FFF2-40B4-BE49-F238E27FC236}">
                    <a16:creationId xmlns:a16="http://schemas.microsoft.com/office/drawing/2014/main" id="{C38DEDAB-56BD-47EB-9BD3-61C3C78AE25B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Invoegen</a:t>
                </a:r>
              </a:p>
            </p:txBody>
          </p:sp>
          <p:cxnSp>
            <p:nvCxnSpPr>
              <p:cNvPr id="185" name="Rechte verbindingslijn 184">
                <a:extLst>
                  <a:ext uri="{FF2B5EF4-FFF2-40B4-BE49-F238E27FC236}">
                    <a16:creationId xmlns:a16="http://schemas.microsoft.com/office/drawing/2014/main" id="{78ECF08F-92CA-47C2-819F-EF0F7842E356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186" name="Gelijkbenige driehoek 185">
                <a:extLst>
                  <a:ext uri="{FF2B5EF4-FFF2-40B4-BE49-F238E27FC236}">
                    <a16:creationId xmlns:a16="http://schemas.microsoft.com/office/drawing/2014/main" id="{F585511C-60E2-4DE8-AFD7-2B53AA5DB34E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9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68" name="Groep 167">
              <a:extLst>
                <a:ext uri="{FF2B5EF4-FFF2-40B4-BE49-F238E27FC236}">
                  <a16:creationId xmlns:a16="http://schemas.microsoft.com/office/drawing/2014/main" id="{E015FA48-4825-4553-BA47-980BA404EE1D}"/>
                </a:ext>
              </a:extLst>
            </p:cNvPr>
            <p:cNvGrpSpPr/>
            <p:nvPr userDrawn="1"/>
          </p:nvGrpSpPr>
          <p:grpSpPr>
            <a:xfrm>
              <a:off x="-3316599" y="1232480"/>
              <a:ext cx="289372" cy="314992"/>
              <a:chOff x="7322769" y="-310267"/>
              <a:chExt cx="289372" cy="314992"/>
            </a:xfrm>
          </p:grpSpPr>
          <p:sp>
            <p:nvSpPr>
              <p:cNvPr id="181" name="Rechthoek 180">
                <a:extLst>
                  <a:ext uri="{FF2B5EF4-FFF2-40B4-BE49-F238E27FC236}">
                    <a16:creationId xmlns:a16="http://schemas.microsoft.com/office/drawing/2014/main" id="{AE46788F-440C-46D0-ADCF-45F077D7528F}"/>
                  </a:ext>
                </a:extLst>
              </p:cNvPr>
              <p:cNvSpPr/>
              <p:nvPr userDrawn="1"/>
            </p:nvSpPr>
            <p:spPr>
              <a:xfrm>
                <a:off x="7322769" y="-211712"/>
                <a:ext cx="79156" cy="216437"/>
              </a:xfrm>
              <a:prstGeom prst="rect">
                <a:avLst/>
              </a:prstGeom>
              <a:solidFill>
                <a:srgbClr val="4D82B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240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82" name="Rechthoek 181">
                <a:extLst>
                  <a:ext uri="{FF2B5EF4-FFF2-40B4-BE49-F238E27FC236}">
                    <a16:creationId xmlns:a16="http://schemas.microsoft.com/office/drawing/2014/main" id="{FA1D7F1D-1309-43F9-9C6A-BCCA21E23323}"/>
                  </a:ext>
                </a:extLst>
              </p:cNvPr>
              <p:cNvSpPr/>
              <p:nvPr userDrawn="1"/>
            </p:nvSpPr>
            <p:spPr>
              <a:xfrm>
                <a:off x="7427035" y="-310267"/>
                <a:ext cx="79156" cy="314992"/>
              </a:xfrm>
              <a:prstGeom prst="rect">
                <a:avLst/>
              </a:prstGeom>
              <a:solidFill>
                <a:srgbClr val="FFCC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240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83" name="Rechthoek 182">
                <a:extLst>
                  <a:ext uri="{FF2B5EF4-FFF2-40B4-BE49-F238E27FC236}">
                    <a16:creationId xmlns:a16="http://schemas.microsoft.com/office/drawing/2014/main" id="{18066FC7-CC31-4CB8-8A2D-BB2713CDA287}"/>
                  </a:ext>
                </a:extLst>
              </p:cNvPr>
              <p:cNvSpPr/>
              <p:nvPr userDrawn="1"/>
            </p:nvSpPr>
            <p:spPr>
              <a:xfrm>
                <a:off x="7532985" y="-240134"/>
                <a:ext cx="79156" cy="244859"/>
              </a:xfrm>
              <a:prstGeom prst="rect">
                <a:avLst/>
              </a:prstGeom>
              <a:solidFill>
                <a:srgbClr val="8080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240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169" name="Ovaal 168">
              <a:extLst>
                <a:ext uri="{FF2B5EF4-FFF2-40B4-BE49-F238E27FC236}">
                  <a16:creationId xmlns:a16="http://schemas.microsoft.com/office/drawing/2014/main" id="{8595AC1E-8D36-454D-A528-E26F4A7DB1E4}"/>
                </a:ext>
              </a:extLst>
            </p:cNvPr>
            <p:cNvSpPr/>
            <p:nvPr userDrawn="1"/>
          </p:nvSpPr>
          <p:spPr>
            <a:xfrm>
              <a:off x="-3603587" y="2555608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170" name="Rechthoek 169">
              <a:extLst>
                <a:ext uri="{FF2B5EF4-FFF2-40B4-BE49-F238E27FC236}">
                  <a16:creationId xmlns:a16="http://schemas.microsoft.com/office/drawing/2014/main" id="{B3A1647D-305A-474F-B314-50276697B565}"/>
                </a:ext>
              </a:extLst>
            </p:cNvPr>
            <p:cNvSpPr/>
            <p:nvPr userDrawn="1"/>
          </p:nvSpPr>
          <p:spPr>
            <a:xfrm>
              <a:off x="-3319415" y="2555609"/>
              <a:ext cx="2944682" cy="65393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Verander de opmaak van de grafiek door onderdelen van de grafiek aan te klikken en naar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‘Hulpmiddelen van grafieken - Opmaak’ 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te gaan. </a:t>
              </a:r>
            </a:p>
          </p:txBody>
        </p:sp>
        <p:sp>
          <p:nvSpPr>
            <p:cNvPr id="171" name="Rechthoek 170">
              <a:extLst>
                <a:ext uri="{FF2B5EF4-FFF2-40B4-BE49-F238E27FC236}">
                  <a16:creationId xmlns:a16="http://schemas.microsoft.com/office/drawing/2014/main" id="{20658C9B-CC30-453B-8B66-5E518E9A9ECE}"/>
                </a:ext>
              </a:extLst>
            </p:cNvPr>
            <p:cNvSpPr/>
            <p:nvPr userDrawn="1"/>
          </p:nvSpPr>
          <p:spPr>
            <a:xfrm>
              <a:off x="-3786437" y="5228852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MEER WETEN?</a:t>
              </a:r>
              <a:b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Ga naar de tab</a:t>
              </a: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'SLIDEBUILDER’ </a:t>
              </a: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en klik</a:t>
              </a:r>
              <a:b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op de knop </a:t>
              </a: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'Support &amp; Inspiratie'</a:t>
              </a:r>
            </a:p>
          </p:txBody>
        </p:sp>
        <p:grpSp>
          <p:nvGrpSpPr>
            <p:cNvPr id="172" name="ICOON_info">
              <a:extLst>
                <a:ext uri="{FF2B5EF4-FFF2-40B4-BE49-F238E27FC236}">
                  <a16:creationId xmlns:a16="http://schemas.microsoft.com/office/drawing/2014/main" id="{BB31F9A8-6496-4800-B220-6AF4733314D2}"/>
                </a:ext>
              </a:extLst>
            </p:cNvPr>
            <p:cNvGrpSpPr/>
            <p:nvPr userDrawn="1"/>
          </p:nvGrpSpPr>
          <p:grpSpPr>
            <a:xfrm>
              <a:off x="-376736" y="5092834"/>
              <a:ext cx="283685" cy="283685"/>
              <a:chOff x="-510741" y="5913713"/>
              <a:chExt cx="267555" cy="267555"/>
            </a:xfrm>
          </p:grpSpPr>
          <p:sp>
            <p:nvSpPr>
              <p:cNvPr id="179" name="Ovaal 178">
                <a:extLst>
                  <a:ext uri="{FF2B5EF4-FFF2-40B4-BE49-F238E27FC236}">
                    <a16:creationId xmlns:a16="http://schemas.microsoft.com/office/drawing/2014/main" id="{E9435B08-5090-4ED3-BDA9-0B1C55C6C2BC}"/>
                  </a:ext>
                </a:extLst>
              </p:cNvPr>
              <p:cNvSpPr/>
              <p:nvPr userDrawn="1"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80" name="Graphic 163" descr="Informatie">
                <a:extLst>
                  <a:ext uri="{FF2B5EF4-FFF2-40B4-BE49-F238E27FC236}">
                    <a16:creationId xmlns:a16="http://schemas.microsoft.com/office/drawing/2014/main" id="{605D7DAA-D2AA-4FA0-8DC0-D35D16FCF2DA}"/>
                  </a:ext>
                </a:extLst>
              </p:cNvPr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avLst/>
                <a:gdLst>
                  <a:gd name="connsiteX0" fmla="*/ 145860 w 291719"/>
                  <a:gd name="connsiteY0" fmla="*/ 0 h 291719"/>
                  <a:gd name="connsiteX1" fmla="*/ 0 w 291719"/>
                  <a:gd name="connsiteY1" fmla="*/ 145860 h 291719"/>
                  <a:gd name="connsiteX2" fmla="*/ 145860 w 291719"/>
                  <a:gd name="connsiteY2" fmla="*/ 291720 h 291719"/>
                  <a:gd name="connsiteX3" fmla="*/ 291720 w 291719"/>
                  <a:gd name="connsiteY3" fmla="*/ 145860 h 291719"/>
                  <a:gd name="connsiteX4" fmla="*/ 145860 w 291719"/>
                  <a:gd name="connsiteY4" fmla="*/ 0 h 291719"/>
                  <a:gd name="connsiteX5" fmla="*/ 138183 w 291719"/>
                  <a:gd name="connsiteY5" fmla="*/ 38384 h 291719"/>
                  <a:gd name="connsiteX6" fmla="*/ 157375 w 291719"/>
                  <a:gd name="connsiteY6" fmla="*/ 57576 h 291719"/>
                  <a:gd name="connsiteX7" fmla="*/ 138183 w 291719"/>
                  <a:gd name="connsiteY7" fmla="*/ 76768 h 291719"/>
                  <a:gd name="connsiteX8" fmla="*/ 118991 w 291719"/>
                  <a:gd name="connsiteY8" fmla="*/ 57576 h 291719"/>
                  <a:gd name="connsiteX9" fmla="*/ 138183 w 291719"/>
                  <a:gd name="connsiteY9" fmla="*/ 38384 h 291719"/>
                  <a:gd name="connsiteX10" fmla="*/ 184244 w 291719"/>
                  <a:gd name="connsiteY10" fmla="*/ 253336 h 291719"/>
                  <a:gd name="connsiteX11" fmla="*/ 107476 w 291719"/>
                  <a:gd name="connsiteY11" fmla="*/ 253336 h 291719"/>
                  <a:gd name="connsiteX12" fmla="*/ 107476 w 291719"/>
                  <a:gd name="connsiteY12" fmla="*/ 230305 h 291719"/>
                  <a:gd name="connsiteX13" fmla="*/ 134345 w 291719"/>
                  <a:gd name="connsiteY13" fmla="*/ 230305 h 291719"/>
                  <a:gd name="connsiteX14" fmla="*/ 134345 w 291719"/>
                  <a:gd name="connsiteY14" fmla="*/ 115153 h 291719"/>
                  <a:gd name="connsiteX15" fmla="*/ 111314 w 291719"/>
                  <a:gd name="connsiteY15" fmla="*/ 115153 h 291719"/>
                  <a:gd name="connsiteX16" fmla="*/ 111314 w 291719"/>
                  <a:gd name="connsiteY16" fmla="*/ 92122 h 291719"/>
                  <a:gd name="connsiteX17" fmla="*/ 157375 w 291719"/>
                  <a:gd name="connsiteY17" fmla="*/ 92122 h 291719"/>
                  <a:gd name="connsiteX18" fmla="*/ 157375 w 291719"/>
                  <a:gd name="connsiteY18" fmla="*/ 115153 h 291719"/>
                  <a:gd name="connsiteX19" fmla="*/ 157375 w 291719"/>
                  <a:gd name="connsiteY19" fmla="*/ 230305 h 291719"/>
                  <a:gd name="connsiteX20" fmla="*/ 184244 w 291719"/>
                  <a:gd name="connsiteY20" fmla="*/ 230305 h 291719"/>
                  <a:gd name="connsiteX21" fmla="*/ 184244 w 291719"/>
                  <a:gd name="connsiteY21" fmla="*/ 253336 h 29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770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nl-NL" sz="200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73" name="Groep 172">
              <a:extLst>
                <a:ext uri="{FF2B5EF4-FFF2-40B4-BE49-F238E27FC236}">
                  <a16:creationId xmlns:a16="http://schemas.microsoft.com/office/drawing/2014/main" id="{7023C05D-C426-4802-8185-B1B0C0A476CA}"/>
                </a:ext>
              </a:extLst>
            </p:cNvPr>
            <p:cNvGrpSpPr/>
            <p:nvPr userDrawn="1"/>
          </p:nvGrpSpPr>
          <p:grpSpPr>
            <a:xfrm>
              <a:off x="-938434" y="5366229"/>
              <a:ext cx="627798" cy="576693"/>
              <a:chOff x="-938434" y="4570310"/>
              <a:chExt cx="627798" cy="576693"/>
            </a:xfrm>
          </p:grpSpPr>
          <p:grpSp>
            <p:nvGrpSpPr>
              <p:cNvPr id="174" name="Inspireren">
                <a:extLst>
                  <a:ext uri="{FF2B5EF4-FFF2-40B4-BE49-F238E27FC236}">
                    <a16:creationId xmlns:a16="http://schemas.microsoft.com/office/drawing/2014/main" id="{8BBD4F01-D513-48EA-9925-2B208C1E235A}"/>
                  </a:ext>
                </a:extLst>
              </p:cNvPr>
              <p:cNvGrpSpPr>
                <a:grpSpLocks noChangeAspect="1"/>
              </p:cNvGrpSpPr>
              <p:nvPr userDrawn="1"/>
            </p:nvGrpSpPr>
            <p:grpSpPr bwMode="auto">
              <a:xfrm>
                <a:off x="-716116" y="4570310"/>
                <a:ext cx="169778" cy="242385"/>
                <a:chOff x="4768" y="2783"/>
                <a:chExt cx="788" cy="1125"/>
              </a:xfrm>
              <a:gradFill>
                <a:gsLst>
                  <a:gs pos="0">
                    <a:srgbClr val="9D9FA1"/>
                  </a:gs>
                  <a:gs pos="70000">
                    <a:srgbClr val="211F26"/>
                  </a:gs>
                </a:gsLst>
                <a:lin ang="2700000" scaled="0"/>
              </a:gradFill>
            </p:grpSpPr>
            <p:sp>
              <p:nvSpPr>
                <p:cNvPr id="176" name="Freeform 12">
                  <a:extLst>
                    <a:ext uri="{FF2B5EF4-FFF2-40B4-BE49-F238E27FC236}">
                      <a16:creationId xmlns:a16="http://schemas.microsoft.com/office/drawing/2014/main" id="{7D1B50FC-1CC1-4A2C-A9C9-52FFCB0B492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01" y="3186"/>
                  <a:ext cx="319" cy="288"/>
                </a:xfrm>
                <a:custGeom>
                  <a:avLst/>
                  <a:gdLst>
                    <a:gd name="T0" fmla="*/ 220 w 319"/>
                    <a:gd name="T1" fmla="*/ 288 h 288"/>
                    <a:gd name="T2" fmla="*/ 107 w 319"/>
                    <a:gd name="T3" fmla="*/ 288 h 288"/>
                    <a:gd name="T4" fmla="*/ 0 w 319"/>
                    <a:gd name="T5" fmla="*/ 0 h 288"/>
                    <a:gd name="T6" fmla="*/ 319 w 319"/>
                    <a:gd name="T7" fmla="*/ 0 h 288"/>
                    <a:gd name="T8" fmla="*/ 220 w 319"/>
                    <a:gd name="T9" fmla="*/ 288 h 2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9" h="288">
                      <a:moveTo>
                        <a:pt x="220" y="288"/>
                      </a:moveTo>
                      <a:lnTo>
                        <a:pt x="107" y="288"/>
                      </a:lnTo>
                      <a:lnTo>
                        <a:pt x="0" y="0"/>
                      </a:lnTo>
                      <a:lnTo>
                        <a:pt x="319" y="0"/>
                      </a:lnTo>
                      <a:lnTo>
                        <a:pt x="220" y="288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177" name="Freeform 13">
                  <a:extLst>
                    <a:ext uri="{FF2B5EF4-FFF2-40B4-BE49-F238E27FC236}">
                      <a16:creationId xmlns:a16="http://schemas.microsoft.com/office/drawing/2014/main" id="{00110857-29E0-4302-802A-3F19431001D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22" y="3796"/>
                  <a:ext cx="282" cy="112"/>
                </a:xfrm>
                <a:custGeom>
                  <a:avLst/>
                  <a:gdLst>
                    <a:gd name="T0" fmla="*/ 229 w 251"/>
                    <a:gd name="T1" fmla="*/ 70 h 100"/>
                    <a:gd name="T2" fmla="*/ 229 w 251"/>
                    <a:gd name="T3" fmla="*/ 69 h 100"/>
                    <a:gd name="T4" fmla="*/ 251 w 251"/>
                    <a:gd name="T5" fmla="*/ 0 h 100"/>
                    <a:gd name="T6" fmla="*/ 0 w 251"/>
                    <a:gd name="T7" fmla="*/ 0 h 100"/>
                    <a:gd name="T8" fmla="*/ 22 w 251"/>
                    <a:gd name="T9" fmla="*/ 69 h 100"/>
                    <a:gd name="T10" fmla="*/ 63 w 251"/>
                    <a:gd name="T11" fmla="*/ 100 h 100"/>
                    <a:gd name="T12" fmla="*/ 188 w 251"/>
                    <a:gd name="T13" fmla="*/ 100 h 100"/>
                    <a:gd name="T14" fmla="*/ 229 w 251"/>
                    <a:gd name="T15" fmla="*/ 71 h 100"/>
                    <a:gd name="T16" fmla="*/ 229 w 251"/>
                    <a:gd name="T17" fmla="*/ 71 h 100"/>
                    <a:gd name="T18" fmla="*/ 229 w 251"/>
                    <a:gd name="T19" fmla="*/ 7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51" h="100">
                      <a:moveTo>
                        <a:pt x="229" y="70"/>
                      </a:moveTo>
                      <a:cubicBezTo>
                        <a:pt x="229" y="70"/>
                        <a:pt x="229" y="69"/>
                        <a:pt x="229" y="69"/>
                      </a:cubicBezTo>
                      <a:cubicBezTo>
                        <a:pt x="251" y="0"/>
                        <a:pt x="251" y="0"/>
                        <a:pt x="25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2" y="69"/>
                        <a:pt x="22" y="69"/>
                        <a:pt x="22" y="69"/>
                      </a:cubicBezTo>
                      <a:cubicBezTo>
                        <a:pt x="27" y="87"/>
                        <a:pt x="44" y="100"/>
                        <a:pt x="63" y="100"/>
                      </a:cubicBezTo>
                      <a:cubicBezTo>
                        <a:pt x="188" y="100"/>
                        <a:pt x="188" y="100"/>
                        <a:pt x="188" y="100"/>
                      </a:cubicBezTo>
                      <a:cubicBezTo>
                        <a:pt x="207" y="100"/>
                        <a:pt x="223" y="88"/>
                        <a:pt x="229" y="71"/>
                      </a:cubicBezTo>
                      <a:cubicBezTo>
                        <a:pt x="229" y="71"/>
                        <a:pt x="229" y="71"/>
                        <a:pt x="229" y="71"/>
                      </a:cubicBezTo>
                      <a:lnTo>
                        <a:pt x="229" y="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178" name="Freeform 14">
                  <a:extLst>
                    <a:ext uri="{FF2B5EF4-FFF2-40B4-BE49-F238E27FC236}">
                      <a16:creationId xmlns:a16="http://schemas.microsoft.com/office/drawing/2014/main" id="{972CF624-2E95-4A76-9E46-BA10D508554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768" y="2783"/>
                  <a:ext cx="788" cy="966"/>
                </a:xfrm>
                <a:custGeom>
                  <a:avLst/>
                  <a:gdLst>
                    <a:gd name="T0" fmla="*/ 351 w 702"/>
                    <a:gd name="T1" fmla="*/ 0 h 860"/>
                    <a:gd name="T2" fmla="*/ 0 w 702"/>
                    <a:gd name="T3" fmla="*/ 351 h 860"/>
                    <a:gd name="T4" fmla="*/ 134 w 702"/>
                    <a:gd name="T5" fmla="*/ 627 h 860"/>
                    <a:gd name="T6" fmla="*/ 165 w 702"/>
                    <a:gd name="T7" fmla="*/ 718 h 860"/>
                    <a:gd name="T8" fmla="*/ 266 w 702"/>
                    <a:gd name="T9" fmla="*/ 718 h 860"/>
                    <a:gd name="T10" fmla="*/ 266 w 702"/>
                    <a:gd name="T11" fmla="*/ 718 h 860"/>
                    <a:gd name="T12" fmla="*/ 434 w 702"/>
                    <a:gd name="T13" fmla="*/ 718 h 860"/>
                    <a:gd name="T14" fmla="*/ 419 w 702"/>
                    <a:gd name="T15" fmla="*/ 760 h 860"/>
                    <a:gd name="T16" fmla="*/ 284 w 702"/>
                    <a:gd name="T17" fmla="*/ 760 h 860"/>
                    <a:gd name="T18" fmla="*/ 284 w 702"/>
                    <a:gd name="T19" fmla="*/ 760 h 860"/>
                    <a:gd name="T20" fmla="*/ 179 w 702"/>
                    <a:gd name="T21" fmla="*/ 760 h 860"/>
                    <a:gd name="T22" fmla="*/ 212 w 702"/>
                    <a:gd name="T23" fmla="*/ 860 h 860"/>
                    <a:gd name="T24" fmla="*/ 212 w 702"/>
                    <a:gd name="T25" fmla="*/ 860 h 860"/>
                    <a:gd name="T26" fmla="*/ 216 w 702"/>
                    <a:gd name="T27" fmla="*/ 860 h 860"/>
                    <a:gd name="T28" fmla="*/ 488 w 702"/>
                    <a:gd name="T29" fmla="*/ 860 h 860"/>
                    <a:gd name="T30" fmla="*/ 491 w 702"/>
                    <a:gd name="T31" fmla="*/ 860 h 860"/>
                    <a:gd name="T32" fmla="*/ 570 w 702"/>
                    <a:gd name="T33" fmla="*/ 625 h 860"/>
                    <a:gd name="T34" fmla="*/ 702 w 702"/>
                    <a:gd name="T35" fmla="*/ 351 h 860"/>
                    <a:gd name="T36" fmla="*/ 351 w 702"/>
                    <a:gd name="T37" fmla="*/ 0 h 860"/>
                    <a:gd name="T38" fmla="*/ 587 w 702"/>
                    <a:gd name="T39" fmla="*/ 438 h 860"/>
                    <a:gd name="T40" fmla="*/ 485 w 702"/>
                    <a:gd name="T41" fmla="*/ 563 h 860"/>
                    <a:gd name="T42" fmla="*/ 454 w 702"/>
                    <a:gd name="T43" fmla="*/ 658 h 860"/>
                    <a:gd name="T44" fmla="*/ 250 w 702"/>
                    <a:gd name="T45" fmla="*/ 658 h 860"/>
                    <a:gd name="T46" fmla="*/ 219 w 702"/>
                    <a:gd name="T47" fmla="*/ 565 h 860"/>
                    <a:gd name="T48" fmla="*/ 115 w 702"/>
                    <a:gd name="T49" fmla="*/ 439 h 860"/>
                    <a:gd name="T50" fmla="*/ 99 w 702"/>
                    <a:gd name="T51" fmla="*/ 351 h 860"/>
                    <a:gd name="T52" fmla="*/ 351 w 702"/>
                    <a:gd name="T53" fmla="*/ 99 h 860"/>
                    <a:gd name="T54" fmla="*/ 603 w 702"/>
                    <a:gd name="T55" fmla="*/ 351 h 860"/>
                    <a:gd name="T56" fmla="*/ 587 w 702"/>
                    <a:gd name="T57" fmla="*/ 438 h 8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702" h="860">
                      <a:moveTo>
                        <a:pt x="351" y="0"/>
                      </a:moveTo>
                      <a:cubicBezTo>
                        <a:pt x="157" y="0"/>
                        <a:pt x="0" y="157"/>
                        <a:pt x="0" y="351"/>
                      </a:cubicBezTo>
                      <a:cubicBezTo>
                        <a:pt x="0" y="463"/>
                        <a:pt x="52" y="562"/>
                        <a:pt x="134" y="627"/>
                      </a:cubicBezTo>
                      <a:cubicBezTo>
                        <a:pt x="165" y="718"/>
                        <a:pt x="165" y="718"/>
                        <a:pt x="165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434" y="718"/>
                        <a:pt x="434" y="718"/>
                        <a:pt x="434" y="718"/>
                      </a:cubicBezTo>
                      <a:cubicBezTo>
                        <a:pt x="419" y="760"/>
                        <a:pt x="419" y="760"/>
                        <a:pt x="419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179" y="760"/>
                        <a:pt x="179" y="760"/>
                        <a:pt x="179" y="7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6" y="860"/>
                        <a:pt x="216" y="860"/>
                        <a:pt x="216" y="860"/>
                      </a:cubicBezTo>
                      <a:cubicBezTo>
                        <a:pt x="488" y="860"/>
                        <a:pt x="488" y="860"/>
                        <a:pt x="488" y="860"/>
                      </a:cubicBezTo>
                      <a:cubicBezTo>
                        <a:pt x="491" y="860"/>
                        <a:pt x="491" y="860"/>
                        <a:pt x="491" y="860"/>
                      </a:cubicBezTo>
                      <a:cubicBezTo>
                        <a:pt x="570" y="625"/>
                        <a:pt x="570" y="625"/>
                        <a:pt x="570" y="625"/>
                      </a:cubicBezTo>
                      <a:cubicBezTo>
                        <a:pt x="651" y="560"/>
                        <a:pt x="702" y="461"/>
                        <a:pt x="702" y="351"/>
                      </a:cubicBezTo>
                      <a:cubicBezTo>
                        <a:pt x="702" y="157"/>
                        <a:pt x="545" y="0"/>
                        <a:pt x="351" y="0"/>
                      </a:cubicBezTo>
                      <a:close/>
                      <a:moveTo>
                        <a:pt x="587" y="438"/>
                      </a:moveTo>
                      <a:cubicBezTo>
                        <a:pt x="568" y="490"/>
                        <a:pt x="531" y="534"/>
                        <a:pt x="485" y="563"/>
                      </a:cubicBezTo>
                      <a:cubicBezTo>
                        <a:pt x="454" y="658"/>
                        <a:pt x="454" y="658"/>
                        <a:pt x="454" y="658"/>
                      </a:cubicBezTo>
                      <a:cubicBezTo>
                        <a:pt x="250" y="658"/>
                        <a:pt x="250" y="658"/>
                        <a:pt x="250" y="658"/>
                      </a:cubicBezTo>
                      <a:cubicBezTo>
                        <a:pt x="219" y="565"/>
                        <a:pt x="219" y="565"/>
                        <a:pt x="219" y="565"/>
                      </a:cubicBezTo>
                      <a:cubicBezTo>
                        <a:pt x="172" y="536"/>
                        <a:pt x="135" y="491"/>
                        <a:pt x="115" y="439"/>
                      </a:cubicBezTo>
                      <a:cubicBezTo>
                        <a:pt x="105" y="411"/>
                        <a:pt x="99" y="382"/>
                        <a:pt x="99" y="351"/>
                      </a:cubicBezTo>
                      <a:cubicBezTo>
                        <a:pt x="99" y="212"/>
                        <a:pt x="212" y="99"/>
                        <a:pt x="351" y="99"/>
                      </a:cubicBezTo>
                      <a:cubicBezTo>
                        <a:pt x="490" y="99"/>
                        <a:pt x="603" y="212"/>
                        <a:pt x="603" y="351"/>
                      </a:cubicBezTo>
                      <a:cubicBezTo>
                        <a:pt x="603" y="381"/>
                        <a:pt x="597" y="411"/>
                        <a:pt x="587" y="43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</p:grpSp>
          <p:sp>
            <p:nvSpPr>
              <p:cNvPr id="175" name="Tekstvak 174">
                <a:extLst>
                  <a:ext uri="{FF2B5EF4-FFF2-40B4-BE49-F238E27FC236}">
                    <a16:creationId xmlns:a16="http://schemas.microsoft.com/office/drawing/2014/main" id="{D0A767D2-FEFB-483C-BCF6-98C8962EB68B}"/>
                  </a:ext>
                </a:extLst>
              </p:cNvPr>
              <p:cNvSpPr txBox="1"/>
              <p:nvPr userDrawn="1"/>
            </p:nvSpPr>
            <p:spPr>
              <a:xfrm>
                <a:off x="-938434" y="4824764"/>
                <a:ext cx="627798" cy="322239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Support &amp;</a:t>
                </a:r>
                <a:b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</a:b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Inspiratie</a:t>
                </a:r>
              </a:p>
            </p:txBody>
          </p:sp>
        </p:grpSp>
      </p:grpSp>
      <p:grpSp>
        <p:nvGrpSpPr>
          <p:cNvPr id="81" name="- INSTRUCTIES">
            <a:extLst>
              <a:ext uri="{FF2B5EF4-FFF2-40B4-BE49-F238E27FC236}">
                <a16:creationId xmlns:a16="http://schemas.microsoft.com/office/drawing/2014/main" id="{4498E543-396C-4569-8C2E-448E9E6DD5CC}"/>
              </a:ext>
            </a:extLst>
          </p:cNvPr>
          <p:cNvGrpSpPr/>
          <p:nvPr userDrawn="1"/>
        </p:nvGrpSpPr>
        <p:grpSpPr>
          <a:xfrm>
            <a:off x="-3786437" y="-1"/>
            <a:ext cx="3693386" cy="5952132"/>
            <a:chOff x="-3786437" y="-1"/>
            <a:chExt cx="3693386" cy="5952132"/>
          </a:xfrm>
        </p:grpSpPr>
        <p:sp>
          <p:nvSpPr>
            <p:cNvPr id="82" name="Rechthoek 81">
              <a:extLst>
                <a:ext uri="{FF2B5EF4-FFF2-40B4-BE49-F238E27FC236}">
                  <a16:creationId xmlns:a16="http://schemas.microsoft.com/office/drawing/2014/main" id="{8AC09E71-3B64-45A3-86D8-370CB5D6A4E3}"/>
                </a:ext>
              </a:extLst>
            </p:cNvPr>
            <p:cNvSpPr/>
            <p:nvPr userDrawn="1"/>
          </p:nvSpPr>
          <p:spPr>
            <a:xfrm>
              <a:off x="-3786165" y="-1"/>
              <a:ext cx="3593091" cy="5124131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Tekst niveaus kiezen</a:t>
              </a:r>
            </a:p>
          </p:txBody>
        </p:sp>
        <p:sp>
          <p:nvSpPr>
            <p:cNvPr id="83" name="Ovaal 82">
              <a:extLst>
                <a:ext uri="{FF2B5EF4-FFF2-40B4-BE49-F238E27FC236}">
                  <a16:creationId xmlns:a16="http://schemas.microsoft.com/office/drawing/2014/main" id="{F41AD0CE-9707-457D-921C-2585E8518333}"/>
                </a:ext>
              </a:extLst>
            </p:cNvPr>
            <p:cNvSpPr/>
            <p:nvPr userDrawn="1"/>
          </p:nvSpPr>
          <p:spPr>
            <a:xfrm>
              <a:off x="-3604183" y="183748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84" name="Rechthoek 83">
              <a:extLst>
                <a:ext uri="{FF2B5EF4-FFF2-40B4-BE49-F238E27FC236}">
                  <a16:creationId xmlns:a16="http://schemas.microsoft.com/office/drawing/2014/main" id="{273497BF-75A0-4D93-84E2-97D237B000E8}"/>
                </a:ext>
              </a:extLst>
            </p:cNvPr>
            <p:cNvSpPr/>
            <p:nvPr userDrawn="1"/>
          </p:nvSpPr>
          <p:spPr>
            <a:xfrm>
              <a:off x="-3319415" y="183748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9875" marR="0" lvl="0" indent="-269875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1"/>
                </a:buClr>
                <a:buSzTx/>
                <a:buFont typeface="Calibri" panose="020F0502020204030204" pitchFamily="34" charset="0"/>
                <a:buChar char="›"/>
                <a:tabLst/>
                <a:defRPr/>
              </a:pP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Bullet</a:t>
              </a:r>
              <a:endParaRPr kumimoji="0" lang="nl-NL" sz="1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Calibri" panose="020F0502020204030204" pitchFamily="34" charset="0"/>
              </a:endParaRPr>
            </a:p>
          </p:txBody>
        </p:sp>
        <p:sp>
          <p:nvSpPr>
            <p:cNvPr id="85" name="Ovaal 84">
              <a:extLst>
                <a:ext uri="{FF2B5EF4-FFF2-40B4-BE49-F238E27FC236}">
                  <a16:creationId xmlns:a16="http://schemas.microsoft.com/office/drawing/2014/main" id="{27A6F57A-6365-42C9-8B04-5C28189F1909}"/>
                </a:ext>
              </a:extLst>
            </p:cNvPr>
            <p:cNvSpPr/>
            <p:nvPr userDrawn="1"/>
          </p:nvSpPr>
          <p:spPr>
            <a:xfrm>
              <a:off x="-3604183" y="219682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86" name="Rechthoek 85">
              <a:extLst>
                <a:ext uri="{FF2B5EF4-FFF2-40B4-BE49-F238E27FC236}">
                  <a16:creationId xmlns:a16="http://schemas.microsoft.com/office/drawing/2014/main" id="{497702FC-2589-4BB7-BB34-36FBB3C7D67C}"/>
                </a:ext>
              </a:extLst>
            </p:cNvPr>
            <p:cNvSpPr/>
            <p:nvPr userDrawn="1"/>
          </p:nvSpPr>
          <p:spPr>
            <a:xfrm>
              <a:off x="-3604183" y="1196113"/>
              <a:ext cx="3229047" cy="459227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Gebruik onder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‘Start’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de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lijstniveau-knoppen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om een tekst niveau te kiezen. 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Kies uit:</a:t>
              </a:r>
            </a:p>
          </p:txBody>
        </p:sp>
        <p:sp>
          <p:nvSpPr>
            <p:cNvPr id="87" name="Rechthoek 86">
              <a:extLst>
                <a:ext uri="{FF2B5EF4-FFF2-40B4-BE49-F238E27FC236}">
                  <a16:creationId xmlns:a16="http://schemas.microsoft.com/office/drawing/2014/main" id="{DAF78293-E465-4E9C-81BA-66F07E393FF2}"/>
                </a:ext>
              </a:extLst>
            </p:cNvPr>
            <p:cNvSpPr/>
            <p:nvPr userDrawn="1"/>
          </p:nvSpPr>
          <p:spPr>
            <a:xfrm>
              <a:off x="-3319415" y="219682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539750" marR="0" lvl="0" indent="-269875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1"/>
                </a:buClr>
                <a:buSzTx/>
                <a:buFont typeface="Calibri" panose="020F0502020204030204" pitchFamily="34" charset="0"/>
                <a:buChar char="›"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Sub-</a:t>
              </a: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bullet</a:t>
              </a:r>
              <a:endParaRPr kumimoji="0" lang="nl-NL" sz="1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Calibri" panose="020F0502020204030204" pitchFamily="34" charset="0"/>
              </a:endParaRPr>
            </a:p>
          </p:txBody>
        </p:sp>
        <p:sp>
          <p:nvSpPr>
            <p:cNvPr id="88" name="Ovaal 87">
              <a:extLst>
                <a:ext uri="{FF2B5EF4-FFF2-40B4-BE49-F238E27FC236}">
                  <a16:creationId xmlns:a16="http://schemas.microsoft.com/office/drawing/2014/main" id="{33B87138-386E-4AC6-912E-831E7D23C12E}"/>
                </a:ext>
              </a:extLst>
            </p:cNvPr>
            <p:cNvSpPr/>
            <p:nvPr userDrawn="1"/>
          </p:nvSpPr>
          <p:spPr>
            <a:xfrm>
              <a:off x="-3604183" y="255617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89" name="Rechthoek 88">
              <a:extLst>
                <a:ext uri="{FF2B5EF4-FFF2-40B4-BE49-F238E27FC236}">
                  <a16:creationId xmlns:a16="http://schemas.microsoft.com/office/drawing/2014/main" id="{3B9270FF-1FD5-4583-A23F-478FEF9A5B84}"/>
                </a:ext>
              </a:extLst>
            </p:cNvPr>
            <p:cNvSpPr/>
            <p:nvPr userDrawn="1"/>
          </p:nvSpPr>
          <p:spPr>
            <a:xfrm>
              <a:off x="-3319415" y="255617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Calibri" panose="020F0502020204030204" pitchFamily="34" charset="0"/>
                <a:buNone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Platte tekst</a:t>
              </a:r>
            </a:p>
          </p:txBody>
        </p:sp>
        <p:sp>
          <p:nvSpPr>
            <p:cNvPr id="90" name="Ovaal 89">
              <a:extLst>
                <a:ext uri="{FF2B5EF4-FFF2-40B4-BE49-F238E27FC236}">
                  <a16:creationId xmlns:a16="http://schemas.microsoft.com/office/drawing/2014/main" id="{95B875D2-FA4B-4467-8D2D-3B36D800FAFA}"/>
                </a:ext>
              </a:extLst>
            </p:cNvPr>
            <p:cNvSpPr/>
            <p:nvPr userDrawn="1"/>
          </p:nvSpPr>
          <p:spPr>
            <a:xfrm>
              <a:off x="-3604183" y="291551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91" name="Rechthoek 90">
              <a:extLst>
                <a:ext uri="{FF2B5EF4-FFF2-40B4-BE49-F238E27FC236}">
                  <a16:creationId xmlns:a16="http://schemas.microsoft.com/office/drawing/2014/main" id="{4BF90CB7-39EC-4016-8349-A68164CCF8D2}"/>
                </a:ext>
              </a:extLst>
            </p:cNvPr>
            <p:cNvSpPr/>
            <p:nvPr userDrawn="1"/>
          </p:nvSpPr>
          <p:spPr>
            <a:xfrm>
              <a:off x="-3319415" y="291551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34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Titel / Quote</a:t>
              </a:r>
            </a:p>
          </p:txBody>
        </p:sp>
        <p:sp>
          <p:nvSpPr>
            <p:cNvPr id="92" name="Ovaal 91">
              <a:extLst>
                <a:ext uri="{FF2B5EF4-FFF2-40B4-BE49-F238E27FC236}">
                  <a16:creationId xmlns:a16="http://schemas.microsoft.com/office/drawing/2014/main" id="{0D9CA3F4-30D1-4810-8AC3-8E2D94D5FC71}"/>
                </a:ext>
              </a:extLst>
            </p:cNvPr>
            <p:cNvSpPr/>
            <p:nvPr userDrawn="1"/>
          </p:nvSpPr>
          <p:spPr>
            <a:xfrm>
              <a:off x="-3604183" y="327486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93" name="Rechthoek 92">
              <a:extLst>
                <a:ext uri="{FF2B5EF4-FFF2-40B4-BE49-F238E27FC236}">
                  <a16:creationId xmlns:a16="http://schemas.microsoft.com/office/drawing/2014/main" id="{E87BFF03-B57A-44A0-8E4C-AB766082031A}"/>
                </a:ext>
              </a:extLst>
            </p:cNvPr>
            <p:cNvSpPr/>
            <p:nvPr userDrawn="1"/>
          </p:nvSpPr>
          <p:spPr>
            <a:xfrm>
              <a:off x="-3319415" y="327486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8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Subtitel</a:t>
              </a:r>
            </a:p>
          </p:txBody>
        </p:sp>
        <p:sp>
          <p:nvSpPr>
            <p:cNvPr id="94" name="Ovaal 93">
              <a:extLst>
                <a:ext uri="{FF2B5EF4-FFF2-40B4-BE49-F238E27FC236}">
                  <a16:creationId xmlns:a16="http://schemas.microsoft.com/office/drawing/2014/main" id="{E73CC7DE-A402-4DAE-947C-7ECA2A9AA5EF}"/>
                </a:ext>
              </a:extLst>
            </p:cNvPr>
            <p:cNvSpPr/>
            <p:nvPr userDrawn="1"/>
          </p:nvSpPr>
          <p:spPr>
            <a:xfrm>
              <a:off x="-3604183" y="363420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6</a:t>
              </a:r>
            </a:p>
          </p:txBody>
        </p:sp>
        <p:sp>
          <p:nvSpPr>
            <p:cNvPr id="95" name="Rechthoek 94">
              <a:extLst>
                <a:ext uri="{FF2B5EF4-FFF2-40B4-BE49-F238E27FC236}">
                  <a16:creationId xmlns:a16="http://schemas.microsoft.com/office/drawing/2014/main" id="{1F72F434-D744-434B-A599-FFB2FCADA7E8}"/>
                </a:ext>
              </a:extLst>
            </p:cNvPr>
            <p:cNvSpPr/>
            <p:nvPr userDrawn="1"/>
          </p:nvSpPr>
          <p:spPr>
            <a:xfrm>
              <a:off x="-3319415" y="399355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6700" marR="0" lvl="0" indent="-26670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Numerieke </a:t>
              </a: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bullet</a:t>
              </a: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 </a:t>
              </a:r>
            </a:p>
          </p:txBody>
        </p:sp>
        <p:sp>
          <p:nvSpPr>
            <p:cNvPr id="96" name="Ovaal 95">
              <a:extLst>
                <a:ext uri="{FF2B5EF4-FFF2-40B4-BE49-F238E27FC236}">
                  <a16:creationId xmlns:a16="http://schemas.microsoft.com/office/drawing/2014/main" id="{1D28DDA4-FB1F-482E-9766-2C4F07E6B025}"/>
                </a:ext>
              </a:extLst>
            </p:cNvPr>
            <p:cNvSpPr/>
            <p:nvPr userDrawn="1"/>
          </p:nvSpPr>
          <p:spPr>
            <a:xfrm>
              <a:off x="-3604183" y="399355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</a:p>
          </p:txBody>
        </p:sp>
        <p:sp>
          <p:nvSpPr>
            <p:cNvPr id="97" name="Rechthoek 96">
              <a:extLst>
                <a:ext uri="{FF2B5EF4-FFF2-40B4-BE49-F238E27FC236}">
                  <a16:creationId xmlns:a16="http://schemas.microsoft.com/office/drawing/2014/main" id="{20E7273C-7F96-4BE3-ACE6-3FB22684A2DB}"/>
                </a:ext>
              </a:extLst>
            </p:cNvPr>
            <p:cNvSpPr/>
            <p:nvPr userDrawn="1"/>
          </p:nvSpPr>
          <p:spPr>
            <a:xfrm>
              <a:off x="-3325830" y="435289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6700" marR="0" lvl="0" indent="-26670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+mj-lt"/>
                <a:buAutoNum type="alphaLcPeriod"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Alfabetische </a:t>
              </a: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bullet</a:t>
              </a: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 </a:t>
              </a:r>
            </a:p>
          </p:txBody>
        </p:sp>
        <p:sp>
          <p:nvSpPr>
            <p:cNvPr id="98" name="Ovaal 97">
              <a:extLst>
                <a:ext uri="{FF2B5EF4-FFF2-40B4-BE49-F238E27FC236}">
                  <a16:creationId xmlns:a16="http://schemas.microsoft.com/office/drawing/2014/main" id="{5E133574-4DBD-4113-8D1C-B3D48FFCC92D}"/>
                </a:ext>
              </a:extLst>
            </p:cNvPr>
            <p:cNvSpPr/>
            <p:nvPr userDrawn="1"/>
          </p:nvSpPr>
          <p:spPr>
            <a:xfrm>
              <a:off x="-3604183" y="435289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8</a:t>
              </a:r>
            </a:p>
          </p:txBody>
        </p:sp>
        <p:sp>
          <p:nvSpPr>
            <p:cNvPr id="99" name="Rechthoek 98">
              <a:extLst>
                <a:ext uri="{FF2B5EF4-FFF2-40B4-BE49-F238E27FC236}">
                  <a16:creationId xmlns:a16="http://schemas.microsoft.com/office/drawing/2014/main" id="{EC47D8A0-FFA9-4BFF-9D09-D2D4AC7A85BE}"/>
                </a:ext>
              </a:extLst>
            </p:cNvPr>
            <p:cNvSpPr/>
            <p:nvPr userDrawn="1"/>
          </p:nvSpPr>
          <p:spPr>
            <a:xfrm>
              <a:off x="-3319415" y="4712245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200" b="0" i="1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*Bronvermelding </a:t>
              </a:r>
            </a:p>
          </p:txBody>
        </p:sp>
        <p:sp>
          <p:nvSpPr>
            <p:cNvPr id="100" name="Ovaal 99">
              <a:extLst>
                <a:ext uri="{FF2B5EF4-FFF2-40B4-BE49-F238E27FC236}">
                  <a16:creationId xmlns:a16="http://schemas.microsoft.com/office/drawing/2014/main" id="{B40D3FC1-FB81-4517-B432-1B0B50C14F23}"/>
                </a:ext>
              </a:extLst>
            </p:cNvPr>
            <p:cNvSpPr/>
            <p:nvPr userDrawn="1"/>
          </p:nvSpPr>
          <p:spPr>
            <a:xfrm>
              <a:off x="-3604183" y="4712245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9</a:t>
              </a:r>
            </a:p>
          </p:txBody>
        </p:sp>
        <p:sp>
          <p:nvSpPr>
            <p:cNvPr id="101" name="Rechthoek 100">
              <a:extLst>
                <a:ext uri="{FF2B5EF4-FFF2-40B4-BE49-F238E27FC236}">
                  <a16:creationId xmlns:a16="http://schemas.microsoft.com/office/drawing/2014/main" id="{4D5331B2-A1AD-4A80-A17B-621D458C3C73}"/>
                </a:ext>
              </a:extLst>
            </p:cNvPr>
            <p:cNvSpPr/>
            <p:nvPr userDrawn="1"/>
          </p:nvSpPr>
          <p:spPr>
            <a:xfrm>
              <a:off x="-3319415" y="363420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Kop</a:t>
              </a:r>
            </a:p>
          </p:txBody>
        </p:sp>
        <p:sp>
          <p:nvSpPr>
            <p:cNvPr id="102" name="Rechthoek 101">
              <a:extLst>
                <a:ext uri="{FF2B5EF4-FFF2-40B4-BE49-F238E27FC236}">
                  <a16:creationId xmlns:a16="http://schemas.microsoft.com/office/drawing/2014/main" id="{DA33C558-5F87-4EE1-ADAD-F5161B122FB6}"/>
                </a:ext>
              </a:extLst>
            </p:cNvPr>
            <p:cNvSpPr/>
            <p:nvPr userDrawn="1"/>
          </p:nvSpPr>
          <p:spPr>
            <a:xfrm>
              <a:off x="-3786437" y="5124131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MEER WETEN?</a:t>
              </a:r>
              <a:b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Ga naar de tab</a:t>
              </a: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'SLIDEBUILDER’ </a:t>
              </a: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en klik</a:t>
              </a:r>
              <a:b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op de knop </a:t>
              </a: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'Support &amp; Inspiratie'</a:t>
              </a:r>
            </a:p>
          </p:txBody>
        </p:sp>
        <p:grpSp>
          <p:nvGrpSpPr>
            <p:cNvPr id="103" name="ICOON_info">
              <a:extLst>
                <a:ext uri="{FF2B5EF4-FFF2-40B4-BE49-F238E27FC236}">
                  <a16:creationId xmlns:a16="http://schemas.microsoft.com/office/drawing/2014/main" id="{7984247C-E3E3-48CB-BC4B-8EDDA18CEFA7}"/>
                </a:ext>
              </a:extLst>
            </p:cNvPr>
            <p:cNvGrpSpPr/>
            <p:nvPr userDrawn="1"/>
          </p:nvGrpSpPr>
          <p:grpSpPr>
            <a:xfrm>
              <a:off x="-376736" y="5063968"/>
              <a:ext cx="283685" cy="283685"/>
              <a:chOff x="-510741" y="5913713"/>
              <a:chExt cx="267555" cy="267555"/>
            </a:xfrm>
          </p:grpSpPr>
          <p:sp>
            <p:nvSpPr>
              <p:cNvPr id="151" name="Ovaal 150">
                <a:extLst>
                  <a:ext uri="{FF2B5EF4-FFF2-40B4-BE49-F238E27FC236}">
                    <a16:creationId xmlns:a16="http://schemas.microsoft.com/office/drawing/2014/main" id="{D4A5879D-C0C7-4DE0-BA31-AFBCA7E069FD}"/>
                  </a:ext>
                </a:extLst>
              </p:cNvPr>
              <p:cNvSpPr/>
              <p:nvPr userDrawn="1"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52" name="Graphic 163" descr="Informatie">
                <a:extLst>
                  <a:ext uri="{FF2B5EF4-FFF2-40B4-BE49-F238E27FC236}">
                    <a16:creationId xmlns:a16="http://schemas.microsoft.com/office/drawing/2014/main" id="{DBB063A6-28C0-4B0D-8891-11E264382F92}"/>
                  </a:ext>
                </a:extLst>
              </p:cNvPr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avLst/>
                <a:gdLst>
                  <a:gd name="connsiteX0" fmla="*/ 145860 w 291719"/>
                  <a:gd name="connsiteY0" fmla="*/ 0 h 291719"/>
                  <a:gd name="connsiteX1" fmla="*/ 0 w 291719"/>
                  <a:gd name="connsiteY1" fmla="*/ 145860 h 291719"/>
                  <a:gd name="connsiteX2" fmla="*/ 145860 w 291719"/>
                  <a:gd name="connsiteY2" fmla="*/ 291720 h 291719"/>
                  <a:gd name="connsiteX3" fmla="*/ 291720 w 291719"/>
                  <a:gd name="connsiteY3" fmla="*/ 145860 h 291719"/>
                  <a:gd name="connsiteX4" fmla="*/ 145860 w 291719"/>
                  <a:gd name="connsiteY4" fmla="*/ 0 h 291719"/>
                  <a:gd name="connsiteX5" fmla="*/ 138183 w 291719"/>
                  <a:gd name="connsiteY5" fmla="*/ 38384 h 291719"/>
                  <a:gd name="connsiteX6" fmla="*/ 157375 w 291719"/>
                  <a:gd name="connsiteY6" fmla="*/ 57576 h 291719"/>
                  <a:gd name="connsiteX7" fmla="*/ 138183 w 291719"/>
                  <a:gd name="connsiteY7" fmla="*/ 76768 h 291719"/>
                  <a:gd name="connsiteX8" fmla="*/ 118991 w 291719"/>
                  <a:gd name="connsiteY8" fmla="*/ 57576 h 291719"/>
                  <a:gd name="connsiteX9" fmla="*/ 138183 w 291719"/>
                  <a:gd name="connsiteY9" fmla="*/ 38384 h 291719"/>
                  <a:gd name="connsiteX10" fmla="*/ 184244 w 291719"/>
                  <a:gd name="connsiteY10" fmla="*/ 253336 h 291719"/>
                  <a:gd name="connsiteX11" fmla="*/ 107476 w 291719"/>
                  <a:gd name="connsiteY11" fmla="*/ 253336 h 291719"/>
                  <a:gd name="connsiteX12" fmla="*/ 107476 w 291719"/>
                  <a:gd name="connsiteY12" fmla="*/ 230305 h 291719"/>
                  <a:gd name="connsiteX13" fmla="*/ 134345 w 291719"/>
                  <a:gd name="connsiteY13" fmla="*/ 230305 h 291719"/>
                  <a:gd name="connsiteX14" fmla="*/ 134345 w 291719"/>
                  <a:gd name="connsiteY14" fmla="*/ 115153 h 291719"/>
                  <a:gd name="connsiteX15" fmla="*/ 111314 w 291719"/>
                  <a:gd name="connsiteY15" fmla="*/ 115153 h 291719"/>
                  <a:gd name="connsiteX16" fmla="*/ 111314 w 291719"/>
                  <a:gd name="connsiteY16" fmla="*/ 92122 h 291719"/>
                  <a:gd name="connsiteX17" fmla="*/ 157375 w 291719"/>
                  <a:gd name="connsiteY17" fmla="*/ 92122 h 291719"/>
                  <a:gd name="connsiteX18" fmla="*/ 157375 w 291719"/>
                  <a:gd name="connsiteY18" fmla="*/ 115153 h 291719"/>
                  <a:gd name="connsiteX19" fmla="*/ 157375 w 291719"/>
                  <a:gd name="connsiteY19" fmla="*/ 230305 h 291719"/>
                  <a:gd name="connsiteX20" fmla="*/ 184244 w 291719"/>
                  <a:gd name="connsiteY20" fmla="*/ 230305 h 291719"/>
                  <a:gd name="connsiteX21" fmla="*/ 184244 w 291719"/>
                  <a:gd name="connsiteY21" fmla="*/ 253336 h 29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200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04" name="VOORBEELD">
              <a:extLst>
                <a:ext uri="{FF2B5EF4-FFF2-40B4-BE49-F238E27FC236}">
                  <a16:creationId xmlns:a16="http://schemas.microsoft.com/office/drawing/2014/main" id="{0A3C34E1-CFA4-41D4-809F-743EB26953C6}"/>
                </a:ext>
              </a:extLst>
            </p:cNvPr>
            <p:cNvGrpSpPr/>
            <p:nvPr userDrawn="1"/>
          </p:nvGrpSpPr>
          <p:grpSpPr>
            <a:xfrm>
              <a:off x="-3605171" y="458674"/>
              <a:ext cx="3234311" cy="558875"/>
              <a:chOff x="-3605171" y="458674"/>
              <a:chExt cx="3234311" cy="558875"/>
            </a:xfrm>
          </p:grpSpPr>
          <p:sp>
            <p:nvSpPr>
              <p:cNvPr id="111" name="Rechthoek 110">
                <a:extLst>
                  <a:ext uri="{FF2B5EF4-FFF2-40B4-BE49-F238E27FC236}">
                    <a16:creationId xmlns:a16="http://schemas.microsoft.com/office/drawing/2014/main" id="{7A3EAB50-FF21-444B-9671-CA0727320005}"/>
                  </a:ext>
                </a:extLst>
              </p:cNvPr>
              <p:cNvSpPr/>
              <p:nvPr userDrawn="1"/>
            </p:nvSpPr>
            <p:spPr>
              <a:xfrm>
                <a:off x="-3604183" y="458674"/>
                <a:ext cx="393459" cy="184058"/>
              </a:xfrm>
              <a:prstGeom prst="rect">
                <a:avLst/>
              </a:prstGeom>
              <a:solidFill>
                <a:srgbClr val="F8F8F8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1800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9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Start</a:t>
                </a:r>
              </a:p>
            </p:txBody>
          </p:sp>
          <p:sp>
            <p:nvSpPr>
              <p:cNvPr id="112" name="Rechthoek 111">
                <a:extLst>
                  <a:ext uri="{FF2B5EF4-FFF2-40B4-BE49-F238E27FC236}">
                    <a16:creationId xmlns:a16="http://schemas.microsoft.com/office/drawing/2014/main" id="{E55962A9-F1A8-41E9-BC13-360A42E18F73}"/>
                  </a:ext>
                </a:extLst>
              </p:cNvPr>
              <p:cNvSpPr/>
              <p:nvPr userDrawn="1"/>
            </p:nvSpPr>
            <p:spPr>
              <a:xfrm>
                <a:off x="-3599184" y="621345"/>
                <a:ext cx="383782" cy="27171"/>
              </a:xfrm>
              <a:prstGeom prst="rect">
                <a:avLst/>
              </a:prstGeom>
              <a:solidFill>
                <a:srgbClr val="B746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113" name="Groep 112">
                <a:extLst>
                  <a:ext uri="{FF2B5EF4-FFF2-40B4-BE49-F238E27FC236}">
                    <a16:creationId xmlns:a16="http://schemas.microsoft.com/office/drawing/2014/main" id="{4B013652-CA97-4730-8A4E-819E53A62B52}"/>
                  </a:ext>
                </a:extLst>
              </p:cNvPr>
              <p:cNvGrpSpPr/>
              <p:nvPr userDrawn="1"/>
            </p:nvGrpSpPr>
            <p:grpSpPr>
              <a:xfrm>
                <a:off x="-3386247" y="830871"/>
                <a:ext cx="139423" cy="109566"/>
                <a:chOff x="-2866744" y="827071"/>
                <a:chExt cx="168701" cy="132575"/>
              </a:xfrm>
            </p:grpSpPr>
            <p:grpSp>
              <p:nvGrpSpPr>
                <p:cNvPr id="144" name="Groep 143">
                  <a:extLst>
                    <a:ext uri="{FF2B5EF4-FFF2-40B4-BE49-F238E27FC236}">
                      <a16:creationId xmlns:a16="http://schemas.microsoft.com/office/drawing/2014/main" id="{E49EC4AE-3C45-44BE-B37A-A61DD008729E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146" name="Rechte verbindingslijn 145">
                    <a:extLst>
                      <a:ext uri="{FF2B5EF4-FFF2-40B4-BE49-F238E27FC236}">
                        <a16:creationId xmlns:a16="http://schemas.microsoft.com/office/drawing/2014/main" id="{71C885FB-CB14-4B44-A463-1D87A70ADC8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47" name="Rechte verbindingslijn 146">
                    <a:extLst>
                      <a:ext uri="{FF2B5EF4-FFF2-40B4-BE49-F238E27FC236}">
                        <a16:creationId xmlns:a16="http://schemas.microsoft.com/office/drawing/2014/main" id="{F0353796-5C11-4F36-AC78-A58BEAC37C9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48" name="Rechte verbindingslijn 147">
                    <a:extLst>
                      <a:ext uri="{FF2B5EF4-FFF2-40B4-BE49-F238E27FC236}">
                        <a16:creationId xmlns:a16="http://schemas.microsoft.com/office/drawing/2014/main" id="{43E4FD67-33A0-4D9B-9F7E-11BAAD9DE0E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49" name="Rechte verbindingslijn 148">
                    <a:extLst>
                      <a:ext uri="{FF2B5EF4-FFF2-40B4-BE49-F238E27FC236}">
                        <a16:creationId xmlns:a16="http://schemas.microsoft.com/office/drawing/2014/main" id="{A6A91448-493B-44BB-87D9-E8E9A4FA71E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50" name="Rechte verbindingslijn 149">
                    <a:extLst>
                      <a:ext uri="{FF2B5EF4-FFF2-40B4-BE49-F238E27FC236}">
                        <a16:creationId xmlns:a16="http://schemas.microsoft.com/office/drawing/2014/main" id="{81958A12-F1A8-44CA-803B-69B6E2E9EF0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45" name="Pijl: rechts 144">
                  <a:extLst>
                    <a:ext uri="{FF2B5EF4-FFF2-40B4-BE49-F238E27FC236}">
                      <a16:creationId xmlns:a16="http://schemas.microsoft.com/office/drawing/2014/main" id="{16B69E86-DCE5-40DC-B5BC-0D9533094AEC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14" name="Groep 113">
                <a:extLst>
                  <a:ext uri="{FF2B5EF4-FFF2-40B4-BE49-F238E27FC236}">
                    <a16:creationId xmlns:a16="http://schemas.microsoft.com/office/drawing/2014/main" id="{569E2761-F813-4B6B-B5E4-D8F6D163699C}"/>
                  </a:ext>
                </a:extLst>
              </p:cNvPr>
              <p:cNvGrpSpPr/>
              <p:nvPr userDrawn="1"/>
            </p:nvGrpSpPr>
            <p:grpSpPr>
              <a:xfrm>
                <a:off x="-3605171" y="830871"/>
                <a:ext cx="139423" cy="109566"/>
                <a:chOff x="-2866744" y="518074"/>
                <a:chExt cx="168701" cy="132575"/>
              </a:xfrm>
            </p:grpSpPr>
            <p:grpSp>
              <p:nvGrpSpPr>
                <p:cNvPr id="137" name="Groep 136">
                  <a:extLst>
                    <a:ext uri="{FF2B5EF4-FFF2-40B4-BE49-F238E27FC236}">
                      <a16:creationId xmlns:a16="http://schemas.microsoft.com/office/drawing/2014/main" id="{D90FFFE9-9A68-47F2-B14C-D9B0AA3A0811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139" name="Rechte verbindingslijn 138">
                    <a:extLst>
                      <a:ext uri="{FF2B5EF4-FFF2-40B4-BE49-F238E27FC236}">
                        <a16:creationId xmlns:a16="http://schemas.microsoft.com/office/drawing/2014/main" id="{6586F801-1BD6-48DB-8226-C43411D29C2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40" name="Rechte verbindingslijn 139">
                    <a:extLst>
                      <a:ext uri="{FF2B5EF4-FFF2-40B4-BE49-F238E27FC236}">
                        <a16:creationId xmlns:a16="http://schemas.microsoft.com/office/drawing/2014/main" id="{62D77815-963A-4E6E-AE40-1BC8316454A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41" name="Rechte verbindingslijn 140">
                    <a:extLst>
                      <a:ext uri="{FF2B5EF4-FFF2-40B4-BE49-F238E27FC236}">
                        <a16:creationId xmlns:a16="http://schemas.microsoft.com/office/drawing/2014/main" id="{EB090EA0-08ED-489C-BC05-A0B5B6C2B5E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42" name="Rechte verbindingslijn 141">
                    <a:extLst>
                      <a:ext uri="{FF2B5EF4-FFF2-40B4-BE49-F238E27FC236}">
                        <a16:creationId xmlns:a16="http://schemas.microsoft.com/office/drawing/2014/main" id="{B6F9435C-92DF-4559-8243-096E98E0110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43" name="Rechte verbindingslijn 142">
                    <a:extLst>
                      <a:ext uri="{FF2B5EF4-FFF2-40B4-BE49-F238E27FC236}">
                        <a16:creationId xmlns:a16="http://schemas.microsoft.com/office/drawing/2014/main" id="{E936F4B0-2BCA-4FE0-814A-C24A460BE14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38" name="Pijl: rechts 137">
                  <a:extLst>
                    <a:ext uri="{FF2B5EF4-FFF2-40B4-BE49-F238E27FC236}">
                      <a16:creationId xmlns:a16="http://schemas.microsoft.com/office/drawing/2014/main" id="{CB716D36-A5AD-46FE-ACAB-03EA597721CC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cxnSp>
            <p:nvCxnSpPr>
              <p:cNvPr id="115" name="Rechte verbindingslijn 114">
                <a:extLst>
                  <a:ext uri="{FF2B5EF4-FFF2-40B4-BE49-F238E27FC236}">
                    <a16:creationId xmlns:a16="http://schemas.microsoft.com/office/drawing/2014/main" id="{3B2CA2E4-F81B-4CD9-94B7-A276CD656D0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459956" y="588169"/>
                <a:ext cx="547687" cy="219076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116" name="Rechte verbindingslijn 115">
                <a:extLst>
                  <a:ext uri="{FF2B5EF4-FFF2-40B4-BE49-F238E27FC236}">
                    <a16:creationId xmlns:a16="http://schemas.microsoft.com/office/drawing/2014/main" id="{FB9A8526-58B5-4B10-9AF8-4DEE73853CA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224213" y="828675"/>
                <a:ext cx="319088" cy="0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sp>
            <p:nvSpPr>
              <p:cNvPr id="117" name="Rechthoek 116">
                <a:extLst>
                  <a:ext uri="{FF2B5EF4-FFF2-40B4-BE49-F238E27FC236}">
                    <a16:creationId xmlns:a16="http://schemas.microsoft.com/office/drawing/2014/main" id="{44E733AA-9F3E-4FE7-B1C6-3795CFB551CC}"/>
                  </a:ext>
                </a:extLst>
              </p:cNvPr>
              <p:cNvSpPr/>
              <p:nvPr userDrawn="1"/>
            </p:nvSpPr>
            <p:spPr>
              <a:xfrm>
                <a:off x="-2559903" y="512179"/>
                <a:ext cx="2189042" cy="15108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Tekstniveau omhoog</a:t>
                </a:r>
              </a:p>
            </p:txBody>
          </p:sp>
          <p:sp>
            <p:nvSpPr>
              <p:cNvPr id="118" name="Rechthoek 117">
                <a:extLst>
                  <a:ext uri="{FF2B5EF4-FFF2-40B4-BE49-F238E27FC236}">
                    <a16:creationId xmlns:a16="http://schemas.microsoft.com/office/drawing/2014/main" id="{3B771A4D-8A3D-4DE9-B299-17F5FEEC3596}"/>
                  </a:ext>
                </a:extLst>
              </p:cNvPr>
              <p:cNvSpPr/>
              <p:nvPr userDrawn="1"/>
            </p:nvSpPr>
            <p:spPr>
              <a:xfrm>
                <a:off x="-2559903" y="819562"/>
                <a:ext cx="2189043" cy="142202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Tekstniveau omlaag</a:t>
                </a:r>
              </a:p>
            </p:txBody>
          </p:sp>
          <p:grpSp>
            <p:nvGrpSpPr>
              <p:cNvPr id="119" name="Groep 118">
                <a:extLst>
                  <a:ext uri="{FF2B5EF4-FFF2-40B4-BE49-F238E27FC236}">
                    <a16:creationId xmlns:a16="http://schemas.microsoft.com/office/drawing/2014/main" id="{F04B8B8D-DCA7-4E96-ABCC-AC528467C009}"/>
                  </a:ext>
                </a:extLst>
              </p:cNvPr>
              <p:cNvGrpSpPr/>
              <p:nvPr userDrawn="1"/>
            </p:nvGrpSpPr>
            <p:grpSpPr>
              <a:xfrm>
                <a:off x="-2916763" y="769168"/>
                <a:ext cx="268738" cy="248381"/>
                <a:chOff x="-2916763" y="769168"/>
                <a:chExt cx="268738" cy="248381"/>
              </a:xfrm>
            </p:grpSpPr>
            <p:sp>
              <p:nvSpPr>
                <p:cNvPr id="129" name="Rechthoek 128">
                  <a:extLst>
                    <a:ext uri="{FF2B5EF4-FFF2-40B4-BE49-F238E27FC236}">
                      <a16:creationId xmlns:a16="http://schemas.microsoft.com/office/drawing/2014/main" id="{EA30453F-E719-41B5-BF97-ABBB8DD64BEF}"/>
                    </a:ext>
                  </a:extLst>
                </p:cNvPr>
                <p:cNvSpPr/>
                <p:nvPr userDrawn="1"/>
              </p:nvSpPr>
              <p:spPr>
                <a:xfrm>
                  <a:off x="-2916763" y="769168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130" name="Groep 129">
                  <a:extLst>
                    <a:ext uri="{FF2B5EF4-FFF2-40B4-BE49-F238E27FC236}">
                      <a16:creationId xmlns:a16="http://schemas.microsoft.com/office/drawing/2014/main" id="{3E605C66-C9EB-4918-AA2E-7D8AB94B2C1C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132" name="Rechte verbindingslijn 131">
                    <a:extLst>
                      <a:ext uri="{FF2B5EF4-FFF2-40B4-BE49-F238E27FC236}">
                        <a16:creationId xmlns:a16="http://schemas.microsoft.com/office/drawing/2014/main" id="{CC2583E0-734C-42A9-9F8C-B1C8F88C34C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33" name="Rechte verbindingslijn 132">
                    <a:extLst>
                      <a:ext uri="{FF2B5EF4-FFF2-40B4-BE49-F238E27FC236}">
                        <a16:creationId xmlns:a16="http://schemas.microsoft.com/office/drawing/2014/main" id="{14B8C9A6-3499-49F6-AFAF-4C9493583B3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34" name="Rechte verbindingslijn 133">
                    <a:extLst>
                      <a:ext uri="{FF2B5EF4-FFF2-40B4-BE49-F238E27FC236}">
                        <a16:creationId xmlns:a16="http://schemas.microsoft.com/office/drawing/2014/main" id="{47F061A8-8A38-4E2C-8E3F-ED450EC6090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35" name="Rechte verbindingslijn 134">
                    <a:extLst>
                      <a:ext uri="{FF2B5EF4-FFF2-40B4-BE49-F238E27FC236}">
                        <a16:creationId xmlns:a16="http://schemas.microsoft.com/office/drawing/2014/main" id="{43594370-801D-4F2A-AC8E-9C4D33AE4EE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36" name="Rechte verbindingslijn 135">
                    <a:extLst>
                      <a:ext uri="{FF2B5EF4-FFF2-40B4-BE49-F238E27FC236}">
                        <a16:creationId xmlns:a16="http://schemas.microsoft.com/office/drawing/2014/main" id="{21596418-03BE-4D0F-A52F-9CDB88828B2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31" name="Pijl: rechts 130">
                  <a:extLst>
                    <a:ext uri="{FF2B5EF4-FFF2-40B4-BE49-F238E27FC236}">
                      <a16:creationId xmlns:a16="http://schemas.microsoft.com/office/drawing/2014/main" id="{F6F900C4-0C4C-4917-A22D-59847977C036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20" name="Groep 119">
                <a:extLst>
                  <a:ext uri="{FF2B5EF4-FFF2-40B4-BE49-F238E27FC236}">
                    <a16:creationId xmlns:a16="http://schemas.microsoft.com/office/drawing/2014/main" id="{4745D2DD-3CD8-48BA-AF7C-F4E8BE4BEE97}"/>
                  </a:ext>
                </a:extLst>
              </p:cNvPr>
              <p:cNvGrpSpPr/>
              <p:nvPr userDrawn="1"/>
            </p:nvGrpSpPr>
            <p:grpSpPr>
              <a:xfrm>
                <a:off x="-2916763" y="460171"/>
                <a:ext cx="268738" cy="248381"/>
                <a:chOff x="-2916763" y="460171"/>
                <a:chExt cx="268738" cy="248381"/>
              </a:xfrm>
            </p:grpSpPr>
            <p:sp>
              <p:nvSpPr>
                <p:cNvPr id="121" name="Rechthoek 120">
                  <a:extLst>
                    <a:ext uri="{FF2B5EF4-FFF2-40B4-BE49-F238E27FC236}">
                      <a16:creationId xmlns:a16="http://schemas.microsoft.com/office/drawing/2014/main" id="{6FF4A65A-C4CF-4D9E-A0E3-1A434C942ED1}"/>
                    </a:ext>
                  </a:extLst>
                </p:cNvPr>
                <p:cNvSpPr/>
                <p:nvPr userDrawn="1"/>
              </p:nvSpPr>
              <p:spPr>
                <a:xfrm>
                  <a:off x="-2916763" y="460171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122" name="Groep 121">
                  <a:extLst>
                    <a:ext uri="{FF2B5EF4-FFF2-40B4-BE49-F238E27FC236}">
                      <a16:creationId xmlns:a16="http://schemas.microsoft.com/office/drawing/2014/main" id="{D8C07821-423B-48CF-9158-3D8843B7C8B9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124" name="Rechte verbindingslijn 123">
                    <a:extLst>
                      <a:ext uri="{FF2B5EF4-FFF2-40B4-BE49-F238E27FC236}">
                        <a16:creationId xmlns:a16="http://schemas.microsoft.com/office/drawing/2014/main" id="{445F03D2-4843-45FE-B137-704BC69F6FC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25" name="Rechte verbindingslijn 124">
                    <a:extLst>
                      <a:ext uri="{FF2B5EF4-FFF2-40B4-BE49-F238E27FC236}">
                        <a16:creationId xmlns:a16="http://schemas.microsoft.com/office/drawing/2014/main" id="{6EE0ECCF-A8F4-40D9-9765-54092FC3586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26" name="Rechte verbindingslijn 125">
                    <a:extLst>
                      <a:ext uri="{FF2B5EF4-FFF2-40B4-BE49-F238E27FC236}">
                        <a16:creationId xmlns:a16="http://schemas.microsoft.com/office/drawing/2014/main" id="{1DD7AAA6-33C8-42B2-B4D5-C8C0A87BD43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27" name="Rechte verbindingslijn 126">
                    <a:extLst>
                      <a:ext uri="{FF2B5EF4-FFF2-40B4-BE49-F238E27FC236}">
                        <a16:creationId xmlns:a16="http://schemas.microsoft.com/office/drawing/2014/main" id="{1C463A8D-FCB6-4357-A718-49F831B39E4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28" name="Rechte verbindingslijn 127">
                    <a:extLst>
                      <a:ext uri="{FF2B5EF4-FFF2-40B4-BE49-F238E27FC236}">
                        <a16:creationId xmlns:a16="http://schemas.microsoft.com/office/drawing/2014/main" id="{E8AF8BAF-DE53-4259-B86E-E4FB5728B33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23" name="Pijl: rechts 122">
                  <a:extLst>
                    <a:ext uri="{FF2B5EF4-FFF2-40B4-BE49-F238E27FC236}">
                      <a16:creationId xmlns:a16="http://schemas.microsoft.com/office/drawing/2014/main" id="{891F1C3E-01AB-4580-9AB4-73A651BD868E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  <p:grpSp>
          <p:nvGrpSpPr>
            <p:cNvPr id="105" name="Groep 104">
              <a:extLst>
                <a:ext uri="{FF2B5EF4-FFF2-40B4-BE49-F238E27FC236}">
                  <a16:creationId xmlns:a16="http://schemas.microsoft.com/office/drawing/2014/main" id="{1F57F321-1442-44E9-A8F8-EB88B16656D0}"/>
                </a:ext>
              </a:extLst>
            </p:cNvPr>
            <p:cNvGrpSpPr/>
            <p:nvPr userDrawn="1"/>
          </p:nvGrpSpPr>
          <p:grpSpPr>
            <a:xfrm>
              <a:off x="-938434" y="5326819"/>
              <a:ext cx="627798" cy="576693"/>
              <a:chOff x="-1753862" y="6112775"/>
              <a:chExt cx="759635" cy="697798"/>
            </a:xfrm>
          </p:grpSpPr>
          <p:grpSp>
            <p:nvGrpSpPr>
              <p:cNvPr id="106" name="Inspireren">
                <a:extLst>
                  <a:ext uri="{FF2B5EF4-FFF2-40B4-BE49-F238E27FC236}">
                    <a16:creationId xmlns:a16="http://schemas.microsoft.com/office/drawing/2014/main" id="{5E07524D-53F4-42C2-95C4-EA18DE393AC1}"/>
                  </a:ext>
                </a:extLst>
              </p:cNvPr>
              <p:cNvGrpSpPr>
                <a:grpSpLocks noChangeAspect="1"/>
              </p:cNvGrpSpPr>
              <p:nvPr userDrawn="1"/>
            </p:nvGrpSpPr>
            <p:grpSpPr bwMode="auto">
              <a:xfrm>
                <a:off x="-1484858" y="6112775"/>
                <a:ext cx="205431" cy="293286"/>
                <a:chOff x="4768" y="2783"/>
                <a:chExt cx="788" cy="1125"/>
              </a:xfrm>
              <a:gradFill>
                <a:gsLst>
                  <a:gs pos="0">
                    <a:srgbClr val="9D9FA1"/>
                  </a:gs>
                  <a:gs pos="70000">
                    <a:srgbClr val="211F26"/>
                  </a:gs>
                </a:gsLst>
                <a:lin ang="2700000" scaled="0"/>
              </a:gradFill>
            </p:grpSpPr>
            <p:sp>
              <p:nvSpPr>
                <p:cNvPr id="108" name="Freeform 12">
                  <a:extLst>
                    <a:ext uri="{FF2B5EF4-FFF2-40B4-BE49-F238E27FC236}">
                      <a16:creationId xmlns:a16="http://schemas.microsoft.com/office/drawing/2014/main" id="{56CEF452-8D66-4E89-9C29-1BDBF2DA4BF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01" y="3186"/>
                  <a:ext cx="319" cy="288"/>
                </a:xfrm>
                <a:custGeom>
                  <a:avLst/>
                  <a:gdLst>
                    <a:gd name="T0" fmla="*/ 220 w 319"/>
                    <a:gd name="T1" fmla="*/ 288 h 288"/>
                    <a:gd name="T2" fmla="*/ 107 w 319"/>
                    <a:gd name="T3" fmla="*/ 288 h 288"/>
                    <a:gd name="T4" fmla="*/ 0 w 319"/>
                    <a:gd name="T5" fmla="*/ 0 h 288"/>
                    <a:gd name="T6" fmla="*/ 319 w 319"/>
                    <a:gd name="T7" fmla="*/ 0 h 288"/>
                    <a:gd name="T8" fmla="*/ 220 w 319"/>
                    <a:gd name="T9" fmla="*/ 288 h 2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9" h="288">
                      <a:moveTo>
                        <a:pt x="220" y="288"/>
                      </a:moveTo>
                      <a:lnTo>
                        <a:pt x="107" y="288"/>
                      </a:lnTo>
                      <a:lnTo>
                        <a:pt x="0" y="0"/>
                      </a:lnTo>
                      <a:lnTo>
                        <a:pt x="319" y="0"/>
                      </a:lnTo>
                      <a:lnTo>
                        <a:pt x="220" y="288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109" name="Freeform 13">
                  <a:extLst>
                    <a:ext uri="{FF2B5EF4-FFF2-40B4-BE49-F238E27FC236}">
                      <a16:creationId xmlns:a16="http://schemas.microsoft.com/office/drawing/2014/main" id="{3BF94663-B948-4147-97C5-89551A12FFA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22" y="3796"/>
                  <a:ext cx="282" cy="112"/>
                </a:xfrm>
                <a:custGeom>
                  <a:avLst/>
                  <a:gdLst>
                    <a:gd name="T0" fmla="*/ 229 w 251"/>
                    <a:gd name="T1" fmla="*/ 70 h 100"/>
                    <a:gd name="T2" fmla="*/ 229 w 251"/>
                    <a:gd name="T3" fmla="*/ 69 h 100"/>
                    <a:gd name="T4" fmla="*/ 251 w 251"/>
                    <a:gd name="T5" fmla="*/ 0 h 100"/>
                    <a:gd name="T6" fmla="*/ 0 w 251"/>
                    <a:gd name="T7" fmla="*/ 0 h 100"/>
                    <a:gd name="T8" fmla="*/ 22 w 251"/>
                    <a:gd name="T9" fmla="*/ 69 h 100"/>
                    <a:gd name="T10" fmla="*/ 63 w 251"/>
                    <a:gd name="T11" fmla="*/ 100 h 100"/>
                    <a:gd name="T12" fmla="*/ 188 w 251"/>
                    <a:gd name="T13" fmla="*/ 100 h 100"/>
                    <a:gd name="T14" fmla="*/ 229 w 251"/>
                    <a:gd name="T15" fmla="*/ 71 h 100"/>
                    <a:gd name="T16" fmla="*/ 229 w 251"/>
                    <a:gd name="T17" fmla="*/ 71 h 100"/>
                    <a:gd name="T18" fmla="*/ 229 w 251"/>
                    <a:gd name="T19" fmla="*/ 7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51" h="100">
                      <a:moveTo>
                        <a:pt x="229" y="70"/>
                      </a:moveTo>
                      <a:cubicBezTo>
                        <a:pt x="229" y="70"/>
                        <a:pt x="229" y="69"/>
                        <a:pt x="229" y="69"/>
                      </a:cubicBezTo>
                      <a:cubicBezTo>
                        <a:pt x="251" y="0"/>
                        <a:pt x="251" y="0"/>
                        <a:pt x="25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2" y="69"/>
                        <a:pt x="22" y="69"/>
                        <a:pt x="22" y="69"/>
                      </a:cubicBezTo>
                      <a:cubicBezTo>
                        <a:pt x="27" y="87"/>
                        <a:pt x="44" y="100"/>
                        <a:pt x="63" y="100"/>
                      </a:cubicBezTo>
                      <a:cubicBezTo>
                        <a:pt x="188" y="100"/>
                        <a:pt x="188" y="100"/>
                        <a:pt x="188" y="100"/>
                      </a:cubicBezTo>
                      <a:cubicBezTo>
                        <a:pt x="207" y="100"/>
                        <a:pt x="223" y="88"/>
                        <a:pt x="229" y="71"/>
                      </a:cubicBezTo>
                      <a:cubicBezTo>
                        <a:pt x="229" y="71"/>
                        <a:pt x="229" y="71"/>
                        <a:pt x="229" y="71"/>
                      </a:cubicBezTo>
                      <a:lnTo>
                        <a:pt x="229" y="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110" name="Freeform 14">
                  <a:extLst>
                    <a:ext uri="{FF2B5EF4-FFF2-40B4-BE49-F238E27FC236}">
                      <a16:creationId xmlns:a16="http://schemas.microsoft.com/office/drawing/2014/main" id="{B6C42E4B-D2DA-469B-8AE2-311B8E9A8FA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768" y="2783"/>
                  <a:ext cx="788" cy="966"/>
                </a:xfrm>
                <a:custGeom>
                  <a:avLst/>
                  <a:gdLst>
                    <a:gd name="T0" fmla="*/ 351 w 702"/>
                    <a:gd name="T1" fmla="*/ 0 h 860"/>
                    <a:gd name="T2" fmla="*/ 0 w 702"/>
                    <a:gd name="T3" fmla="*/ 351 h 860"/>
                    <a:gd name="T4" fmla="*/ 134 w 702"/>
                    <a:gd name="T5" fmla="*/ 627 h 860"/>
                    <a:gd name="T6" fmla="*/ 165 w 702"/>
                    <a:gd name="T7" fmla="*/ 718 h 860"/>
                    <a:gd name="T8" fmla="*/ 266 w 702"/>
                    <a:gd name="T9" fmla="*/ 718 h 860"/>
                    <a:gd name="T10" fmla="*/ 266 w 702"/>
                    <a:gd name="T11" fmla="*/ 718 h 860"/>
                    <a:gd name="T12" fmla="*/ 434 w 702"/>
                    <a:gd name="T13" fmla="*/ 718 h 860"/>
                    <a:gd name="T14" fmla="*/ 419 w 702"/>
                    <a:gd name="T15" fmla="*/ 760 h 860"/>
                    <a:gd name="T16" fmla="*/ 284 w 702"/>
                    <a:gd name="T17" fmla="*/ 760 h 860"/>
                    <a:gd name="T18" fmla="*/ 284 w 702"/>
                    <a:gd name="T19" fmla="*/ 760 h 860"/>
                    <a:gd name="T20" fmla="*/ 179 w 702"/>
                    <a:gd name="T21" fmla="*/ 760 h 860"/>
                    <a:gd name="T22" fmla="*/ 212 w 702"/>
                    <a:gd name="T23" fmla="*/ 860 h 860"/>
                    <a:gd name="T24" fmla="*/ 212 w 702"/>
                    <a:gd name="T25" fmla="*/ 860 h 860"/>
                    <a:gd name="T26" fmla="*/ 216 w 702"/>
                    <a:gd name="T27" fmla="*/ 860 h 860"/>
                    <a:gd name="T28" fmla="*/ 488 w 702"/>
                    <a:gd name="T29" fmla="*/ 860 h 860"/>
                    <a:gd name="T30" fmla="*/ 491 w 702"/>
                    <a:gd name="T31" fmla="*/ 860 h 860"/>
                    <a:gd name="T32" fmla="*/ 570 w 702"/>
                    <a:gd name="T33" fmla="*/ 625 h 860"/>
                    <a:gd name="T34" fmla="*/ 702 w 702"/>
                    <a:gd name="T35" fmla="*/ 351 h 860"/>
                    <a:gd name="T36" fmla="*/ 351 w 702"/>
                    <a:gd name="T37" fmla="*/ 0 h 860"/>
                    <a:gd name="T38" fmla="*/ 587 w 702"/>
                    <a:gd name="T39" fmla="*/ 438 h 860"/>
                    <a:gd name="T40" fmla="*/ 485 w 702"/>
                    <a:gd name="T41" fmla="*/ 563 h 860"/>
                    <a:gd name="T42" fmla="*/ 454 w 702"/>
                    <a:gd name="T43" fmla="*/ 658 h 860"/>
                    <a:gd name="T44" fmla="*/ 250 w 702"/>
                    <a:gd name="T45" fmla="*/ 658 h 860"/>
                    <a:gd name="T46" fmla="*/ 219 w 702"/>
                    <a:gd name="T47" fmla="*/ 565 h 860"/>
                    <a:gd name="T48" fmla="*/ 115 w 702"/>
                    <a:gd name="T49" fmla="*/ 439 h 860"/>
                    <a:gd name="T50" fmla="*/ 99 w 702"/>
                    <a:gd name="T51" fmla="*/ 351 h 860"/>
                    <a:gd name="T52" fmla="*/ 351 w 702"/>
                    <a:gd name="T53" fmla="*/ 99 h 860"/>
                    <a:gd name="T54" fmla="*/ 603 w 702"/>
                    <a:gd name="T55" fmla="*/ 351 h 860"/>
                    <a:gd name="T56" fmla="*/ 587 w 702"/>
                    <a:gd name="T57" fmla="*/ 438 h 8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702" h="860">
                      <a:moveTo>
                        <a:pt x="351" y="0"/>
                      </a:moveTo>
                      <a:cubicBezTo>
                        <a:pt x="157" y="0"/>
                        <a:pt x="0" y="157"/>
                        <a:pt x="0" y="351"/>
                      </a:cubicBezTo>
                      <a:cubicBezTo>
                        <a:pt x="0" y="463"/>
                        <a:pt x="52" y="562"/>
                        <a:pt x="134" y="627"/>
                      </a:cubicBezTo>
                      <a:cubicBezTo>
                        <a:pt x="165" y="718"/>
                        <a:pt x="165" y="718"/>
                        <a:pt x="165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434" y="718"/>
                        <a:pt x="434" y="718"/>
                        <a:pt x="434" y="718"/>
                      </a:cubicBezTo>
                      <a:cubicBezTo>
                        <a:pt x="419" y="760"/>
                        <a:pt x="419" y="760"/>
                        <a:pt x="419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179" y="760"/>
                        <a:pt x="179" y="760"/>
                        <a:pt x="179" y="7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6" y="860"/>
                        <a:pt x="216" y="860"/>
                        <a:pt x="216" y="860"/>
                      </a:cubicBezTo>
                      <a:cubicBezTo>
                        <a:pt x="488" y="860"/>
                        <a:pt x="488" y="860"/>
                        <a:pt x="488" y="860"/>
                      </a:cubicBezTo>
                      <a:cubicBezTo>
                        <a:pt x="491" y="860"/>
                        <a:pt x="491" y="860"/>
                        <a:pt x="491" y="860"/>
                      </a:cubicBezTo>
                      <a:cubicBezTo>
                        <a:pt x="570" y="625"/>
                        <a:pt x="570" y="625"/>
                        <a:pt x="570" y="625"/>
                      </a:cubicBezTo>
                      <a:cubicBezTo>
                        <a:pt x="651" y="560"/>
                        <a:pt x="702" y="461"/>
                        <a:pt x="702" y="351"/>
                      </a:cubicBezTo>
                      <a:cubicBezTo>
                        <a:pt x="702" y="157"/>
                        <a:pt x="545" y="0"/>
                        <a:pt x="351" y="0"/>
                      </a:cubicBezTo>
                      <a:close/>
                      <a:moveTo>
                        <a:pt x="587" y="438"/>
                      </a:moveTo>
                      <a:cubicBezTo>
                        <a:pt x="568" y="490"/>
                        <a:pt x="531" y="534"/>
                        <a:pt x="485" y="563"/>
                      </a:cubicBezTo>
                      <a:cubicBezTo>
                        <a:pt x="454" y="658"/>
                        <a:pt x="454" y="658"/>
                        <a:pt x="454" y="658"/>
                      </a:cubicBezTo>
                      <a:cubicBezTo>
                        <a:pt x="250" y="658"/>
                        <a:pt x="250" y="658"/>
                        <a:pt x="250" y="658"/>
                      </a:cubicBezTo>
                      <a:cubicBezTo>
                        <a:pt x="219" y="565"/>
                        <a:pt x="219" y="565"/>
                        <a:pt x="219" y="565"/>
                      </a:cubicBezTo>
                      <a:cubicBezTo>
                        <a:pt x="172" y="536"/>
                        <a:pt x="135" y="491"/>
                        <a:pt x="115" y="439"/>
                      </a:cubicBezTo>
                      <a:cubicBezTo>
                        <a:pt x="105" y="411"/>
                        <a:pt x="99" y="382"/>
                        <a:pt x="99" y="351"/>
                      </a:cubicBezTo>
                      <a:cubicBezTo>
                        <a:pt x="99" y="212"/>
                        <a:pt x="212" y="99"/>
                        <a:pt x="351" y="99"/>
                      </a:cubicBezTo>
                      <a:cubicBezTo>
                        <a:pt x="490" y="99"/>
                        <a:pt x="603" y="212"/>
                        <a:pt x="603" y="351"/>
                      </a:cubicBezTo>
                      <a:cubicBezTo>
                        <a:pt x="603" y="381"/>
                        <a:pt x="597" y="411"/>
                        <a:pt x="587" y="43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</p:grpSp>
          <p:sp>
            <p:nvSpPr>
              <p:cNvPr id="107" name="Tekstvak 106">
                <a:extLst>
                  <a:ext uri="{FF2B5EF4-FFF2-40B4-BE49-F238E27FC236}">
                    <a16:creationId xmlns:a16="http://schemas.microsoft.com/office/drawing/2014/main" id="{A5E58528-A958-4931-91EB-E4CB79242AF5}"/>
                  </a:ext>
                </a:extLst>
              </p:cNvPr>
              <p:cNvSpPr txBox="1"/>
              <p:nvPr userDrawn="1"/>
            </p:nvSpPr>
            <p:spPr>
              <a:xfrm>
                <a:off x="-1753862" y="6420664"/>
                <a:ext cx="759635" cy="389909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Support &amp;</a:t>
                </a:r>
                <a:b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</a:b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Inspiratie</a:t>
                </a:r>
              </a:p>
            </p:txBody>
          </p:sp>
        </p:grpSp>
      </p:grpSp>
      <p:sp>
        <p:nvSpPr>
          <p:cNvPr id="12" name="- INFO">
            <a:extLst>
              <a:ext uri="{FF2B5EF4-FFF2-40B4-BE49-F238E27FC236}">
                <a16:creationId xmlns:a16="http://schemas.microsoft.com/office/drawing/2014/main" id="{618D8543-DAE1-4890-8399-868CB9C8A47A}"/>
              </a:ext>
            </a:extLst>
          </p:cNvPr>
          <p:cNvSpPr txBox="1"/>
          <p:nvPr userDrawn="1"/>
        </p:nvSpPr>
        <p:spPr>
          <a:xfrm>
            <a:off x="0" y="-363556"/>
            <a:ext cx="12179300" cy="19845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l"/>
            <a:r>
              <a:rPr lang="nl-NL" sz="1400" b="1" cap="all" spc="0" baseline="0">
                <a:solidFill>
                  <a:sysClr val="windowText" lastClr="000000"/>
                </a:solidFill>
                <a:latin typeface="+mn-lt"/>
                <a:cs typeface="Calibri" panose="020F0502020204030204" pitchFamily="34" charset="0"/>
              </a:rPr>
              <a:t>Tekst + grafiek</a:t>
            </a:r>
            <a:endParaRPr lang="nl-NL" sz="1400" b="1" cap="all" spc="0" baseline="0" dirty="0">
              <a:solidFill>
                <a:sysClr val="windowText" lastClr="000000"/>
              </a:solidFill>
              <a:latin typeface="+mn-lt"/>
              <a:cs typeface="Calibri" panose="020F0502020204030204" pitchFamily="34" charset="0"/>
            </a:endParaRPr>
          </a:p>
        </p:txBody>
      </p:sp>
      <p:sp>
        <p:nvSpPr>
          <p:cNvPr id="8" name="titel">
            <a:extLst>
              <a:ext uri="{FF2B5EF4-FFF2-40B4-BE49-F238E27FC236}">
                <a16:creationId xmlns:a16="http://schemas.microsoft.com/office/drawing/2014/main" id="{4FCE8B7B-8D3B-466F-8956-5C1F4F50265C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534988" y="722568"/>
            <a:ext cx="5287305" cy="709102"/>
          </a:xfrm>
        </p:spPr>
        <p:txBody>
          <a:bodyPr/>
          <a:lstStyle/>
          <a:p>
            <a:r>
              <a:rPr lang="nl-NL"/>
              <a:t>Titel</a:t>
            </a:r>
            <a:br>
              <a:rPr lang="nl-NL"/>
            </a:br>
            <a:r>
              <a:rPr lang="nl-NL"/>
              <a:t>max. 2 regels</a:t>
            </a:r>
            <a:endParaRPr lang="nl-NL" dirty="0"/>
          </a:p>
        </p:txBody>
      </p:sp>
      <p:sp>
        <p:nvSpPr>
          <p:cNvPr id="10" name="tekst">
            <a:extLst>
              <a:ext uri="{FF2B5EF4-FFF2-40B4-BE49-F238E27FC236}">
                <a16:creationId xmlns:a16="http://schemas.microsoft.com/office/drawing/2014/main" id="{1666EADC-9024-4FF6-9D2D-3372EA71A6E1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547690" y="1963738"/>
            <a:ext cx="5274603" cy="4344987"/>
          </a:xfrm>
        </p:spPr>
        <p:txBody>
          <a:bodyPr/>
          <a:lstStyle/>
          <a:p>
            <a:pPr lvl="0"/>
            <a:r>
              <a:rPr lang="nl-NL"/>
              <a:t>Bullet</a:t>
            </a:r>
          </a:p>
          <a:p>
            <a:pPr lvl="1"/>
            <a:r>
              <a:rPr lang="nl-NL"/>
              <a:t>Sub-bullet</a:t>
            </a:r>
          </a:p>
          <a:p>
            <a:pPr lvl="2"/>
            <a:r>
              <a:rPr lang="nl-NL"/>
              <a:t>Platte tekst</a:t>
            </a:r>
          </a:p>
          <a:p>
            <a:pPr lvl="2"/>
            <a:endParaRPr lang="nl-NL"/>
          </a:p>
          <a:p>
            <a:pPr lvl="3"/>
            <a:r>
              <a:rPr lang="nl-NL"/>
              <a:t>Titel / quote</a:t>
            </a:r>
          </a:p>
          <a:p>
            <a:pPr lvl="4"/>
            <a:r>
              <a:rPr lang="nl-NL"/>
              <a:t>SUBTITel</a:t>
            </a:r>
          </a:p>
          <a:p>
            <a:pPr lvl="4"/>
            <a:endParaRPr lang="nl-NL"/>
          </a:p>
          <a:p>
            <a:pPr lvl="5"/>
            <a:r>
              <a:rPr lang="nl-NL"/>
              <a:t>Kop</a:t>
            </a:r>
          </a:p>
          <a:p>
            <a:pPr lvl="6"/>
            <a:r>
              <a:rPr lang="nl-NL"/>
              <a:t>Numerieke bullet</a:t>
            </a:r>
          </a:p>
          <a:p>
            <a:pPr lvl="7"/>
            <a:r>
              <a:rPr lang="nl-NL"/>
              <a:t>Alfabetische bullet</a:t>
            </a:r>
          </a:p>
          <a:p>
            <a:pPr lvl="7"/>
            <a:endParaRPr lang="nl-NL"/>
          </a:p>
          <a:p>
            <a:pPr lvl="8"/>
            <a:r>
              <a:rPr lang="nl-NL"/>
              <a:t>*Bronvermelding</a:t>
            </a:r>
          </a:p>
          <a:p>
            <a:pPr lvl="4"/>
            <a:endParaRPr lang="nl-NL" dirty="0"/>
          </a:p>
        </p:txBody>
      </p:sp>
      <p:sp>
        <p:nvSpPr>
          <p:cNvPr id="5" name="voettekst">
            <a:extLst>
              <a:ext uri="{FF2B5EF4-FFF2-40B4-BE49-F238E27FC236}">
                <a16:creationId xmlns:a16="http://schemas.microsoft.com/office/drawing/2014/main" id="{7B9B5AD8-20ED-43D8-A7A9-54D9AEF0A965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r>
              <a:rPr lang="nl-NL"/>
              <a:t>Erasmus University Rotterdam </a:t>
            </a:r>
            <a:endParaRPr lang="nl-NL" dirty="0"/>
          </a:p>
        </p:txBody>
      </p:sp>
      <p:sp>
        <p:nvSpPr>
          <p:cNvPr id="4" name="datum">
            <a:extLst>
              <a:ext uri="{FF2B5EF4-FFF2-40B4-BE49-F238E27FC236}">
                <a16:creationId xmlns:a16="http://schemas.microsoft.com/office/drawing/2014/main" id="{8E420A72-FB1A-45BF-AC4A-C2A67FDAE6C8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15276D0-409F-4B72-9B52-3A5E3261B54E}" type="datetime1">
              <a:rPr lang="nl-NL" smtClean="0"/>
              <a:pPr/>
              <a:t>28-1-2021</a:t>
            </a:fld>
            <a:endParaRPr lang="nl-NL" dirty="0"/>
          </a:p>
        </p:txBody>
      </p:sp>
      <p:sp>
        <p:nvSpPr>
          <p:cNvPr id="6" name="dianummer">
            <a:extLst>
              <a:ext uri="{FF2B5EF4-FFF2-40B4-BE49-F238E27FC236}">
                <a16:creationId xmlns:a16="http://schemas.microsoft.com/office/drawing/2014/main" id="{C8474D2A-EAE8-4700-98D0-EF6368634975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61A1203-CA3D-4D48-AFA0-9D668419C1D5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53" name="grafiek">
            <a:extLst>
              <a:ext uri="{FF2B5EF4-FFF2-40B4-BE49-F238E27FC236}">
                <a16:creationId xmlns:a16="http://schemas.microsoft.com/office/drawing/2014/main" id="{D0E7D95D-7742-475E-8D71-98391749B406}"/>
              </a:ext>
            </a:extLst>
          </p:cNvPr>
          <p:cNvSpPr>
            <a:spLocks noGrp="1"/>
          </p:cNvSpPr>
          <p:nvPr>
            <p:ph type="chart" sz="quarter" idx="15" hasCustomPrompt="1"/>
          </p:nvPr>
        </p:nvSpPr>
        <p:spPr>
          <a:xfrm>
            <a:off x="6369708" y="719138"/>
            <a:ext cx="5274605" cy="5589587"/>
          </a:xfrm>
        </p:spPr>
        <p:txBody>
          <a:bodyPr bIns="1260000"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l-NL" dirty="0"/>
              <a:t>Klik op onderstaand icon</a:t>
            </a:r>
            <a:br>
              <a:rPr lang="nl-NL" dirty="0"/>
            </a:br>
            <a:r>
              <a:rPr lang="nl-NL" dirty="0"/>
              <a:t>om een grafiek in te voegen</a:t>
            </a:r>
          </a:p>
        </p:txBody>
      </p:sp>
    </p:spTree>
    <p:extLst>
      <p:ext uri="{BB962C8B-B14F-4D97-AF65-F5344CB8AC3E}">
        <p14:creationId xmlns:p14="http://schemas.microsoft.com/office/powerpoint/2010/main" val="1279502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iek [2x]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7" name="- INSTRUCTIES">
            <a:extLst>
              <a:ext uri="{FF2B5EF4-FFF2-40B4-BE49-F238E27FC236}">
                <a16:creationId xmlns:a16="http://schemas.microsoft.com/office/drawing/2014/main" id="{B02AE42A-C80B-4845-8A6C-868A7490A1B3}"/>
              </a:ext>
            </a:extLst>
          </p:cNvPr>
          <p:cNvGrpSpPr/>
          <p:nvPr userDrawn="1"/>
        </p:nvGrpSpPr>
        <p:grpSpPr>
          <a:xfrm>
            <a:off x="12377867" y="1"/>
            <a:ext cx="3693386" cy="6056851"/>
            <a:chOff x="-3786437" y="1"/>
            <a:chExt cx="3693386" cy="6056851"/>
          </a:xfrm>
        </p:grpSpPr>
        <p:sp>
          <p:nvSpPr>
            <p:cNvPr id="158" name="Rechthoek 157">
              <a:extLst>
                <a:ext uri="{FF2B5EF4-FFF2-40B4-BE49-F238E27FC236}">
                  <a16:creationId xmlns:a16="http://schemas.microsoft.com/office/drawing/2014/main" id="{48E3DE8A-56D7-46B0-A206-240F6B5BA7BA}"/>
                </a:ext>
              </a:extLst>
            </p:cNvPr>
            <p:cNvSpPr/>
            <p:nvPr userDrawn="1"/>
          </p:nvSpPr>
          <p:spPr>
            <a:xfrm>
              <a:off x="-3786165" y="3575647"/>
              <a:ext cx="3593091" cy="1752600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Grafiek data bewerken</a:t>
              </a:r>
            </a:p>
          </p:txBody>
        </p:sp>
        <p:sp>
          <p:nvSpPr>
            <p:cNvPr id="159" name="Ovaal 158">
              <a:extLst>
                <a:ext uri="{FF2B5EF4-FFF2-40B4-BE49-F238E27FC236}">
                  <a16:creationId xmlns:a16="http://schemas.microsoft.com/office/drawing/2014/main" id="{E1C0EBDB-8725-4776-A59B-609C3BF7B19C}"/>
                </a:ext>
              </a:extLst>
            </p:cNvPr>
            <p:cNvSpPr/>
            <p:nvPr userDrawn="1"/>
          </p:nvSpPr>
          <p:spPr>
            <a:xfrm>
              <a:off x="-3603587" y="4040245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60" name="Rechthoek 159">
              <a:extLst>
                <a:ext uri="{FF2B5EF4-FFF2-40B4-BE49-F238E27FC236}">
                  <a16:creationId xmlns:a16="http://schemas.microsoft.com/office/drawing/2014/main" id="{83D775FE-DCFA-4980-B58C-F72564403A12}"/>
                </a:ext>
              </a:extLst>
            </p:cNvPr>
            <p:cNvSpPr/>
            <p:nvPr userDrawn="1"/>
          </p:nvSpPr>
          <p:spPr>
            <a:xfrm>
              <a:off x="-3319415" y="4040246"/>
              <a:ext cx="2944682" cy="327689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Klik met de rechter muisknop op de grafiek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en kies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‘Gegevens bewerken’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grpSp>
          <p:nvGrpSpPr>
            <p:cNvPr id="161" name="Groep 160">
              <a:extLst>
                <a:ext uri="{FF2B5EF4-FFF2-40B4-BE49-F238E27FC236}">
                  <a16:creationId xmlns:a16="http://schemas.microsoft.com/office/drawing/2014/main" id="{FAD79EED-41A4-487F-AFD4-437430F3BE76}"/>
                </a:ext>
              </a:extLst>
            </p:cNvPr>
            <p:cNvGrpSpPr/>
            <p:nvPr userDrawn="1"/>
          </p:nvGrpSpPr>
          <p:grpSpPr>
            <a:xfrm>
              <a:off x="-3314821" y="4480038"/>
              <a:ext cx="1495189" cy="563933"/>
              <a:chOff x="-3314821" y="3310415"/>
              <a:chExt cx="1495189" cy="563933"/>
            </a:xfrm>
          </p:grpSpPr>
          <p:sp>
            <p:nvSpPr>
              <p:cNvPr id="187" name="Rechthoek 186">
                <a:extLst>
                  <a:ext uri="{FF2B5EF4-FFF2-40B4-BE49-F238E27FC236}">
                    <a16:creationId xmlns:a16="http://schemas.microsoft.com/office/drawing/2014/main" id="{8E7554DC-1B65-4163-B63C-55DE3BB246DF}"/>
                  </a:ext>
                </a:extLst>
              </p:cNvPr>
              <p:cNvSpPr/>
              <p:nvPr userDrawn="1"/>
            </p:nvSpPr>
            <p:spPr>
              <a:xfrm>
                <a:off x="-3314821" y="3310415"/>
                <a:ext cx="1403797" cy="504851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88" name="Rechthoek 187">
                <a:extLst>
                  <a:ext uri="{FF2B5EF4-FFF2-40B4-BE49-F238E27FC236}">
                    <a16:creationId xmlns:a16="http://schemas.microsoft.com/office/drawing/2014/main" id="{0A176154-AB57-425D-AA17-AB8755720DC9}"/>
                  </a:ext>
                </a:extLst>
              </p:cNvPr>
              <p:cNvSpPr/>
              <p:nvPr userDrawn="1"/>
            </p:nvSpPr>
            <p:spPr>
              <a:xfrm>
                <a:off x="-3304719" y="3564140"/>
                <a:ext cx="1387813" cy="246608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89" name="Tekstvak 188">
                <a:extLst>
                  <a:ext uri="{FF2B5EF4-FFF2-40B4-BE49-F238E27FC236}">
                    <a16:creationId xmlns:a16="http://schemas.microsoft.com/office/drawing/2014/main" id="{64DB6376-7F51-40CD-8431-4303CDDC0B7F}"/>
                  </a:ext>
                </a:extLst>
              </p:cNvPr>
              <p:cNvSpPr txBox="1"/>
              <p:nvPr userDrawn="1"/>
            </p:nvSpPr>
            <p:spPr>
              <a:xfrm>
                <a:off x="-3122115" y="3369117"/>
                <a:ext cx="1258624" cy="137495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Grafiektype wijzigen</a:t>
                </a:r>
              </a:p>
            </p:txBody>
          </p:sp>
          <p:sp>
            <p:nvSpPr>
              <p:cNvPr id="190" name="Tekstvak 189">
                <a:extLst>
                  <a:ext uri="{FF2B5EF4-FFF2-40B4-BE49-F238E27FC236}">
                    <a16:creationId xmlns:a16="http://schemas.microsoft.com/office/drawing/2014/main" id="{DC72384D-43BE-4004-92B0-D544C703CC2D}"/>
                  </a:ext>
                </a:extLst>
              </p:cNvPr>
              <p:cNvSpPr txBox="1"/>
              <p:nvPr userDrawn="1"/>
            </p:nvSpPr>
            <p:spPr>
              <a:xfrm>
                <a:off x="-3115840" y="3624236"/>
                <a:ext cx="1296208" cy="126416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Gegevens bewerken</a:t>
                </a:r>
              </a:p>
            </p:txBody>
          </p:sp>
          <p:sp>
            <p:nvSpPr>
              <p:cNvPr id="191" name="Vrije vorm: vorm 190">
                <a:extLst>
                  <a:ext uri="{FF2B5EF4-FFF2-40B4-BE49-F238E27FC236}">
                    <a16:creationId xmlns:a16="http://schemas.microsoft.com/office/drawing/2014/main" id="{2D06D4A2-4C5B-4F8A-B97B-E32C19403607}"/>
                  </a:ext>
                </a:extLst>
              </p:cNvPr>
              <p:cNvSpPr/>
              <p:nvPr userDrawn="1"/>
            </p:nvSpPr>
            <p:spPr>
              <a:xfrm>
                <a:off x="-1959834" y="3694348"/>
                <a:ext cx="97562" cy="180000"/>
              </a:xfrm>
              <a:custGeom>
                <a:avLst/>
                <a:gdLst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41194 w 880280"/>
                  <a:gd name="connsiteY2" fmla="*/ 96899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27546 w 880280"/>
                  <a:gd name="connsiteY2" fmla="*/ 975815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00250 w 880280"/>
                  <a:gd name="connsiteY2" fmla="*/ 100311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11791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498144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80280" h="1624084">
                    <a:moveTo>
                      <a:pt x="0" y="0"/>
                    </a:moveTo>
                    <a:lnTo>
                      <a:pt x="0" y="1262418"/>
                    </a:lnTo>
                    <a:lnTo>
                      <a:pt x="313898" y="996287"/>
                    </a:lnTo>
                    <a:lnTo>
                      <a:pt x="620973" y="1624084"/>
                    </a:lnTo>
                    <a:lnTo>
                      <a:pt x="839337" y="1480782"/>
                    </a:lnTo>
                    <a:lnTo>
                      <a:pt x="498144" y="900753"/>
                    </a:lnTo>
                    <a:lnTo>
                      <a:pt x="880280" y="8939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192" name="Groep 191">
                <a:extLst>
                  <a:ext uri="{FF2B5EF4-FFF2-40B4-BE49-F238E27FC236}">
                    <a16:creationId xmlns:a16="http://schemas.microsoft.com/office/drawing/2014/main" id="{BFC6C02C-08BD-418E-AC47-FD91E8EC1D30}"/>
                  </a:ext>
                </a:extLst>
              </p:cNvPr>
              <p:cNvGrpSpPr/>
              <p:nvPr userDrawn="1"/>
            </p:nvGrpSpPr>
            <p:grpSpPr>
              <a:xfrm>
                <a:off x="-3261976" y="3361742"/>
                <a:ext cx="139861" cy="152244"/>
                <a:chOff x="12574450" y="6053892"/>
                <a:chExt cx="169232" cy="184215"/>
              </a:xfrm>
            </p:grpSpPr>
            <p:sp>
              <p:nvSpPr>
                <p:cNvPr id="212" name="Rechthoek 211">
                  <a:extLst>
                    <a:ext uri="{FF2B5EF4-FFF2-40B4-BE49-F238E27FC236}">
                      <a16:creationId xmlns:a16="http://schemas.microsoft.com/office/drawing/2014/main" id="{30AFEE65-4A86-45A7-A086-DCAC8603F5C9}"/>
                    </a:ext>
                  </a:extLst>
                </p:cNvPr>
                <p:cNvSpPr/>
                <p:nvPr userDrawn="1"/>
              </p:nvSpPr>
              <p:spPr>
                <a:xfrm>
                  <a:off x="12574450" y="6111529"/>
                  <a:ext cx="46293" cy="126577"/>
                </a:xfrm>
                <a:prstGeom prst="rect">
                  <a:avLst/>
                </a:prstGeom>
                <a:solidFill>
                  <a:srgbClr val="4D82B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200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13" name="Rechthoek 212">
                  <a:extLst>
                    <a:ext uri="{FF2B5EF4-FFF2-40B4-BE49-F238E27FC236}">
                      <a16:creationId xmlns:a16="http://schemas.microsoft.com/office/drawing/2014/main" id="{7D394F0E-AD12-4E1B-AAB6-58462BC33528}"/>
                    </a:ext>
                  </a:extLst>
                </p:cNvPr>
                <p:cNvSpPr/>
                <p:nvPr userDrawn="1"/>
              </p:nvSpPr>
              <p:spPr>
                <a:xfrm>
                  <a:off x="12635427" y="6053892"/>
                  <a:ext cx="46293" cy="184215"/>
                </a:xfrm>
                <a:prstGeom prst="rect">
                  <a:avLst/>
                </a:prstGeom>
                <a:solidFill>
                  <a:srgbClr val="EDC87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200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14" name="Rechthoek 213">
                  <a:extLst>
                    <a:ext uri="{FF2B5EF4-FFF2-40B4-BE49-F238E27FC236}">
                      <a16:creationId xmlns:a16="http://schemas.microsoft.com/office/drawing/2014/main" id="{37961A08-064E-496F-AD9A-AA75A1630F33}"/>
                    </a:ext>
                  </a:extLst>
                </p:cNvPr>
                <p:cNvSpPr/>
                <p:nvPr userDrawn="1"/>
              </p:nvSpPr>
              <p:spPr>
                <a:xfrm>
                  <a:off x="12697389" y="6094907"/>
                  <a:ext cx="46293" cy="143200"/>
                </a:xfrm>
                <a:prstGeom prst="rect">
                  <a:avLst/>
                </a:prstGeom>
                <a:solidFill>
                  <a:srgbClr val="80808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200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93" name="Groep 192">
                <a:extLst>
                  <a:ext uri="{FF2B5EF4-FFF2-40B4-BE49-F238E27FC236}">
                    <a16:creationId xmlns:a16="http://schemas.microsoft.com/office/drawing/2014/main" id="{CAEC2229-2298-4061-9E16-D27FAFDBBA66}"/>
                  </a:ext>
                </a:extLst>
              </p:cNvPr>
              <p:cNvGrpSpPr/>
              <p:nvPr userDrawn="1"/>
            </p:nvGrpSpPr>
            <p:grpSpPr>
              <a:xfrm>
                <a:off x="-3261070" y="3635199"/>
                <a:ext cx="168905" cy="104490"/>
                <a:chOff x="-3261070" y="3620931"/>
                <a:chExt cx="193920" cy="119965"/>
              </a:xfrm>
            </p:grpSpPr>
            <p:sp>
              <p:nvSpPr>
                <p:cNvPr id="194" name="Rechthoek 193">
                  <a:extLst>
                    <a:ext uri="{FF2B5EF4-FFF2-40B4-BE49-F238E27FC236}">
                      <a16:creationId xmlns:a16="http://schemas.microsoft.com/office/drawing/2014/main" id="{7041B477-2BE3-4023-8D93-F4FFD8A39DE8}"/>
                    </a:ext>
                  </a:extLst>
                </p:cNvPr>
                <p:cNvSpPr/>
                <p:nvPr userDrawn="1"/>
              </p:nvSpPr>
              <p:spPr>
                <a:xfrm>
                  <a:off x="-3261070" y="3643881"/>
                  <a:ext cx="142985" cy="95206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240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195" name="Groep 194">
                  <a:extLst>
                    <a:ext uri="{FF2B5EF4-FFF2-40B4-BE49-F238E27FC236}">
                      <a16:creationId xmlns:a16="http://schemas.microsoft.com/office/drawing/2014/main" id="{435066D9-96FE-4889-AFE1-1AEB682AE2A4}"/>
                    </a:ext>
                  </a:extLst>
                </p:cNvPr>
                <p:cNvGrpSpPr/>
                <p:nvPr userDrawn="1"/>
              </p:nvGrpSpPr>
              <p:grpSpPr>
                <a:xfrm>
                  <a:off x="-3261070" y="3622063"/>
                  <a:ext cx="141113" cy="117345"/>
                  <a:chOff x="1094874" y="-878306"/>
                  <a:chExt cx="867364" cy="613611"/>
                </a:xfrm>
              </p:grpSpPr>
              <p:cxnSp>
                <p:nvCxnSpPr>
                  <p:cNvPr id="205" name="Rechte verbindingslijn 204">
                    <a:extLst>
                      <a:ext uri="{FF2B5EF4-FFF2-40B4-BE49-F238E27FC236}">
                        <a16:creationId xmlns:a16="http://schemas.microsoft.com/office/drawing/2014/main" id="{2AB81AB9-E793-4CE3-93B1-17AB67E507AB}"/>
                      </a:ext>
                    </a:extLst>
                  </p:cNvPr>
                  <p:cNvCxnSpPr>
                    <a:cxnSpLocks/>
                  </p:cNvCxnSpPr>
                  <p:nvPr userDrawn="1"/>
                </p:nvCxnSpPr>
                <p:spPr>
                  <a:xfrm>
                    <a:off x="1094874" y="-878305"/>
                    <a:ext cx="0" cy="613610"/>
                  </a:xfrm>
                  <a:prstGeom prst="line">
                    <a:avLst/>
                  </a:prstGeom>
                  <a:ln>
                    <a:solidFill>
                      <a:srgbClr val="81818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6" name="Rechte verbindingslijn 205">
                    <a:extLst>
                      <a:ext uri="{FF2B5EF4-FFF2-40B4-BE49-F238E27FC236}">
                        <a16:creationId xmlns:a16="http://schemas.microsoft.com/office/drawing/2014/main" id="{15471619-CDA6-45E5-A9F7-F1AC5EBBF055}"/>
                      </a:ext>
                    </a:extLst>
                  </p:cNvPr>
                  <p:cNvCxnSpPr>
                    <a:cxnSpLocks/>
                  </p:cNvCxnSpPr>
                  <p:nvPr userDrawn="1"/>
                </p:nvCxnSpPr>
                <p:spPr>
                  <a:xfrm>
                    <a:off x="1962238" y="-878306"/>
                    <a:ext cx="0" cy="613611"/>
                  </a:xfrm>
                  <a:prstGeom prst="line">
                    <a:avLst/>
                  </a:prstGeom>
                  <a:ln>
                    <a:solidFill>
                      <a:srgbClr val="81818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207" name="Groep 206">
                    <a:extLst>
                      <a:ext uri="{FF2B5EF4-FFF2-40B4-BE49-F238E27FC236}">
                        <a16:creationId xmlns:a16="http://schemas.microsoft.com/office/drawing/2014/main" id="{3710843F-0486-4DE8-875A-A1C3059C4272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270535" y="-878306"/>
                    <a:ext cx="526983" cy="613611"/>
                    <a:chOff x="1270535" y="-745959"/>
                    <a:chExt cx="526983" cy="481264"/>
                  </a:xfrm>
                </p:grpSpPr>
                <p:cxnSp>
                  <p:nvCxnSpPr>
                    <p:cNvPr id="208" name="Rechte verbindingslijn 207">
                      <a:extLst>
                        <a:ext uri="{FF2B5EF4-FFF2-40B4-BE49-F238E27FC236}">
                          <a16:creationId xmlns:a16="http://schemas.microsoft.com/office/drawing/2014/main" id="{75F6E77E-A5A6-4474-93C5-0C0502A90D7F}"/>
                        </a:ext>
                      </a:extLst>
                    </p:cNvPr>
                    <p:cNvCxnSpPr>
                      <a:cxnSpLocks/>
                    </p:cNvCxnSpPr>
                    <p:nvPr userDrawn="1"/>
                  </p:nvCxnSpPr>
                  <p:spPr>
                    <a:xfrm>
                      <a:off x="1446196" y="-745959"/>
                      <a:ext cx="0" cy="481264"/>
                    </a:xfrm>
                    <a:prstGeom prst="line">
                      <a:avLst/>
                    </a:prstGeom>
                    <a:ln w="3175">
                      <a:solidFill>
                        <a:srgbClr val="81818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09" name="Rechte verbindingslijn 208">
                      <a:extLst>
                        <a:ext uri="{FF2B5EF4-FFF2-40B4-BE49-F238E27FC236}">
                          <a16:creationId xmlns:a16="http://schemas.microsoft.com/office/drawing/2014/main" id="{974F7AD3-5CAD-44BC-B7D2-7BC939246A48}"/>
                        </a:ext>
                      </a:extLst>
                    </p:cNvPr>
                    <p:cNvCxnSpPr>
                      <a:cxnSpLocks/>
                    </p:cNvCxnSpPr>
                    <p:nvPr userDrawn="1"/>
                  </p:nvCxnSpPr>
                  <p:spPr>
                    <a:xfrm>
                      <a:off x="1270535" y="-745959"/>
                      <a:ext cx="0" cy="481264"/>
                    </a:xfrm>
                    <a:prstGeom prst="line">
                      <a:avLst/>
                    </a:prstGeom>
                    <a:ln w="3175">
                      <a:solidFill>
                        <a:srgbClr val="81818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10" name="Rechte verbindingslijn 209">
                      <a:extLst>
                        <a:ext uri="{FF2B5EF4-FFF2-40B4-BE49-F238E27FC236}">
                          <a16:creationId xmlns:a16="http://schemas.microsoft.com/office/drawing/2014/main" id="{5C7202EB-BDA6-4D58-873E-75254136D4B1}"/>
                        </a:ext>
                      </a:extLst>
                    </p:cNvPr>
                    <p:cNvCxnSpPr>
                      <a:cxnSpLocks/>
                    </p:cNvCxnSpPr>
                    <p:nvPr userDrawn="1"/>
                  </p:nvCxnSpPr>
                  <p:spPr>
                    <a:xfrm>
                      <a:off x="1621857" y="-745959"/>
                      <a:ext cx="0" cy="481264"/>
                    </a:xfrm>
                    <a:prstGeom prst="line">
                      <a:avLst/>
                    </a:prstGeom>
                    <a:ln w="3175">
                      <a:solidFill>
                        <a:srgbClr val="81818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11" name="Rechte verbindingslijn 210">
                      <a:extLst>
                        <a:ext uri="{FF2B5EF4-FFF2-40B4-BE49-F238E27FC236}">
                          <a16:creationId xmlns:a16="http://schemas.microsoft.com/office/drawing/2014/main" id="{4DFC6DA7-0C6F-48FA-804A-105277A17C9D}"/>
                        </a:ext>
                      </a:extLst>
                    </p:cNvPr>
                    <p:cNvCxnSpPr>
                      <a:cxnSpLocks/>
                    </p:cNvCxnSpPr>
                    <p:nvPr userDrawn="1"/>
                  </p:nvCxnSpPr>
                  <p:spPr>
                    <a:xfrm>
                      <a:off x="1797518" y="-745959"/>
                      <a:ext cx="0" cy="481264"/>
                    </a:xfrm>
                    <a:prstGeom prst="line">
                      <a:avLst/>
                    </a:prstGeom>
                    <a:ln w="3175">
                      <a:solidFill>
                        <a:srgbClr val="81818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cxnSp>
              <p:nvCxnSpPr>
                <p:cNvPr id="196" name="Rechte verbindingslijn 195">
                  <a:extLst>
                    <a:ext uri="{FF2B5EF4-FFF2-40B4-BE49-F238E27FC236}">
                      <a16:creationId xmlns:a16="http://schemas.microsoft.com/office/drawing/2014/main" id="{591E5BBA-68B5-4E8D-862E-BC11B61880CB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flipH="1">
                  <a:off x="-3260471" y="3739408"/>
                  <a:ext cx="143329" cy="0"/>
                </a:xfrm>
                <a:prstGeom prst="line">
                  <a:avLst/>
                </a:prstGeom>
                <a:ln w="6350">
                  <a:solidFill>
                    <a:srgbClr val="81818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7" name="Rechte verbindingslijn 196">
                  <a:extLst>
                    <a:ext uri="{FF2B5EF4-FFF2-40B4-BE49-F238E27FC236}">
                      <a16:creationId xmlns:a16="http://schemas.microsoft.com/office/drawing/2014/main" id="{B7DA2CBA-22DC-4E5A-A6D4-4D0EBA60D0D2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flipH="1">
                  <a:off x="-3261070" y="3713352"/>
                  <a:ext cx="142893" cy="0"/>
                </a:xfrm>
                <a:prstGeom prst="line">
                  <a:avLst/>
                </a:prstGeom>
                <a:ln w="3175">
                  <a:solidFill>
                    <a:srgbClr val="81818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8" name="Rechte verbindingslijn 197">
                  <a:extLst>
                    <a:ext uri="{FF2B5EF4-FFF2-40B4-BE49-F238E27FC236}">
                      <a16:creationId xmlns:a16="http://schemas.microsoft.com/office/drawing/2014/main" id="{433EA2CE-F48F-4D79-84BD-0E639C275CBF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flipH="1">
                  <a:off x="-3261070" y="3689677"/>
                  <a:ext cx="142893" cy="0"/>
                </a:xfrm>
                <a:prstGeom prst="line">
                  <a:avLst/>
                </a:prstGeom>
                <a:ln w="3175">
                  <a:solidFill>
                    <a:srgbClr val="81818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9" name="Rechte verbindingslijn 198">
                  <a:extLst>
                    <a:ext uri="{FF2B5EF4-FFF2-40B4-BE49-F238E27FC236}">
                      <a16:creationId xmlns:a16="http://schemas.microsoft.com/office/drawing/2014/main" id="{82FB82F3-8D73-4AB9-B593-D4A765EFA48F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flipH="1">
                  <a:off x="-3261070" y="3663621"/>
                  <a:ext cx="142893" cy="0"/>
                </a:xfrm>
                <a:prstGeom prst="line">
                  <a:avLst/>
                </a:prstGeom>
                <a:ln w="3175">
                  <a:solidFill>
                    <a:srgbClr val="81818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00" name="Rechthoek 199">
                  <a:extLst>
                    <a:ext uri="{FF2B5EF4-FFF2-40B4-BE49-F238E27FC236}">
                      <a16:creationId xmlns:a16="http://schemas.microsoft.com/office/drawing/2014/main" id="{909EE566-E0A5-4A6D-BBEC-6D08F32EC777}"/>
                    </a:ext>
                  </a:extLst>
                </p:cNvPr>
                <p:cNvSpPr/>
                <p:nvPr userDrawn="1"/>
              </p:nvSpPr>
              <p:spPr>
                <a:xfrm>
                  <a:off x="-3261070" y="3620931"/>
                  <a:ext cx="142893" cy="24910"/>
                </a:xfrm>
                <a:prstGeom prst="rect">
                  <a:avLst/>
                </a:prstGeom>
                <a:solidFill>
                  <a:srgbClr val="81818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240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201" name="Groep 200">
                  <a:extLst>
                    <a:ext uri="{FF2B5EF4-FFF2-40B4-BE49-F238E27FC236}">
                      <a16:creationId xmlns:a16="http://schemas.microsoft.com/office/drawing/2014/main" id="{63D12C5C-F4BC-4066-99D6-8892AAE27CAF}"/>
                    </a:ext>
                  </a:extLst>
                </p:cNvPr>
                <p:cNvGrpSpPr/>
                <p:nvPr userDrawn="1"/>
              </p:nvGrpSpPr>
              <p:grpSpPr>
                <a:xfrm rot="2700000">
                  <a:off x="-3158000" y="3650045"/>
                  <a:ext cx="34350" cy="147351"/>
                  <a:chOff x="3148392" y="-836646"/>
                  <a:chExt cx="132124" cy="596095"/>
                </a:xfrm>
                <a:solidFill>
                  <a:srgbClr val="3399FF"/>
                </a:solidFill>
              </p:grpSpPr>
              <p:sp>
                <p:nvSpPr>
                  <p:cNvPr id="202" name="Rechthoek 201">
                    <a:extLst>
                      <a:ext uri="{FF2B5EF4-FFF2-40B4-BE49-F238E27FC236}">
                        <a16:creationId xmlns:a16="http://schemas.microsoft.com/office/drawing/2014/main" id="{49EDC7E1-1BE8-44EA-82D5-E3D0C3F5F89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3148632" y="-725510"/>
                    <a:ext cx="131884" cy="281356"/>
                  </a:xfrm>
                  <a:prstGeom prst="rect">
                    <a:avLst/>
                  </a:prstGeom>
                  <a:solidFill>
                    <a:srgbClr val="4D82B8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 sz="2400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03" name="Rechthoek: afgeronde bovenhoeken 202">
                    <a:extLst>
                      <a:ext uri="{FF2B5EF4-FFF2-40B4-BE49-F238E27FC236}">
                        <a16:creationId xmlns:a16="http://schemas.microsoft.com/office/drawing/2014/main" id="{B90E127F-4D69-464A-AE7B-6A05C950EBA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3148556" y="-836646"/>
                    <a:ext cx="131882" cy="87614"/>
                  </a:xfrm>
                  <a:prstGeom prst="round2SameRect">
                    <a:avLst>
                      <a:gd name="adj1" fmla="val 50000"/>
                      <a:gd name="adj2" fmla="val 0"/>
                    </a:avLst>
                  </a:prstGeom>
                  <a:solidFill>
                    <a:srgbClr val="4D82B8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 sz="2400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04" name="Gelijkbenige driehoek 203">
                    <a:extLst>
                      <a:ext uri="{FF2B5EF4-FFF2-40B4-BE49-F238E27FC236}">
                        <a16:creationId xmlns:a16="http://schemas.microsoft.com/office/drawing/2014/main" id="{2ACAF426-2702-4247-A275-E0B1320A1188}"/>
                      </a:ext>
                    </a:extLst>
                  </p:cNvPr>
                  <p:cNvSpPr/>
                  <p:nvPr userDrawn="1"/>
                </p:nvSpPr>
                <p:spPr>
                  <a:xfrm rot="10800000">
                    <a:off x="3148392" y="-420304"/>
                    <a:ext cx="131887" cy="179753"/>
                  </a:xfrm>
                  <a:prstGeom prst="triangle">
                    <a:avLst/>
                  </a:prstGeom>
                  <a:solidFill>
                    <a:srgbClr val="4D82B8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 sz="2400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</p:grpSp>
        </p:grpSp>
        <p:sp>
          <p:nvSpPr>
            <p:cNvPr id="162" name="Rechthoek 161">
              <a:extLst>
                <a:ext uri="{FF2B5EF4-FFF2-40B4-BE49-F238E27FC236}">
                  <a16:creationId xmlns:a16="http://schemas.microsoft.com/office/drawing/2014/main" id="{979D87AF-9898-4CFC-A744-23AC4F84B465}"/>
                </a:ext>
              </a:extLst>
            </p:cNvPr>
            <p:cNvSpPr/>
            <p:nvPr userDrawn="1"/>
          </p:nvSpPr>
          <p:spPr>
            <a:xfrm>
              <a:off x="-3786165" y="1"/>
              <a:ext cx="3593091" cy="3394057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Grafiek invoegen/opmaken</a:t>
              </a:r>
            </a:p>
          </p:txBody>
        </p:sp>
        <p:sp>
          <p:nvSpPr>
            <p:cNvPr id="163" name="Ovaal 162">
              <a:extLst>
                <a:ext uri="{FF2B5EF4-FFF2-40B4-BE49-F238E27FC236}">
                  <a16:creationId xmlns:a16="http://schemas.microsoft.com/office/drawing/2014/main" id="{553EA5DC-8FF5-4788-BADE-CA7D569111D0}"/>
                </a:ext>
              </a:extLst>
            </p:cNvPr>
            <p:cNvSpPr/>
            <p:nvPr userDrawn="1"/>
          </p:nvSpPr>
          <p:spPr>
            <a:xfrm>
              <a:off x="-3603587" y="46532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64" name="Rechthoek 163">
              <a:extLst>
                <a:ext uri="{FF2B5EF4-FFF2-40B4-BE49-F238E27FC236}">
                  <a16:creationId xmlns:a16="http://schemas.microsoft.com/office/drawing/2014/main" id="{C4A283DF-7D4A-41E4-89A1-4F246B4608D7}"/>
                </a:ext>
              </a:extLst>
            </p:cNvPr>
            <p:cNvSpPr/>
            <p:nvPr userDrawn="1"/>
          </p:nvSpPr>
          <p:spPr>
            <a:xfrm>
              <a:off x="-3319415" y="465324"/>
              <a:ext cx="2944682" cy="65802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Wanneer nodig, verwijder de bestaande grafiek d.m.v. de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‘Backspace toets’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Klik op het pictogram om een nieuwe grafiek in te voegen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(zie onderstaand voorbeeld)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165" name="Ovaal 164">
              <a:extLst>
                <a:ext uri="{FF2B5EF4-FFF2-40B4-BE49-F238E27FC236}">
                  <a16:creationId xmlns:a16="http://schemas.microsoft.com/office/drawing/2014/main" id="{68895ADD-B902-4703-825C-BD43348B3225}"/>
                </a:ext>
              </a:extLst>
            </p:cNvPr>
            <p:cNvSpPr/>
            <p:nvPr userDrawn="1"/>
          </p:nvSpPr>
          <p:spPr>
            <a:xfrm>
              <a:off x="-3603587" y="172970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66" name="Rechthoek 165">
              <a:extLst>
                <a:ext uri="{FF2B5EF4-FFF2-40B4-BE49-F238E27FC236}">
                  <a16:creationId xmlns:a16="http://schemas.microsoft.com/office/drawing/2014/main" id="{E4680C9F-B2FF-447A-A88B-F9A9C4203F24}"/>
                </a:ext>
              </a:extLst>
            </p:cNvPr>
            <p:cNvSpPr/>
            <p:nvPr userDrawn="1"/>
          </p:nvSpPr>
          <p:spPr>
            <a:xfrm>
              <a:off x="-3319415" y="1729710"/>
              <a:ext cx="2944682" cy="32633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Selecteer de gewenste grafiek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en klik 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‘Invoegen’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grpSp>
          <p:nvGrpSpPr>
            <p:cNvPr id="167" name="Groep 166">
              <a:extLst>
                <a:ext uri="{FF2B5EF4-FFF2-40B4-BE49-F238E27FC236}">
                  <a16:creationId xmlns:a16="http://schemas.microsoft.com/office/drawing/2014/main" id="{B4B335F3-E37C-4248-A318-8135E9DA7B9B}"/>
                </a:ext>
              </a:extLst>
            </p:cNvPr>
            <p:cNvGrpSpPr/>
            <p:nvPr userDrawn="1"/>
          </p:nvGrpSpPr>
          <p:grpSpPr>
            <a:xfrm>
              <a:off x="-3311319" y="2164285"/>
              <a:ext cx="825500" cy="209550"/>
              <a:chOff x="13504624" y="2482850"/>
              <a:chExt cx="825500" cy="209550"/>
            </a:xfrm>
          </p:grpSpPr>
          <p:sp>
            <p:nvSpPr>
              <p:cNvPr id="184" name="Rechthoek 183">
                <a:extLst>
                  <a:ext uri="{FF2B5EF4-FFF2-40B4-BE49-F238E27FC236}">
                    <a16:creationId xmlns:a16="http://schemas.microsoft.com/office/drawing/2014/main" id="{C38DEDAB-56BD-47EB-9BD3-61C3C78AE25B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Invoegen</a:t>
                </a:r>
              </a:p>
            </p:txBody>
          </p:sp>
          <p:cxnSp>
            <p:nvCxnSpPr>
              <p:cNvPr id="185" name="Rechte verbindingslijn 184">
                <a:extLst>
                  <a:ext uri="{FF2B5EF4-FFF2-40B4-BE49-F238E27FC236}">
                    <a16:creationId xmlns:a16="http://schemas.microsoft.com/office/drawing/2014/main" id="{78ECF08F-92CA-47C2-819F-EF0F7842E356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186" name="Gelijkbenige driehoek 185">
                <a:extLst>
                  <a:ext uri="{FF2B5EF4-FFF2-40B4-BE49-F238E27FC236}">
                    <a16:creationId xmlns:a16="http://schemas.microsoft.com/office/drawing/2014/main" id="{F585511C-60E2-4DE8-AFD7-2B53AA5DB34E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9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68" name="Groep 167">
              <a:extLst>
                <a:ext uri="{FF2B5EF4-FFF2-40B4-BE49-F238E27FC236}">
                  <a16:creationId xmlns:a16="http://schemas.microsoft.com/office/drawing/2014/main" id="{E015FA48-4825-4553-BA47-980BA404EE1D}"/>
                </a:ext>
              </a:extLst>
            </p:cNvPr>
            <p:cNvGrpSpPr/>
            <p:nvPr userDrawn="1"/>
          </p:nvGrpSpPr>
          <p:grpSpPr>
            <a:xfrm>
              <a:off x="-3316599" y="1232480"/>
              <a:ext cx="289372" cy="314992"/>
              <a:chOff x="7322769" y="-310267"/>
              <a:chExt cx="289372" cy="314992"/>
            </a:xfrm>
          </p:grpSpPr>
          <p:sp>
            <p:nvSpPr>
              <p:cNvPr id="181" name="Rechthoek 180">
                <a:extLst>
                  <a:ext uri="{FF2B5EF4-FFF2-40B4-BE49-F238E27FC236}">
                    <a16:creationId xmlns:a16="http://schemas.microsoft.com/office/drawing/2014/main" id="{AE46788F-440C-46D0-ADCF-45F077D7528F}"/>
                  </a:ext>
                </a:extLst>
              </p:cNvPr>
              <p:cNvSpPr/>
              <p:nvPr userDrawn="1"/>
            </p:nvSpPr>
            <p:spPr>
              <a:xfrm>
                <a:off x="7322769" y="-211712"/>
                <a:ext cx="79156" cy="216437"/>
              </a:xfrm>
              <a:prstGeom prst="rect">
                <a:avLst/>
              </a:prstGeom>
              <a:solidFill>
                <a:srgbClr val="4D82B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240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82" name="Rechthoek 181">
                <a:extLst>
                  <a:ext uri="{FF2B5EF4-FFF2-40B4-BE49-F238E27FC236}">
                    <a16:creationId xmlns:a16="http://schemas.microsoft.com/office/drawing/2014/main" id="{FA1D7F1D-1309-43F9-9C6A-BCCA21E23323}"/>
                  </a:ext>
                </a:extLst>
              </p:cNvPr>
              <p:cNvSpPr/>
              <p:nvPr userDrawn="1"/>
            </p:nvSpPr>
            <p:spPr>
              <a:xfrm>
                <a:off x="7427035" y="-310267"/>
                <a:ext cx="79156" cy="314992"/>
              </a:xfrm>
              <a:prstGeom prst="rect">
                <a:avLst/>
              </a:prstGeom>
              <a:solidFill>
                <a:srgbClr val="FFCC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240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83" name="Rechthoek 182">
                <a:extLst>
                  <a:ext uri="{FF2B5EF4-FFF2-40B4-BE49-F238E27FC236}">
                    <a16:creationId xmlns:a16="http://schemas.microsoft.com/office/drawing/2014/main" id="{18066FC7-CC31-4CB8-8A2D-BB2713CDA287}"/>
                  </a:ext>
                </a:extLst>
              </p:cNvPr>
              <p:cNvSpPr/>
              <p:nvPr userDrawn="1"/>
            </p:nvSpPr>
            <p:spPr>
              <a:xfrm>
                <a:off x="7532985" y="-240134"/>
                <a:ext cx="79156" cy="244859"/>
              </a:xfrm>
              <a:prstGeom prst="rect">
                <a:avLst/>
              </a:prstGeom>
              <a:solidFill>
                <a:srgbClr val="8080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240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169" name="Ovaal 168">
              <a:extLst>
                <a:ext uri="{FF2B5EF4-FFF2-40B4-BE49-F238E27FC236}">
                  <a16:creationId xmlns:a16="http://schemas.microsoft.com/office/drawing/2014/main" id="{8595AC1E-8D36-454D-A528-E26F4A7DB1E4}"/>
                </a:ext>
              </a:extLst>
            </p:cNvPr>
            <p:cNvSpPr/>
            <p:nvPr userDrawn="1"/>
          </p:nvSpPr>
          <p:spPr>
            <a:xfrm>
              <a:off x="-3603587" y="2555608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170" name="Rechthoek 169">
              <a:extLst>
                <a:ext uri="{FF2B5EF4-FFF2-40B4-BE49-F238E27FC236}">
                  <a16:creationId xmlns:a16="http://schemas.microsoft.com/office/drawing/2014/main" id="{B3A1647D-305A-474F-B314-50276697B565}"/>
                </a:ext>
              </a:extLst>
            </p:cNvPr>
            <p:cNvSpPr/>
            <p:nvPr userDrawn="1"/>
          </p:nvSpPr>
          <p:spPr>
            <a:xfrm>
              <a:off x="-3319415" y="2555609"/>
              <a:ext cx="2944682" cy="65393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Verander de opmaak van de grafiek door onderdelen van de grafiek aan te klikken en naar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‘Hulpmiddelen van grafieken - Opmaak’ 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te gaan. </a:t>
              </a:r>
            </a:p>
          </p:txBody>
        </p:sp>
        <p:sp>
          <p:nvSpPr>
            <p:cNvPr id="171" name="Rechthoek 170">
              <a:extLst>
                <a:ext uri="{FF2B5EF4-FFF2-40B4-BE49-F238E27FC236}">
                  <a16:creationId xmlns:a16="http://schemas.microsoft.com/office/drawing/2014/main" id="{20658C9B-CC30-453B-8B66-5E518E9A9ECE}"/>
                </a:ext>
              </a:extLst>
            </p:cNvPr>
            <p:cNvSpPr/>
            <p:nvPr userDrawn="1"/>
          </p:nvSpPr>
          <p:spPr>
            <a:xfrm>
              <a:off x="-3786437" y="5228852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MEER WETEN?</a:t>
              </a:r>
              <a:b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Ga naar de tab</a:t>
              </a: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'SLIDEBUILDER’ </a:t>
              </a: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en klik</a:t>
              </a:r>
              <a:b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op de knop </a:t>
              </a: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'Support &amp; Inspiratie'</a:t>
              </a:r>
            </a:p>
          </p:txBody>
        </p:sp>
        <p:grpSp>
          <p:nvGrpSpPr>
            <p:cNvPr id="172" name="ICOON_info">
              <a:extLst>
                <a:ext uri="{FF2B5EF4-FFF2-40B4-BE49-F238E27FC236}">
                  <a16:creationId xmlns:a16="http://schemas.microsoft.com/office/drawing/2014/main" id="{BB31F9A8-6496-4800-B220-6AF4733314D2}"/>
                </a:ext>
              </a:extLst>
            </p:cNvPr>
            <p:cNvGrpSpPr/>
            <p:nvPr userDrawn="1"/>
          </p:nvGrpSpPr>
          <p:grpSpPr>
            <a:xfrm>
              <a:off x="-376736" y="5092834"/>
              <a:ext cx="283685" cy="283685"/>
              <a:chOff x="-510741" y="5913713"/>
              <a:chExt cx="267555" cy="267555"/>
            </a:xfrm>
          </p:grpSpPr>
          <p:sp>
            <p:nvSpPr>
              <p:cNvPr id="179" name="Ovaal 178">
                <a:extLst>
                  <a:ext uri="{FF2B5EF4-FFF2-40B4-BE49-F238E27FC236}">
                    <a16:creationId xmlns:a16="http://schemas.microsoft.com/office/drawing/2014/main" id="{E9435B08-5090-4ED3-BDA9-0B1C55C6C2BC}"/>
                  </a:ext>
                </a:extLst>
              </p:cNvPr>
              <p:cNvSpPr/>
              <p:nvPr userDrawn="1"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80" name="Graphic 163" descr="Informatie">
                <a:extLst>
                  <a:ext uri="{FF2B5EF4-FFF2-40B4-BE49-F238E27FC236}">
                    <a16:creationId xmlns:a16="http://schemas.microsoft.com/office/drawing/2014/main" id="{605D7DAA-D2AA-4FA0-8DC0-D35D16FCF2DA}"/>
                  </a:ext>
                </a:extLst>
              </p:cNvPr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avLst/>
                <a:gdLst>
                  <a:gd name="connsiteX0" fmla="*/ 145860 w 291719"/>
                  <a:gd name="connsiteY0" fmla="*/ 0 h 291719"/>
                  <a:gd name="connsiteX1" fmla="*/ 0 w 291719"/>
                  <a:gd name="connsiteY1" fmla="*/ 145860 h 291719"/>
                  <a:gd name="connsiteX2" fmla="*/ 145860 w 291719"/>
                  <a:gd name="connsiteY2" fmla="*/ 291720 h 291719"/>
                  <a:gd name="connsiteX3" fmla="*/ 291720 w 291719"/>
                  <a:gd name="connsiteY3" fmla="*/ 145860 h 291719"/>
                  <a:gd name="connsiteX4" fmla="*/ 145860 w 291719"/>
                  <a:gd name="connsiteY4" fmla="*/ 0 h 291719"/>
                  <a:gd name="connsiteX5" fmla="*/ 138183 w 291719"/>
                  <a:gd name="connsiteY5" fmla="*/ 38384 h 291719"/>
                  <a:gd name="connsiteX6" fmla="*/ 157375 w 291719"/>
                  <a:gd name="connsiteY6" fmla="*/ 57576 h 291719"/>
                  <a:gd name="connsiteX7" fmla="*/ 138183 w 291719"/>
                  <a:gd name="connsiteY7" fmla="*/ 76768 h 291719"/>
                  <a:gd name="connsiteX8" fmla="*/ 118991 w 291719"/>
                  <a:gd name="connsiteY8" fmla="*/ 57576 h 291719"/>
                  <a:gd name="connsiteX9" fmla="*/ 138183 w 291719"/>
                  <a:gd name="connsiteY9" fmla="*/ 38384 h 291719"/>
                  <a:gd name="connsiteX10" fmla="*/ 184244 w 291719"/>
                  <a:gd name="connsiteY10" fmla="*/ 253336 h 291719"/>
                  <a:gd name="connsiteX11" fmla="*/ 107476 w 291719"/>
                  <a:gd name="connsiteY11" fmla="*/ 253336 h 291719"/>
                  <a:gd name="connsiteX12" fmla="*/ 107476 w 291719"/>
                  <a:gd name="connsiteY12" fmla="*/ 230305 h 291719"/>
                  <a:gd name="connsiteX13" fmla="*/ 134345 w 291719"/>
                  <a:gd name="connsiteY13" fmla="*/ 230305 h 291719"/>
                  <a:gd name="connsiteX14" fmla="*/ 134345 w 291719"/>
                  <a:gd name="connsiteY14" fmla="*/ 115153 h 291719"/>
                  <a:gd name="connsiteX15" fmla="*/ 111314 w 291719"/>
                  <a:gd name="connsiteY15" fmla="*/ 115153 h 291719"/>
                  <a:gd name="connsiteX16" fmla="*/ 111314 w 291719"/>
                  <a:gd name="connsiteY16" fmla="*/ 92122 h 291719"/>
                  <a:gd name="connsiteX17" fmla="*/ 157375 w 291719"/>
                  <a:gd name="connsiteY17" fmla="*/ 92122 h 291719"/>
                  <a:gd name="connsiteX18" fmla="*/ 157375 w 291719"/>
                  <a:gd name="connsiteY18" fmla="*/ 115153 h 291719"/>
                  <a:gd name="connsiteX19" fmla="*/ 157375 w 291719"/>
                  <a:gd name="connsiteY19" fmla="*/ 230305 h 291719"/>
                  <a:gd name="connsiteX20" fmla="*/ 184244 w 291719"/>
                  <a:gd name="connsiteY20" fmla="*/ 230305 h 291719"/>
                  <a:gd name="connsiteX21" fmla="*/ 184244 w 291719"/>
                  <a:gd name="connsiteY21" fmla="*/ 253336 h 29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770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nl-NL" sz="200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73" name="Groep 172">
              <a:extLst>
                <a:ext uri="{FF2B5EF4-FFF2-40B4-BE49-F238E27FC236}">
                  <a16:creationId xmlns:a16="http://schemas.microsoft.com/office/drawing/2014/main" id="{7023C05D-C426-4802-8185-B1B0C0A476CA}"/>
                </a:ext>
              </a:extLst>
            </p:cNvPr>
            <p:cNvGrpSpPr/>
            <p:nvPr userDrawn="1"/>
          </p:nvGrpSpPr>
          <p:grpSpPr>
            <a:xfrm>
              <a:off x="-938434" y="5366229"/>
              <a:ext cx="627798" cy="576693"/>
              <a:chOff x="-938434" y="4570310"/>
              <a:chExt cx="627798" cy="576693"/>
            </a:xfrm>
          </p:grpSpPr>
          <p:grpSp>
            <p:nvGrpSpPr>
              <p:cNvPr id="174" name="Inspireren">
                <a:extLst>
                  <a:ext uri="{FF2B5EF4-FFF2-40B4-BE49-F238E27FC236}">
                    <a16:creationId xmlns:a16="http://schemas.microsoft.com/office/drawing/2014/main" id="{8BBD4F01-D513-48EA-9925-2B208C1E235A}"/>
                  </a:ext>
                </a:extLst>
              </p:cNvPr>
              <p:cNvGrpSpPr>
                <a:grpSpLocks noChangeAspect="1"/>
              </p:cNvGrpSpPr>
              <p:nvPr userDrawn="1"/>
            </p:nvGrpSpPr>
            <p:grpSpPr bwMode="auto">
              <a:xfrm>
                <a:off x="-716116" y="4570310"/>
                <a:ext cx="169778" cy="242385"/>
                <a:chOff x="4768" y="2783"/>
                <a:chExt cx="788" cy="1125"/>
              </a:xfrm>
              <a:gradFill>
                <a:gsLst>
                  <a:gs pos="0">
                    <a:srgbClr val="9D9FA1"/>
                  </a:gs>
                  <a:gs pos="70000">
                    <a:srgbClr val="211F26"/>
                  </a:gs>
                </a:gsLst>
                <a:lin ang="2700000" scaled="0"/>
              </a:gradFill>
            </p:grpSpPr>
            <p:sp>
              <p:nvSpPr>
                <p:cNvPr id="176" name="Freeform 12">
                  <a:extLst>
                    <a:ext uri="{FF2B5EF4-FFF2-40B4-BE49-F238E27FC236}">
                      <a16:creationId xmlns:a16="http://schemas.microsoft.com/office/drawing/2014/main" id="{7D1B50FC-1CC1-4A2C-A9C9-52FFCB0B492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01" y="3186"/>
                  <a:ext cx="319" cy="288"/>
                </a:xfrm>
                <a:custGeom>
                  <a:avLst/>
                  <a:gdLst>
                    <a:gd name="T0" fmla="*/ 220 w 319"/>
                    <a:gd name="T1" fmla="*/ 288 h 288"/>
                    <a:gd name="T2" fmla="*/ 107 w 319"/>
                    <a:gd name="T3" fmla="*/ 288 h 288"/>
                    <a:gd name="T4" fmla="*/ 0 w 319"/>
                    <a:gd name="T5" fmla="*/ 0 h 288"/>
                    <a:gd name="T6" fmla="*/ 319 w 319"/>
                    <a:gd name="T7" fmla="*/ 0 h 288"/>
                    <a:gd name="T8" fmla="*/ 220 w 319"/>
                    <a:gd name="T9" fmla="*/ 288 h 2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9" h="288">
                      <a:moveTo>
                        <a:pt x="220" y="288"/>
                      </a:moveTo>
                      <a:lnTo>
                        <a:pt x="107" y="288"/>
                      </a:lnTo>
                      <a:lnTo>
                        <a:pt x="0" y="0"/>
                      </a:lnTo>
                      <a:lnTo>
                        <a:pt x="319" y="0"/>
                      </a:lnTo>
                      <a:lnTo>
                        <a:pt x="220" y="288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177" name="Freeform 13">
                  <a:extLst>
                    <a:ext uri="{FF2B5EF4-FFF2-40B4-BE49-F238E27FC236}">
                      <a16:creationId xmlns:a16="http://schemas.microsoft.com/office/drawing/2014/main" id="{00110857-29E0-4302-802A-3F19431001D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22" y="3796"/>
                  <a:ext cx="282" cy="112"/>
                </a:xfrm>
                <a:custGeom>
                  <a:avLst/>
                  <a:gdLst>
                    <a:gd name="T0" fmla="*/ 229 w 251"/>
                    <a:gd name="T1" fmla="*/ 70 h 100"/>
                    <a:gd name="T2" fmla="*/ 229 w 251"/>
                    <a:gd name="T3" fmla="*/ 69 h 100"/>
                    <a:gd name="T4" fmla="*/ 251 w 251"/>
                    <a:gd name="T5" fmla="*/ 0 h 100"/>
                    <a:gd name="T6" fmla="*/ 0 w 251"/>
                    <a:gd name="T7" fmla="*/ 0 h 100"/>
                    <a:gd name="T8" fmla="*/ 22 w 251"/>
                    <a:gd name="T9" fmla="*/ 69 h 100"/>
                    <a:gd name="T10" fmla="*/ 63 w 251"/>
                    <a:gd name="T11" fmla="*/ 100 h 100"/>
                    <a:gd name="T12" fmla="*/ 188 w 251"/>
                    <a:gd name="T13" fmla="*/ 100 h 100"/>
                    <a:gd name="T14" fmla="*/ 229 w 251"/>
                    <a:gd name="T15" fmla="*/ 71 h 100"/>
                    <a:gd name="T16" fmla="*/ 229 w 251"/>
                    <a:gd name="T17" fmla="*/ 71 h 100"/>
                    <a:gd name="T18" fmla="*/ 229 w 251"/>
                    <a:gd name="T19" fmla="*/ 7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51" h="100">
                      <a:moveTo>
                        <a:pt x="229" y="70"/>
                      </a:moveTo>
                      <a:cubicBezTo>
                        <a:pt x="229" y="70"/>
                        <a:pt x="229" y="69"/>
                        <a:pt x="229" y="69"/>
                      </a:cubicBezTo>
                      <a:cubicBezTo>
                        <a:pt x="251" y="0"/>
                        <a:pt x="251" y="0"/>
                        <a:pt x="25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2" y="69"/>
                        <a:pt x="22" y="69"/>
                        <a:pt x="22" y="69"/>
                      </a:cubicBezTo>
                      <a:cubicBezTo>
                        <a:pt x="27" y="87"/>
                        <a:pt x="44" y="100"/>
                        <a:pt x="63" y="100"/>
                      </a:cubicBezTo>
                      <a:cubicBezTo>
                        <a:pt x="188" y="100"/>
                        <a:pt x="188" y="100"/>
                        <a:pt x="188" y="100"/>
                      </a:cubicBezTo>
                      <a:cubicBezTo>
                        <a:pt x="207" y="100"/>
                        <a:pt x="223" y="88"/>
                        <a:pt x="229" y="71"/>
                      </a:cubicBezTo>
                      <a:cubicBezTo>
                        <a:pt x="229" y="71"/>
                        <a:pt x="229" y="71"/>
                        <a:pt x="229" y="71"/>
                      </a:cubicBezTo>
                      <a:lnTo>
                        <a:pt x="229" y="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178" name="Freeform 14">
                  <a:extLst>
                    <a:ext uri="{FF2B5EF4-FFF2-40B4-BE49-F238E27FC236}">
                      <a16:creationId xmlns:a16="http://schemas.microsoft.com/office/drawing/2014/main" id="{972CF624-2E95-4A76-9E46-BA10D508554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768" y="2783"/>
                  <a:ext cx="788" cy="966"/>
                </a:xfrm>
                <a:custGeom>
                  <a:avLst/>
                  <a:gdLst>
                    <a:gd name="T0" fmla="*/ 351 w 702"/>
                    <a:gd name="T1" fmla="*/ 0 h 860"/>
                    <a:gd name="T2" fmla="*/ 0 w 702"/>
                    <a:gd name="T3" fmla="*/ 351 h 860"/>
                    <a:gd name="T4" fmla="*/ 134 w 702"/>
                    <a:gd name="T5" fmla="*/ 627 h 860"/>
                    <a:gd name="T6" fmla="*/ 165 w 702"/>
                    <a:gd name="T7" fmla="*/ 718 h 860"/>
                    <a:gd name="T8" fmla="*/ 266 w 702"/>
                    <a:gd name="T9" fmla="*/ 718 h 860"/>
                    <a:gd name="T10" fmla="*/ 266 w 702"/>
                    <a:gd name="T11" fmla="*/ 718 h 860"/>
                    <a:gd name="T12" fmla="*/ 434 w 702"/>
                    <a:gd name="T13" fmla="*/ 718 h 860"/>
                    <a:gd name="T14" fmla="*/ 419 w 702"/>
                    <a:gd name="T15" fmla="*/ 760 h 860"/>
                    <a:gd name="T16" fmla="*/ 284 w 702"/>
                    <a:gd name="T17" fmla="*/ 760 h 860"/>
                    <a:gd name="T18" fmla="*/ 284 w 702"/>
                    <a:gd name="T19" fmla="*/ 760 h 860"/>
                    <a:gd name="T20" fmla="*/ 179 w 702"/>
                    <a:gd name="T21" fmla="*/ 760 h 860"/>
                    <a:gd name="T22" fmla="*/ 212 w 702"/>
                    <a:gd name="T23" fmla="*/ 860 h 860"/>
                    <a:gd name="T24" fmla="*/ 212 w 702"/>
                    <a:gd name="T25" fmla="*/ 860 h 860"/>
                    <a:gd name="T26" fmla="*/ 216 w 702"/>
                    <a:gd name="T27" fmla="*/ 860 h 860"/>
                    <a:gd name="T28" fmla="*/ 488 w 702"/>
                    <a:gd name="T29" fmla="*/ 860 h 860"/>
                    <a:gd name="T30" fmla="*/ 491 w 702"/>
                    <a:gd name="T31" fmla="*/ 860 h 860"/>
                    <a:gd name="T32" fmla="*/ 570 w 702"/>
                    <a:gd name="T33" fmla="*/ 625 h 860"/>
                    <a:gd name="T34" fmla="*/ 702 w 702"/>
                    <a:gd name="T35" fmla="*/ 351 h 860"/>
                    <a:gd name="T36" fmla="*/ 351 w 702"/>
                    <a:gd name="T37" fmla="*/ 0 h 860"/>
                    <a:gd name="T38" fmla="*/ 587 w 702"/>
                    <a:gd name="T39" fmla="*/ 438 h 860"/>
                    <a:gd name="T40" fmla="*/ 485 w 702"/>
                    <a:gd name="T41" fmla="*/ 563 h 860"/>
                    <a:gd name="T42" fmla="*/ 454 w 702"/>
                    <a:gd name="T43" fmla="*/ 658 h 860"/>
                    <a:gd name="T44" fmla="*/ 250 w 702"/>
                    <a:gd name="T45" fmla="*/ 658 h 860"/>
                    <a:gd name="T46" fmla="*/ 219 w 702"/>
                    <a:gd name="T47" fmla="*/ 565 h 860"/>
                    <a:gd name="T48" fmla="*/ 115 w 702"/>
                    <a:gd name="T49" fmla="*/ 439 h 860"/>
                    <a:gd name="T50" fmla="*/ 99 w 702"/>
                    <a:gd name="T51" fmla="*/ 351 h 860"/>
                    <a:gd name="T52" fmla="*/ 351 w 702"/>
                    <a:gd name="T53" fmla="*/ 99 h 860"/>
                    <a:gd name="T54" fmla="*/ 603 w 702"/>
                    <a:gd name="T55" fmla="*/ 351 h 860"/>
                    <a:gd name="T56" fmla="*/ 587 w 702"/>
                    <a:gd name="T57" fmla="*/ 438 h 8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702" h="860">
                      <a:moveTo>
                        <a:pt x="351" y="0"/>
                      </a:moveTo>
                      <a:cubicBezTo>
                        <a:pt x="157" y="0"/>
                        <a:pt x="0" y="157"/>
                        <a:pt x="0" y="351"/>
                      </a:cubicBezTo>
                      <a:cubicBezTo>
                        <a:pt x="0" y="463"/>
                        <a:pt x="52" y="562"/>
                        <a:pt x="134" y="627"/>
                      </a:cubicBezTo>
                      <a:cubicBezTo>
                        <a:pt x="165" y="718"/>
                        <a:pt x="165" y="718"/>
                        <a:pt x="165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434" y="718"/>
                        <a:pt x="434" y="718"/>
                        <a:pt x="434" y="718"/>
                      </a:cubicBezTo>
                      <a:cubicBezTo>
                        <a:pt x="419" y="760"/>
                        <a:pt x="419" y="760"/>
                        <a:pt x="419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179" y="760"/>
                        <a:pt x="179" y="760"/>
                        <a:pt x="179" y="7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6" y="860"/>
                        <a:pt x="216" y="860"/>
                        <a:pt x="216" y="860"/>
                      </a:cubicBezTo>
                      <a:cubicBezTo>
                        <a:pt x="488" y="860"/>
                        <a:pt x="488" y="860"/>
                        <a:pt x="488" y="860"/>
                      </a:cubicBezTo>
                      <a:cubicBezTo>
                        <a:pt x="491" y="860"/>
                        <a:pt x="491" y="860"/>
                        <a:pt x="491" y="860"/>
                      </a:cubicBezTo>
                      <a:cubicBezTo>
                        <a:pt x="570" y="625"/>
                        <a:pt x="570" y="625"/>
                        <a:pt x="570" y="625"/>
                      </a:cubicBezTo>
                      <a:cubicBezTo>
                        <a:pt x="651" y="560"/>
                        <a:pt x="702" y="461"/>
                        <a:pt x="702" y="351"/>
                      </a:cubicBezTo>
                      <a:cubicBezTo>
                        <a:pt x="702" y="157"/>
                        <a:pt x="545" y="0"/>
                        <a:pt x="351" y="0"/>
                      </a:cubicBezTo>
                      <a:close/>
                      <a:moveTo>
                        <a:pt x="587" y="438"/>
                      </a:moveTo>
                      <a:cubicBezTo>
                        <a:pt x="568" y="490"/>
                        <a:pt x="531" y="534"/>
                        <a:pt x="485" y="563"/>
                      </a:cubicBezTo>
                      <a:cubicBezTo>
                        <a:pt x="454" y="658"/>
                        <a:pt x="454" y="658"/>
                        <a:pt x="454" y="658"/>
                      </a:cubicBezTo>
                      <a:cubicBezTo>
                        <a:pt x="250" y="658"/>
                        <a:pt x="250" y="658"/>
                        <a:pt x="250" y="658"/>
                      </a:cubicBezTo>
                      <a:cubicBezTo>
                        <a:pt x="219" y="565"/>
                        <a:pt x="219" y="565"/>
                        <a:pt x="219" y="565"/>
                      </a:cubicBezTo>
                      <a:cubicBezTo>
                        <a:pt x="172" y="536"/>
                        <a:pt x="135" y="491"/>
                        <a:pt x="115" y="439"/>
                      </a:cubicBezTo>
                      <a:cubicBezTo>
                        <a:pt x="105" y="411"/>
                        <a:pt x="99" y="382"/>
                        <a:pt x="99" y="351"/>
                      </a:cubicBezTo>
                      <a:cubicBezTo>
                        <a:pt x="99" y="212"/>
                        <a:pt x="212" y="99"/>
                        <a:pt x="351" y="99"/>
                      </a:cubicBezTo>
                      <a:cubicBezTo>
                        <a:pt x="490" y="99"/>
                        <a:pt x="603" y="212"/>
                        <a:pt x="603" y="351"/>
                      </a:cubicBezTo>
                      <a:cubicBezTo>
                        <a:pt x="603" y="381"/>
                        <a:pt x="597" y="411"/>
                        <a:pt x="587" y="43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</p:grpSp>
          <p:sp>
            <p:nvSpPr>
              <p:cNvPr id="175" name="Tekstvak 174">
                <a:extLst>
                  <a:ext uri="{FF2B5EF4-FFF2-40B4-BE49-F238E27FC236}">
                    <a16:creationId xmlns:a16="http://schemas.microsoft.com/office/drawing/2014/main" id="{D0A767D2-FEFB-483C-BCF6-98C8962EB68B}"/>
                  </a:ext>
                </a:extLst>
              </p:cNvPr>
              <p:cNvSpPr txBox="1"/>
              <p:nvPr userDrawn="1"/>
            </p:nvSpPr>
            <p:spPr>
              <a:xfrm>
                <a:off x="-938434" y="4824764"/>
                <a:ext cx="627798" cy="322239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Support &amp;</a:t>
                </a:r>
                <a:b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</a:b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Inspiratie</a:t>
                </a:r>
              </a:p>
            </p:txBody>
          </p:sp>
        </p:grpSp>
      </p:grpSp>
      <p:grpSp>
        <p:nvGrpSpPr>
          <p:cNvPr id="81" name="- INSTRUCTIES">
            <a:extLst>
              <a:ext uri="{FF2B5EF4-FFF2-40B4-BE49-F238E27FC236}">
                <a16:creationId xmlns:a16="http://schemas.microsoft.com/office/drawing/2014/main" id="{4498E543-396C-4569-8C2E-448E9E6DD5CC}"/>
              </a:ext>
            </a:extLst>
          </p:cNvPr>
          <p:cNvGrpSpPr/>
          <p:nvPr userDrawn="1"/>
        </p:nvGrpSpPr>
        <p:grpSpPr>
          <a:xfrm>
            <a:off x="-3786437" y="-1"/>
            <a:ext cx="3693386" cy="5952132"/>
            <a:chOff x="-3786437" y="-1"/>
            <a:chExt cx="3693386" cy="5952132"/>
          </a:xfrm>
        </p:grpSpPr>
        <p:sp>
          <p:nvSpPr>
            <p:cNvPr id="82" name="Rechthoek 81">
              <a:extLst>
                <a:ext uri="{FF2B5EF4-FFF2-40B4-BE49-F238E27FC236}">
                  <a16:creationId xmlns:a16="http://schemas.microsoft.com/office/drawing/2014/main" id="{8AC09E71-3B64-45A3-86D8-370CB5D6A4E3}"/>
                </a:ext>
              </a:extLst>
            </p:cNvPr>
            <p:cNvSpPr/>
            <p:nvPr userDrawn="1"/>
          </p:nvSpPr>
          <p:spPr>
            <a:xfrm>
              <a:off x="-3786165" y="-1"/>
              <a:ext cx="3593091" cy="5124131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Tekst niveaus kiezen</a:t>
              </a:r>
            </a:p>
          </p:txBody>
        </p:sp>
        <p:sp>
          <p:nvSpPr>
            <p:cNvPr id="83" name="Ovaal 82">
              <a:extLst>
                <a:ext uri="{FF2B5EF4-FFF2-40B4-BE49-F238E27FC236}">
                  <a16:creationId xmlns:a16="http://schemas.microsoft.com/office/drawing/2014/main" id="{F41AD0CE-9707-457D-921C-2585E8518333}"/>
                </a:ext>
              </a:extLst>
            </p:cNvPr>
            <p:cNvSpPr/>
            <p:nvPr userDrawn="1"/>
          </p:nvSpPr>
          <p:spPr>
            <a:xfrm>
              <a:off x="-3604183" y="183748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84" name="Rechthoek 83">
              <a:extLst>
                <a:ext uri="{FF2B5EF4-FFF2-40B4-BE49-F238E27FC236}">
                  <a16:creationId xmlns:a16="http://schemas.microsoft.com/office/drawing/2014/main" id="{273497BF-75A0-4D93-84E2-97D237B000E8}"/>
                </a:ext>
              </a:extLst>
            </p:cNvPr>
            <p:cNvSpPr/>
            <p:nvPr userDrawn="1"/>
          </p:nvSpPr>
          <p:spPr>
            <a:xfrm>
              <a:off x="-3319415" y="183748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9875" marR="0" lvl="0" indent="-269875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1"/>
                </a:buClr>
                <a:buSzTx/>
                <a:buFont typeface="Calibri" panose="020F0502020204030204" pitchFamily="34" charset="0"/>
                <a:buChar char="›"/>
                <a:tabLst/>
                <a:defRPr/>
              </a:pP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Bullet</a:t>
              </a:r>
              <a:endParaRPr kumimoji="0" lang="nl-NL" sz="1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Calibri" panose="020F0502020204030204" pitchFamily="34" charset="0"/>
              </a:endParaRPr>
            </a:p>
          </p:txBody>
        </p:sp>
        <p:sp>
          <p:nvSpPr>
            <p:cNvPr id="85" name="Ovaal 84">
              <a:extLst>
                <a:ext uri="{FF2B5EF4-FFF2-40B4-BE49-F238E27FC236}">
                  <a16:creationId xmlns:a16="http://schemas.microsoft.com/office/drawing/2014/main" id="{27A6F57A-6365-42C9-8B04-5C28189F1909}"/>
                </a:ext>
              </a:extLst>
            </p:cNvPr>
            <p:cNvSpPr/>
            <p:nvPr userDrawn="1"/>
          </p:nvSpPr>
          <p:spPr>
            <a:xfrm>
              <a:off x="-3604183" y="219682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86" name="Rechthoek 85">
              <a:extLst>
                <a:ext uri="{FF2B5EF4-FFF2-40B4-BE49-F238E27FC236}">
                  <a16:creationId xmlns:a16="http://schemas.microsoft.com/office/drawing/2014/main" id="{497702FC-2589-4BB7-BB34-36FBB3C7D67C}"/>
                </a:ext>
              </a:extLst>
            </p:cNvPr>
            <p:cNvSpPr/>
            <p:nvPr userDrawn="1"/>
          </p:nvSpPr>
          <p:spPr>
            <a:xfrm>
              <a:off x="-3604183" y="1196113"/>
              <a:ext cx="3229047" cy="459227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Gebruik onder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‘Start’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de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lijstniveau-knoppen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om een tekst niveau te kiezen. 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Kies uit:</a:t>
              </a:r>
            </a:p>
          </p:txBody>
        </p:sp>
        <p:sp>
          <p:nvSpPr>
            <p:cNvPr id="87" name="Rechthoek 86">
              <a:extLst>
                <a:ext uri="{FF2B5EF4-FFF2-40B4-BE49-F238E27FC236}">
                  <a16:creationId xmlns:a16="http://schemas.microsoft.com/office/drawing/2014/main" id="{DAF78293-E465-4E9C-81BA-66F07E393FF2}"/>
                </a:ext>
              </a:extLst>
            </p:cNvPr>
            <p:cNvSpPr/>
            <p:nvPr userDrawn="1"/>
          </p:nvSpPr>
          <p:spPr>
            <a:xfrm>
              <a:off x="-3319415" y="219682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539750" marR="0" lvl="0" indent="-269875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1"/>
                </a:buClr>
                <a:buSzTx/>
                <a:buFont typeface="Calibri" panose="020F0502020204030204" pitchFamily="34" charset="0"/>
                <a:buChar char="›"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Sub-</a:t>
              </a: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bullet</a:t>
              </a:r>
              <a:endParaRPr kumimoji="0" lang="nl-NL" sz="1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Calibri" panose="020F0502020204030204" pitchFamily="34" charset="0"/>
              </a:endParaRPr>
            </a:p>
          </p:txBody>
        </p:sp>
        <p:sp>
          <p:nvSpPr>
            <p:cNvPr id="88" name="Ovaal 87">
              <a:extLst>
                <a:ext uri="{FF2B5EF4-FFF2-40B4-BE49-F238E27FC236}">
                  <a16:creationId xmlns:a16="http://schemas.microsoft.com/office/drawing/2014/main" id="{33B87138-386E-4AC6-912E-831E7D23C12E}"/>
                </a:ext>
              </a:extLst>
            </p:cNvPr>
            <p:cNvSpPr/>
            <p:nvPr userDrawn="1"/>
          </p:nvSpPr>
          <p:spPr>
            <a:xfrm>
              <a:off x="-3604183" y="255617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89" name="Rechthoek 88">
              <a:extLst>
                <a:ext uri="{FF2B5EF4-FFF2-40B4-BE49-F238E27FC236}">
                  <a16:creationId xmlns:a16="http://schemas.microsoft.com/office/drawing/2014/main" id="{3B9270FF-1FD5-4583-A23F-478FEF9A5B84}"/>
                </a:ext>
              </a:extLst>
            </p:cNvPr>
            <p:cNvSpPr/>
            <p:nvPr userDrawn="1"/>
          </p:nvSpPr>
          <p:spPr>
            <a:xfrm>
              <a:off x="-3319415" y="255617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Calibri" panose="020F0502020204030204" pitchFamily="34" charset="0"/>
                <a:buNone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Platte tekst</a:t>
              </a:r>
            </a:p>
          </p:txBody>
        </p:sp>
        <p:sp>
          <p:nvSpPr>
            <p:cNvPr id="90" name="Ovaal 89">
              <a:extLst>
                <a:ext uri="{FF2B5EF4-FFF2-40B4-BE49-F238E27FC236}">
                  <a16:creationId xmlns:a16="http://schemas.microsoft.com/office/drawing/2014/main" id="{95B875D2-FA4B-4467-8D2D-3B36D800FAFA}"/>
                </a:ext>
              </a:extLst>
            </p:cNvPr>
            <p:cNvSpPr/>
            <p:nvPr userDrawn="1"/>
          </p:nvSpPr>
          <p:spPr>
            <a:xfrm>
              <a:off x="-3604183" y="291551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91" name="Rechthoek 90">
              <a:extLst>
                <a:ext uri="{FF2B5EF4-FFF2-40B4-BE49-F238E27FC236}">
                  <a16:creationId xmlns:a16="http://schemas.microsoft.com/office/drawing/2014/main" id="{4BF90CB7-39EC-4016-8349-A68164CCF8D2}"/>
                </a:ext>
              </a:extLst>
            </p:cNvPr>
            <p:cNvSpPr/>
            <p:nvPr userDrawn="1"/>
          </p:nvSpPr>
          <p:spPr>
            <a:xfrm>
              <a:off x="-3319415" y="291551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34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Titel / Quote</a:t>
              </a:r>
            </a:p>
          </p:txBody>
        </p:sp>
        <p:sp>
          <p:nvSpPr>
            <p:cNvPr id="92" name="Ovaal 91">
              <a:extLst>
                <a:ext uri="{FF2B5EF4-FFF2-40B4-BE49-F238E27FC236}">
                  <a16:creationId xmlns:a16="http://schemas.microsoft.com/office/drawing/2014/main" id="{0D9CA3F4-30D1-4810-8AC3-8E2D94D5FC71}"/>
                </a:ext>
              </a:extLst>
            </p:cNvPr>
            <p:cNvSpPr/>
            <p:nvPr userDrawn="1"/>
          </p:nvSpPr>
          <p:spPr>
            <a:xfrm>
              <a:off x="-3604183" y="327486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93" name="Rechthoek 92">
              <a:extLst>
                <a:ext uri="{FF2B5EF4-FFF2-40B4-BE49-F238E27FC236}">
                  <a16:creationId xmlns:a16="http://schemas.microsoft.com/office/drawing/2014/main" id="{E87BFF03-B57A-44A0-8E4C-AB766082031A}"/>
                </a:ext>
              </a:extLst>
            </p:cNvPr>
            <p:cNvSpPr/>
            <p:nvPr userDrawn="1"/>
          </p:nvSpPr>
          <p:spPr>
            <a:xfrm>
              <a:off x="-3319415" y="327486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8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Subtitel</a:t>
              </a:r>
            </a:p>
          </p:txBody>
        </p:sp>
        <p:sp>
          <p:nvSpPr>
            <p:cNvPr id="94" name="Ovaal 93">
              <a:extLst>
                <a:ext uri="{FF2B5EF4-FFF2-40B4-BE49-F238E27FC236}">
                  <a16:creationId xmlns:a16="http://schemas.microsoft.com/office/drawing/2014/main" id="{E73CC7DE-A402-4DAE-947C-7ECA2A9AA5EF}"/>
                </a:ext>
              </a:extLst>
            </p:cNvPr>
            <p:cNvSpPr/>
            <p:nvPr userDrawn="1"/>
          </p:nvSpPr>
          <p:spPr>
            <a:xfrm>
              <a:off x="-3604183" y="363420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6</a:t>
              </a:r>
            </a:p>
          </p:txBody>
        </p:sp>
        <p:sp>
          <p:nvSpPr>
            <p:cNvPr id="95" name="Rechthoek 94">
              <a:extLst>
                <a:ext uri="{FF2B5EF4-FFF2-40B4-BE49-F238E27FC236}">
                  <a16:creationId xmlns:a16="http://schemas.microsoft.com/office/drawing/2014/main" id="{1F72F434-D744-434B-A599-FFB2FCADA7E8}"/>
                </a:ext>
              </a:extLst>
            </p:cNvPr>
            <p:cNvSpPr/>
            <p:nvPr userDrawn="1"/>
          </p:nvSpPr>
          <p:spPr>
            <a:xfrm>
              <a:off x="-3319415" y="399355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6700" marR="0" lvl="0" indent="-26670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Numerieke </a:t>
              </a: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bullet</a:t>
              </a: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 </a:t>
              </a:r>
            </a:p>
          </p:txBody>
        </p:sp>
        <p:sp>
          <p:nvSpPr>
            <p:cNvPr id="96" name="Ovaal 95">
              <a:extLst>
                <a:ext uri="{FF2B5EF4-FFF2-40B4-BE49-F238E27FC236}">
                  <a16:creationId xmlns:a16="http://schemas.microsoft.com/office/drawing/2014/main" id="{1D28DDA4-FB1F-482E-9766-2C4F07E6B025}"/>
                </a:ext>
              </a:extLst>
            </p:cNvPr>
            <p:cNvSpPr/>
            <p:nvPr userDrawn="1"/>
          </p:nvSpPr>
          <p:spPr>
            <a:xfrm>
              <a:off x="-3604183" y="399355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</a:p>
          </p:txBody>
        </p:sp>
        <p:sp>
          <p:nvSpPr>
            <p:cNvPr id="97" name="Rechthoek 96">
              <a:extLst>
                <a:ext uri="{FF2B5EF4-FFF2-40B4-BE49-F238E27FC236}">
                  <a16:creationId xmlns:a16="http://schemas.microsoft.com/office/drawing/2014/main" id="{20E7273C-7F96-4BE3-ACE6-3FB22684A2DB}"/>
                </a:ext>
              </a:extLst>
            </p:cNvPr>
            <p:cNvSpPr/>
            <p:nvPr userDrawn="1"/>
          </p:nvSpPr>
          <p:spPr>
            <a:xfrm>
              <a:off x="-3325830" y="435289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6700" marR="0" lvl="0" indent="-26670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+mj-lt"/>
                <a:buAutoNum type="alphaLcPeriod"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Alfabetische </a:t>
              </a: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bullet</a:t>
              </a: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 </a:t>
              </a:r>
            </a:p>
          </p:txBody>
        </p:sp>
        <p:sp>
          <p:nvSpPr>
            <p:cNvPr id="98" name="Ovaal 97">
              <a:extLst>
                <a:ext uri="{FF2B5EF4-FFF2-40B4-BE49-F238E27FC236}">
                  <a16:creationId xmlns:a16="http://schemas.microsoft.com/office/drawing/2014/main" id="{5E133574-4DBD-4113-8D1C-B3D48FFCC92D}"/>
                </a:ext>
              </a:extLst>
            </p:cNvPr>
            <p:cNvSpPr/>
            <p:nvPr userDrawn="1"/>
          </p:nvSpPr>
          <p:spPr>
            <a:xfrm>
              <a:off x="-3604183" y="435289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8</a:t>
              </a:r>
            </a:p>
          </p:txBody>
        </p:sp>
        <p:sp>
          <p:nvSpPr>
            <p:cNvPr id="99" name="Rechthoek 98">
              <a:extLst>
                <a:ext uri="{FF2B5EF4-FFF2-40B4-BE49-F238E27FC236}">
                  <a16:creationId xmlns:a16="http://schemas.microsoft.com/office/drawing/2014/main" id="{EC47D8A0-FFA9-4BFF-9D09-D2D4AC7A85BE}"/>
                </a:ext>
              </a:extLst>
            </p:cNvPr>
            <p:cNvSpPr/>
            <p:nvPr userDrawn="1"/>
          </p:nvSpPr>
          <p:spPr>
            <a:xfrm>
              <a:off x="-3319415" y="4712245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200" b="0" i="1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*Bronvermelding </a:t>
              </a:r>
            </a:p>
          </p:txBody>
        </p:sp>
        <p:sp>
          <p:nvSpPr>
            <p:cNvPr id="100" name="Ovaal 99">
              <a:extLst>
                <a:ext uri="{FF2B5EF4-FFF2-40B4-BE49-F238E27FC236}">
                  <a16:creationId xmlns:a16="http://schemas.microsoft.com/office/drawing/2014/main" id="{B40D3FC1-FB81-4517-B432-1B0B50C14F23}"/>
                </a:ext>
              </a:extLst>
            </p:cNvPr>
            <p:cNvSpPr/>
            <p:nvPr userDrawn="1"/>
          </p:nvSpPr>
          <p:spPr>
            <a:xfrm>
              <a:off x="-3604183" y="4712245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9</a:t>
              </a:r>
            </a:p>
          </p:txBody>
        </p:sp>
        <p:sp>
          <p:nvSpPr>
            <p:cNvPr id="101" name="Rechthoek 100">
              <a:extLst>
                <a:ext uri="{FF2B5EF4-FFF2-40B4-BE49-F238E27FC236}">
                  <a16:creationId xmlns:a16="http://schemas.microsoft.com/office/drawing/2014/main" id="{4D5331B2-A1AD-4A80-A17B-621D458C3C73}"/>
                </a:ext>
              </a:extLst>
            </p:cNvPr>
            <p:cNvSpPr/>
            <p:nvPr userDrawn="1"/>
          </p:nvSpPr>
          <p:spPr>
            <a:xfrm>
              <a:off x="-3319415" y="363420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Kop</a:t>
              </a:r>
            </a:p>
          </p:txBody>
        </p:sp>
        <p:sp>
          <p:nvSpPr>
            <p:cNvPr id="102" name="Rechthoek 101">
              <a:extLst>
                <a:ext uri="{FF2B5EF4-FFF2-40B4-BE49-F238E27FC236}">
                  <a16:creationId xmlns:a16="http://schemas.microsoft.com/office/drawing/2014/main" id="{DA33C558-5F87-4EE1-ADAD-F5161B122FB6}"/>
                </a:ext>
              </a:extLst>
            </p:cNvPr>
            <p:cNvSpPr/>
            <p:nvPr userDrawn="1"/>
          </p:nvSpPr>
          <p:spPr>
            <a:xfrm>
              <a:off x="-3786437" y="5124131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MEER WETEN?</a:t>
              </a:r>
              <a:b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Ga naar de tab</a:t>
              </a: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'SLIDEBUILDER’ </a:t>
              </a: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en klik</a:t>
              </a:r>
              <a:b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op de knop </a:t>
              </a: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'Support &amp; Inspiratie'</a:t>
              </a:r>
            </a:p>
          </p:txBody>
        </p:sp>
        <p:grpSp>
          <p:nvGrpSpPr>
            <p:cNvPr id="103" name="ICOON_info">
              <a:extLst>
                <a:ext uri="{FF2B5EF4-FFF2-40B4-BE49-F238E27FC236}">
                  <a16:creationId xmlns:a16="http://schemas.microsoft.com/office/drawing/2014/main" id="{7984247C-E3E3-48CB-BC4B-8EDDA18CEFA7}"/>
                </a:ext>
              </a:extLst>
            </p:cNvPr>
            <p:cNvGrpSpPr/>
            <p:nvPr userDrawn="1"/>
          </p:nvGrpSpPr>
          <p:grpSpPr>
            <a:xfrm>
              <a:off x="-376736" y="5063968"/>
              <a:ext cx="283685" cy="283685"/>
              <a:chOff x="-510741" y="5913713"/>
              <a:chExt cx="267555" cy="267555"/>
            </a:xfrm>
          </p:grpSpPr>
          <p:sp>
            <p:nvSpPr>
              <p:cNvPr id="151" name="Ovaal 150">
                <a:extLst>
                  <a:ext uri="{FF2B5EF4-FFF2-40B4-BE49-F238E27FC236}">
                    <a16:creationId xmlns:a16="http://schemas.microsoft.com/office/drawing/2014/main" id="{D4A5879D-C0C7-4DE0-BA31-AFBCA7E069FD}"/>
                  </a:ext>
                </a:extLst>
              </p:cNvPr>
              <p:cNvSpPr/>
              <p:nvPr userDrawn="1"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52" name="Graphic 163" descr="Informatie">
                <a:extLst>
                  <a:ext uri="{FF2B5EF4-FFF2-40B4-BE49-F238E27FC236}">
                    <a16:creationId xmlns:a16="http://schemas.microsoft.com/office/drawing/2014/main" id="{DBB063A6-28C0-4B0D-8891-11E264382F92}"/>
                  </a:ext>
                </a:extLst>
              </p:cNvPr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avLst/>
                <a:gdLst>
                  <a:gd name="connsiteX0" fmla="*/ 145860 w 291719"/>
                  <a:gd name="connsiteY0" fmla="*/ 0 h 291719"/>
                  <a:gd name="connsiteX1" fmla="*/ 0 w 291719"/>
                  <a:gd name="connsiteY1" fmla="*/ 145860 h 291719"/>
                  <a:gd name="connsiteX2" fmla="*/ 145860 w 291719"/>
                  <a:gd name="connsiteY2" fmla="*/ 291720 h 291719"/>
                  <a:gd name="connsiteX3" fmla="*/ 291720 w 291719"/>
                  <a:gd name="connsiteY3" fmla="*/ 145860 h 291719"/>
                  <a:gd name="connsiteX4" fmla="*/ 145860 w 291719"/>
                  <a:gd name="connsiteY4" fmla="*/ 0 h 291719"/>
                  <a:gd name="connsiteX5" fmla="*/ 138183 w 291719"/>
                  <a:gd name="connsiteY5" fmla="*/ 38384 h 291719"/>
                  <a:gd name="connsiteX6" fmla="*/ 157375 w 291719"/>
                  <a:gd name="connsiteY6" fmla="*/ 57576 h 291719"/>
                  <a:gd name="connsiteX7" fmla="*/ 138183 w 291719"/>
                  <a:gd name="connsiteY7" fmla="*/ 76768 h 291719"/>
                  <a:gd name="connsiteX8" fmla="*/ 118991 w 291719"/>
                  <a:gd name="connsiteY8" fmla="*/ 57576 h 291719"/>
                  <a:gd name="connsiteX9" fmla="*/ 138183 w 291719"/>
                  <a:gd name="connsiteY9" fmla="*/ 38384 h 291719"/>
                  <a:gd name="connsiteX10" fmla="*/ 184244 w 291719"/>
                  <a:gd name="connsiteY10" fmla="*/ 253336 h 291719"/>
                  <a:gd name="connsiteX11" fmla="*/ 107476 w 291719"/>
                  <a:gd name="connsiteY11" fmla="*/ 253336 h 291719"/>
                  <a:gd name="connsiteX12" fmla="*/ 107476 w 291719"/>
                  <a:gd name="connsiteY12" fmla="*/ 230305 h 291719"/>
                  <a:gd name="connsiteX13" fmla="*/ 134345 w 291719"/>
                  <a:gd name="connsiteY13" fmla="*/ 230305 h 291719"/>
                  <a:gd name="connsiteX14" fmla="*/ 134345 w 291719"/>
                  <a:gd name="connsiteY14" fmla="*/ 115153 h 291719"/>
                  <a:gd name="connsiteX15" fmla="*/ 111314 w 291719"/>
                  <a:gd name="connsiteY15" fmla="*/ 115153 h 291719"/>
                  <a:gd name="connsiteX16" fmla="*/ 111314 w 291719"/>
                  <a:gd name="connsiteY16" fmla="*/ 92122 h 291719"/>
                  <a:gd name="connsiteX17" fmla="*/ 157375 w 291719"/>
                  <a:gd name="connsiteY17" fmla="*/ 92122 h 291719"/>
                  <a:gd name="connsiteX18" fmla="*/ 157375 w 291719"/>
                  <a:gd name="connsiteY18" fmla="*/ 115153 h 291719"/>
                  <a:gd name="connsiteX19" fmla="*/ 157375 w 291719"/>
                  <a:gd name="connsiteY19" fmla="*/ 230305 h 291719"/>
                  <a:gd name="connsiteX20" fmla="*/ 184244 w 291719"/>
                  <a:gd name="connsiteY20" fmla="*/ 230305 h 291719"/>
                  <a:gd name="connsiteX21" fmla="*/ 184244 w 291719"/>
                  <a:gd name="connsiteY21" fmla="*/ 253336 h 29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200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04" name="VOORBEELD">
              <a:extLst>
                <a:ext uri="{FF2B5EF4-FFF2-40B4-BE49-F238E27FC236}">
                  <a16:creationId xmlns:a16="http://schemas.microsoft.com/office/drawing/2014/main" id="{0A3C34E1-CFA4-41D4-809F-743EB26953C6}"/>
                </a:ext>
              </a:extLst>
            </p:cNvPr>
            <p:cNvGrpSpPr/>
            <p:nvPr userDrawn="1"/>
          </p:nvGrpSpPr>
          <p:grpSpPr>
            <a:xfrm>
              <a:off x="-3605171" y="458674"/>
              <a:ext cx="3234311" cy="558875"/>
              <a:chOff x="-3605171" y="458674"/>
              <a:chExt cx="3234311" cy="558875"/>
            </a:xfrm>
          </p:grpSpPr>
          <p:sp>
            <p:nvSpPr>
              <p:cNvPr id="111" name="Rechthoek 110">
                <a:extLst>
                  <a:ext uri="{FF2B5EF4-FFF2-40B4-BE49-F238E27FC236}">
                    <a16:creationId xmlns:a16="http://schemas.microsoft.com/office/drawing/2014/main" id="{7A3EAB50-FF21-444B-9671-CA0727320005}"/>
                  </a:ext>
                </a:extLst>
              </p:cNvPr>
              <p:cNvSpPr/>
              <p:nvPr userDrawn="1"/>
            </p:nvSpPr>
            <p:spPr>
              <a:xfrm>
                <a:off x="-3604183" y="458674"/>
                <a:ext cx="393459" cy="184058"/>
              </a:xfrm>
              <a:prstGeom prst="rect">
                <a:avLst/>
              </a:prstGeom>
              <a:solidFill>
                <a:srgbClr val="F8F8F8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1800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9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Start</a:t>
                </a:r>
              </a:p>
            </p:txBody>
          </p:sp>
          <p:sp>
            <p:nvSpPr>
              <p:cNvPr id="112" name="Rechthoek 111">
                <a:extLst>
                  <a:ext uri="{FF2B5EF4-FFF2-40B4-BE49-F238E27FC236}">
                    <a16:creationId xmlns:a16="http://schemas.microsoft.com/office/drawing/2014/main" id="{E55962A9-F1A8-41E9-BC13-360A42E18F73}"/>
                  </a:ext>
                </a:extLst>
              </p:cNvPr>
              <p:cNvSpPr/>
              <p:nvPr userDrawn="1"/>
            </p:nvSpPr>
            <p:spPr>
              <a:xfrm>
                <a:off x="-3599184" y="621345"/>
                <a:ext cx="383782" cy="27171"/>
              </a:xfrm>
              <a:prstGeom prst="rect">
                <a:avLst/>
              </a:prstGeom>
              <a:solidFill>
                <a:srgbClr val="B746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113" name="Groep 112">
                <a:extLst>
                  <a:ext uri="{FF2B5EF4-FFF2-40B4-BE49-F238E27FC236}">
                    <a16:creationId xmlns:a16="http://schemas.microsoft.com/office/drawing/2014/main" id="{4B013652-CA97-4730-8A4E-819E53A62B52}"/>
                  </a:ext>
                </a:extLst>
              </p:cNvPr>
              <p:cNvGrpSpPr/>
              <p:nvPr userDrawn="1"/>
            </p:nvGrpSpPr>
            <p:grpSpPr>
              <a:xfrm>
                <a:off x="-3386247" y="830871"/>
                <a:ext cx="139423" cy="109566"/>
                <a:chOff x="-2866744" y="827071"/>
                <a:chExt cx="168701" cy="132575"/>
              </a:xfrm>
            </p:grpSpPr>
            <p:grpSp>
              <p:nvGrpSpPr>
                <p:cNvPr id="144" name="Groep 143">
                  <a:extLst>
                    <a:ext uri="{FF2B5EF4-FFF2-40B4-BE49-F238E27FC236}">
                      <a16:creationId xmlns:a16="http://schemas.microsoft.com/office/drawing/2014/main" id="{E49EC4AE-3C45-44BE-B37A-A61DD008729E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146" name="Rechte verbindingslijn 145">
                    <a:extLst>
                      <a:ext uri="{FF2B5EF4-FFF2-40B4-BE49-F238E27FC236}">
                        <a16:creationId xmlns:a16="http://schemas.microsoft.com/office/drawing/2014/main" id="{71C885FB-CB14-4B44-A463-1D87A70ADC8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47" name="Rechte verbindingslijn 146">
                    <a:extLst>
                      <a:ext uri="{FF2B5EF4-FFF2-40B4-BE49-F238E27FC236}">
                        <a16:creationId xmlns:a16="http://schemas.microsoft.com/office/drawing/2014/main" id="{F0353796-5C11-4F36-AC78-A58BEAC37C9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48" name="Rechte verbindingslijn 147">
                    <a:extLst>
                      <a:ext uri="{FF2B5EF4-FFF2-40B4-BE49-F238E27FC236}">
                        <a16:creationId xmlns:a16="http://schemas.microsoft.com/office/drawing/2014/main" id="{43E4FD67-33A0-4D9B-9F7E-11BAAD9DE0E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49" name="Rechte verbindingslijn 148">
                    <a:extLst>
                      <a:ext uri="{FF2B5EF4-FFF2-40B4-BE49-F238E27FC236}">
                        <a16:creationId xmlns:a16="http://schemas.microsoft.com/office/drawing/2014/main" id="{A6A91448-493B-44BB-87D9-E8E9A4FA71E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50" name="Rechte verbindingslijn 149">
                    <a:extLst>
                      <a:ext uri="{FF2B5EF4-FFF2-40B4-BE49-F238E27FC236}">
                        <a16:creationId xmlns:a16="http://schemas.microsoft.com/office/drawing/2014/main" id="{81958A12-F1A8-44CA-803B-69B6E2E9EF0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45" name="Pijl: rechts 144">
                  <a:extLst>
                    <a:ext uri="{FF2B5EF4-FFF2-40B4-BE49-F238E27FC236}">
                      <a16:creationId xmlns:a16="http://schemas.microsoft.com/office/drawing/2014/main" id="{16B69E86-DCE5-40DC-B5BC-0D9533094AEC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14" name="Groep 113">
                <a:extLst>
                  <a:ext uri="{FF2B5EF4-FFF2-40B4-BE49-F238E27FC236}">
                    <a16:creationId xmlns:a16="http://schemas.microsoft.com/office/drawing/2014/main" id="{569E2761-F813-4B6B-B5E4-D8F6D163699C}"/>
                  </a:ext>
                </a:extLst>
              </p:cNvPr>
              <p:cNvGrpSpPr/>
              <p:nvPr userDrawn="1"/>
            </p:nvGrpSpPr>
            <p:grpSpPr>
              <a:xfrm>
                <a:off x="-3605171" y="830871"/>
                <a:ext cx="139423" cy="109566"/>
                <a:chOff x="-2866744" y="518074"/>
                <a:chExt cx="168701" cy="132575"/>
              </a:xfrm>
            </p:grpSpPr>
            <p:grpSp>
              <p:nvGrpSpPr>
                <p:cNvPr id="137" name="Groep 136">
                  <a:extLst>
                    <a:ext uri="{FF2B5EF4-FFF2-40B4-BE49-F238E27FC236}">
                      <a16:creationId xmlns:a16="http://schemas.microsoft.com/office/drawing/2014/main" id="{D90FFFE9-9A68-47F2-B14C-D9B0AA3A0811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139" name="Rechte verbindingslijn 138">
                    <a:extLst>
                      <a:ext uri="{FF2B5EF4-FFF2-40B4-BE49-F238E27FC236}">
                        <a16:creationId xmlns:a16="http://schemas.microsoft.com/office/drawing/2014/main" id="{6586F801-1BD6-48DB-8226-C43411D29C2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40" name="Rechte verbindingslijn 139">
                    <a:extLst>
                      <a:ext uri="{FF2B5EF4-FFF2-40B4-BE49-F238E27FC236}">
                        <a16:creationId xmlns:a16="http://schemas.microsoft.com/office/drawing/2014/main" id="{62D77815-963A-4E6E-AE40-1BC8316454A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41" name="Rechte verbindingslijn 140">
                    <a:extLst>
                      <a:ext uri="{FF2B5EF4-FFF2-40B4-BE49-F238E27FC236}">
                        <a16:creationId xmlns:a16="http://schemas.microsoft.com/office/drawing/2014/main" id="{EB090EA0-08ED-489C-BC05-A0B5B6C2B5E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42" name="Rechte verbindingslijn 141">
                    <a:extLst>
                      <a:ext uri="{FF2B5EF4-FFF2-40B4-BE49-F238E27FC236}">
                        <a16:creationId xmlns:a16="http://schemas.microsoft.com/office/drawing/2014/main" id="{B6F9435C-92DF-4559-8243-096E98E0110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43" name="Rechte verbindingslijn 142">
                    <a:extLst>
                      <a:ext uri="{FF2B5EF4-FFF2-40B4-BE49-F238E27FC236}">
                        <a16:creationId xmlns:a16="http://schemas.microsoft.com/office/drawing/2014/main" id="{E936F4B0-2BCA-4FE0-814A-C24A460BE14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38" name="Pijl: rechts 137">
                  <a:extLst>
                    <a:ext uri="{FF2B5EF4-FFF2-40B4-BE49-F238E27FC236}">
                      <a16:creationId xmlns:a16="http://schemas.microsoft.com/office/drawing/2014/main" id="{CB716D36-A5AD-46FE-ACAB-03EA597721CC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cxnSp>
            <p:nvCxnSpPr>
              <p:cNvPr id="115" name="Rechte verbindingslijn 114">
                <a:extLst>
                  <a:ext uri="{FF2B5EF4-FFF2-40B4-BE49-F238E27FC236}">
                    <a16:creationId xmlns:a16="http://schemas.microsoft.com/office/drawing/2014/main" id="{3B2CA2E4-F81B-4CD9-94B7-A276CD656D0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459956" y="588169"/>
                <a:ext cx="547687" cy="219076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116" name="Rechte verbindingslijn 115">
                <a:extLst>
                  <a:ext uri="{FF2B5EF4-FFF2-40B4-BE49-F238E27FC236}">
                    <a16:creationId xmlns:a16="http://schemas.microsoft.com/office/drawing/2014/main" id="{FB9A8526-58B5-4B10-9AF8-4DEE73853CA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224213" y="828675"/>
                <a:ext cx="319088" cy="0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sp>
            <p:nvSpPr>
              <p:cNvPr id="117" name="Rechthoek 116">
                <a:extLst>
                  <a:ext uri="{FF2B5EF4-FFF2-40B4-BE49-F238E27FC236}">
                    <a16:creationId xmlns:a16="http://schemas.microsoft.com/office/drawing/2014/main" id="{44E733AA-9F3E-4FE7-B1C6-3795CFB551CC}"/>
                  </a:ext>
                </a:extLst>
              </p:cNvPr>
              <p:cNvSpPr/>
              <p:nvPr userDrawn="1"/>
            </p:nvSpPr>
            <p:spPr>
              <a:xfrm>
                <a:off x="-2559903" y="512179"/>
                <a:ext cx="2189042" cy="15108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Tekstniveau omhoog</a:t>
                </a:r>
              </a:p>
            </p:txBody>
          </p:sp>
          <p:sp>
            <p:nvSpPr>
              <p:cNvPr id="118" name="Rechthoek 117">
                <a:extLst>
                  <a:ext uri="{FF2B5EF4-FFF2-40B4-BE49-F238E27FC236}">
                    <a16:creationId xmlns:a16="http://schemas.microsoft.com/office/drawing/2014/main" id="{3B771A4D-8A3D-4DE9-B299-17F5FEEC3596}"/>
                  </a:ext>
                </a:extLst>
              </p:cNvPr>
              <p:cNvSpPr/>
              <p:nvPr userDrawn="1"/>
            </p:nvSpPr>
            <p:spPr>
              <a:xfrm>
                <a:off x="-2559903" y="819562"/>
                <a:ext cx="2189043" cy="142202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Tekstniveau omlaag</a:t>
                </a:r>
              </a:p>
            </p:txBody>
          </p:sp>
          <p:grpSp>
            <p:nvGrpSpPr>
              <p:cNvPr id="119" name="Groep 118">
                <a:extLst>
                  <a:ext uri="{FF2B5EF4-FFF2-40B4-BE49-F238E27FC236}">
                    <a16:creationId xmlns:a16="http://schemas.microsoft.com/office/drawing/2014/main" id="{F04B8B8D-DCA7-4E96-ABCC-AC528467C009}"/>
                  </a:ext>
                </a:extLst>
              </p:cNvPr>
              <p:cNvGrpSpPr/>
              <p:nvPr userDrawn="1"/>
            </p:nvGrpSpPr>
            <p:grpSpPr>
              <a:xfrm>
                <a:off x="-2916763" y="769168"/>
                <a:ext cx="268738" cy="248381"/>
                <a:chOff x="-2916763" y="769168"/>
                <a:chExt cx="268738" cy="248381"/>
              </a:xfrm>
            </p:grpSpPr>
            <p:sp>
              <p:nvSpPr>
                <p:cNvPr id="129" name="Rechthoek 128">
                  <a:extLst>
                    <a:ext uri="{FF2B5EF4-FFF2-40B4-BE49-F238E27FC236}">
                      <a16:creationId xmlns:a16="http://schemas.microsoft.com/office/drawing/2014/main" id="{EA30453F-E719-41B5-BF97-ABBB8DD64BEF}"/>
                    </a:ext>
                  </a:extLst>
                </p:cNvPr>
                <p:cNvSpPr/>
                <p:nvPr userDrawn="1"/>
              </p:nvSpPr>
              <p:spPr>
                <a:xfrm>
                  <a:off x="-2916763" y="769168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130" name="Groep 129">
                  <a:extLst>
                    <a:ext uri="{FF2B5EF4-FFF2-40B4-BE49-F238E27FC236}">
                      <a16:creationId xmlns:a16="http://schemas.microsoft.com/office/drawing/2014/main" id="{3E605C66-C9EB-4918-AA2E-7D8AB94B2C1C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132" name="Rechte verbindingslijn 131">
                    <a:extLst>
                      <a:ext uri="{FF2B5EF4-FFF2-40B4-BE49-F238E27FC236}">
                        <a16:creationId xmlns:a16="http://schemas.microsoft.com/office/drawing/2014/main" id="{CC2583E0-734C-42A9-9F8C-B1C8F88C34C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33" name="Rechte verbindingslijn 132">
                    <a:extLst>
                      <a:ext uri="{FF2B5EF4-FFF2-40B4-BE49-F238E27FC236}">
                        <a16:creationId xmlns:a16="http://schemas.microsoft.com/office/drawing/2014/main" id="{14B8C9A6-3499-49F6-AFAF-4C9493583B3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34" name="Rechte verbindingslijn 133">
                    <a:extLst>
                      <a:ext uri="{FF2B5EF4-FFF2-40B4-BE49-F238E27FC236}">
                        <a16:creationId xmlns:a16="http://schemas.microsoft.com/office/drawing/2014/main" id="{47F061A8-8A38-4E2C-8E3F-ED450EC6090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35" name="Rechte verbindingslijn 134">
                    <a:extLst>
                      <a:ext uri="{FF2B5EF4-FFF2-40B4-BE49-F238E27FC236}">
                        <a16:creationId xmlns:a16="http://schemas.microsoft.com/office/drawing/2014/main" id="{43594370-801D-4F2A-AC8E-9C4D33AE4EE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36" name="Rechte verbindingslijn 135">
                    <a:extLst>
                      <a:ext uri="{FF2B5EF4-FFF2-40B4-BE49-F238E27FC236}">
                        <a16:creationId xmlns:a16="http://schemas.microsoft.com/office/drawing/2014/main" id="{21596418-03BE-4D0F-A52F-9CDB88828B2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31" name="Pijl: rechts 130">
                  <a:extLst>
                    <a:ext uri="{FF2B5EF4-FFF2-40B4-BE49-F238E27FC236}">
                      <a16:creationId xmlns:a16="http://schemas.microsoft.com/office/drawing/2014/main" id="{F6F900C4-0C4C-4917-A22D-59847977C036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20" name="Groep 119">
                <a:extLst>
                  <a:ext uri="{FF2B5EF4-FFF2-40B4-BE49-F238E27FC236}">
                    <a16:creationId xmlns:a16="http://schemas.microsoft.com/office/drawing/2014/main" id="{4745D2DD-3CD8-48BA-AF7C-F4E8BE4BEE97}"/>
                  </a:ext>
                </a:extLst>
              </p:cNvPr>
              <p:cNvGrpSpPr/>
              <p:nvPr userDrawn="1"/>
            </p:nvGrpSpPr>
            <p:grpSpPr>
              <a:xfrm>
                <a:off x="-2916763" y="460171"/>
                <a:ext cx="268738" cy="248381"/>
                <a:chOff x="-2916763" y="460171"/>
                <a:chExt cx="268738" cy="248381"/>
              </a:xfrm>
            </p:grpSpPr>
            <p:sp>
              <p:nvSpPr>
                <p:cNvPr id="121" name="Rechthoek 120">
                  <a:extLst>
                    <a:ext uri="{FF2B5EF4-FFF2-40B4-BE49-F238E27FC236}">
                      <a16:creationId xmlns:a16="http://schemas.microsoft.com/office/drawing/2014/main" id="{6FF4A65A-C4CF-4D9E-A0E3-1A434C942ED1}"/>
                    </a:ext>
                  </a:extLst>
                </p:cNvPr>
                <p:cNvSpPr/>
                <p:nvPr userDrawn="1"/>
              </p:nvSpPr>
              <p:spPr>
                <a:xfrm>
                  <a:off x="-2916763" y="460171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122" name="Groep 121">
                  <a:extLst>
                    <a:ext uri="{FF2B5EF4-FFF2-40B4-BE49-F238E27FC236}">
                      <a16:creationId xmlns:a16="http://schemas.microsoft.com/office/drawing/2014/main" id="{D8C07821-423B-48CF-9158-3D8843B7C8B9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124" name="Rechte verbindingslijn 123">
                    <a:extLst>
                      <a:ext uri="{FF2B5EF4-FFF2-40B4-BE49-F238E27FC236}">
                        <a16:creationId xmlns:a16="http://schemas.microsoft.com/office/drawing/2014/main" id="{445F03D2-4843-45FE-B137-704BC69F6FC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25" name="Rechte verbindingslijn 124">
                    <a:extLst>
                      <a:ext uri="{FF2B5EF4-FFF2-40B4-BE49-F238E27FC236}">
                        <a16:creationId xmlns:a16="http://schemas.microsoft.com/office/drawing/2014/main" id="{6EE0ECCF-A8F4-40D9-9765-54092FC3586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26" name="Rechte verbindingslijn 125">
                    <a:extLst>
                      <a:ext uri="{FF2B5EF4-FFF2-40B4-BE49-F238E27FC236}">
                        <a16:creationId xmlns:a16="http://schemas.microsoft.com/office/drawing/2014/main" id="{1DD7AAA6-33C8-42B2-B4D5-C8C0A87BD43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27" name="Rechte verbindingslijn 126">
                    <a:extLst>
                      <a:ext uri="{FF2B5EF4-FFF2-40B4-BE49-F238E27FC236}">
                        <a16:creationId xmlns:a16="http://schemas.microsoft.com/office/drawing/2014/main" id="{1C463A8D-FCB6-4357-A718-49F831B39E4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28" name="Rechte verbindingslijn 127">
                    <a:extLst>
                      <a:ext uri="{FF2B5EF4-FFF2-40B4-BE49-F238E27FC236}">
                        <a16:creationId xmlns:a16="http://schemas.microsoft.com/office/drawing/2014/main" id="{E8AF8BAF-DE53-4259-B86E-E4FB5728B33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23" name="Pijl: rechts 122">
                  <a:extLst>
                    <a:ext uri="{FF2B5EF4-FFF2-40B4-BE49-F238E27FC236}">
                      <a16:creationId xmlns:a16="http://schemas.microsoft.com/office/drawing/2014/main" id="{891F1C3E-01AB-4580-9AB4-73A651BD868E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  <p:grpSp>
          <p:nvGrpSpPr>
            <p:cNvPr id="105" name="Groep 104">
              <a:extLst>
                <a:ext uri="{FF2B5EF4-FFF2-40B4-BE49-F238E27FC236}">
                  <a16:creationId xmlns:a16="http://schemas.microsoft.com/office/drawing/2014/main" id="{1F57F321-1442-44E9-A8F8-EB88B16656D0}"/>
                </a:ext>
              </a:extLst>
            </p:cNvPr>
            <p:cNvGrpSpPr/>
            <p:nvPr userDrawn="1"/>
          </p:nvGrpSpPr>
          <p:grpSpPr>
            <a:xfrm>
              <a:off x="-938434" y="5326819"/>
              <a:ext cx="627798" cy="576693"/>
              <a:chOff x="-1753862" y="6112775"/>
              <a:chExt cx="759635" cy="697798"/>
            </a:xfrm>
          </p:grpSpPr>
          <p:grpSp>
            <p:nvGrpSpPr>
              <p:cNvPr id="106" name="Inspireren">
                <a:extLst>
                  <a:ext uri="{FF2B5EF4-FFF2-40B4-BE49-F238E27FC236}">
                    <a16:creationId xmlns:a16="http://schemas.microsoft.com/office/drawing/2014/main" id="{5E07524D-53F4-42C2-95C4-EA18DE393AC1}"/>
                  </a:ext>
                </a:extLst>
              </p:cNvPr>
              <p:cNvGrpSpPr>
                <a:grpSpLocks noChangeAspect="1"/>
              </p:cNvGrpSpPr>
              <p:nvPr userDrawn="1"/>
            </p:nvGrpSpPr>
            <p:grpSpPr bwMode="auto">
              <a:xfrm>
                <a:off x="-1484858" y="6112775"/>
                <a:ext cx="205431" cy="293286"/>
                <a:chOff x="4768" y="2783"/>
                <a:chExt cx="788" cy="1125"/>
              </a:xfrm>
              <a:gradFill>
                <a:gsLst>
                  <a:gs pos="0">
                    <a:srgbClr val="9D9FA1"/>
                  </a:gs>
                  <a:gs pos="70000">
                    <a:srgbClr val="211F26"/>
                  </a:gs>
                </a:gsLst>
                <a:lin ang="2700000" scaled="0"/>
              </a:gradFill>
            </p:grpSpPr>
            <p:sp>
              <p:nvSpPr>
                <p:cNvPr id="108" name="Freeform 12">
                  <a:extLst>
                    <a:ext uri="{FF2B5EF4-FFF2-40B4-BE49-F238E27FC236}">
                      <a16:creationId xmlns:a16="http://schemas.microsoft.com/office/drawing/2014/main" id="{56CEF452-8D66-4E89-9C29-1BDBF2DA4BF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01" y="3186"/>
                  <a:ext cx="319" cy="288"/>
                </a:xfrm>
                <a:custGeom>
                  <a:avLst/>
                  <a:gdLst>
                    <a:gd name="T0" fmla="*/ 220 w 319"/>
                    <a:gd name="T1" fmla="*/ 288 h 288"/>
                    <a:gd name="T2" fmla="*/ 107 w 319"/>
                    <a:gd name="T3" fmla="*/ 288 h 288"/>
                    <a:gd name="T4" fmla="*/ 0 w 319"/>
                    <a:gd name="T5" fmla="*/ 0 h 288"/>
                    <a:gd name="T6" fmla="*/ 319 w 319"/>
                    <a:gd name="T7" fmla="*/ 0 h 288"/>
                    <a:gd name="T8" fmla="*/ 220 w 319"/>
                    <a:gd name="T9" fmla="*/ 288 h 2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9" h="288">
                      <a:moveTo>
                        <a:pt x="220" y="288"/>
                      </a:moveTo>
                      <a:lnTo>
                        <a:pt x="107" y="288"/>
                      </a:lnTo>
                      <a:lnTo>
                        <a:pt x="0" y="0"/>
                      </a:lnTo>
                      <a:lnTo>
                        <a:pt x="319" y="0"/>
                      </a:lnTo>
                      <a:lnTo>
                        <a:pt x="220" y="288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109" name="Freeform 13">
                  <a:extLst>
                    <a:ext uri="{FF2B5EF4-FFF2-40B4-BE49-F238E27FC236}">
                      <a16:creationId xmlns:a16="http://schemas.microsoft.com/office/drawing/2014/main" id="{3BF94663-B948-4147-97C5-89551A12FFA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22" y="3796"/>
                  <a:ext cx="282" cy="112"/>
                </a:xfrm>
                <a:custGeom>
                  <a:avLst/>
                  <a:gdLst>
                    <a:gd name="T0" fmla="*/ 229 w 251"/>
                    <a:gd name="T1" fmla="*/ 70 h 100"/>
                    <a:gd name="T2" fmla="*/ 229 w 251"/>
                    <a:gd name="T3" fmla="*/ 69 h 100"/>
                    <a:gd name="T4" fmla="*/ 251 w 251"/>
                    <a:gd name="T5" fmla="*/ 0 h 100"/>
                    <a:gd name="T6" fmla="*/ 0 w 251"/>
                    <a:gd name="T7" fmla="*/ 0 h 100"/>
                    <a:gd name="T8" fmla="*/ 22 w 251"/>
                    <a:gd name="T9" fmla="*/ 69 h 100"/>
                    <a:gd name="T10" fmla="*/ 63 w 251"/>
                    <a:gd name="T11" fmla="*/ 100 h 100"/>
                    <a:gd name="T12" fmla="*/ 188 w 251"/>
                    <a:gd name="T13" fmla="*/ 100 h 100"/>
                    <a:gd name="T14" fmla="*/ 229 w 251"/>
                    <a:gd name="T15" fmla="*/ 71 h 100"/>
                    <a:gd name="T16" fmla="*/ 229 w 251"/>
                    <a:gd name="T17" fmla="*/ 71 h 100"/>
                    <a:gd name="T18" fmla="*/ 229 w 251"/>
                    <a:gd name="T19" fmla="*/ 7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51" h="100">
                      <a:moveTo>
                        <a:pt x="229" y="70"/>
                      </a:moveTo>
                      <a:cubicBezTo>
                        <a:pt x="229" y="70"/>
                        <a:pt x="229" y="69"/>
                        <a:pt x="229" y="69"/>
                      </a:cubicBezTo>
                      <a:cubicBezTo>
                        <a:pt x="251" y="0"/>
                        <a:pt x="251" y="0"/>
                        <a:pt x="25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2" y="69"/>
                        <a:pt x="22" y="69"/>
                        <a:pt x="22" y="69"/>
                      </a:cubicBezTo>
                      <a:cubicBezTo>
                        <a:pt x="27" y="87"/>
                        <a:pt x="44" y="100"/>
                        <a:pt x="63" y="100"/>
                      </a:cubicBezTo>
                      <a:cubicBezTo>
                        <a:pt x="188" y="100"/>
                        <a:pt x="188" y="100"/>
                        <a:pt x="188" y="100"/>
                      </a:cubicBezTo>
                      <a:cubicBezTo>
                        <a:pt x="207" y="100"/>
                        <a:pt x="223" y="88"/>
                        <a:pt x="229" y="71"/>
                      </a:cubicBezTo>
                      <a:cubicBezTo>
                        <a:pt x="229" y="71"/>
                        <a:pt x="229" y="71"/>
                        <a:pt x="229" y="71"/>
                      </a:cubicBezTo>
                      <a:lnTo>
                        <a:pt x="229" y="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110" name="Freeform 14">
                  <a:extLst>
                    <a:ext uri="{FF2B5EF4-FFF2-40B4-BE49-F238E27FC236}">
                      <a16:creationId xmlns:a16="http://schemas.microsoft.com/office/drawing/2014/main" id="{B6C42E4B-D2DA-469B-8AE2-311B8E9A8FA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768" y="2783"/>
                  <a:ext cx="788" cy="966"/>
                </a:xfrm>
                <a:custGeom>
                  <a:avLst/>
                  <a:gdLst>
                    <a:gd name="T0" fmla="*/ 351 w 702"/>
                    <a:gd name="T1" fmla="*/ 0 h 860"/>
                    <a:gd name="T2" fmla="*/ 0 w 702"/>
                    <a:gd name="T3" fmla="*/ 351 h 860"/>
                    <a:gd name="T4" fmla="*/ 134 w 702"/>
                    <a:gd name="T5" fmla="*/ 627 h 860"/>
                    <a:gd name="T6" fmla="*/ 165 w 702"/>
                    <a:gd name="T7" fmla="*/ 718 h 860"/>
                    <a:gd name="T8" fmla="*/ 266 w 702"/>
                    <a:gd name="T9" fmla="*/ 718 h 860"/>
                    <a:gd name="T10" fmla="*/ 266 w 702"/>
                    <a:gd name="T11" fmla="*/ 718 h 860"/>
                    <a:gd name="T12" fmla="*/ 434 w 702"/>
                    <a:gd name="T13" fmla="*/ 718 h 860"/>
                    <a:gd name="T14" fmla="*/ 419 w 702"/>
                    <a:gd name="T15" fmla="*/ 760 h 860"/>
                    <a:gd name="T16" fmla="*/ 284 w 702"/>
                    <a:gd name="T17" fmla="*/ 760 h 860"/>
                    <a:gd name="T18" fmla="*/ 284 w 702"/>
                    <a:gd name="T19" fmla="*/ 760 h 860"/>
                    <a:gd name="T20" fmla="*/ 179 w 702"/>
                    <a:gd name="T21" fmla="*/ 760 h 860"/>
                    <a:gd name="T22" fmla="*/ 212 w 702"/>
                    <a:gd name="T23" fmla="*/ 860 h 860"/>
                    <a:gd name="T24" fmla="*/ 212 w 702"/>
                    <a:gd name="T25" fmla="*/ 860 h 860"/>
                    <a:gd name="T26" fmla="*/ 216 w 702"/>
                    <a:gd name="T27" fmla="*/ 860 h 860"/>
                    <a:gd name="T28" fmla="*/ 488 w 702"/>
                    <a:gd name="T29" fmla="*/ 860 h 860"/>
                    <a:gd name="T30" fmla="*/ 491 w 702"/>
                    <a:gd name="T31" fmla="*/ 860 h 860"/>
                    <a:gd name="T32" fmla="*/ 570 w 702"/>
                    <a:gd name="T33" fmla="*/ 625 h 860"/>
                    <a:gd name="T34" fmla="*/ 702 w 702"/>
                    <a:gd name="T35" fmla="*/ 351 h 860"/>
                    <a:gd name="T36" fmla="*/ 351 w 702"/>
                    <a:gd name="T37" fmla="*/ 0 h 860"/>
                    <a:gd name="T38" fmla="*/ 587 w 702"/>
                    <a:gd name="T39" fmla="*/ 438 h 860"/>
                    <a:gd name="T40" fmla="*/ 485 w 702"/>
                    <a:gd name="T41" fmla="*/ 563 h 860"/>
                    <a:gd name="T42" fmla="*/ 454 w 702"/>
                    <a:gd name="T43" fmla="*/ 658 h 860"/>
                    <a:gd name="T44" fmla="*/ 250 w 702"/>
                    <a:gd name="T45" fmla="*/ 658 h 860"/>
                    <a:gd name="T46" fmla="*/ 219 w 702"/>
                    <a:gd name="T47" fmla="*/ 565 h 860"/>
                    <a:gd name="T48" fmla="*/ 115 w 702"/>
                    <a:gd name="T49" fmla="*/ 439 h 860"/>
                    <a:gd name="T50" fmla="*/ 99 w 702"/>
                    <a:gd name="T51" fmla="*/ 351 h 860"/>
                    <a:gd name="T52" fmla="*/ 351 w 702"/>
                    <a:gd name="T53" fmla="*/ 99 h 860"/>
                    <a:gd name="T54" fmla="*/ 603 w 702"/>
                    <a:gd name="T55" fmla="*/ 351 h 860"/>
                    <a:gd name="T56" fmla="*/ 587 w 702"/>
                    <a:gd name="T57" fmla="*/ 438 h 8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702" h="860">
                      <a:moveTo>
                        <a:pt x="351" y="0"/>
                      </a:moveTo>
                      <a:cubicBezTo>
                        <a:pt x="157" y="0"/>
                        <a:pt x="0" y="157"/>
                        <a:pt x="0" y="351"/>
                      </a:cubicBezTo>
                      <a:cubicBezTo>
                        <a:pt x="0" y="463"/>
                        <a:pt x="52" y="562"/>
                        <a:pt x="134" y="627"/>
                      </a:cubicBezTo>
                      <a:cubicBezTo>
                        <a:pt x="165" y="718"/>
                        <a:pt x="165" y="718"/>
                        <a:pt x="165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434" y="718"/>
                        <a:pt x="434" y="718"/>
                        <a:pt x="434" y="718"/>
                      </a:cubicBezTo>
                      <a:cubicBezTo>
                        <a:pt x="419" y="760"/>
                        <a:pt x="419" y="760"/>
                        <a:pt x="419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179" y="760"/>
                        <a:pt x="179" y="760"/>
                        <a:pt x="179" y="7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6" y="860"/>
                        <a:pt x="216" y="860"/>
                        <a:pt x="216" y="860"/>
                      </a:cubicBezTo>
                      <a:cubicBezTo>
                        <a:pt x="488" y="860"/>
                        <a:pt x="488" y="860"/>
                        <a:pt x="488" y="860"/>
                      </a:cubicBezTo>
                      <a:cubicBezTo>
                        <a:pt x="491" y="860"/>
                        <a:pt x="491" y="860"/>
                        <a:pt x="491" y="860"/>
                      </a:cubicBezTo>
                      <a:cubicBezTo>
                        <a:pt x="570" y="625"/>
                        <a:pt x="570" y="625"/>
                        <a:pt x="570" y="625"/>
                      </a:cubicBezTo>
                      <a:cubicBezTo>
                        <a:pt x="651" y="560"/>
                        <a:pt x="702" y="461"/>
                        <a:pt x="702" y="351"/>
                      </a:cubicBezTo>
                      <a:cubicBezTo>
                        <a:pt x="702" y="157"/>
                        <a:pt x="545" y="0"/>
                        <a:pt x="351" y="0"/>
                      </a:cubicBezTo>
                      <a:close/>
                      <a:moveTo>
                        <a:pt x="587" y="438"/>
                      </a:moveTo>
                      <a:cubicBezTo>
                        <a:pt x="568" y="490"/>
                        <a:pt x="531" y="534"/>
                        <a:pt x="485" y="563"/>
                      </a:cubicBezTo>
                      <a:cubicBezTo>
                        <a:pt x="454" y="658"/>
                        <a:pt x="454" y="658"/>
                        <a:pt x="454" y="658"/>
                      </a:cubicBezTo>
                      <a:cubicBezTo>
                        <a:pt x="250" y="658"/>
                        <a:pt x="250" y="658"/>
                        <a:pt x="250" y="658"/>
                      </a:cubicBezTo>
                      <a:cubicBezTo>
                        <a:pt x="219" y="565"/>
                        <a:pt x="219" y="565"/>
                        <a:pt x="219" y="565"/>
                      </a:cubicBezTo>
                      <a:cubicBezTo>
                        <a:pt x="172" y="536"/>
                        <a:pt x="135" y="491"/>
                        <a:pt x="115" y="439"/>
                      </a:cubicBezTo>
                      <a:cubicBezTo>
                        <a:pt x="105" y="411"/>
                        <a:pt x="99" y="382"/>
                        <a:pt x="99" y="351"/>
                      </a:cubicBezTo>
                      <a:cubicBezTo>
                        <a:pt x="99" y="212"/>
                        <a:pt x="212" y="99"/>
                        <a:pt x="351" y="99"/>
                      </a:cubicBezTo>
                      <a:cubicBezTo>
                        <a:pt x="490" y="99"/>
                        <a:pt x="603" y="212"/>
                        <a:pt x="603" y="351"/>
                      </a:cubicBezTo>
                      <a:cubicBezTo>
                        <a:pt x="603" y="381"/>
                        <a:pt x="597" y="411"/>
                        <a:pt x="587" y="43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</p:grpSp>
          <p:sp>
            <p:nvSpPr>
              <p:cNvPr id="107" name="Tekstvak 106">
                <a:extLst>
                  <a:ext uri="{FF2B5EF4-FFF2-40B4-BE49-F238E27FC236}">
                    <a16:creationId xmlns:a16="http://schemas.microsoft.com/office/drawing/2014/main" id="{A5E58528-A958-4931-91EB-E4CB79242AF5}"/>
                  </a:ext>
                </a:extLst>
              </p:cNvPr>
              <p:cNvSpPr txBox="1"/>
              <p:nvPr userDrawn="1"/>
            </p:nvSpPr>
            <p:spPr>
              <a:xfrm>
                <a:off x="-1753862" y="6420664"/>
                <a:ext cx="759635" cy="389909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Support &amp;</a:t>
                </a:r>
                <a:b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</a:b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Inspiratie</a:t>
                </a:r>
              </a:p>
            </p:txBody>
          </p:sp>
        </p:grpSp>
      </p:grpSp>
      <p:sp>
        <p:nvSpPr>
          <p:cNvPr id="12" name="- INFO">
            <a:extLst>
              <a:ext uri="{FF2B5EF4-FFF2-40B4-BE49-F238E27FC236}">
                <a16:creationId xmlns:a16="http://schemas.microsoft.com/office/drawing/2014/main" id="{618D8543-DAE1-4890-8399-868CB9C8A47A}"/>
              </a:ext>
            </a:extLst>
          </p:cNvPr>
          <p:cNvSpPr txBox="1"/>
          <p:nvPr userDrawn="1"/>
        </p:nvSpPr>
        <p:spPr>
          <a:xfrm>
            <a:off x="0" y="-363556"/>
            <a:ext cx="12179300" cy="19845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l"/>
            <a:r>
              <a:rPr lang="nl-NL" sz="1400" b="1" cap="all" spc="0" baseline="0" dirty="0">
                <a:solidFill>
                  <a:sysClr val="windowText" lastClr="000000"/>
                </a:solidFill>
                <a:latin typeface="+mn-lt"/>
                <a:cs typeface="Calibri" panose="020F0502020204030204" pitchFamily="34" charset="0"/>
              </a:rPr>
              <a:t>Grafiek [2x]</a:t>
            </a:r>
          </a:p>
        </p:txBody>
      </p:sp>
      <p:sp>
        <p:nvSpPr>
          <p:cNvPr id="8" name="titel">
            <a:extLst>
              <a:ext uri="{FF2B5EF4-FFF2-40B4-BE49-F238E27FC236}">
                <a16:creationId xmlns:a16="http://schemas.microsoft.com/office/drawing/2014/main" id="{4FCE8B7B-8D3B-466F-8956-5C1F4F50265C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534988" y="722568"/>
            <a:ext cx="11109325" cy="709102"/>
          </a:xfrm>
        </p:spPr>
        <p:txBody>
          <a:bodyPr/>
          <a:lstStyle/>
          <a:p>
            <a:r>
              <a:rPr lang="nl-NL" dirty="0"/>
              <a:t>Titel</a:t>
            </a:r>
            <a:br>
              <a:rPr lang="nl-NL" dirty="0"/>
            </a:br>
            <a:r>
              <a:rPr lang="nl-NL" dirty="0"/>
              <a:t>max. 2 regels</a:t>
            </a:r>
          </a:p>
        </p:txBody>
      </p:sp>
      <p:sp>
        <p:nvSpPr>
          <p:cNvPr id="5" name="voettekst">
            <a:extLst>
              <a:ext uri="{FF2B5EF4-FFF2-40B4-BE49-F238E27FC236}">
                <a16:creationId xmlns:a16="http://schemas.microsoft.com/office/drawing/2014/main" id="{7B9B5AD8-20ED-43D8-A7A9-54D9AEF0A965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r>
              <a:rPr lang="nl-NL"/>
              <a:t>Erasmus University Rotterdam </a:t>
            </a:r>
            <a:endParaRPr lang="nl-NL" dirty="0"/>
          </a:p>
        </p:txBody>
      </p:sp>
      <p:sp>
        <p:nvSpPr>
          <p:cNvPr id="4" name="datum">
            <a:extLst>
              <a:ext uri="{FF2B5EF4-FFF2-40B4-BE49-F238E27FC236}">
                <a16:creationId xmlns:a16="http://schemas.microsoft.com/office/drawing/2014/main" id="{8E420A72-FB1A-45BF-AC4A-C2A67FDAE6C8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C724EB9-697C-4B32-B028-11C0B350573B}" type="datetime1">
              <a:rPr lang="nl-NL" smtClean="0"/>
              <a:pPr/>
              <a:t>28-1-2021</a:t>
            </a:fld>
            <a:endParaRPr lang="nl-NL" dirty="0"/>
          </a:p>
        </p:txBody>
      </p:sp>
      <p:sp>
        <p:nvSpPr>
          <p:cNvPr id="6" name="dianummer">
            <a:extLst>
              <a:ext uri="{FF2B5EF4-FFF2-40B4-BE49-F238E27FC236}">
                <a16:creationId xmlns:a16="http://schemas.microsoft.com/office/drawing/2014/main" id="{C8474D2A-EAE8-4700-98D0-EF6368634975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61A1203-CA3D-4D48-AFA0-9D668419C1D5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53" name="grafiek">
            <a:extLst>
              <a:ext uri="{FF2B5EF4-FFF2-40B4-BE49-F238E27FC236}">
                <a16:creationId xmlns:a16="http://schemas.microsoft.com/office/drawing/2014/main" id="{D0E7D95D-7742-475E-8D71-98391749B406}"/>
              </a:ext>
            </a:extLst>
          </p:cNvPr>
          <p:cNvSpPr>
            <a:spLocks noGrp="1"/>
          </p:cNvSpPr>
          <p:nvPr>
            <p:ph type="chart" sz="quarter" idx="15" hasCustomPrompt="1"/>
          </p:nvPr>
        </p:nvSpPr>
        <p:spPr>
          <a:xfrm>
            <a:off x="6369708" y="1963738"/>
            <a:ext cx="5274605" cy="4344987"/>
          </a:xfrm>
        </p:spPr>
        <p:txBody>
          <a:bodyPr bIns="1260000"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l-NL" dirty="0"/>
              <a:t>Klik op onderstaand icon</a:t>
            </a:r>
            <a:br>
              <a:rPr lang="nl-NL" dirty="0"/>
            </a:br>
            <a:r>
              <a:rPr lang="nl-NL" dirty="0"/>
              <a:t>om een grafiek in te voegen</a:t>
            </a:r>
          </a:p>
        </p:txBody>
      </p:sp>
      <p:sp>
        <p:nvSpPr>
          <p:cNvPr id="154" name="grafiek">
            <a:extLst>
              <a:ext uri="{FF2B5EF4-FFF2-40B4-BE49-F238E27FC236}">
                <a16:creationId xmlns:a16="http://schemas.microsoft.com/office/drawing/2014/main" id="{82407C48-E22A-4E0B-B445-39516DB0AD1C}"/>
              </a:ext>
            </a:extLst>
          </p:cNvPr>
          <p:cNvSpPr>
            <a:spLocks noGrp="1"/>
          </p:cNvSpPr>
          <p:nvPr>
            <p:ph type="chart" sz="quarter" idx="16" hasCustomPrompt="1"/>
          </p:nvPr>
        </p:nvSpPr>
        <p:spPr>
          <a:xfrm>
            <a:off x="547690" y="1963738"/>
            <a:ext cx="5274605" cy="4344987"/>
          </a:xfrm>
        </p:spPr>
        <p:txBody>
          <a:bodyPr bIns="1260000"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l-NL" dirty="0"/>
              <a:t>Klik op onderstaand icon</a:t>
            </a:r>
            <a:br>
              <a:rPr lang="nl-NL" dirty="0"/>
            </a:br>
            <a:r>
              <a:rPr lang="nl-NL" dirty="0"/>
              <a:t>om een grafiek in te voegen</a:t>
            </a:r>
          </a:p>
        </p:txBody>
      </p:sp>
    </p:spTree>
    <p:extLst>
      <p:ext uri="{BB962C8B-B14F-4D97-AF65-F5344CB8AC3E}">
        <p14:creationId xmlns:p14="http://schemas.microsoft.com/office/powerpoint/2010/main" val="3324852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iek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4" name="- INSTRUCTIES">
            <a:extLst>
              <a:ext uri="{FF2B5EF4-FFF2-40B4-BE49-F238E27FC236}">
                <a16:creationId xmlns:a16="http://schemas.microsoft.com/office/drawing/2014/main" id="{D1551607-46E6-41E9-9E3F-7CFB18DABE66}"/>
              </a:ext>
            </a:extLst>
          </p:cNvPr>
          <p:cNvGrpSpPr/>
          <p:nvPr userDrawn="1"/>
        </p:nvGrpSpPr>
        <p:grpSpPr>
          <a:xfrm>
            <a:off x="12377867" y="1"/>
            <a:ext cx="3693386" cy="6056851"/>
            <a:chOff x="-3786437" y="1"/>
            <a:chExt cx="3693386" cy="6056851"/>
          </a:xfrm>
        </p:grpSpPr>
        <p:sp>
          <p:nvSpPr>
            <p:cNvPr id="155" name="Rechthoek 154">
              <a:extLst>
                <a:ext uri="{FF2B5EF4-FFF2-40B4-BE49-F238E27FC236}">
                  <a16:creationId xmlns:a16="http://schemas.microsoft.com/office/drawing/2014/main" id="{D7DEDC6E-D867-4AF6-9564-60960D336564}"/>
                </a:ext>
              </a:extLst>
            </p:cNvPr>
            <p:cNvSpPr/>
            <p:nvPr userDrawn="1"/>
          </p:nvSpPr>
          <p:spPr>
            <a:xfrm>
              <a:off x="-3786165" y="3575647"/>
              <a:ext cx="3593091" cy="1752600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Grafiek data bewerken</a:t>
              </a:r>
            </a:p>
          </p:txBody>
        </p:sp>
        <p:sp>
          <p:nvSpPr>
            <p:cNvPr id="157" name="Ovaal 156">
              <a:extLst>
                <a:ext uri="{FF2B5EF4-FFF2-40B4-BE49-F238E27FC236}">
                  <a16:creationId xmlns:a16="http://schemas.microsoft.com/office/drawing/2014/main" id="{0BE0A0ED-3C24-4123-9003-CD464579CBB5}"/>
                </a:ext>
              </a:extLst>
            </p:cNvPr>
            <p:cNvSpPr/>
            <p:nvPr userDrawn="1"/>
          </p:nvSpPr>
          <p:spPr>
            <a:xfrm>
              <a:off x="-3603587" y="4040245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58" name="Rechthoek 157">
              <a:extLst>
                <a:ext uri="{FF2B5EF4-FFF2-40B4-BE49-F238E27FC236}">
                  <a16:creationId xmlns:a16="http://schemas.microsoft.com/office/drawing/2014/main" id="{2D2E2512-D9FB-4DB7-9552-21748B9A2910}"/>
                </a:ext>
              </a:extLst>
            </p:cNvPr>
            <p:cNvSpPr/>
            <p:nvPr userDrawn="1"/>
          </p:nvSpPr>
          <p:spPr>
            <a:xfrm>
              <a:off x="-3319415" y="4040246"/>
              <a:ext cx="2944682" cy="327689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Klik met de rechter muisknop op de grafiek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en kies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‘Gegevens bewerken’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grpSp>
          <p:nvGrpSpPr>
            <p:cNvPr id="159" name="Groep 158">
              <a:extLst>
                <a:ext uri="{FF2B5EF4-FFF2-40B4-BE49-F238E27FC236}">
                  <a16:creationId xmlns:a16="http://schemas.microsoft.com/office/drawing/2014/main" id="{EA52623C-023B-4BF2-854E-DD3FC745038C}"/>
                </a:ext>
              </a:extLst>
            </p:cNvPr>
            <p:cNvGrpSpPr/>
            <p:nvPr userDrawn="1"/>
          </p:nvGrpSpPr>
          <p:grpSpPr>
            <a:xfrm>
              <a:off x="-3314821" y="4480038"/>
              <a:ext cx="1495189" cy="563933"/>
              <a:chOff x="-3314821" y="3310415"/>
              <a:chExt cx="1495189" cy="563933"/>
            </a:xfrm>
          </p:grpSpPr>
          <p:sp>
            <p:nvSpPr>
              <p:cNvPr id="185" name="Rechthoek 184">
                <a:extLst>
                  <a:ext uri="{FF2B5EF4-FFF2-40B4-BE49-F238E27FC236}">
                    <a16:creationId xmlns:a16="http://schemas.microsoft.com/office/drawing/2014/main" id="{53964A76-C993-4402-AF9F-9DEBCB7B4BC4}"/>
                  </a:ext>
                </a:extLst>
              </p:cNvPr>
              <p:cNvSpPr/>
              <p:nvPr userDrawn="1"/>
            </p:nvSpPr>
            <p:spPr>
              <a:xfrm>
                <a:off x="-3314821" y="3310415"/>
                <a:ext cx="1403797" cy="504851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86" name="Rechthoek 185">
                <a:extLst>
                  <a:ext uri="{FF2B5EF4-FFF2-40B4-BE49-F238E27FC236}">
                    <a16:creationId xmlns:a16="http://schemas.microsoft.com/office/drawing/2014/main" id="{2EC87B0C-F2D0-4BE0-ACE4-93AD1958F953}"/>
                  </a:ext>
                </a:extLst>
              </p:cNvPr>
              <p:cNvSpPr/>
              <p:nvPr userDrawn="1"/>
            </p:nvSpPr>
            <p:spPr>
              <a:xfrm>
                <a:off x="-3304719" y="3564140"/>
                <a:ext cx="1387813" cy="246608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87" name="Tekstvak 186">
                <a:extLst>
                  <a:ext uri="{FF2B5EF4-FFF2-40B4-BE49-F238E27FC236}">
                    <a16:creationId xmlns:a16="http://schemas.microsoft.com/office/drawing/2014/main" id="{D7D197AE-724F-41E2-8402-F664230EAF7E}"/>
                  </a:ext>
                </a:extLst>
              </p:cNvPr>
              <p:cNvSpPr txBox="1"/>
              <p:nvPr userDrawn="1"/>
            </p:nvSpPr>
            <p:spPr>
              <a:xfrm>
                <a:off x="-3122115" y="3369117"/>
                <a:ext cx="1258624" cy="137495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Grafiektype wijzigen</a:t>
                </a:r>
              </a:p>
            </p:txBody>
          </p:sp>
          <p:sp>
            <p:nvSpPr>
              <p:cNvPr id="188" name="Tekstvak 187">
                <a:extLst>
                  <a:ext uri="{FF2B5EF4-FFF2-40B4-BE49-F238E27FC236}">
                    <a16:creationId xmlns:a16="http://schemas.microsoft.com/office/drawing/2014/main" id="{DCE07DA9-4D48-4838-AE33-0CB989A5CA6F}"/>
                  </a:ext>
                </a:extLst>
              </p:cNvPr>
              <p:cNvSpPr txBox="1"/>
              <p:nvPr userDrawn="1"/>
            </p:nvSpPr>
            <p:spPr>
              <a:xfrm>
                <a:off x="-3115840" y="3624236"/>
                <a:ext cx="1296208" cy="126416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Gegevens bewerken</a:t>
                </a:r>
              </a:p>
            </p:txBody>
          </p:sp>
          <p:sp>
            <p:nvSpPr>
              <p:cNvPr id="189" name="Vrije vorm: vorm 188">
                <a:extLst>
                  <a:ext uri="{FF2B5EF4-FFF2-40B4-BE49-F238E27FC236}">
                    <a16:creationId xmlns:a16="http://schemas.microsoft.com/office/drawing/2014/main" id="{DAAAE860-FA2B-420B-9AC7-EDD3C95F0D8F}"/>
                  </a:ext>
                </a:extLst>
              </p:cNvPr>
              <p:cNvSpPr/>
              <p:nvPr userDrawn="1"/>
            </p:nvSpPr>
            <p:spPr>
              <a:xfrm>
                <a:off x="-1959834" y="3694348"/>
                <a:ext cx="97562" cy="180000"/>
              </a:xfrm>
              <a:custGeom>
                <a:avLst/>
                <a:gdLst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41194 w 880280"/>
                  <a:gd name="connsiteY2" fmla="*/ 96899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27546 w 880280"/>
                  <a:gd name="connsiteY2" fmla="*/ 975815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00250 w 880280"/>
                  <a:gd name="connsiteY2" fmla="*/ 100311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11791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498144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80280" h="1624084">
                    <a:moveTo>
                      <a:pt x="0" y="0"/>
                    </a:moveTo>
                    <a:lnTo>
                      <a:pt x="0" y="1262418"/>
                    </a:lnTo>
                    <a:lnTo>
                      <a:pt x="313898" y="996287"/>
                    </a:lnTo>
                    <a:lnTo>
                      <a:pt x="620973" y="1624084"/>
                    </a:lnTo>
                    <a:lnTo>
                      <a:pt x="839337" y="1480782"/>
                    </a:lnTo>
                    <a:lnTo>
                      <a:pt x="498144" y="900753"/>
                    </a:lnTo>
                    <a:lnTo>
                      <a:pt x="880280" y="8939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190" name="Groep 189">
                <a:extLst>
                  <a:ext uri="{FF2B5EF4-FFF2-40B4-BE49-F238E27FC236}">
                    <a16:creationId xmlns:a16="http://schemas.microsoft.com/office/drawing/2014/main" id="{3D7AF36C-7494-464F-95EC-40D01761ED12}"/>
                  </a:ext>
                </a:extLst>
              </p:cNvPr>
              <p:cNvGrpSpPr/>
              <p:nvPr userDrawn="1"/>
            </p:nvGrpSpPr>
            <p:grpSpPr>
              <a:xfrm>
                <a:off x="-3261976" y="3361742"/>
                <a:ext cx="139861" cy="152244"/>
                <a:chOff x="12574450" y="6053892"/>
                <a:chExt cx="169232" cy="184215"/>
              </a:xfrm>
            </p:grpSpPr>
            <p:sp>
              <p:nvSpPr>
                <p:cNvPr id="210" name="Rechthoek 209">
                  <a:extLst>
                    <a:ext uri="{FF2B5EF4-FFF2-40B4-BE49-F238E27FC236}">
                      <a16:creationId xmlns:a16="http://schemas.microsoft.com/office/drawing/2014/main" id="{0C33FDEC-7D3A-49B6-AB36-8C7986382489}"/>
                    </a:ext>
                  </a:extLst>
                </p:cNvPr>
                <p:cNvSpPr/>
                <p:nvPr userDrawn="1"/>
              </p:nvSpPr>
              <p:spPr>
                <a:xfrm>
                  <a:off x="12574450" y="6111529"/>
                  <a:ext cx="46293" cy="126577"/>
                </a:xfrm>
                <a:prstGeom prst="rect">
                  <a:avLst/>
                </a:prstGeom>
                <a:solidFill>
                  <a:srgbClr val="4D82B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200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11" name="Rechthoek 210">
                  <a:extLst>
                    <a:ext uri="{FF2B5EF4-FFF2-40B4-BE49-F238E27FC236}">
                      <a16:creationId xmlns:a16="http://schemas.microsoft.com/office/drawing/2014/main" id="{2B89FB64-C89F-4AA0-94F3-E074990AB6ED}"/>
                    </a:ext>
                  </a:extLst>
                </p:cNvPr>
                <p:cNvSpPr/>
                <p:nvPr userDrawn="1"/>
              </p:nvSpPr>
              <p:spPr>
                <a:xfrm>
                  <a:off x="12635427" y="6053892"/>
                  <a:ext cx="46293" cy="184215"/>
                </a:xfrm>
                <a:prstGeom prst="rect">
                  <a:avLst/>
                </a:prstGeom>
                <a:solidFill>
                  <a:srgbClr val="EDC87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200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12" name="Rechthoek 211">
                  <a:extLst>
                    <a:ext uri="{FF2B5EF4-FFF2-40B4-BE49-F238E27FC236}">
                      <a16:creationId xmlns:a16="http://schemas.microsoft.com/office/drawing/2014/main" id="{78924FA1-DB51-4036-9B93-2B5568F17E55}"/>
                    </a:ext>
                  </a:extLst>
                </p:cNvPr>
                <p:cNvSpPr/>
                <p:nvPr userDrawn="1"/>
              </p:nvSpPr>
              <p:spPr>
                <a:xfrm>
                  <a:off x="12697389" y="6094907"/>
                  <a:ext cx="46293" cy="143200"/>
                </a:xfrm>
                <a:prstGeom prst="rect">
                  <a:avLst/>
                </a:prstGeom>
                <a:solidFill>
                  <a:srgbClr val="80808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200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91" name="Groep 190">
                <a:extLst>
                  <a:ext uri="{FF2B5EF4-FFF2-40B4-BE49-F238E27FC236}">
                    <a16:creationId xmlns:a16="http://schemas.microsoft.com/office/drawing/2014/main" id="{6146ACB0-D02C-4C4B-AFFE-3BB19FBFA90D}"/>
                  </a:ext>
                </a:extLst>
              </p:cNvPr>
              <p:cNvGrpSpPr/>
              <p:nvPr userDrawn="1"/>
            </p:nvGrpSpPr>
            <p:grpSpPr>
              <a:xfrm>
                <a:off x="-3261070" y="3635199"/>
                <a:ext cx="168905" cy="104490"/>
                <a:chOff x="-3261070" y="3620931"/>
                <a:chExt cx="193920" cy="119965"/>
              </a:xfrm>
            </p:grpSpPr>
            <p:sp>
              <p:nvSpPr>
                <p:cNvPr id="192" name="Rechthoek 191">
                  <a:extLst>
                    <a:ext uri="{FF2B5EF4-FFF2-40B4-BE49-F238E27FC236}">
                      <a16:creationId xmlns:a16="http://schemas.microsoft.com/office/drawing/2014/main" id="{F671ECD2-C341-4DFB-84B4-3600530272F1}"/>
                    </a:ext>
                  </a:extLst>
                </p:cNvPr>
                <p:cNvSpPr/>
                <p:nvPr userDrawn="1"/>
              </p:nvSpPr>
              <p:spPr>
                <a:xfrm>
                  <a:off x="-3261070" y="3643881"/>
                  <a:ext cx="142985" cy="95206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240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193" name="Groep 192">
                  <a:extLst>
                    <a:ext uri="{FF2B5EF4-FFF2-40B4-BE49-F238E27FC236}">
                      <a16:creationId xmlns:a16="http://schemas.microsoft.com/office/drawing/2014/main" id="{7509BF7E-563D-4F24-95A0-3ED4442A8542}"/>
                    </a:ext>
                  </a:extLst>
                </p:cNvPr>
                <p:cNvGrpSpPr/>
                <p:nvPr userDrawn="1"/>
              </p:nvGrpSpPr>
              <p:grpSpPr>
                <a:xfrm>
                  <a:off x="-3261070" y="3622063"/>
                  <a:ext cx="141113" cy="117345"/>
                  <a:chOff x="1094874" y="-878306"/>
                  <a:chExt cx="867364" cy="613611"/>
                </a:xfrm>
              </p:grpSpPr>
              <p:cxnSp>
                <p:nvCxnSpPr>
                  <p:cNvPr id="203" name="Rechte verbindingslijn 202">
                    <a:extLst>
                      <a:ext uri="{FF2B5EF4-FFF2-40B4-BE49-F238E27FC236}">
                        <a16:creationId xmlns:a16="http://schemas.microsoft.com/office/drawing/2014/main" id="{CFBF46E0-0A61-4B4D-9661-9705261E78B8}"/>
                      </a:ext>
                    </a:extLst>
                  </p:cNvPr>
                  <p:cNvCxnSpPr>
                    <a:cxnSpLocks/>
                  </p:cNvCxnSpPr>
                  <p:nvPr userDrawn="1"/>
                </p:nvCxnSpPr>
                <p:spPr>
                  <a:xfrm>
                    <a:off x="1094874" y="-878305"/>
                    <a:ext cx="0" cy="613610"/>
                  </a:xfrm>
                  <a:prstGeom prst="line">
                    <a:avLst/>
                  </a:prstGeom>
                  <a:ln>
                    <a:solidFill>
                      <a:srgbClr val="81818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4" name="Rechte verbindingslijn 203">
                    <a:extLst>
                      <a:ext uri="{FF2B5EF4-FFF2-40B4-BE49-F238E27FC236}">
                        <a16:creationId xmlns:a16="http://schemas.microsoft.com/office/drawing/2014/main" id="{4BF697CC-2FC6-465C-99D4-9A11D4CB5C30}"/>
                      </a:ext>
                    </a:extLst>
                  </p:cNvPr>
                  <p:cNvCxnSpPr>
                    <a:cxnSpLocks/>
                  </p:cNvCxnSpPr>
                  <p:nvPr userDrawn="1"/>
                </p:nvCxnSpPr>
                <p:spPr>
                  <a:xfrm>
                    <a:off x="1962238" y="-878306"/>
                    <a:ext cx="0" cy="613611"/>
                  </a:xfrm>
                  <a:prstGeom prst="line">
                    <a:avLst/>
                  </a:prstGeom>
                  <a:ln>
                    <a:solidFill>
                      <a:srgbClr val="81818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205" name="Groep 204">
                    <a:extLst>
                      <a:ext uri="{FF2B5EF4-FFF2-40B4-BE49-F238E27FC236}">
                        <a16:creationId xmlns:a16="http://schemas.microsoft.com/office/drawing/2014/main" id="{F85A9EB1-4D1D-4193-BD3F-3E6BAE9CB8EC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270535" y="-878306"/>
                    <a:ext cx="526983" cy="613611"/>
                    <a:chOff x="1270535" y="-745959"/>
                    <a:chExt cx="526983" cy="481264"/>
                  </a:xfrm>
                </p:grpSpPr>
                <p:cxnSp>
                  <p:nvCxnSpPr>
                    <p:cNvPr id="206" name="Rechte verbindingslijn 205">
                      <a:extLst>
                        <a:ext uri="{FF2B5EF4-FFF2-40B4-BE49-F238E27FC236}">
                          <a16:creationId xmlns:a16="http://schemas.microsoft.com/office/drawing/2014/main" id="{B0987508-45EC-411C-9D8C-E8EF6FCBAFA9}"/>
                        </a:ext>
                      </a:extLst>
                    </p:cNvPr>
                    <p:cNvCxnSpPr>
                      <a:cxnSpLocks/>
                    </p:cNvCxnSpPr>
                    <p:nvPr userDrawn="1"/>
                  </p:nvCxnSpPr>
                  <p:spPr>
                    <a:xfrm>
                      <a:off x="1446196" y="-745959"/>
                      <a:ext cx="0" cy="481264"/>
                    </a:xfrm>
                    <a:prstGeom prst="line">
                      <a:avLst/>
                    </a:prstGeom>
                    <a:ln w="3175">
                      <a:solidFill>
                        <a:srgbClr val="81818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07" name="Rechte verbindingslijn 206">
                      <a:extLst>
                        <a:ext uri="{FF2B5EF4-FFF2-40B4-BE49-F238E27FC236}">
                          <a16:creationId xmlns:a16="http://schemas.microsoft.com/office/drawing/2014/main" id="{4C257C96-F9E4-4FD3-87D5-EECF1F0864AC}"/>
                        </a:ext>
                      </a:extLst>
                    </p:cNvPr>
                    <p:cNvCxnSpPr>
                      <a:cxnSpLocks/>
                    </p:cNvCxnSpPr>
                    <p:nvPr userDrawn="1"/>
                  </p:nvCxnSpPr>
                  <p:spPr>
                    <a:xfrm>
                      <a:off x="1270535" y="-745959"/>
                      <a:ext cx="0" cy="481264"/>
                    </a:xfrm>
                    <a:prstGeom prst="line">
                      <a:avLst/>
                    </a:prstGeom>
                    <a:ln w="3175">
                      <a:solidFill>
                        <a:srgbClr val="81818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08" name="Rechte verbindingslijn 207">
                      <a:extLst>
                        <a:ext uri="{FF2B5EF4-FFF2-40B4-BE49-F238E27FC236}">
                          <a16:creationId xmlns:a16="http://schemas.microsoft.com/office/drawing/2014/main" id="{0AFC8A7E-B5AF-46EC-A1D6-659FAC412E08}"/>
                        </a:ext>
                      </a:extLst>
                    </p:cNvPr>
                    <p:cNvCxnSpPr>
                      <a:cxnSpLocks/>
                    </p:cNvCxnSpPr>
                    <p:nvPr userDrawn="1"/>
                  </p:nvCxnSpPr>
                  <p:spPr>
                    <a:xfrm>
                      <a:off x="1621857" y="-745959"/>
                      <a:ext cx="0" cy="481264"/>
                    </a:xfrm>
                    <a:prstGeom prst="line">
                      <a:avLst/>
                    </a:prstGeom>
                    <a:ln w="3175">
                      <a:solidFill>
                        <a:srgbClr val="81818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09" name="Rechte verbindingslijn 208">
                      <a:extLst>
                        <a:ext uri="{FF2B5EF4-FFF2-40B4-BE49-F238E27FC236}">
                          <a16:creationId xmlns:a16="http://schemas.microsoft.com/office/drawing/2014/main" id="{2F81EFBF-7218-40E4-B261-FC5950B2BDC4}"/>
                        </a:ext>
                      </a:extLst>
                    </p:cNvPr>
                    <p:cNvCxnSpPr>
                      <a:cxnSpLocks/>
                    </p:cNvCxnSpPr>
                    <p:nvPr userDrawn="1"/>
                  </p:nvCxnSpPr>
                  <p:spPr>
                    <a:xfrm>
                      <a:off x="1797518" y="-745959"/>
                      <a:ext cx="0" cy="481264"/>
                    </a:xfrm>
                    <a:prstGeom prst="line">
                      <a:avLst/>
                    </a:prstGeom>
                    <a:ln w="3175">
                      <a:solidFill>
                        <a:srgbClr val="81818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cxnSp>
              <p:nvCxnSpPr>
                <p:cNvPr id="194" name="Rechte verbindingslijn 193">
                  <a:extLst>
                    <a:ext uri="{FF2B5EF4-FFF2-40B4-BE49-F238E27FC236}">
                      <a16:creationId xmlns:a16="http://schemas.microsoft.com/office/drawing/2014/main" id="{2B5A836A-9375-463E-B4F6-7A699830ECC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flipH="1">
                  <a:off x="-3260471" y="3739408"/>
                  <a:ext cx="143329" cy="0"/>
                </a:xfrm>
                <a:prstGeom prst="line">
                  <a:avLst/>
                </a:prstGeom>
                <a:ln w="6350">
                  <a:solidFill>
                    <a:srgbClr val="81818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5" name="Rechte verbindingslijn 194">
                  <a:extLst>
                    <a:ext uri="{FF2B5EF4-FFF2-40B4-BE49-F238E27FC236}">
                      <a16:creationId xmlns:a16="http://schemas.microsoft.com/office/drawing/2014/main" id="{31C80CDD-25DD-42E3-AA16-E83088301150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flipH="1">
                  <a:off x="-3261070" y="3713352"/>
                  <a:ext cx="142893" cy="0"/>
                </a:xfrm>
                <a:prstGeom prst="line">
                  <a:avLst/>
                </a:prstGeom>
                <a:ln w="3175">
                  <a:solidFill>
                    <a:srgbClr val="81818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6" name="Rechte verbindingslijn 195">
                  <a:extLst>
                    <a:ext uri="{FF2B5EF4-FFF2-40B4-BE49-F238E27FC236}">
                      <a16:creationId xmlns:a16="http://schemas.microsoft.com/office/drawing/2014/main" id="{1E941084-B06A-4837-B0F8-79BAEEAC3B20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flipH="1">
                  <a:off x="-3261070" y="3689677"/>
                  <a:ext cx="142893" cy="0"/>
                </a:xfrm>
                <a:prstGeom prst="line">
                  <a:avLst/>
                </a:prstGeom>
                <a:ln w="3175">
                  <a:solidFill>
                    <a:srgbClr val="81818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7" name="Rechte verbindingslijn 196">
                  <a:extLst>
                    <a:ext uri="{FF2B5EF4-FFF2-40B4-BE49-F238E27FC236}">
                      <a16:creationId xmlns:a16="http://schemas.microsoft.com/office/drawing/2014/main" id="{ADFB6998-6A23-442B-850F-812A747B6596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flipH="1">
                  <a:off x="-3261070" y="3663621"/>
                  <a:ext cx="142893" cy="0"/>
                </a:xfrm>
                <a:prstGeom prst="line">
                  <a:avLst/>
                </a:prstGeom>
                <a:ln w="3175">
                  <a:solidFill>
                    <a:srgbClr val="81818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98" name="Rechthoek 197">
                  <a:extLst>
                    <a:ext uri="{FF2B5EF4-FFF2-40B4-BE49-F238E27FC236}">
                      <a16:creationId xmlns:a16="http://schemas.microsoft.com/office/drawing/2014/main" id="{CA3150AF-1258-4E52-BC3E-7435B3220F27}"/>
                    </a:ext>
                  </a:extLst>
                </p:cNvPr>
                <p:cNvSpPr/>
                <p:nvPr userDrawn="1"/>
              </p:nvSpPr>
              <p:spPr>
                <a:xfrm>
                  <a:off x="-3261070" y="3620931"/>
                  <a:ext cx="142893" cy="24910"/>
                </a:xfrm>
                <a:prstGeom prst="rect">
                  <a:avLst/>
                </a:prstGeom>
                <a:solidFill>
                  <a:srgbClr val="81818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240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199" name="Groep 198">
                  <a:extLst>
                    <a:ext uri="{FF2B5EF4-FFF2-40B4-BE49-F238E27FC236}">
                      <a16:creationId xmlns:a16="http://schemas.microsoft.com/office/drawing/2014/main" id="{9A25013C-A1FA-413C-B187-A93603790CB1}"/>
                    </a:ext>
                  </a:extLst>
                </p:cNvPr>
                <p:cNvGrpSpPr/>
                <p:nvPr userDrawn="1"/>
              </p:nvGrpSpPr>
              <p:grpSpPr>
                <a:xfrm rot="2700000">
                  <a:off x="-3158000" y="3650045"/>
                  <a:ext cx="34350" cy="147351"/>
                  <a:chOff x="3148392" y="-836646"/>
                  <a:chExt cx="132124" cy="596095"/>
                </a:xfrm>
                <a:solidFill>
                  <a:srgbClr val="3399FF"/>
                </a:solidFill>
              </p:grpSpPr>
              <p:sp>
                <p:nvSpPr>
                  <p:cNvPr id="200" name="Rechthoek 199">
                    <a:extLst>
                      <a:ext uri="{FF2B5EF4-FFF2-40B4-BE49-F238E27FC236}">
                        <a16:creationId xmlns:a16="http://schemas.microsoft.com/office/drawing/2014/main" id="{E61E89AE-179A-4FC1-90EA-E68D115A64B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3148632" y="-725510"/>
                    <a:ext cx="131884" cy="281356"/>
                  </a:xfrm>
                  <a:prstGeom prst="rect">
                    <a:avLst/>
                  </a:prstGeom>
                  <a:solidFill>
                    <a:srgbClr val="4D82B8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 sz="2400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01" name="Rechthoek: afgeronde bovenhoeken 200">
                    <a:extLst>
                      <a:ext uri="{FF2B5EF4-FFF2-40B4-BE49-F238E27FC236}">
                        <a16:creationId xmlns:a16="http://schemas.microsoft.com/office/drawing/2014/main" id="{F7719B32-0089-49C3-91A1-A08E39FE366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3148556" y="-836646"/>
                    <a:ext cx="131882" cy="87614"/>
                  </a:xfrm>
                  <a:prstGeom prst="round2SameRect">
                    <a:avLst>
                      <a:gd name="adj1" fmla="val 50000"/>
                      <a:gd name="adj2" fmla="val 0"/>
                    </a:avLst>
                  </a:prstGeom>
                  <a:solidFill>
                    <a:srgbClr val="4D82B8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 sz="2400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02" name="Gelijkbenige driehoek 201">
                    <a:extLst>
                      <a:ext uri="{FF2B5EF4-FFF2-40B4-BE49-F238E27FC236}">
                        <a16:creationId xmlns:a16="http://schemas.microsoft.com/office/drawing/2014/main" id="{A8D4BB9A-FD22-4396-AA1E-DD1F3BEDFED7}"/>
                      </a:ext>
                    </a:extLst>
                  </p:cNvPr>
                  <p:cNvSpPr/>
                  <p:nvPr userDrawn="1"/>
                </p:nvSpPr>
                <p:spPr>
                  <a:xfrm rot="10800000">
                    <a:off x="3148392" y="-420304"/>
                    <a:ext cx="131887" cy="179753"/>
                  </a:xfrm>
                  <a:prstGeom prst="triangle">
                    <a:avLst/>
                  </a:prstGeom>
                  <a:solidFill>
                    <a:srgbClr val="4D82B8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 sz="2400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</p:grpSp>
        </p:grpSp>
        <p:sp>
          <p:nvSpPr>
            <p:cNvPr id="160" name="Rechthoek 159">
              <a:extLst>
                <a:ext uri="{FF2B5EF4-FFF2-40B4-BE49-F238E27FC236}">
                  <a16:creationId xmlns:a16="http://schemas.microsoft.com/office/drawing/2014/main" id="{33BBE248-B94E-4E05-BB9D-AD99A0C312C6}"/>
                </a:ext>
              </a:extLst>
            </p:cNvPr>
            <p:cNvSpPr/>
            <p:nvPr userDrawn="1"/>
          </p:nvSpPr>
          <p:spPr>
            <a:xfrm>
              <a:off x="-3786165" y="1"/>
              <a:ext cx="3593091" cy="3394057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Grafiek invoegen/opmaken</a:t>
              </a:r>
            </a:p>
          </p:txBody>
        </p:sp>
        <p:sp>
          <p:nvSpPr>
            <p:cNvPr id="161" name="Ovaal 160">
              <a:extLst>
                <a:ext uri="{FF2B5EF4-FFF2-40B4-BE49-F238E27FC236}">
                  <a16:creationId xmlns:a16="http://schemas.microsoft.com/office/drawing/2014/main" id="{46AF6FFE-3789-4B29-A4FA-A642E29A24E1}"/>
                </a:ext>
              </a:extLst>
            </p:cNvPr>
            <p:cNvSpPr/>
            <p:nvPr userDrawn="1"/>
          </p:nvSpPr>
          <p:spPr>
            <a:xfrm>
              <a:off x="-3603587" y="46532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62" name="Rechthoek 161">
              <a:extLst>
                <a:ext uri="{FF2B5EF4-FFF2-40B4-BE49-F238E27FC236}">
                  <a16:creationId xmlns:a16="http://schemas.microsoft.com/office/drawing/2014/main" id="{03BD315C-799A-4DAC-A847-E815095BC813}"/>
                </a:ext>
              </a:extLst>
            </p:cNvPr>
            <p:cNvSpPr/>
            <p:nvPr userDrawn="1"/>
          </p:nvSpPr>
          <p:spPr>
            <a:xfrm>
              <a:off x="-3319415" y="465324"/>
              <a:ext cx="2944682" cy="65802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Wanneer nodig, verwijder de bestaande grafiek d.m.v. de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‘Backspace toets’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Klik op het pictogram om een nieuwe grafiek in te voegen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(zie onderstaand voorbeeld)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163" name="Ovaal 162">
              <a:extLst>
                <a:ext uri="{FF2B5EF4-FFF2-40B4-BE49-F238E27FC236}">
                  <a16:creationId xmlns:a16="http://schemas.microsoft.com/office/drawing/2014/main" id="{FB2CD750-CF0B-4F4B-9449-09EA1CB1B395}"/>
                </a:ext>
              </a:extLst>
            </p:cNvPr>
            <p:cNvSpPr/>
            <p:nvPr userDrawn="1"/>
          </p:nvSpPr>
          <p:spPr>
            <a:xfrm>
              <a:off x="-3603587" y="172970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64" name="Rechthoek 163">
              <a:extLst>
                <a:ext uri="{FF2B5EF4-FFF2-40B4-BE49-F238E27FC236}">
                  <a16:creationId xmlns:a16="http://schemas.microsoft.com/office/drawing/2014/main" id="{BCF043EC-06CD-4476-8A26-B84FF3929AF4}"/>
                </a:ext>
              </a:extLst>
            </p:cNvPr>
            <p:cNvSpPr/>
            <p:nvPr userDrawn="1"/>
          </p:nvSpPr>
          <p:spPr>
            <a:xfrm>
              <a:off x="-3319415" y="1729710"/>
              <a:ext cx="2944682" cy="32633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Selecteer de gewenste grafiek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en klik 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‘Invoegen’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grpSp>
          <p:nvGrpSpPr>
            <p:cNvPr id="165" name="Groep 164">
              <a:extLst>
                <a:ext uri="{FF2B5EF4-FFF2-40B4-BE49-F238E27FC236}">
                  <a16:creationId xmlns:a16="http://schemas.microsoft.com/office/drawing/2014/main" id="{6D8ED181-124B-4195-90E0-D21067000CCF}"/>
                </a:ext>
              </a:extLst>
            </p:cNvPr>
            <p:cNvGrpSpPr/>
            <p:nvPr userDrawn="1"/>
          </p:nvGrpSpPr>
          <p:grpSpPr>
            <a:xfrm>
              <a:off x="-3311319" y="2164285"/>
              <a:ext cx="825500" cy="209550"/>
              <a:chOff x="13504624" y="2482850"/>
              <a:chExt cx="825500" cy="209550"/>
            </a:xfrm>
          </p:grpSpPr>
          <p:sp>
            <p:nvSpPr>
              <p:cNvPr id="182" name="Rechthoek 181">
                <a:extLst>
                  <a:ext uri="{FF2B5EF4-FFF2-40B4-BE49-F238E27FC236}">
                    <a16:creationId xmlns:a16="http://schemas.microsoft.com/office/drawing/2014/main" id="{01670F14-D7A6-4933-B17B-B3FEFEEB6245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Invoegen</a:t>
                </a:r>
              </a:p>
            </p:txBody>
          </p:sp>
          <p:cxnSp>
            <p:nvCxnSpPr>
              <p:cNvPr id="183" name="Rechte verbindingslijn 182">
                <a:extLst>
                  <a:ext uri="{FF2B5EF4-FFF2-40B4-BE49-F238E27FC236}">
                    <a16:creationId xmlns:a16="http://schemas.microsoft.com/office/drawing/2014/main" id="{28E50862-D43A-4F62-A382-A3DAAE421106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184" name="Gelijkbenige driehoek 183">
                <a:extLst>
                  <a:ext uri="{FF2B5EF4-FFF2-40B4-BE49-F238E27FC236}">
                    <a16:creationId xmlns:a16="http://schemas.microsoft.com/office/drawing/2014/main" id="{05C778BA-D28E-4660-91A3-A70D43C93EC2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9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66" name="Groep 165">
              <a:extLst>
                <a:ext uri="{FF2B5EF4-FFF2-40B4-BE49-F238E27FC236}">
                  <a16:creationId xmlns:a16="http://schemas.microsoft.com/office/drawing/2014/main" id="{80411CA6-706F-4708-8EFA-054F401C2426}"/>
                </a:ext>
              </a:extLst>
            </p:cNvPr>
            <p:cNvGrpSpPr/>
            <p:nvPr userDrawn="1"/>
          </p:nvGrpSpPr>
          <p:grpSpPr>
            <a:xfrm>
              <a:off x="-3316599" y="1232480"/>
              <a:ext cx="289372" cy="314992"/>
              <a:chOff x="7322769" y="-310267"/>
              <a:chExt cx="289372" cy="314992"/>
            </a:xfrm>
          </p:grpSpPr>
          <p:sp>
            <p:nvSpPr>
              <p:cNvPr id="179" name="Rechthoek 178">
                <a:extLst>
                  <a:ext uri="{FF2B5EF4-FFF2-40B4-BE49-F238E27FC236}">
                    <a16:creationId xmlns:a16="http://schemas.microsoft.com/office/drawing/2014/main" id="{81D1634E-594C-47F8-B7E0-72415871779C}"/>
                  </a:ext>
                </a:extLst>
              </p:cNvPr>
              <p:cNvSpPr/>
              <p:nvPr userDrawn="1"/>
            </p:nvSpPr>
            <p:spPr>
              <a:xfrm>
                <a:off x="7322769" y="-211712"/>
                <a:ext cx="79156" cy="216437"/>
              </a:xfrm>
              <a:prstGeom prst="rect">
                <a:avLst/>
              </a:prstGeom>
              <a:solidFill>
                <a:srgbClr val="4D82B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240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80" name="Rechthoek 179">
                <a:extLst>
                  <a:ext uri="{FF2B5EF4-FFF2-40B4-BE49-F238E27FC236}">
                    <a16:creationId xmlns:a16="http://schemas.microsoft.com/office/drawing/2014/main" id="{8E2DCF24-35B8-4948-9BEB-AE9119D91D5A}"/>
                  </a:ext>
                </a:extLst>
              </p:cNvPr>
              <p:cNvSpPr/>
              <p:nvPr userDrawn="1"/>
            </p:nvSpPr>
            <p:spPr>
              <a:xfrm>
                <a:off x="7427035" y="-310267"/>
                <a:ext cx="79156" cy="314992"/>
              </a:xfrm>
              <a:prstGeom prst="rect">
                <a:avLst/>
              </a:prstGeom>
              <a:solidFill>
                <a:srgbClr val="FFCC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240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81" name="Rechthoek 180">
                <a:extLst>
                  <a:ext uri="{FF2B5EF4-FFF2-40B4-BE49-F238E27FC236}">
                    <a16:creationId xmlns:a16="http://schemas.microsoft.com/office/drawing/2014/main" id="{B249AB6F-DB14-40C8-8093-32BE9FB3EBB9}"/>
                  </a:ext>
                </a:extLst>
              </p:cNvPr>
              <p:cNvSpPr/>
              <p:nvPr userDrawn="1"/>
            </p:nvSpPr>
            <p:spPr>
              <a:xfrm>
                <a:off x="7532985" y="-240134"/>
                <a:ext cx="79156" cy="244859"/>
              </a:xfrm>
              <a:prstGeom prst="rect">
                <a:avLst/>
              </a:prstGeom>
              <a:solidFill>
                <a:srgbClr val="8080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240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167" name="Ovaal 166">
              <a:extLst>
                <a:ext uri="{FF2B5EF4-FFF2-40B4-BE49-F238E27FC236}">
                  <a16:creationId xmlns:a16="http://schemas.microsoft.com/office/drawing/2014/main" id="{14CFBF08-BC5D-4DD2-893A-7F88CD2AE2C7}"/>
                </a:ext>
              </a:extLst>
            </p:cNvPr>
            <p:cNvSpPr/>
            <p:nvPr userDrawn="1"/>
          </p:nvSpPr>
          <p:spPr>
            <a:xfrm>
              <a:off x="-3603587" y="2555608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168" name="Rechthoek 167">
              <a:extLst>
                <a:ext uri="{FF2B5EF4-FFF2-40B4-BE49-F238E27FC236}">
                  <a16:creationId xmlns:a16="http://schemas.microsoft.com/office/drawing/2014/main" id="{A18ECD3E-AB10-4A01-AB1D-D207C5DE0217}"/>
                </a:ext>
              </a:extLst>
            </p:cNvPr>
            <p:cNvSpPr/>
            <p:nvPr userDrawn="1"/>
          </p:nvSpPr>
          <p:spPr>
            <a:xfrm>
              <a:off x="-3319415" y="2555609"/>
              <a:ext cx="2944682" cy="65393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Verander de opmaak van de grafiek door onderdelen van de grafiek aan te klikken en naar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‘Hulpmiddelen van grafieken - Opmaak’ 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te gaan. </a:t>
              </a:r>
            </a:p>
          </p:txBody>
        </p:sp>
        <p:sp>
          <p:nvSpPr>
            <p:cNvPr id="169" name="Rechthoek 168">
              <a:extLst>
                <a:ext uri="{FF2B5EF4-FFF2-40B4-BE49-F238E27FC236}">
                  <a16:creationId xmlns:a16="http://schemas.microsoft.com/office/drawing/2014/main" id="{1B5A2747-82CD-4490-BFEF-DCCA895EBE93}"/>
                </a:ext>
              </a:extLst>
            </p:cNvPr>
            <p:cNvSpPr/>
            <p:nvPr userDrawn="1"/>
          </p:nvSpPr>
          <p:spPr>
            <a:xfrm>
              <a:off x="-3786437" y="5228852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MEER WETEN?</a:t>
              </a:r>
              <a:b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Ga naar de tab</a:t>
              </a: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'SLIDEBUILDER’ </a:t>
              </a: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en klik</a:t>
              </a:r>
              <a:b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op de knop </a:t>
              </a: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'Support &amp; Inspiratie'</a:t>
              </a:r>
            </a:p>
          </p:txBody>
        </p:sp>
        <p:grpSp>
          <p:nvGrpSpPr>
            <p:cNvPr id="170" name="ICOON_info">
              <a:extLst>
                <a:ext uri="{FF2B5EF4-FFF2-40B4-BE49-F238E27FC236}">
                  <a16:creationId xmlns:a16="http://schemas.microsoft.com/office/drawing/2014/main" id="{76D40515-CCF6-405B-AED1-02DDD4BA881B}"/>
                </a:ext>
              </a:extLst>
            </p:cNvPr>
            <p:cNvGrpSpPr/>
            <p:nvPr userDrawn="1"/>
          </p:nvGrpSpPr>
          <p:grpSpPr>
            <a:xfrm>
              <a:off x="-376736" y="5092834"/>
              <a:ext cx="283685" cy="283685"/>
              <a:chOff x="-510741" y="5913713"/>
              <a:chExt cx="267555" cy="267555"/>
            </a:xfrm>
          </p:grpSpPr>
          <p:sp>
            <p:nvSpPr>
              <p:cNvPr id="177" name="Ovaal 176">
                <a:extLst>
                  <a:ext uri="{FF2B5EF4-FFF2-40B4-BE49-F238E27FC236}">
                    <a16:creationId xmlns:a16="http://schemas.microsoft.com/office/drawing/2014/main" id="{1A27A41D-E362-43CB-84B6-966713961C8F}"/>
                  </a:ext>
                </a:extLst>
              </p:cNvPr>
              <p:cNvSpPr/>
              <p:nvPr userDrawn="1"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78" name="Graphic 163" descr="Informatie">
                <a:extLst>
                  <a:ext uri="{FF2B5EF4-FFF2-40B4-BE49-F238E27FC236}">
                    <a16:creationId xmlns:a16="http://schemas.microsoft.com/office/drawing/2014/main" id="{8A3115A4-49F8-4826-9CA2-6ACF13019960}"/>
                  </a:ext>
                </a:extLst>
              </p:cNvPr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avLst/>
                <a:gdLst>
                  <a:gd name="connsiteX0" fmla="*/ 145860 w 291719"/>
                  <a:gd name="connsiteY0" fmla="*/ 0 h 291719"/>
                  <a:gd name="connsiteX1" fmla="*/ 0 w 291719"/>
                  <a:gd name="connsiteY1" fmla="*/ 145860 h 291719"/>
                  <a:gd name="connsiteX2" fmla="*/ 145860 w 291719"/>
                  <a:gd name="connsiteY2" fmla="*/ 291720 h 291719"/>
                  <a:gd name="connsiteX3" fmla="*/ 291720 w 291719"/>
                  <a:gd name="connsiteY3" fmla="*/ 145860 h 291719"/>
                  <a:gd name="connsiteX4" fmla="*/ 145860 w 291719"/>
                  <a:gd name="connsiteY4" fmla="*/ 0 h 291719"/>
                  <a:gd name="connsiteX5" fmla="*/ 138183 w 291719"/>
                  <a:gd name="connsiteY5" fmla="*/ 38384 h 291719"/>
                  <a:gd name="connsiteX6" fmla="*/ 157375 w 291719"/>
                  <a:gd name="connsiteY6" fmla="*/ 57576 h 291719"/>
                  <a:gd name="connsiteX7" fmla="*/ 138183 w 291719"/>
                  <a:gd name="connsiteY7" fmla="*/ 76768 h 291719"/>
                  <a:gd name="connsiteX8" fmla="*/ 118991 w 291719"/>
                  <a:gd name="connsiteY8" fmla="*/ 57576 h 291719"/>
                  <a:gd name="connsiteX9" fmla="*/ 138183 w 291719"/>
                  <a:gd name="connsiteY9" fmla="*/ 38384 h 291719"/>
                  <a:gd name="connsiteX10" fmla="*/ 184244 w 291719"/>
                  <a:gd name="connsiteY10" fmla="*/ 253336 h 291719"/>
                  <a:gd name="connsiteX11" fmla="*/ 107476 w 291719"/>
                  <a:gd name="connsiteY11" fmla="*/ 253336 h 291719"/>
                  <a:gd name="connsiteX12" fmla="*/ 107476 w 291719"/>
                  <a:gd name="connsiteY12" fmla="*/ 230305 h 291719"/>
                  <a:gd name="connsiteX13" fmla="*/ 134345 w 291719"/>
                  <a:gd name="connsiteY13" fmla="*/ 230305 h 291719"/>
                  <a:gd name="connsiteX14" fmla="*/ 134345 w 291719"/>
                  <a:gd name="connsiteY14" fmla="*/ 115153 h 291719"/>
                  <a:gd name="connsiteX15" fmla="*/ 111314 w 291719"/>
                  <a:gd name="connsiteY15" fmla="*/ 115153 h 291719"/>
                  <a:gd name="connsiteX16" fmla="*/ 111314 w 291719"/>
                  <a:gd name="connsiteY16" fmla="*/ 92122 h 291719"/>
                  <a:gd name="connsiteX17" fmla="*/ 157375 w 291719"/>
                  <a:gd name="connsiteY17" fmla="*/ 92122 h 291719"/>
                  <a:gd name="connsiteX18" fmla="*/ 157375 w 291719"/>
                  <a:gd name="connsiteY18" fmla="*/ 115153 h 291719"/>
                  <a:gd name="connsiteX19" fmla="*/ 157375 w 291719"/>
                  <a:gd name="connsiteY19" fmla="*/ 230305 h 291719"/>
                  <a:gd name="connsiteX20" fmla="*/ 184244 w 291719"/>
                  <a:gd name="connsiteY20" fmla="*/ 230305 h 291719"/>
                  <a:gd name="connsiteX21" fmla="*/ 184244 w 291719"/>
                  <a:gd name="connsiteY21" fmla="*/ 253336 h 29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770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nl-NL" sz="200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71" name="Groep 170">
              <a:extLst>
                <a:ext uri="{FF2B5EF4-FFF2-40B4-BE49-F238E27FC236}">
                  <a16:creationId xmlns:a16="http://schemas.microsoft.com/office/drawing/2014/main" id="{1853BDAE-3D1A-449F-B259-D86AD644B703}"/>
                </a:ext>
              </a:extLst>
            </p:cNvPr>
            <p:cNvGrpSpPr/>
            <p:nvPr userDrawn="1"/>
          </p:nvGrpSpPr>
          <p:grpSpPr>
            <a:xfrm>
              <a:off x="-938434" y="5366229"/>
              <a:ext cx="627798" cy="576693"/>
              <a:chOff x="-938434" y="4570310"/>
              <a:chExt cx="627798" cy="576693"/>
            </a:xfrm>
          </p:grpSpPr>
          <p:grpSp>
            <p:nvGrpSpPr>
              <p:cNvPr id="172" name="Inspireren">
                <a:extLst>
                  <a:ext uri="{FF2B5EF4-FFF2-40B4-BE49-F238E27FC236}">
                    <a16:creationId xmlns:a16="http://schemas.microsoft.com/office/drawing/2014/main" id="{EB63D26A-A872-4D6A-B6AE-86D8CDA0A621}"/>
                  </a:ext>
                </a:extLst>
              </p:cNvPr>
              <p:cNvGrpSpPr>
                <a:grpSpLocks noChangeAspect="1"/>
              </p:cNvGrpSpPr>
              <p:nvPr userDrawn="1"/>
            </p:nvGrpSpPr>
            <p:grpSpPr bwMode="auto">
              <a:xfrm>
                <a:off x="-716116" y="4570310"/>
                <a:ext cx="169778" cy="242385"/>
                <a:chOff x="4768" y="2783"/>
                <a:chExt cx="788" cy="1125"/>
              </a:xfrm>
              <a:gradFill>
                <a:gsLst>
                  <a:gs pos="0">
                    <a:srgbClr val="9D9FA1"/>
                  </a:gs>
                  <a:gs pos="70000">
                    <a:srgbClr val="211F26"/>
                  </a:gs>
                </a:gsLst>
                <a:lin ang="2700000" scaled="0"/>
              </a:gradFill>
            </p:grpSpPr>
            <p:sp>
              <p:nvSpPr>
                <p:cNvPr id="174" name="Freeform 12">
                  <a:extLst>
                    <a:ext uri="{FF2B5EF4-FFF2-40B4-BE49-F238E27FC236}">
                      <a16:creationId xmlns:a16="http://schemas.microsoft.com/office/drawing/2014/main" id="{5AD45C6C-8A32-446E-A0FA-FF5795A4CC7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01" y="3186"/>
                  <a:ext cx="319" cy="288"/>
                </a:xfrm>
                <a:custGeom>
                  <a:avLst/>
                  <a:gdLst>
                    <a:gd name="T0" fmla="*/ 220 w 319"/>
                    <a:gd name="T1" fmla="*/ 288 h 288"/>
                    <a:gd name="T2" fmla="*/ 107 w 319"/>
                    <a:gd name="T3" fmla="*/ 288 h 288"/>
                    <a:gd name="T4" fmla="*/ 0 w 319"/>
                    <a:gd name="T5" fmla="*/ 0 h 288"/>
                    <a:gd name="T6" fmla="*/ 319 w 319"/>
                    <a:gd name="T7" fmla="*/ 0 h 288"/>
                    <a:gd name="T8" fmla="*/ 220 w 319"/>
                    <a:gd name="T9" fmla="*/ 288 h 2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9" h="288">
                      <a:moveTo>
                        <a:pt x="220" y="288"/>
                      </a:moveTo>
                      <a:lnTo>
                        <a:pt x="107" y="288"/>
                      </a:lnTo>
                      <a:lnTo>
                        <a:pt x="0" y="0"/>
                      </a:lnTo>
                      <a:lnTo>
                        <a:pt x="319" y="0"/>
                      </a:lnTo>
                      <a:lnTo>
                        <a:pt x="220" y="288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175" name="Freeform 13">
                  <a:extLst>
                    <a:ext uri="{FF2B5EF4-FFF2-40B4-BE49-F238E27FC236}">
                      <a16:creationId xmlns:a16="http://schemas.microsoft.com/office/drawing/2014/main" id="{AB38C9BC-A283-4DC2-AAA7-8820A7F6010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22" y="3796"/>
                  <a:ext cx="282" cy="112"/>
                </a:xfrm>
                <a:custGeom>
                  <a:avLst/>
                  <a:gdLst>
                    <a:gd name="T0" fmla="*/ 229 w 251"/>
                    <a:gd name="T1" fmla="*/ 70 h 100"/>
                    <a:gd name="T2" fmla="*/ 229 w 251"/>
                    <a:gd name="T3" fmla="*/ 69 h 100"/>
                    <a:gd name="T4" fmla="*/ 251 w 251"/>
                    <a:gd name="T5" fmla="*/ 0 h 100"/>
                    <a:gd name="T6" fmla="*/ 0 w 251"/>
                    <a:gd name="T7" fmla="*/ 0 h 100"/>
                    <a:gd name="T8" fmla="*/ 22 w 251"/>
                    <a:gd name="T9" fmla="*/ 69 h 100"/>
                    <a:gd name="T10" fmla="*/ 63 w 251"/>
                    <a:gd name="T11" fmla="*/ 100 h 100"/>
                    <a:gd name="T12" fmla="*/ 188 w 251"/>
                    <a:gd name="T13" fmla="*/ 100 h 100"/>
                    <a:gd name="T14" fmla="*/ 229 w 251"/>
                    <a:gd name="T15" fmla="*/ 71 h 100"/>
                    <a:gd name="T16" fmla="*/ 229 w 251"/>
                    <a:gd name="T17" fmla="*/ 71 h 100"/>
                    <a:gd name="T18" fmla="*/ 229 w 251"/>
                    <a:gd name="T19" fmla="*/ 7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51" h="100">
                      <a:moveTo>
                        <a:pt x="229" y="70"/>
                      </a:moveTo>
                      <a:cubicBezTo>
                        <a:pt x="229" y="70"/>
                        <a:pt x="229" y="69"/>
                        <a:pt x="229" y="69"/>
                      </a:cubicBezTo>
                      <a:cubicBezTo>
                        <a:pt x="251" y="0"/>
                        <a:pt x="251" y="0"/>
                        <a:pt x="25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2" y="69"/>
                        <a:pt x="22" y="69"/>
                        <a:pt x="22" y="69"/>
                      </a:cubicBezTo>
                      <a:cubicBezTo>
                        <a:pt x="27" y="87"/>
                        <a:pt x="44" y="100"/>
                        <a:pt x="63" y="100"/>
                      </a:cubicBezTo>
                      <a:cubicBezTo>
                        <a:pt x="188" y="100"/>
                        <a:pt x="188" y="100"/>
                        <a:pt x="188" y="100"/>
                      </a:cubicBezTo>
                      <a:cubicBezTo>
                        <a:pt x="207" y="100"/>
                        <a:pt x="223" y="88"/>
                        <a:pt x="229" y="71"/>
                      </a:cubicBezTo>
                      <a:cubicBezTo>
                        <a:pt x="229" y="71"/>
                        <a:pt x="229" y="71"/>
                        <a:pt x="229" y="71"/>
                      </a:cubicBezTo>
                      <a:lnTo>
                        <a:pt x="229" y="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176" name="Freeform 14">
                  <a:extLst>
                    <a:ext uri="{FF2B5EF4-FFF2-40B4-BE49-F238E27FC236}">
                      <a16:creationId xmlns:a16="http://schemas.microsoft.com/office/drawing/2014/main" id="{5B6A1509-6B50-4309-A7B2-FFAE0153DB3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768" y="2783"/>
                  <a:ext cx="788" cy="966"/>
                </a:xfrm>
                <a:custGeom>
                  <a:avLst/>
                  <a:gdLst>
                    <a:gd name="T0" fmla="*/ 351 w 702"/>
                    <a:gd name="T1" fmla="*/ 0 h 860"/>
                    <a:gd name="T2" fmla="*/ 0 w 702"/>
                    <a:gd name="T3" fmla="*/ 351 h 860"/>
                    <a:gd name="T4" fmla="*/ 134 w 702"/>
                    <a:gd name="T5" fmla="*/ 627 h 860"/>
                    <a:gd name="T6" fmla="*/ 165 w 702"/>
                    <a:gd name="T7" fmla="*/ 718 h 860"/>
                    <a:gd name="T8" fmla="*/ 266 w 702"/>
                    <a:gd name="T9" fmla="*/ 718 h 860"/>
                    <a:gd name="T10" fmla="*/ 266 w 702"/>
                    <a:gd name="T11" fmla="*/ 718 h 860"/>
                    <a:gd name="T12" fmla="*/ 434 w 702"/>
                    <a:gd name="T13" fmla="*/ 718 h 860"/>
                    <a:gd name="T14" fmla="*/ 419 w 702"/>
                    <a:gd name="T15" fmla="*/ 760 h 860"/>
                    <a:gd name="T16" fmla="*/ 284 w 702"/>
                    <a:gd name="T17" fmla="*/ 760 h 860"/>
                    <a:gd name="T18" fmla="*/ 284 w 702"/>
                    <a:gd name="T19" fmla="*/ 760 h 860"/>
                    <a:gd name="T20" fmla="*/ 179 w 702"/>
                    <a:gd name="T21" fmla="*/ 760 h 860"/>
                    <a:gd name="T22" fmla="*/ 212 w 702"/>
                    <a:gd name="T23" fmla="*/ 860 h 860"/>
                    <a:gd name="T24" fmla="*/ 212 w 702"/>
                    <a:gd name="T25" fmla="*/ 860 h 860"/>
                    <a:gd name="T26" fmla="*/ 216 w 702"/>
                    <a:gd name="T27" fmla="*/ 860 h 860"/>
                    <a:gd name="T28" fmla="*/ 488 w 702"/>
                    <a:gd name="T29" fmla="*/ 860 h 860"/>
                    <a:gd name="T30" fmla="*/ 491 w 702"/>
                    <a:gd name="T31" fmla="*/ 860 h 860"/>
                    <a:gd name="T32" fmla="*/ 570 w 702"/>
                    <a:gd name="T33" fmla="*/ 625 h 860"/>
                    <a:gd name="T34" fmla="*/ 702 w 702"/>
                    <a:gd name="T35" fmla="*/ 351 h 860"/>
                    <a:gd name="T36" fmla="*/ 351 w 702"/>
                    <a:gd name="T37" fmla="*/ 0 h 860"/>
                    <a:gd name="T38" fmla="*/ 587 w 702"/>
                    <a:gd name="T39" fmla="*/ 438 h 860"/>
                    <a:gd name="T40" fmla="*/ 485 w 702"/>
                    <a:gd name="T41" fmla="*/ 563 h 860"/>
                    <a:gd name="T42" fmla="*/ 454 w 702"/>
                    <a:gd name="T43" fmla="*/ 658 h 860"/>
                    <a:gd name="T44" fmla="*/ 250 w 702"/>
                    <a:gd name="T45" fmla="*/ 658 h 860"/>
                    <a:gd name="T46" fmla="*/ 219 w 702"/>
                    <a:gd name="T47" fmla="*/ 565 h 860"/>
                    <a:gd name="T48" fmla="*/ 115 w 702"/>
                    <a:gd name="T49" fmla="*/ 439 h 860"/>
                    <a:gd name="T50" fmla="*/ 99 w 702"/>
                    <a:gd name="T51" fmla="*/ 351 h 860"/>
                    <a:gd name="T52" fmla="*/ 351 w 702"/>
                    <a:gd name="T53" fmla="*/ 99 h 860"/>
                    <a:gd name="T54" fmla="*/ 603 w 702"/>
                    <a:gd name="T55" fmla="*/ 351 h 860"/>
                    <a:gd name="T56" fmla="*/ 587 w 702"/>
                    <a:gd name="T57" fmla="*/ 438 h 8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702" h="860">
                      <a:moveTo>
                        <a:pt x="351" y="0"/>
                      </a:moveTo>
                      <a:cubicBezTo>
                        <a:pt x="157" y="0"/>
                        <a:pt x="0" y="157"/>
                        <a:pt x="0" y="351"/>
                      </a:cubicBezTo>
                      <a:cubicBezTo>
                        <a:pt x="0" y="463"/>
                        <a:pt x="52" y="562"/>
                        <a:pt x="134" y="627"/>
                      </a:cubicBezTo>
                      <a:cubicBezTo>
                        <a:pt x="165" y="718"/>
                        <a:pt x="165" y="718"/>
                        <a:pt x="165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434" y="718"/>
                        <a:pt x="434" y="718"/>
                        <a:pt x="434" y="718"/>
                      </a:cubicBezTo>
                      <a:cubicBezTo>
                        <a:pt x="419" y="760"/>
                        <a:pt x="419" y="760"/>
                        <a:pt x="419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179" y="760"/>
                        <a:pt x="179" y="760"/>
                        <a:pt x="179" y="7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6" y="860"/>
                        <a:pt x="216" y="860"/>
                        <a:pt x="216" y="860"/>
                      </a:cubicBezTo>
                      <a:cubicBezTo>
                        <a:pt x="488" y="860"/>
                        <a:pt x="488" y="860"/>
                        <a:pt x="488" y="860"/>
                      </a:cubicBezTo>
                      <a:cubicBezTo>
                        <a:pt x="491" y="860"/>
                        <a:pt x="491" y="860"/>
                        <a:pt x="491" y="860"/>
                      </a:cubicBezTo>
                      <a:cubicBezTo>
                        <a:pt x="570" y="625"/>
                        <a:pt x="570" y="625"/>
                        <a:pt x="570" y="625"/>
                      </a:cubicBezTo>
                      <a:cubicBezTo>
                        <a:pt x="651" y="560"/>
                        <a:pt x="702" y="461"/>
                        <a:pt x="702" y="351"/>
                      </a:cubicBezTo>
                      <a:cubicBezTo>
                        <a:pt x="702" y="157"/>
                        <a:pt x="545" y="0"/>
                        <a:pt x="351" y="0"/>
                      </a:cubicBezTo>
                      <a:close/>
                      <a:moveTo>
                        <a:pt x="587" y="438"/>
                      </a:moveTo>
                      <a:cubicBezTo>
                        <a:pt x="568" y="490"/>
                        <a:pt x="531" y="534"/>
                        <a:pt x="485" y="563"/>
                      </a:cubicBezTo>
                      <a:cubicBezTo>
                        <a:pt x="454" y="658"/>
                        <a:pt x="454" y="658"/>
                        <a:pt x="454" y="658"/>
                      </a:cubicBezTo>
                      <a:cubicBezTo>
                        <a:pt x="250" y="658"/>
                        <a:pt x="250" y="658"/>
                        <a:pt x="250" y="658"/>
                      </a:cubicBezTo>
                      <a:cubicBezTo>
                        <a:pt x="219" y="565"/>
                        <a:pt x="219" y="565"/>
                        <a:pt x="219" y="565"/>
                      </a:cubicBezTo>
                      <a:cubicBezTo>
                        <a:pt x="172" y="536"/>
                        <a:pt x="135" y="491"/>
                        <a:pt x="115" y="439"/>
                      </a:cubicBezTo>
                      <a:cubicBezTo>
                        <a:pt x="105" y="411"/>
                        <a:pt x="99" y="382"/>
                        <a:pt x="99" y="351"/>
                      </a:cubicBezTo>
                      <a:cubicBezTo>
                        <a:pt x="99" y="212"/>
                        <a:pt x="212" y="99"/>
                        <a:pt x="351" y="99"/>
                      </a:cubicBezTo>
                      <a:cubicBezTo>
                        <a:pt x="490" y="99"/>
                        <a:pt x="603" y="212"/>
                        <a:pt x="603" y="351"/>
                      </a:cubicBezTo>
                      <a:cubicBezTo>
                        <a:pt x="603" y="381"/>
                        <a:pt x="597" y="411"/>
                        <a:pt x="587" y="43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</p:grpSp>
          <p:sp>
            <p:nvSpPr>
              <p:cNvPr id="173" name="Tekstvak 172">
                <a:extLst>
                  <a:ext uri="{FF2B5EF4-FFF2-40B4-BE49-F238E27FC236}">
                    <a16:creationId xmlns:a16="http://schemas.microsoft.com/office/drawing/2014/main" id="{5F05E908-D082-4DFD-B73A-A581BC1754C8}"/>
                  </a:ext>
                </a:extLst>
              </p:cNvPr>
              <p:cNvSpPr txBox="1"/>
              <p:nvPr userDrawn="1"/>
            </p:nvSpPr>
            <p:spPr>
              <a:xfrm>
                <a:off x="-938434" y="4824764"/>
                <a:ext cx="627798" cy="322239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Support &amp;</a:t>
                </a:r>
                <a:b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</a:b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Inspiratie</a:t>
                </a:r>
              </a:p>
            </p:txBody>
          </p:sp>
        </p:grpSp>
      </p:grpSp>
      <p:sp>
        <p:nvSpPr>
          <p:cNvPr id="12" name="- INFO">
            <a:extLst>
              <a:ext uri="{FF2B5EF4-FFF2-40B4-BE49-F238E27FC236}">
                <a16:creationId xmlns:a16="http://schemas.microsoft.com/office/drawing/2014/main" id="{618D8543-DAE1-4890-8399-868CB9C8A47A}"/>
              </a:ext>
            </a:extLst>
          </p:cNvPr>
          <p:cNvSpPr txBox="1"/>
          <p:nvPr userDrawn="1"/>
        </p:nvSpPr>
        <p:spPr>
          <a:xfrm>
            <a:off x="0" y="-363556"/>
            <a:ext cx="12179300" cy="19845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l"/>
            <a:r>
              <a:rPr lang="nl-NL" sz="1400" b="1" cap="all" spc="0" baseline="0">
                <a:solidFill>
                  <a:sysClr val="windowText" lastClr="000000"/>
                </a:solidFill>
                <a:latin typeface="+mn-lt"/>
                <a:cs typeface="Calibri" panose="020F0502020204030204" pitchFamily="34" charset="0"/>
              </a:rPr>
              <a:t>grafiek</a:t>
            </a:r>
            <a:endParaRPr lang="nl-NL" sz="1400" b="1" cap="all" spc="0" baseline="0" dirty="0">
              <a:solidFill>
                <a:sysClr val="windowText" lastClr="000000"/>
              </a:solidFill>
              <a:latin typeface="+mn-lt"/>
              <a:cs typeface="Calibri" panose="020F0502020204030204" pitchFamily="34" charset="0"/>
            </a:endParaRPr>
          </a:p>
        </p:txBody>
      </p:sp>
      <p:sp>
        <p:nvSpPr>
          <p:cNvPr id="8" name="titel">
            <a:extLst>
              <a:ext uri="{FF2B5EF4-FFF2-40B4-BE49-F238E27FC236}">
                <a16:creationId xmlns:a16="http://schemas.microsoft.com/office/drawing/2014/main" id="{4FCE8B7B-8D3B-466F-8956-5C1F4F50265C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534988" y="722568"/>
            <a:ext cx="11109323" cy="709102"/>
          </a:xfrm>
        </p:spPr>
        <p:txBody>
          <a:bodyPr/>
          <a:lstStyle/>
          <a:p>
            <a:r>
              <a:rPr lang="nl-NL"/>
              <a:t>Titel</a:t>
            </a:r>
            <a:br>
              <a:rPr lang="nl-NL"/>
            </a:br>
            <a:r>
              <a:rPr lang="nl-NL"/>
              <a:t>max. 2 regels</a:t>
            </a:r>
            <a:endParaRPr lang="nl-NL" dirty="0"/>
          </a:p>
        </p:txBody>
      </p:sp>
      <p:sp>
        <p:nvSpPr>
          <p:cNvPr id="5" name="voettekst">
            <a:extLst>
              <a:ext uri="{FF2B5EF4-FFF2-40B4-BE49-F238E27FC236}">
                <a16:creationId xmlns:a16="http://schemas.microsoft.com/office/drawing/2014/main" id="{7B9B5AD8-20ED-43D8-A7A9-54D9AEF0A965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r>
              <a:rPr lang="nl-NL"/>
              <a:t>Erasmus University Rotterdam </a:t>
            </a:r>
            <a:endParaRPr lang="nl-NL" dirty="0"/>
          </a:p>
        </p:txBody>
      </p:sp>
      <p:sp>
        <p:nvSpPr>
          <p:cNvPr id="4" name="datum">
            <a:extLst>
              <a:ext uri="{FF2B5EF4-FFF2-40B4-BE49-F238E27FC236}">
                <a16:creationId xmlns:a16="http://schemas.microsoft.com/office/drawing/2014/main" id="{8E420A72-FB1A-45BF-AC4A-C2A67FDAE6C8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38F5A50-5C2A-4C9F-B24A-EF048D4D74C0}" type="datetime1">
              <a:rPr lang="nl-NL" smtClean="0"/>
              <a:pPr/>
              <a:t>28-1-2021</a:t>
            </a:fld>
            <a:endParaRPr lang="nl-NL" dirty="0"/>
          </a:p>
        </p:txBody>
      </p:sp>
      <p:sp>
        <p:nvSpPr>
          <p:cNvPr id="6" name="dianummer">
            <a:extLst>
              <a:ext uri="{FF2B5EF4-FFF2-40B4-BE49-F238E27FC236}">
                <a16:creationId xmlns:a16="http://schemas.microsoft.com/office/drawing/2014/main" id="{C8474D2A-EAE8-4700-98D0-EF6368634975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61A1203-CA3D-4D48-AFA0-9D668419C1D5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53" name="grafiek">
            <a:extLst>
              <a:ext uri="{FF2B5EF4-FFF2-40B4-BE49-F238E27FC236}">
                <a16:creationId xmlns:a16="http://schemas.microsoft.com/office/drawing/2014/main" id="{D0E7D95D-7742-475E-8D71-98391749B406}"/>
              </a:ext>
            </a:extLst>
          </p:cNvPr>
          <p:cNvSpPr>
            <a:spLocks noGrp="1"/>
          </p:cNvSpPr>
          <p:nvPr>
            <p:ph type="chart" sz="quarter" idx="15" hasCustomPrompt="1"/>
          </p:nvPr>
        </p:nvSpPr>
        <p:spPr>
          <a:xfrm>
            <a:off x="547485" y="1963738"/>
            <a:ext cx="11096826" cy="4348417"/>
          </a:xfrm>
        </p:spPr>
        <p:txBody>
          <a:bodyPr bIns="1260000"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l-NL" dirty="0"/>
              <a:t>Klik op onderstaand icon</a:t>
            </a:r>
            <a:br>
              <a:rPr lang="nl-NL" dirty="0"/>
            </a:br>
            <a:r>
              <a:rPr lang="nl-NL" dirty="0"/>
              <a:t>om een grafiek in te voegen</a:t>
            </a:r>
          </a:p>
        </p:txBody>
      </p:sp>
    </p:spTree>
    <p:extLst>
      <p:ext uri="{BB962C8B-B14F-4D97-AF65-F5344CB8AC3E}">
        <p14:creationId xmlns:p14="http://schemas.microsoft.com/office/powerpoint/2010/main" val="80343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slide [video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- INFO">
            <a:extLst>
              <a:ext uri="{FF2B5EF4-FFF2-40B4-BE49-F238E27FC236}">
                <a16:creationId xmlns:a16="http://schemas.microsoft.com/office/drawing/2014/main" id="{B10543DB-D9D8-47C4-865B-BE11B7029992}"/>
              </a:ext>
            </a:extLst>
          </p:cNvPr>
          <p:cNvSpPr txBox="1"/>
          <p:nvPr userDrawn="1"/>
        </p:nvSpPr>
        <p:spPr>
          <a:xfrm>
            <a:off x="0" y="-363556"/>
            <a:ext cx="12179300" cy="19845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l"/>
            <a:r>
              <a:rPr lang="nl-NL" sz="1400" b="1" cap="all" spc="0" baseline="0">
                <a:solidFill>
                  <a:sysClr val="windowText" lastClr="000000"/>
                </a:solidFill>
                <a:latin typeface="+mn-lt"/>
                <a:cs typeface="Calibri" panose="020F0502020204030204" pitchFamily="34" charset="0"/>
              </a:rPr>
              <a:t>Titel slide [VIDEO]</a:t>
            </a:r>
            <a:endParaRPr lang="nl-NL" sz="1400" b="1" cap="all" spc="0" baseline="0" dirty="0">
              <a:solidFill>
                <a:sysClr val="windowText" lastClr="000000"/>
              </a:solidFill>
              <a:latin typeface="+mn-lt"/>
              <a:cs typeface="Calibri" panose="020F0502020204030204" pitchFamily="34" charset="0"/>
            </a:endParaRPr>
          </a:p>
        </p:txBody>
      </p:sp>
      <p:grpSp>
        <p:nvGrpSpPr>
          <p:cNvPr id="4" name="- INSTRUCTIES">
            <a:extLst>
              <a:ext uri="{FF2B5EF4-FFF2-40B4-BE49-F238E27FC236}">
                <a16:creationId xmlns:a16="http://schemas.microsoft.com/office/drawing/2014/main" id="{4AEE2130-D245-4F6D-A245-0A58906AA889}"/>
              </a:ext>
            </a:extLst>
          </p:cNvPr>
          <p:cNvGrpSpPr/>
          <p:nvPr userDrawn="1"/>
        </p:nvGrpSpPr>
        <p:grpSpPr>
          <a:xfrm>
            <a:off x="12377595" y="-1"/>
            <a:ext cx="3693386" cy="6853711"/>
            <a:chOff x="12377595" y="-1"/>
            <a:chExt cx="3693386" cy="6853711"/>
          </a:xfrm>
        </p:grpSpPr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C124BBEE-16FF-4173-923D-3D6311F79179}"/>
                </a:ext>
              </a:extLst>
            </p:cNvPr>
            <p:cNvSpPr/>
            <p:nvPr userDrawn="1"/>
          </p:nvSpPr>
          <p:spPr>
            <a:xfrm>
              <a:off x="12377595" y="6025710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MEER WETEN?</a:t>
              </a:r>
              <a:b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Ga naar de tab</a:t>
              </a: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'SLIDEBUILDER’ </a:t>
              </a: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en klik</a:t>
              </a:r>
              <a:b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op de knop </a:t>
              </a: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'Support &amp; Inspiratie'</a:t>
              </a:r>
            </a:p>
          </p:txBody>
        </p:sp>
        <p:sp>
          <p:nvSpPr>
            <p:cNvPr id="15" name="Rechthoek 14">
              <a:extLst>
                <a:ext uri="{FF2B5EF4-FFF2-40B4-BE49-F238E27FC236}">
                  <a16:creationId xmlns:a16="http://schemas.microsoft.com/office/drawing/2014/main" id="{6084C54D-C3C5-4117-BB70-5BC4E404C86B}"/>
                </a:ext>
              </a:extLst>
            </p:cNvPr>
            <p:cNvSpPr/>
            <p:nvPr userDrawn="1"/>
          </p:nvSpPr>
          <p:spPr>
            <a:xfrm>
              <a:off x="12377867" y="-1"/>
              <a:ext cx="3593091" cy="6013641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Video invoegen/opmaken</a:t>
              </a:r>
            </a:p>
          </p:txBody>
        </p:sp>
        <p:sp>
          <p:nvSpPr>
            <p:cNvPr id="16" name="Ovaal 15">
              <a:extLst>
                <a:ext uri="{FF2B5EF4-FFF2-40B4-BE49-F238E27FC236}">
                  <a16:creationId xmlns:a16="http://schemas.microsoft.com/office/drawing/2014/main" id="{B2CA9FEE-4DA5-4567-9DA6-1BFDE5A3B66F}"/>
                </a:ext>
              </a:extLst>
            </p:cNvPr>
            <p:cNvSpPr/>
            <p:nvPr userDrawn="1"/>
          </p:nvSpPr>
          <p:spPr>
            <a:xfrm>
              <a:off x="12560445" y="46532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7" name="Rechthoek 16">
              <a:extLst>
                <a:ext uri="{FF2B5EF4-FFF2-40B4-BE49-F238E27FC236}">
                  <a16:creationId xmlns:a16="http://schemas.microsoft.com/office/drawing/2014/main" id="{1A23B7CF-6E8F-416B-A9BB-CD5E864A731A}"/>
                </a:ext>
              </a:extLst>
            </p:cNvPr>
            <p:cNvSpPr/>
            <p:nvPr userDrawn="1"/>
          </p:nvSpPr>
          <p:spPr>
            <a:xfrm>
              <a:off x="12844617" y="465323"/>
              <a:ext cx="2944682" cy="98738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Selecteer het invoegkader van de video door op het lipje (onderaan) te klikken. Wanneer nodig verwijder de bestaande video d.m.v. 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de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‘Backspace toets’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Klik op het pictogram om een nieuwe video in te voegen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(zie onderstaand voorbeeld)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18" name="Ovaal 17">
              <a:extLst>
                <a:ext uri="{FF2B5EF4-FFF2-40B4-BE49-F238E27FC236}">
                  <a16:creationId xmlns:a16="http://schemas.microsoft.com/office/drawing/2014/main" id="{F0435485-0BD3-4572-B7DD-49965DB07571}"/>
                </a:ext>
              </a:extLst>
            </p:cNvPr>
            <p:cNvSpPr/>
            <p:nvPr userDrawn="1"/>
          </p:nvSpPr>
          <p:spPr>
            <a:xfrm>
              <a:off x="12560445" y="1979455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9" name="Rechthoek 18">
              <a:extLst>
                <a:ext uri="{FF2B5EF4-FFF2-40B4-BE49-F238E27FC236}">
                  <a16:creationId xmlns:a16="http://schemas.microsoft.com/office/drawing/2014/main" id="{74444790-35F2-4920-AC2D-0C6AF568ED36}"/>
                </a:ext>
              </a:extLst>
            </p:cNvPr>
            <p:cNvSpPr/>
            <p:nvPr userDrawn="1"/>
          </p:nvSpPr>
          <p:spPr>
            <a:xfrm>
              <a:off x="12844617" y="1979456"/>
              <a:ext cx="2944682" cy="32633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Selecteer de gewenste video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en klik 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‘Invoegen’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grpSp>
          <p:nvGrpSpPr>
            <p:cNvPr id="20" name="Groep 19">
              <a:extLst>
                <a:ext uri="{FF2B5EF4-FFF2-40B4-BE49-F238E27FC236}">
                  <a16:creationId xmlns:a16="http://schemas.microsoft.com/office/drawing/2014/main" id="{B1658D9F-0BDB-44F6-91C6-4C48FBE79E36}"/>
                </a:ext>
              </a:extLst>
            </p:cNvPr>
            <p:cNvGrpSpPr/>
            <p:nvPr userDrawn="1"/>
          </p:nvGrpSpPr>
          <p:grpSpPr>
            <a:xfrm>
              <a:off x="12852713" y="2414031"/>
              <a:ext cx="825500" cy="209550"/>
              <a:chOff x="13504624" y="2482850"/>
              <a:chExt cx="825500" cy="209550"/>
            </a:xfrm>
          </p:grpSpPr>
          <p:sp>
            <p:nvSpPr>
              <p:cNvPr id="78" name="Rechthoek 77">
                <a:extLst>
                  <a:ext uri="{FF2B5EF4-FFF2-40B4-BE49-F238E27FC236}">
                    <a16:creationId xmlns:a16="http://schemas.microsoft.com/office/drawing/2014/main" id="{0C23A999-7C26-4BB7-B64B-0A9BAC7CA320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Invoegen</a:t>
                </a:r>
              </a:p>
            </p:txBody>
          </p:sp>
          <p:cxnSp>
            <p:nvCxnSpPr>
              <p:cNvPr id="79" name="Rechte verbindingslijn 78">
                <a:extLst>
                  <a:ext uri="{FF2B5EF4-FFF2-40B4-BE49-F238E27FC236}">
                    <a16:creationId xmlns:a16="http://schemas.microsoft.com/office/drawing/2014/main" id="{CD48D5F1-46B0-4EFC-A986-90AF1E6808B4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80" name="Gelijkbenige driehoek 79">
                <a:extLst>
                  <a:ext uri="{FF2B5EF4-FFF2-40B4-BE49-F238E27FC236}">
                    <a16:creationId xmlns:a16="http://schemas.microsoft.com/office/drawing/2014/main" id="{C1310410-C39E-44E1-9C15-20253ECFB760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9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21" name="Ovaal 20">
              <a:extLst>
                <a:ext uri="{FF2B5EF4-FFF2-40B4-BE49-F238E27FC236}">
                  <a16:creationId xmlns:a16="http://schemas.microsoft.com/office/drawing/2014/main" id="{641C94A3-07BF-477E-8A68-C43012447F55}"/>
                </a:ext>
              </a:extLst>
            </p:cNvPr>
            <p:cNvSpPr/>
            <p:nvPr userDrawn="1"/>
          </p:nvSpPr>
          <p:spPr>
            <a:xfrm>
              <a:off x="12560445" y="2803105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22" name="Rechthoek 21">
              <a:extLst>
                <a:ext uri="{FF2B5EF4-FFF2-40B4-BE49-F238E27FC236}">
                  <a16:creationId xmlns:a16="http://schemas.microsoft.com/office/drawing/2014/main" id="{06AB35A2-3027-4EE9-A074-64214050B75B}"/>
                </a:ext>
              </a:extLst>
            </p:cNvPr>
            <p:cNvSpPr/>
            <p:nvPr userDrawn="1"/>
          </p:nvSpPr>
          <p:spPr>
            <a:xfrm>
              <a:off x="12844617" y="2803106"/>
              <a:ext cx="2944682" cy="46279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Klik met de rechter muisknop op de miniatuurweergave van de dia aan de linker kant van het scherm en kies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‘Dia herstellen’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grpSp>
          <p:nvGrpSpPr>
            <p:cNvPr id="23" name="ICOON_info">
              <a:extLst>
                <a:ext uri="{FF2B5EF4-FFF2-40B4-BE49-F238E27FC236}">
                  <a16:creationId xmlns:a16="http://schemas.microsoft.com/office/drawing/2014/main" id="{551C74A0-5A0B-4DE4-B273-474DB1A66368}"/>
                </a:ext>
              </a:extLst>
            </p:cNvPr>
            <p:cNvGrpSpPr/>
            <p:nvPr userDrawn="1"/>
          </p:nvGrpSpPr>
          <p:grpSpPr>
            <a:xfrm>
              <a:off x="15787296" y="5887072"/>
              <a:ext cx="283685" cy="283685"/>
              <a:chOff x="-510741" y="5913713"/>
              <a:chExt cx="267555" cy="267555"/>
            </a:xfrm>
          </p:grpSpPr>
          <p:sp>
            <p:nvSpPr>
              <p:cNvPr id="76" name="Ovaal 75">
                <a:extLst>
                  <a:ext uri="{FF2B5EF4-FFF2-40B4-BE49-F238E27FC236}">
                    <a16:creationId xmlns:a16="http://schemas.microsoft.com/office/drawing/2014/main" id="{14FB7C59-ECB8-4194-8D0B-55CA0D5ED0E7}"/>
                  </a:ext>
                </a:extLst>
              </p:cNvPr>
              <p:cNvSpPr/>
              <p:nvPr userDrawn="1"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7" name="Graphic 163" descr="Informatie">
                <a:extLst>
                  <a:ext uri="{FF2B5EF4-FFF2-40B4-BE49-F238E27FC236}">
                    <a16:creationId xmlns:a16="http://schemas.microsoft.com/office/drawing/2014/main" id="{015DD218-ECE2-45B2-AEE1-23AAC067B03E}"/>
                  </a:ext>
                </a:extLst>
              </p:cNvPr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avLst/>
                <a:gdLst>
                  <a:gd name="connsiteX0" fmla="*/ 145860 w 291719"/>
                  <a:gd name="connsiteY0" fmla="*/ 0 h 291719"/>
                  <a:gd name="connsiteX1" fmla="*/ 0 w 291719"/>
                  <a:gd name="connsiteY1" fmla="*/ 145860 h 291719"/>
                  <a:gd name="connsiteX2" fmla="*/ 145860 w 291719"/>
                  <a:gd name="connsiteY2" fmla="*/ 291720 h 291719"/>
                  <a:gd name="connsiteX3" fmla="*/ 291720 w 291719"/>
                  <a:gd name="connsiteY3" fmla="*/ 145860 h 291719"/>
                  <a:gd name="connsiteX4" fmla="*/ 145860 w 291719"/>
                  <a:gd name="connsiteY4" fmla="*/ 0 h 291719"/>
                  <a:gd name="connsiteX5" fmla="*/ 138183 w 291719"/>
                  <a:gd name="connsiteY5" fmla="*/ 38384 h 291719"/>
                  <a:gd name="connsiteX6" fmla="*/ 157375 w 291719"/>
                  <a:gd name="connsiteY6" fmla="*/ 57576 h 291719"/>
                  <a:gd name="connsiteX7" fmla="*/ 138183 w 291719"/>
                  <a:gd name="connsiteY7" fmla="*/ 76768 h 291719"/>
                  <a:gd name="connsiteX8" fmla="*/ 118991 w 291719"/>
                  <a:gd name="connsiteY8" fmla="*/ 57576 h 291719"/>
                  <a:gd name="connsiteX9" fmla="*/ 138183 w 291719"/>
                  <a:gd name="connsiteY9" fmla="*/ 38384 h 291719"/>
                  <a:gd name="connsiteX10" fmla="*/ 184244 w 291719"/>
                  <a:gd name="connsiteY10" fmla="*/ 253336 h 291719"/>
                  <a:gd name="connsiteX11" fmla="*/ 107476 w 291719"/>
                  <a:gd name="connsiteY11" fmla="*/ 253336 h 291719"/>
                  <a:gd name="connsiteX12" fmla="*/ 107476 w 291719"/>
                  <a:gd name="connsiteY12" fmla="*/ 230305 h 291719"/>
                  <a:gd name="connsiteX13" fmla="*/ 134345 w 291719"/>
                  <a:gd name="connsiteY13" fmla="*/ 230305 h 291719"/>
                  <a:gd name="connsiteX14" fmla="*/ 134345 w 291719"/>
                  <a:gd name="connsiteY14" fmla="*/ 115153 h 291719"/>
                  <a:gd name="connsiteX15" fmla="*/ 111314 w 291719"/>
                  <a:gd name="connsiteY15" fmla="*/ 115153 h 291719"/>
                  <a:gd name="connsiteX16" fmla="*/ 111314 w 291719"/>
                  <a:gd name="connsiteY16" fmla="*/ 92122 h 291719"/>
                  <a:gd name="connsiteX17" fmla="*/ 157375 w 291719"/>
                  <a:gd name="connsiteY17" fmla="*/ 92122 h 291719"/>
                  <a:gd name="connsiteX18" fmla="*/ 157375 w 291719"/>
                  <a:gd name="connsiteY18" fmla="*/ 115153 h 291719"/>
                  <a:gd name="connsiteX19" fmla="*/ 157375 w 291719"/>
                  <a:gd name="connsiteY19" fmla="*/ 230305 h 291719"/>
                  <a:gd name="connsiteX20" fmla="*/ 184244 w 291719"/>
                  <a:gd name="connsiteY20" fmla="*/ 230305 h 291719"/>
                  <a:gd name="connsiteX21" fmla="*/ 184244 w 291719"/>
                  <a:gd name="connsiteY21" fmla="*/ 253336 h 29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770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nl-NL" sz="200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24" name="Ovaal 23">
              <a:extLst>
                <a:ext uri="{FF2B5EF4-FFF2-40B4-BE49-F238E27FC236}">
                  <a16:creationId xmlns:a16="http://schemas.microsoft.com/office/drawing/2014/main" id="{40C6D5D4-515F-43B0-B298-0E527BA335A5}"/>
                </a:ext>
              </a:extLst>
            </p:cNvPr>
            <p:cNvSpPr/>
            <p:nvPr userDrawn="1"/>
          </p:nvSpPr>
          <p:spPr>
            <a:xfrm>
              <a:off x="12560445" y="4395535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25" name="Rechthoek 24">
              <a:extLst>
                <a:ext uri="{FF2B5EF4-FFF2-40B4-BE49-F238E27FC236}">
                  <a16:creationId xmlns:a16="http://schemas.microsoft.com/office/drawing/2014/main" id="{41A0D30D-4EF6-4A47-AF8E-E127FD69E0E4}"/>
                </a:ext>
              </a:extLst>
            </p:cNvPr>
            <p:cNvSpPr/>
            <p:nvPr userDrawn="1"/>
          </p:nvSpPr>
          <p:spPr>
            <a:xfrm>
              <a:off x="12844617" y="4395536"/>
              <a:ext cx="2944682" cy="80721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Om de video te schalen of bij te snijden, ga naar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‘Hulpmiddelen voor video’s - Opmaak’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en klik op de knop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‘Bijsnijden’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Schaal met de bolletjes de video en met de hoekjes het videokader.</a:t>
              </a:r>
            </a:p>
          </p:txBody>
        </p:sp>
        <p:grpSp>
          <p:nvGrpSpPr>
            <p:cNvPr id="26" name="Groep 25">
              <a:extLst>
                <a:ext uri="{FF2B5EF4-FFF2-40B4-BE49-F238E27FC236}">
                  <a16:creationId xmlns:a16="http://schemas.microsoft.com/office/drawing/2014/main" id="{EC5E1147-5B05-43A4-8677-9220D85C666F}"/>
                </a:ext>
              </a:extLst>
            </p:cNvPr>
            <p:cNvGrpSpPr/>
            <p:nvPr userDrawn="1"/>
          </p:nvGrpSpPr>
          <p:grpSpPr>
            <a:xfrm>
              <a:off x="12755738" y="5305097"/>
              <a:ext cx="622283" cy="612919"/>
              <a:chOff x="12617641" y="3403239"/>
              <a:chExt cx="752963" cy="741634"/>
            </a:xfrm>
          </p:grpSpPr>
          <p:grpSp>
            <p:nvGrpSpPr>
              <p:cNvPr id="60" name="Groep 59">
                <a:extLst>
                  <a:ext uri="{FF2B5EF4-FFF2-40B4-BE49-F238E27FC236}">
                    <a16:creationId xmlns:a16="http://schemas.microsoft.com/office/drawing/2014/main" id="{DA62ECC4-5D38-463A-8E9F-C435469DF934}"/>
                  </a:ext>
                </a:extLst>
              </p:cNvPr>
              <p:cNvGrpSpPr/>
              <p:nvPr userDrawn="1"/>
            </p:nvGrpSpPr>
            <p:grpSpPr>
              <a:xfrm>
                <a:off x="12771550" y="3403239"/>
                <a:ext cx="467156" cy="448491"/>
                <a:chOff x="12782177" y="3403239"/>
                <a:chExt cx="467156" cy="448491"/>
              </a:xfrm>
            </p:grpSpPr>
            <p:grpSp>
              <p:nvGrpSpPr>
                <p:cNvPr id="63" name="Groep 62">
                  <a:extLst>
                    <a:ext uri="{FF2B5EF4-FFF2-40B4-BE49-F238E27FC236}">
                      <a16:creationId xmlns:a16="http://schemas.microsoft.com/office/drawing/2014/main" id="{E868D69A-0DDB-4410-A063-1D698397EBCC}"/>
                    </a:ext>
                  </a:extLst>
                </p:cNvPr>
                <p:cNvGrpSpPr/>
                <p:nvPr userDrawn="1"/>
              </p:nvGrpSpPr>
              <p:grpSpPr>
                <a:xfrm>
                  <a:off x="12782177" y="3403239"/>
                  <a:ext cx="412972" cy="396132"/>
                  <a:chOff x="13554906" y="3320109"/>
                  <a:chExt cx="443912" cy="425811"/>
                </a:xfrm>
              </p:grpSpPr>
              <p:grpSp>
                <p:nvGrpSpPr>
                  <p:cNvPr id="70" name="Groep 69">
                    <a:extLst>
                      <a:ext uri="{FF2B5EF4-FFF2-40B4-BE49-F238E27FC236}">
                        <a16:creationId xmlns:a16="http://schemas.microsoft.com/office/drawing/2014/main" id="{36D04F82-987C-4BEF-A787-E4A77F63792B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12" cy="425811"/>
                    <a:chOff x="12909684" y="1276143"/>
                    <a:chExt cx="443912" cy="425811"/>
                  </a:xfrm>
                </p:grpSpPr>
                <p:sp>
                  <p:nvSpPr>
                    <p:cNvPr id="73" name="Rechthoek 72">
                      <a:extLst>
                        <a:ext uri="{FF2B5EF4-FFF2-40B4-BE49-F238E27FC236}">
                          <a16:creationId xmlns:a16="http://schemas.microsoft.com/office/drawing/2014/main" id="{700F1E0E-EA1F-48F2-ABC1-59B351995E5C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443912" cy="425811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818181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74" name="Rechthoek 73">
                      <a:extLst>
                        <a:ext uri="{FF2B5EF4-FFF2-40B4-BE49-F238E27FC236}">
                          <a16:creationId xmlns:a16="http://schemas.microsoft.com/office/drawing/2014/main" id="{09A20D9E-E960-4540-8BAE-850E87FF9909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75" name="Ovaal 74">
                      <a:extLst>
                        <a:ext uri="{FF2B5EF4-FFF2-40B4-BE49-F238E27FC236}">
                          <a16:creationId xmlns:a16="http://schemas.microsoft.com/office/drawing/2014/main" id="{283327F2-0EF8-425A-A1FE-019F3493C50E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pic>
                <p:nvPicPr>
                  <p:cNvPr id="71" name="Afbeelding 70">
                    <a:extLst>
                      <a:ext uri="{FF2B5EF4-FFF2-40B4-BE49-F238E27FC236}">
                        <a16:creationId xmlns:a16="http://schemas.microsoft.com/office/drawing/2014/main" id="{D5A551C5-7946-493B-8AA9-1222DE6E3542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2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72" name="Afbeelding 71">
                    <a:extLst>
                      <a:ext uri="{FF2B5EF4-FFF2-40B4-BE49-F238E27FC236}">
                        <a16:creationId xmlns:a16="http://schemas.microsoft.com/office/drawing/2014/main" id="{E2198678-6ED0-4341-A5D0-F72BDC01FC29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9" y="3453788"/>
                    <a:ext cx="173367" cy="111424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64" name="Groep 63">
                  <a:extLst>
                    <a:ext uri="{FF2B5EF4-FFF2-40B4-BE49-F238E27FC236}">
                      <a16:creationId xmlns:a16="http://schemas.microsoft.com/office/drawing/2014/main" id="{7E556746-5D4C-4936-83D2-0DCF7A93571A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68" name="Rechthoek 67">
                    <a:extLst>
                      <a:ext uri="{FF2B5EF4-FFF2-40B4-BE49-F238E27FC236}">
                        <a16:creationId xmlns:a16="http://schemas.microsoft.com/office/drawing/2014/main" id="{489D2FBB-17DC-4AB3-8CC3-37613F38E15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69" name="Rechthoek 68">
                    <a:extLst>
                      <a:ext uri="{FF2B5EF4-FFF2-40B4-BE49-F238E27FC236}">
                        <a16:creationId xmlns:a16="http://schemas.microsoft.com/office/drawing/2014/main" id="{93F9C8F6-96E8-4D9A-B47B-7D5F5DDE5809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65" name="Groep 64">
                  <a:extLst>
                    <a:ext uri="{FF2B5EF4-FFF2-40B4-BE49-F238E27FC236}">
                      <a16:creationId xmlns:a16="http://schemas.microsoft.com/office/drawing/2014/main" id="{E645902A-4131-4D82-8B3F-74E11EAB0E35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66" name="Rechthoek 65">
                    <a:extLst>
                      <a:ext uri="{FF2B5EF4-FFF2-40B4-BE49-F238E27FC236}">
                        <a16:creationId xmlns:a16="http://schemas.microsoft.com/office/drawing/2014/main" id="{2FBE8261-A0EA-4329-9AA7-87ED98B21F6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67" name="Rechthoek 66">
                    <a:extLst>
                      <a:ext uri="{FF2B5EF4-FFF2-40B4-BE49-F238E27FC236}">
                        <a16:creationId xmlns:a16="http://schemas.microsoft.com/office/drawing/2014/main" id="{392A5DD9-7DC9-4466-B3B3-268AA6A9D01F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</p:grpSp>
          <p:sp>
            <p:nvSpPr>
              <p:cNvPr id="61" name="Rechthoek 60">
                <a:extLst>
                  <a:ext uri="{FF2B5EF4-FFF2-40B4-BE49-F238E27FC236}">
                    <a16:creationId xmlns:a16="http://schemas.microsoft.com/office/drawing/2014/main" id="{43E623C9-132E-4E33-A641-51887BDDFFDB}"/>
                  </a:ext>
                </a:extLst>
              </p:cNvPr>
              <p:cNvSpPr/>
              <p:nvPr userDrawn="1"/>
            </p:nvSpPr>
            <p:spPr>
              <a:xfrm>
                <a:off x="12617641" y="3889890"/>
                <a:ext cx="752963" cy="16117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Bijsnijden</a:t>
                </a:r>
              </a:p>
            </p:txBody>
          </p:sp>
          <p:sp>
            <p:nvSpPr>
              <p:cNvPr id="62" name="Gelijkbenige driehoek 61">
                <a:extLst>
                  <a:ext uri="{FF2B5EF4-FFF2-40B4-BE49-F238E27FC236}">
                    <a16:creationId xmlns:a16="http://schemas.microsoft.com/office/drawing/2014/main" id="{08D86462-275F-4C8B-B388-2E2530035DC1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81818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27" name="Rechthoek 26">
              <a:extLst>
                <a:ext uri="{FF2B5EF4-FFF2-40B4-BE49-F238E27FC236}">
                  <a16:creationId xmlns:a16="http://schemas.microsoft.com/office/drawing/2014/main" id="{44994E25-A5F7-496B-8615-24E1E19BC260}"/>
                </a:ext>
              </a:extLst>
            </p:cNvPr>
            <p:cNvSpPr/>
            <p:nvPr userDrawn="1"/>
          </p:nvSpPr>
          <p:spPr>
            <a:xfrm>
              <a:off x="12847196" y="3369435"/>
              <a:ext cx="1239216" cy="719917"/>
            </a:xfrm>
            <a:prstGeom prst="rect">
              <a:avLst/>
            </a:prstGeom>
            <a:pattFill prst="wdUpDiag">
              <a:fgClr>
                <a:srgbClr val="E0E0E0"/>
              </a:fgClr>
              <a:bgClr>
                <a:srgbClr val="ECECEC"/>
              </a:bgClr>
            </a:pattFill>
            <a:ln w="12700">
              <a:solidFill>
                <a:srgbClr val="D3D3D3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72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nl-NL" sz="1000" b="0" i="1" noProof="0" dirty="0">
                <a:solidFill>
                  <a:srgbClr val="211F26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28" name="Groep 27">
              <a:extLst>
                <a:ext uri="{FF2B5EF4-FFF2-40B4-BE49-F238E27FC236}">
                  <a16:creationId xmlns:a16="http://schemas.microsoft.com/office/drawing/2014/main" id="{4E6A951A-FD6F-4590-95B0-640BEFAB975E}"/>
                </a:ext>
              </a:extLst>
            </p:cNvPr>
            <p:cNvGrpSpPr/>
            <p:nvPr userDrawn="1"/>
          </p:nvGrpSpPr>
          <p:grpSpPr>
            <a:xfrm>
              <a:off x="13678213" y="3648953"/>
              <a:ext cx="1222990" cy="563933"/>
              <a:chOff x="-2485819" y="3399207"/>
              <a:chExt cx="1222990" cy="563933"/>
            </a:xfrm>
          </p:grpSpPr>
          <p:sp>
            <p:nvSpPr>
              <p:cNvPr id="39" name="Rechthoek 38">
                <a:extLst>
                  <a:ext uri="{FF2B5EF4-FFF2-40B4-BE49-F238E27FC236}">
                    <a16:creationId xmlns:a16="http://schemas.microsoft.com/office/drawing/2014/main" id="{D48552D7-0130-435F-B234-3EAD0F6DF5FD}"/>
                  </a:ext>
                </a:extLst>
              </p:cNvPr>
              <p:cNvSpPr/>
              <p:nvPr userDrawn="1"/>
            </p:nvSpPr>
            <p:spPr>
              <a:xfrm>
                <a:off x="-2485819" y="3399207"/>
                <a:ext cx="1176476" cy="504851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0" name="Rechthoek 39">
                <a:extLst>
                  <a:ext uri="{FF2B5EF4-FFF2-40B4-BE49-F238E27FC236}">
                    <a16:creationId xmlns:a16="http://schemas.microsoft.com/office/drawing/2014/main" id="{0DF99FB8-6604-4B17-A520-039893672A15}"/>
                  </a:ext>
                </a:extLst>
              </p:cNvPr>
              <p:cNvSpPr/>
              <p:nvPr userDrawn="1"/>
            </p:nvSpPr>
            <p:spPr>
              <a:xfrm>
                <a:off x="-2479584" y="3652838"/>
                <a:ext cx="1164007" cy="246701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41" name="Groep 40">
                <a:extLst>
                  <a:ext uri="{FF2B5EF4-FFF2-40B4-BE49-F238E27FC236}">
                    <a16:creationId xmlns:a16="http://schemas.microsoft.com/office/drawing/2014/main" id="{D6755572-5F6E-420D-88CF-1D61951F54B9}"/>
                  </a:ext>
                </a:extLst>
              </p:cNvPr>
              <p:cNvGrpSpPr/>
              <p:nvPr userDrawn="1"/>
            </p:nvGrpSpPr>
            <p:grpSpPr>
              <a:xfrm>
                <a:off x="-2403869" y="3460544"/>
                <a:ext cx="155951" cy="131922"/>
                <a:chOff x="12968836" y="3354170"/>
                <a:chExt cx="404806" cy="342433"/>
              </a:xfrm>
            </p:grpSpPr>
            <p:sp>
              <p:nvSpPr>
                <p:cNvPr id="54" name="Rechthoek: afgeronde hoeken 53">
                  <a:extLst>
                    <a:ext uri="{FF2B5EF4-FFF2-40B4-BE49-F238E27FC236}">
                      <a16:creationId xmlns:a16="http://schemas.microsoft.com/office/drawing/2014/main" id="{311EB075-655E-4F68-8F34-4EFA404C018C}"/>
                    </a:ext>
                  </a:extLst>
                </p:cNvPr>
                <p:cNvSpPr/>
                <p:nvPr userDrawn="1"/>
              </p:nvSpPr>
              <p:spPr>
                <a:xfrm>
                  <a:off x="12968836" y="3354170"/>
                  <a:ext cx="404806" cy="342433"/>
                </a:xfrm>
                <a:prstGeom prst="roundRect">
                  <a:avLst>
                    <a:gd name="adj" fmla="val 2911"/>
                  </a:avLst>
                </a:prstGeom>
                <a:solidFill>
                  <a:schemeClr val="bg1"/>
                </a:solidFill>
                <a:ln w="12700">
                  <a:solidFill>
                    <a:srgbClr val="81818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8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5" name="Rechthoek 54">
                  <a:extLst>
                    <a:ext uri="{FF2B5EF4-FFF2-40B4-BE49-F238E27FC236}">
                      <a16:creationId xmlns:a16="http://schemas.microsoft.com/office/drawing/2014/main" id="{048A2364-432E-4EC6-A462-5816037A1942}"/>
                    </a:ext>
                  </a:extLst>
                </p:cNvPr>
                <p:cNvSpPr/>
                <p:nvPr userDrawn="1"/>
              </p:nvSpPr>
              <p:spPr>
                <a:xfrm>
                  <a:off x="13025180" y="3401181"/>
                  <a:ext cx="305213" cy="41563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6" name="Rechthoek 55">
                  <a:extLst>
                    <a:ext uri="{FF2B5EF4-FFF2-40B4-BE49-F238E27FC236}">
                      <a16:creationId xmlns:a16="http://schemas.microsoft.com/office/drawing/2014/main" id="{10760DBC-1E0E-41BD-B88B-C44468AE0CC1}"/>
                    </a:ext>
                  </a:extLst>
                </p:cNvPr>
                <p:cNvSpPr/>
                <p:nvPr userDrawn="1"/>
              </p:nvSpPr>
              <p:spPr>
                <a:xfrm>
                  <a:off x="13025181" y="3471575"/>
                  <a:ext cx="118778" cy="181691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7" name="Rechthoek 56">
                  <a:extLst>
                    <a:ext uri="{FF2B5EF4-FFF2-40B4-BE49-F238E27FC236}">
                      <a16:creationId xmlns:a16="http://schemas.microsoft.com/office/drawing/2014/main" id="{F4057ED3-D1F3-4523-A0B4-977A71BFFC39}"/>
                    </a:ext>
                  </a:extLst>
                </p:cNvPr>
                <p:cNvSpPr/>
                <p:nvPr userDrawn="1"/>
              </p:nvSpPr>
              <p:spPr>
                <a:xfrm>
                  <a:off x="13180812" y="3481982"/>
                  <a:ext cx="13527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8" name="Rechthoek 57">
                  <a:extLst>
                    <a:ext uri="{FF2B5EF4-FFF2-40B4-BE49-F238E27FC236}">
                      <a16:creationId xmlns:a16="http://schemas.microsoft.com/office/drawing/2014/main" id="{69996CEB-E6C6-45A3-8E7F-FF63D198997F}"/>
                    </a:ext>
                  </a:extLst>
                </p:cNvPr>
                <p:cNvSpPr/>
                <p:nvPr userDrawn="1"/>
              </p:nvSpPr>
              <p:spPr>
                <a:xfrm>
                  <a:off x="13180812" y="3554800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9" name="Rechthoek 58">
                  <a:extLst>
                    <a:ext uri="{FF2B5EF4-FFF2-40B4-BE49-F238E27FC236}">
                      <a16:creationId xmlns:a16="http://schemas.microsoft.com/office/drawing/2014/main" id="{47F9AA50-B69A-4AD7-8D4C-CB064A81728D}"/>
                    </a:ext>
                  </a:extLst>
                </p:cNvPr>
                <p:cNvSpPr/>
                <p:nvPr userDrawn="1"/>
              </p:nvSpPr>
              <p:spPr>
                <a:xfrm>
                  <a:off x="13180812" y="3627618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42" name="Groep 41">
                <a:extLst>
                  <a:ext uri="{FF2B5EF4-FFF2-40B4-BE49-F238E27FC236}">
                    <a16:creationId xmlns:a16="http://schemas.microsoft.com/office/drawing/2014/main" id="{8591A243-55E6-4A05-BFE3-0EE0CF27C1B2}"/>
                  </a:ext>
                </a:extLst>
              </p:cNvPr>
              <p:cNvGrpSpPr/>
              <p:nvPr userDrawn="1"/>
            </p:nvGrpSpPr>
            <p:grpSpPr>
              <a:xfrm>
                <a:off x="-2423424" y="3690208"/>
                <a:ext cx="166739" cy="218963"/>
                <a:chOff x="12940828" y="3950597"/>
                <a:chExt cx="432813" cy="568367"/>
              </a:xfrm>
            </p:grpSpPr>
            <p:grpSp>
              <p:nvGrpSpPr>
                <p:cNvPr id="46" name="Groep 45">
                  <a:extLst>
                    <a:ext uri="{FF2B5EF4-FFF2-40B4-BE49-F238E27FC236}">
                      <a16:creationId xmlns:a16="http://schemas.microsoft.com/office/drawing/2014/main" id="{ABFCAD62-846D-4CDA-A69E-F27E359C2E22}"/>
                    </a:ext>
                  </a:extLst>
                </p:cNvPr>
                <p:cNvGrpSpPr/>
                <p:nvPr userDrawn="1"/>
              </p:nvGrpSpPr>
              <p:grpSpPr>
                <a:xfrm>
                  <a:off x="13000382" y="4006891"/>
                  <a:ext cx="373259" cy="315747"/>
                  <a:chOff x="12968836" y="3354170"/>
                  <a:chExt cx="404806" cy="342433"/>
                </a:xfrm>
              </p:grpSpPr>
              <p:sp>
                <p:nvSpPr>
                  <p:cNvPr id="48" name="Rechthoek: afgeronde hoeken 47">
                    <a:extLst>
                      <a:ext uri="{FF2B5EF4-FFF2-40B4-BE49-F238E27FC236}">
                        <a16:creationId xmlns:a16="http://schemas.microsoft.com/office/drawing/2014/main" id="{48503B35-A744-4AA4-B1CA-FA517EE3EB9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968836" y="3354170"/>
                    <a:ext cx="404806" cy="342433"/>
                  </a:xfrm>
                  <a:prstGeom prst="roundRect">
                    <a:avLst>
                      <a:gd name="adj" fmla="val 2911"/>
                    </a:avLst>
                  </a:prstGeom>
                  <a:solidFill>
                    <a:schemeClr val="bg1"/>
                  </a:solidFill>
                  <a:ln w="12700">
                    <a:solidFill>
                      <a:srgbClr val="81818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lvl="0">
                      <a:lnSpc>
                        <a:spcPct val="90000"/>
                      </a:lnSpc>
                      <a:spcBef>
                        <a:spcPts val="600"/>
                      </a:spcBef>
                      <a:spcAft>
                        <a:spcPts val="600"/>
                      </a:spcAft>
                    </a:pPr>
                    <a:endParaRPr lang="nl-NL" sz="800" b="0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49" name="Rechthoek 48">
                    <a:extLst>
                      <a:ext uri="{FF2B5EF4-FFF2-40B4-BE49-F238E27FC236}">
                        <a16:creationId xmlns:a16="http://schemas.microsoft.com/office/drawing/2014/main" id="{87298E40-1861-4912-A276-DBAADC5D826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0" y="3401181"/>
                    <a:ext cx="305213" cy="41563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50" name="Rechthoek 49">
                    <a:extLst>
                      <a:ext uri="{FF2B5EF4-FFF2-40B4-BE49-F238E27FC236}">
                        <a16:creationId xmlns:a16="http://schemas.microsoft.com/office/drawing/2014/main" id="{6994552A-CCB0-4DF2-95F7-D21E6E74E17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1" y="3471575"/>
                    <a:ext cx="118778" cy="181691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51" name="Rechthoek 50">
                    <a:extLst>
                      <a:ext uri="{FF2B5EF4-FFF2-40B4-BE49-F238E27FC236}">
                        <a16:creationId xmlns:a16="http://schemas.microsoft.com/office/drawing/2014/main" id="{162BDF6B-B2D8-4169-8E8D-B18B4CB05CF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481982"/>
                    <a:ext cx="13527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52" name="Rechthoek 51">
                    <a:extLst>
                      <a:ext uri="{FF2B5EF4-FFF2-40B4-BE49-F238E27FC236}">
                        <a16:creationId xmlns:a16="http://schemas.microsoft.com/office/drawing/2014/main" id="{9EA93FB3-5047-4AD2-9354-EF4A38CA5DC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554800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53" name="Rechthoek 52">
                    <a:extLst>
                      <a:ext uri="{FF2B5EF4-FFF2-40B4-BE49-F238E27FC236}">
                        <a16:creationId xmlns:a16="http://schemas.microsoft.com/office/drawing/2014/main" id="{EB5ABAB6-BCD0-45EF-91B1-B114D0A5E88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627618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sp>
              <p:nvSpPr>
                <p:cNvPr id="47" name="Boog 46">
                  <a:extLst>
                    <a:ext uri="{FF2B5EF4-FFF2-40B4-BE49-F238E27FC236}">
                      <a16:creationId xmlns:a16="http://schemas.microsoft.com/office/drawing/2014/main" id="{EDDB1E8D-1232-4AAD-BBEA-C13113A98FE4}"/>
                    </a:ext>
                  </a:extLst>
                </p:cNvPr>
                <p:cNvSpPr/>
                <p:nvPr userDrawn="1"/>
              </p:nvSpPr>
              <p:spPr>
                <a:xfrm rot="17637075">
                  <a:off x="12776155" y="4115270"/>
                  <a:ext cx="568367" cy="239021"/>
                </a:xfrm>
                <a:prstGeom prst="arc">
                  <a:avLst>
                    <a:gd name="adj1" fmla="val 15959368"/>
                    <a:gd name="adj2" fmla="val 1354623"/>
                  </a:avLst>
                </a:prstGeom>
                <a:noFill/>
                <a:ln w="19050" cap="flat" cmpd="sng" algn="ctr">
                  <a:solidFill>
                    <a:srgbClr val="4D82B8"/>
                  </a:solidFill>
                  <a:prstDash val="solid"/>
                  <a:headEnd type="arrow" w="med" len="sm"/>
                </a:ln>
                <a:effectLst/>
              </p:spPr>
              <p:txBody>
                <a:bodyPr rtlCol="0" anchor="ctr">
                  <a:noAutofit/>
                </a:bodyPr>
                <a:lstStyle/>
                <a:p>
                  <a:pPr algn="ctr"/>
                  <a:endParaRPr lang="nl-NL" sz="240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43" name="Tekstvak 42">
                <a:extLst>
                  <a:ext uri="{FF2B5EF4-FFF2-40B4-BE49-F238E27FC236}">
                    <a16:creationId xmlns:a16="http://schemas.microsoft.com/office/drawing/2014/main" id="{E3BF4327-E9CC-43EB-81D0-A77EC3CA3466}"/>
                  </a:ext>
                </a:extLst>
              </p:cNvPr>
              <p:cNvSpPr txBox="1"/>
              <p:nvPr userDrawn="1"/>
            </p:nvSpPr>
            <p:spPr>
              <a:xfrm>
                <a:off x="-2245455" y="3460544"/>
                <a:ext cx="896116" cy="134709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Indeling</a:t>
                </a:r>
              </a:p>
            </p:txBody>
          </p:sp>
          <p:sp>
            <p:nvSpPr>
              <p:cNvPr id="44" name="Tekstvak 43">
                <a:extLst>
                  <a:ext uri="{FF2B5EF4-FFF2-40B4-BE49-F238E27FC236}">
                    <a16:creationId xmlns:a16="http://schemas.microsoft.com/office/drawing/2014/main" id="{97C8D28C-6E34-4F0B-BA1D-51CA10DEA5D9}"/>
                  </a:ext>
                </a:extLst>
              </p:cNvPr>
              <p:cNvSpPr txBox="1"/>
              <p:nvPr userDrawn="1"/>
            </p:nvSpPr>
            <p:spPr>
              <a:xfrm>
                <a:off x="-2258884" y="3712980"/>
                <a:ext cx="909545" cy="126416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Dia Herstellen</a:t>
                </a:r>
              </a:p>
            </p:txBody>
          </p:sp>
          <p:sp>
            <p:nvSpPr>
              <p:cNvPr id="45" name="Vrije vorm: vorm 44">
                <a:extLst>
                  <a:ext uri="{FF2B5EF4-FFF2-40B4-BE49-F238E27FC236}">
                    <a16:creationId xmlns:a16="http://schemas.microsoft.com/office/drawing/2014/main" id="{14BCE442-D16A-4883-BEB5-1FD68D29D7C0}"/>
                  </a:ext>
                </a:extLst>
              </p:cNvPr>
              <p:cNvSpPr/>
              <p:nvPr userDrawn="1"/>
            </p:nvSpPr>
            <p:spPr>
              <a:xfrm>
                <a:off x="-1360391" y="3783140"/>
                <a:ext cx="97562" cy="180000"/>
              </a:xfrm>
              <a:custGeom>
                <a:avLst/>
                <a:gdLst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41194 w 880280"/>
                  <a:gd name="connsiteY2" fmla="*/ 96899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27546 w 880280"/>
                  <a:gd name="connsiteY2" fmla="*/ 975815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00250 w 880280"/>
                  <a:gd name="connsiteY2" fmla="*/ 100311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11791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498144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80280" h="1624084">
                    <a:moveTo>
                      <a:pt x="0" y="0"/>
                    </a:moveTo>
                    <a:lnTo>
                      <a:pt x="0" y="1262418"/>
                    </a:lnTo>
                    <a:lnTo>
                      <a:pt x="313898" y="996287"/>
                    </a:lnTo>
                    <a:lnTo>
                      <a:pt x="620973" y="1624084"/>
                    </a:lnTo>
                    <a:lnTo>
                      <a:pt x="839337" y="1480782"/>
                    </a:lnTo>
                    <a:lnTo>
                      <a:pt x="498144" y="900753"/>
                    </a:lnTo>
                    <a:lnTo>
                      <a:pt x="880280" y="8939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29" name="Groep 28">
              <a:extLst>
                <a:ext uri="{FF2B5EF4-FFF2-40B4-BE49-F238E27FC236}">
                  <a16:creationId xmlns:a16="http://schemas.microsoft.com/office/drawing/2014/main" id="{5453412C-BB86-41A7-90F9-3F72C6D40B09}"/>
                </a:ext>
              </a:extLst>
            </p:cNvPr>
            <p:cNvGrpSpPr/>
            <p:nvPr userDrawn="1"/>
          </p:nvGrpSpPr>
          <p:grpSpPr>
            <a:xfrm>
              <a:off x="12853251" y="1548333"/>
              <a:ext cx="311450" cy="313414"/>
              <a:chOff x="-3310781" y="1231352"/>
              <a:chExt cx="311450" cy="313414"/>
            </a:xfrm>
          </p:grpSpPr>
          <p:sp>
            <p:nvSpPr>
              <p:cNvPr id="36" name="Rechthoek 35">
                <a:extLst>
                  <a:ext uri="{FF2B5EF4-FFF2-40B4-BE49-F238E27FC236}">
                    <a16:creationId xmlns:a16="http://schemas.microsoft.com/office/drawing/2014/main" id="{B84A9FBF-72C5-4E1D-8A9B-DB55CC91CE07}"/>
                  </a:ext>
                </a:extLst>
              </p:cNvPr>
              <p:cNvSpPr/>
              <p:nvPr userDrawn="1"/>
            </p:nvSpPr>
            <p:spPr>
              <a:xfrm>
                <a:off x="-3310781" y="1231352"/>
                <a:ext cx="308978" cy="308977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6C6C6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240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7" name="Vrije vorm 112">
                <a:extLst>
                  <a:ext uri="{FF2B5EF4-FFF2-40B4-BE49-F238E27FC236}">
                    <a16:creationId xmlns:a16="http://schemas.microsoft.com/office/drawing/2014/main" id="{8445DF54-F83E-4B27-9CF6-A16F67D6A107}"/>
                  </a:ext>
                </a:extLst>
              </p:cNvPr>
              <p:cNvSpPr/>
              <p:nvPr userDrawn="1"/>
            </p:nvSpPr>
            <p:spPr>
              <a:xfrm>
                <a:off x="-3308309" y="1231352"/>
                <a:ext cx="308978" cy="46965"/>
              </a:xfrm>
              <a:custGeom>
                <a:avLst/>
                <a:gdLst>
                  <a:gd name="connsiteX0" fmla="*/ 1186901 w 1360714"/>
                  <a:gd name="connsiteY0" fmla="*/ 41746 h 206829"/>
                  <a:gd name="connsiteX1" fmla="*/ 1186901 w 1360714"/>
                  <a:gd name="connsiteY1" fmla="*/ 175847 h 206829"/>
                  <a:gd name="connsiteX2" fmla="*/ 1315854 w 1360714"/>
                  <a:gd name="connsiteY2" fmla="*/ 175847 h 206829"/>
                  <a:gd name="connsiteX3" fmla="*/ 1315854 w 1360714"/>
                  <a:gd name="connsiteY3" fmla="*/ 41746 h 206829"/>
                  <a:gd name="connsiteX4" fmla="*/ 958249 w 1360714"/>
                  <a:gd name="connsiteY4" fmla="*/ 41746 h 206829"/>
                  <a:gd name="connsiteX5" fmla="*/ 958249 w 1360714"/>
                  <a:gd name="connsiteY5" fmla="*/ 175847 h 206829"/>
                  <a:gd name="connsiteX6" fmla="*/ 1087202 w 1360714"/>
                  <a:gd name="connsiteY6" fmla="*/ 175847 h 206829"/>
                  <a:gd name="connsiteX7" fmla="*/ 1087202 w 1360714"/>
                  <a:gd name="connsiteY7" fmla="*/ 41746 h 206829"/>
                  <a:gd name="connsiteX8" fmla="*/ 729440 w 1360714"/>
                  <a:gd name="connsiteY8" fmla="*/ 41746 h 206829"/>
                  <a:gd name="connsiteX9" fmla="*/ 729440 w 1360714"/>
                  <a:gd name="connsiteY9" fmla="*/ 175847 h 206829"/>
                  <a:gd name="connsiteX10" fmla="*/ 858393 w 1360714"/>
                  <a:gd name="connsiteY10" fmla="*/ 175847 h 206829"/>
                  <a:gd name="connsiteX11" fmla="*/ 858393 w 1360714"/>
                  <a:gd name="connsiteY11" fmla="*/ 41746 h 206829"/>
                  <a:gd name="connsiteX12" fmla="*/ 493889 w 1360714"/>
                  <a:gd name="connsiteY12" fmla="*/ 41746 h 206829"/>
                  <a:gd name="connsiteX13" fmla="*/ 493889 w 1360714"/>
                  <a:gd name="connsiteY13" fmla="*/ 175847 h 206829"/>
                  <a:gd name="connsiteX14" fmla="*/ 622842 w 1360714"/>
                  <a:gd name="connsiteY14" fmla="*/ 175847 h 206829"/>
                  <a:gd name="connsiteX15" fmla="*/ 622842 w 1360714"/>
                  <a:gd name="connsiteY15" fmla="*/ 41746 h 206829"/>
                  <a:gd name="connsiteX16" fmla="*/ 260368 w 1360714"/>
                  <a:gd name="connsiteY16" fmla="*/ 41746 h 206829"/>
                  <a:gd name="connsiteX17" fmla="*/ 260368 w 1360714"/>
                  <a:gd name="connsiteY17" fmla="*/ 175847 h 206829"/>
                  <a:gd name="connsiteX18" fmla="*/ 389321 w 1360714"/>
                  <a:gd name="connsiteY18" fmla="*/ 175847 h 206829"/>
                  <a:gd name="connsiteX19" fmla="*/ 389321 w 1360714"/>
                  <a:gd name="connsiteY19" fmla="*/ 41746 h 206829"/>
                  <a:gd name="connsiteX20" fmla="*/ 35169 w 1360714"/>
                  <a:gd name="connsiteY20" fmla="*/ 41746 h 206829"/>
                  <a:gd name="connsiteX21" fmla="*/ 35169 w 1360714"/>
                  <a:gd name="connsiteY21" fmla="*/ 175847 h 206829"/>
                  <a:gd name="connsiteX22" fmla="*/ 164122 w 1360714"/>
                  <a:gd name="connsiteY22" fmla="*/ 175847 h 206829"/>
                  <a:gd name="connsiteX23" fmla="*/ 164122 w 1360714"/>
                  <a:gd name="connsiteY23" fmla="*/ 41746 h 206829"/>
                  <a:gd name="connsiteX24" fmla="*/ 0 w 1360714"/>
                  <a:gd name="connsiteY24" fmla="*/ 0 h 206829"/>
                  <a:gd name="connsiteX25" fmla="*/ 1360714 w 1360714"/>
                  <a:gd name="connsiteY25" fmla="*/ 0 h 206829"/>
                  <a:gd name="connsiteX26" fmla="*/ 1360714 w 1360714"/>
                  <a:gd name="connsiteY26" fmla="*/ 206829 h 206829"/>
                  <a:gd name="connsiteX27" fmla="*/ 0 w 1360714"/>
                  <a:gd name="connsiteY27" fmla="*/ 206829 h 206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360714" h="206829">
                    <a:moveTo>
                      <a:pt x="1186901" y="41746"/>
                    </a:moveTo>
                    <a:lnTo>
                      <a:pt x="1186901" y="175847"/>
                    </a:lnTo>
                    <a:lnTo>
                      <a:pt x="1315854" y="175847"/>
                    </a:lnTo>
                    <a:lnTo>
                      <a:pt x="1315854" y="41746"/>
                    </a:lnTo>
                    <a:close/>
                    <a:moveTo>
                      <a:pt x="958249" y="41746"/>
                    </a:moveTo>
                    <a:lnTo>
                      <a:pt x="958249" y="175847"/>
                    </a:lnTo>
                    <a:lnTo>
                      <a:pt x="1087202" y="175847"/>
                    </a:lnTo>
                    <a:lnTo>
                      <a:pt x="1087202" y="41746"/>
                    </a:lnTo>
                    <a:close/>
                    <a:moveTo>
                      <a:pt x="729440" y="41746"/>
                    </a:moveTo>
                    <a:lnTo>
                      <a:pt x="729440" y="175847"/>
                    </a:lnTo>
                    <a:lnTo>
                      <a:pt x="858393" y="175847"/>
                    </a:lnTo>
                    <a:lnTo>
                      <a:pt x="858393" y="41746"/>
                    </a:lnTo>
                    <a:close/>
                    <a:moveTo>
                      <a:pt x="493889" y="41746"/>
                    </a:moveTo>
                    <a:lnTo>
                      <a:pt x="493889" y="175847"/>
                    </a:lnTo>
                    <a:lnTo>
                      <a:pt x="622842" y="175847"/>
                    </a:lnTo>
                    <a:lnTo>
                      <a:pt x="622842" y="41746"/>
                    </a:lnTo>
                    <a:close/>
                    <a:moveTo>
                      <a:pt x="260368" y="41746"/>
                    </a:moveTo>
                    <a:lnTo>
                      <a:pt x="260368" y="175847"/>
                    </a:lnTo>
                    <a:lnTo>
                      <a:pt x="389321" y="175847"/>
                    </a:lnTo>
                    <a:lnTo>
                      <a:pt x="389321" y="41746"/>
                    </a:lnTo>
                    <a:close/>
                    <a:moveTo>
                      <a:pt x="35169" y="41746"/>
                    </a:moveTo>
                    <a:lnTo>
                      <a:pt x="35169" y="175847"/>
                    </a:lnTo>
                    <a:lnTo>
                      <a:pt x="164122" y="175847"/>
                    </a:lnTo>
                    <a:lnTo>
                      <a:pt x="164122" y="41746"/>
                    </a:lnTo>
                    <a:close/>
                    <a:moveTo>
                      <a:pt x="0" y="0"/>
                    </a:moveTo>
                    <a:lnTo>
                      <a:pt x="1360714" y="0"/>
                    </a:lnTo>
                    <a:lnTo>
                      <a:pt x="1360714" y="206829"/>
                    </a:lnTo>
                    <a:lnTo>
                      <a:pt x="0" y="206829"/>
                    </a:lnTo>
                    <a:close/>
                  </a:path>
                </a:pathLst>
              </a:custGeom>
              <a:solidFill>
                <a:srgbClr val="6C6C6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240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8" name="Vrije vorm 113">
                <a:extLst>
                  <a:ext uri="{FF2B5EF4-FFF2-40B4-BE49-F238E27FC236}">
                    <a16:creationId xmlns:a16="http://schemas.microsoft.com/office/drawing/2014/main" id="{E7979862-D2A8-40BE-B585-9D346E2FB1F0}"/>
                  </a:ext>
                </a:extLst>
              </p:cNvPr>
              <p:cNvSpPr/>
              <p:nvPr userDrawn="1"/>
            </p:nvSpPr>
            <p:spPr>
              <a:xfrm>
                <a:off x="-3309640" y="1497801"/>
                <a:ext cx="308978" cy="46965"/>
              </a:xfrm>
              <a:custGeom>
                <a:avLst/>
                <a:gdLst>
                  <a:gd name="connsiteX0" fmla="*/ 1186901 w 1360714"/>
                  <a:gd name="connsiteY0" fmla="*/ 41746 h 206829"/>
                  <a:gd name="connsiteX1" fmla="*/ 1186901 w 1360714"/>
                  <a:gd name="connsiteY1" fmla="*/ 175847 h 206829"/>
                  <a:gd name="connsiteX2" fmla="*/ 1315854 w 1360714"/>
                  <a:gd name="connsiteY2" fmla="*/ 175847 h 206829"/>
                  <a:gd name="connsiteX3" fmla="*/ 1315854 w 1360714"/>
                  <a:gd name="connsiteY3" fmla="*/ 41746 h 206829"/>
                  <a:gd name="connsiteX4" fmla="*/ 958249 w 1360714"/>
                  <a:gd name="connsiteY4" fmla="*/ 41746 h 206829"/>
                  <a:gd name="connsiteX5" fmla="*/ 958249 w 1360714"/>
                  <a:gd name="connsiteY5" fmla="*/ 175847 h 206829"/>
                  <a:gd name="connsiteX6" fmla="*/ 1087202 w 1360714"/>
                  <a:gd name="connsiteY6" fmla="*/ 175847 h 206829"/>
                  <a:gd name="connsiteX7" fmla="*/ 1087202 w 1360714"/>
                  <a:gd name="connsiteY7" fmla="*/ 41746 h 206829"/>
                  <a:gd name="connsiteX8" fmla="*/ 729440 w 1360714"/>
                  <a:gd name="connsiteY8" fmla="*/ 41746 h 206829"/>
                  <a:gd name="connsiteX9" fmla="*/ 729440 w 1360714"/>
                  <a:gd name="connsiteY9" fmla="*/ 175847 h 206829"/>
                  <a:gd name="connsiteX10" fmla="*/ 858393 w 1360714"/>
                  <a:gd name="connsiteY10" fmla="*/ 175847 h 206829"/>
                  <a:gd name="connsiteX11" fmla="*/ 858393 w 1360714"/>
                  <a:gd name="connsiteY11" fmla="*/ 41746 h 206829"/>
                  <a:gd name="connsiteX12" fmla="*/ 493889 w 1360714"/>
                  <a:gd name="connsiteY12" fmla="*/ 41746 h 206829"/>
                  <a:gd name="connsiteX13" fmla="*/ 493889 w 1360714"/>
                  <a:gd name="connsiteY13" fmla="*/ 175847 h 206829"/>
                  <a:gd name="connsiteX14" fmla="*/ 622842 w 1360714"/>
                  <a:gd name="connsiteY14" fmla="*/ 175847 h 206829"/>
                  <a:gd name="connsiteX15" fmla="*/ 622842 w 1360714"/>
                  <a:gd name="connsiteY15" fmla="*/ 41746 h 206829"/>
                  <a:gd name="connsiteX16" fmla="*/ 260368 w 1360714"/>
                  <a:gd name="connsiteY16" fmla="*/ 41746 h 206829"/>
                  <a:gd name="connsiteX17" fmla="*/ 260368 w 1360714"/>
                  <a:gd name="connsiteY17" fmla="*/ 175847 h 206829"/>
                  <a:gd name="connsiteX18" fmla="*/ 389321 w 1360714"/>
                  <a:gd name="connsiteY18" fmla="*/ 175847 h 206829"/>
                  <a:gd name="connsiteX19" fmla="*/ 389321 w 1360714"/>
                  <a:gd name="connsiteY19" fmla="*/ 41746 h 206829"/>
                  <a:gd name="connsiteX20" fmla="*/ 35169 w 1360714"/>
                  <a:gd name="connsiteY20" fmla="*/ 41746 h 206829"/>
                  <a:gd name="connsiteX21" fmla="*/ 35169 w 1360714"/>
                  <a:gd name="connsiteY21" fmla="*/ 175847 h 206829"/>
                  <a:gd name="connsiteX22" fmla="*/ 164122 w 1360714"/>
                  <a:gd name="connsiteY22" fmla="*/ 175847 h 206829"/>
                  <a:gd name="connsiteX23" fmla="*/ 164122 w 1360714"/>
                  <a:gd name="connsiteY23" fmla="*/ 41746 h 206829"/>
                  <a:gd name="connsiteX24" fmla="*/ 0 w 1360714"/>
                  <a:gd name="connsiteY24" fmla="*/ 0 h 206829"/>
                  <a:gd name="connsiteX25" fmla="*/ 1360714 w 1360714"/>
                  <a:gd name="connsiteY25" fmla="*/ 0 h 206829"/>
                  <a:gd name="connsiteX26" fmla="*/ 1360714 w 1360714"/>
                  <a:gd name="connsiteY26" fmla="*/ 206829 h 206829"/>
                  <a:gd name="connsiteX27" fmla="*/ 0 w 1360714"/>
                  <a:gd name="connsiteY27" fmla="*/ 206829 h 206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360714" h="206829">
                    <a:moveTo>
                      <a:pt x="1186901" y="41746"/>
                    </a:moveTo>
                    <a:lnTo>
                      <a:pt x="1186901" y="175847"/>
                    </a:lnTo>
                    <a:lnTo>
                      <a:pt x="1315854" y="175847"/>
                    </a:lnTo>
                    <a:lnTo>
                      <a:pt x="1315854" y="41746"/>
                    </a:lnTo>
                    <a:close/>
                    <a:moveTo>
                      <a:pt x="958249" y="41746"/>
                    </a:moveTo>
                    <a:lnTo>
                      <a:pt x="958249" y="175847"/>
                    </a:lnTo>
                    <a:lnTo>
                      <a:pt x="1087202" y="175847"/>
                    </a:lnTo>
                    <a:lnTo>
                      <a:pt x="1087202" y="41746"/>
                    </a:lnTo>
                    <a:close/>
                    <a:moveTo>
                      <a:pt x="729440" y="41746"/>
                    </a:moveTo>
                    <a:lnTo>
                      <a:pt x="729440" y="175847"/>
                    </a:lnTo>
                    <a:lnTo>
                      <a:pt x="858393" y="175847"/>
                    </a:lnTo>
                    <a:lnTo>
                      <a:pt x="858393" y="41746"/>
                    </a:lnTo>
                    <a:close/>
                    <a:moveTo>
                      <a:pt x="493889" y="41746"/>
                    </a:moveTo>
                    <a:lnTo>
                      <a:pt x="493889" y="175847"/>
                    </a:lnTo>
                    <a:lnTo>
                      <a:pt x="622842" y="175847"/>
                    </a:lnTo>
                    <a:lnTo>
                      <a:pt x="622842" y="41746"/>
                    </a:lnTo>
                    <a:close/>
                    <a:moveTo>
                      <a:pt x="260368" y="41746"/>
                    </a:moveTo>
                    <a:lnTo>
                      <a:pt x="260368" y="175847"/>
                    </a:lnTo>
                    <a:lnTo>
                      <a:pt x="389321" y="175847"/>
                    </a:lnTo>
                    <a:lnTo>
                      <a:pt x="389321" y="41746"/>
                    </a:lnTo>
                    <a:close/>
                    <a:moveTo>
                      <a:pt x="35169" y="41746"/>
                    </a:moveTo>
                    <a:lnTo>
                      <a:pt x="35169" y="175847"/>
                    </a:lnTo>
                    <a:lnTo>
                      <a:pt x="164122" y="175847"/>
                    </a:lnTo>
                    <a:lnTo>
                      <a:pt x="164122" y="41746"/>
                    </a:lnTo>
                    <a:close/>
                    <a:moveTo>
                      <a:pt x="0" y="0"/>
                    </a:moveTo>
                    <a:lnTo>
                      <a:pt x="1360714" y="0"/>
                    </a:lnTo>
                    <a:lnTo>
                      <a:pt x="1360714" y="206829"/>
                    </a:lnTo>
                    <a:lnTo>
                      <a:pt x="0" y="206829"/>
                    </a:lnTo>
                    <a:close/>
                  </a:path>
                </a:pathLst>
              </a:custGeom>
              <a:solidFill>
                <a:srgbClr val="6C6C6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240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30" name="Groep 29">
              <a:extLst>
                <a:ext uri="{FF2B5EF4-FFF2-40B4-BE49-F238E27FC236}">
                  <a16:creationId xmlns:a16="http://schemas.microsoft.com/office/drawing/2014/main" id="{85752744-A0CA-410D-8DD7-1616EF29DAC1}"/>
                </a:ext>
              </a:extLst>
            </p:cNvPr>
            <p:cNvGrpSpPr/>
            <p:nvPr userDrawn="1"/>
          </p:nvGrpSpPr>
          <p:grpSpPr>
            <a:xfrm>
              <a:off x="15225598" y="6163087"/>
              <a:ext cx="627798" cy="576693"/>
              <a:chOff x="-938434" y="4570310"/>
              <a:chExt cx="627798" cy="576693"/>
            </a:xfrm>
          </p:grpSpPr>
          <p:grpSp>
            <p:nvGrpSpPr>
              <p:cNvPr id="31" name="Inspireren">
                <a:extLst>
                  <a:ext uri="{FF2B5EF4-FFF2-40B4-BE49-F238E27FC236}">
                    <a16:creationId xmlns:a16="http://schemas.microsoft.com/office/drawing/2014/main" id="{47EF365B-B82A-4A90-84BE-63F794AF348D}"/>
                  </a:ext>
                </a:extLst>
              </p:cNvPr>
              <p:cNvGrpSpPr>
                <a:grpSpLocks noChangeAspect="1"/>
              </p:cNvGrpSpPr>
              <p:nvPr userDrawn="1"/>
            </p:nvGrpSpPr>
            <p:grpSpPr bwMode="auto">
              <a:xfrm>
                <a:off x="-716116" y="4570310"/>
                <a:ext cx="169778" cy="242385"/>
                <a:chOff x="4768" y="2783"/>
                <a:chExt cx="788" cy="1125"/>
              </a:xfrm>
              <a:gradFill>
                <a:gsLst>
                  <a:gs pos="0">
                    <a:srgbClr val="9D9FA1"/>
                  </a:gs>
                  <a:gs pos="70000">
                    <a:srgbClr val="211F26"/>
                  </a:gs>
                </a:gsLst>
                <a:lin ang="2700000" scaled="0"/>
              </a:gradFill>
            </p:grpSpPr>
            <p:sp>
              <p:nvSpPr>
                <p:cNvPr id="33" name="Freeform 12">
                  <a:extLst>
                    <a:ext uri="{FF2B5EF4-FFF2-40B4-BE49-F238E27FC236}">
                      <a16:creationId xmlns:a16="http://schemas.microsoft.com/office/drawing/2014/main" id="{E7088AA2-C8C8-4711-BCF1-6A8DC975613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01" y="3186"/>
                  <a:ext cx="319" cy="288"/>
                </a:xfrm>
                <a:custGeom>
                  <a:avLst/>
                  <a:gdLst>
                    <a:gd name="T0" fmla="*/ 220 w 319"/>
                    <a:gd name="T1" fmla="*/ 288 h 288"/>
                    <a:gd name="T2" fmla="*/ 107 w 319"/>
                    <a:gd name="T3" fmla="*/ 288 h 288"/>
                    <a:gd name="T4" fmla="*/ 0 w 319"/>
                    <a:gd name="T5" fmla="*/ 0 h 288"/>
                    <a:gd name="T6" fmla="*/ 319 w 319"/>
                    <a:gd name="T7" fmla="*/ 0 h 288"/>
                    <a:gd name="T8" fmla="*/ 220 w 319"/>
                    <a:gd name="T9" fmla="*/ 288 h 2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9" h="288">
                      <a:moveTo>
                        <a:pt x="220" y="288"/>
                      </a:moveTo>
                      <a:lnTo>
                        <a:pt x="107" y="288"/>
                      </a:lnTo>
                      <a:lnTo>
                        <a:pt x="0" y="0"/>
                      </a:lnTo>
                      <a:lnTo>
                        <a:pt x="319" y="0"/>
                      </a:lnTo>
                      <a:lnTo>
                        <a:pt x="220" y="288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34" name="Freeform 13">
                  <a:extLst>
                    <a:ext uri="{FF2B5EF4-FFF2-40B4-BE49-F238E27FC236}">
                      <a16:creationId xmlns:a16="http://schemas.microsoft.com/office/drawing/2014/main" id="{ACAD97EC-C2AB-4868-8D11-689D4677C65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22" y="3796"/>
                  <a:ext cx="282" cy="112"/>
                </a:xfrm>
                <a:custGeom>
                  <a:avLst/>
                  <a:gdLst>
                    <a:gd name="T0" fmla="*/ 229 w 251"/>
                    <a:gd name="T1" fmla="*/ 70 h 100"/>
                    <a:gd name="T2" fmla="*/ 229 w 251"/>
                    <a:gd name="T3" fmla="*/ 69 h 100"/>
                    <a:gd name="T4" fmla="*/ 251 w 251"/>
                    <a:gd name="T5" fmla="*/ 0 h 100"/>
                    <a:gd name="T6" fmla="*/ 0 w 251"/>
                    <a:gd name="T7" fmla="*/ 0 h 100"/>
                    <a:gd name="T8" fmla="*/ 22 w 251"/>
                    <a:gd name="T9" fmla="*/ 69 h 100"/>
                    <a:gd name="T10" fmla="*/ 63 w 251"/>
                    <a:gd name="T11" fmla="*/ 100 h 100"/>
                    <a:gd name="T12" fmla="*/ 188 w 251"/>
                    <a:gd name="T13" fmla="*/ 100 h 100"/>
                    <a:gd name="T14" fmla="*/ 229 w 251"/>
                    <a:gd name="T15" fmla="*/ 71 h 100"/>
                    <a:gd name="T16" fmla="*/ 229 w 251"/>
                    <a:gd name="T17" fmla="*/ 71 h 100"/>
                    <a:gd name="T18" fmla="*/ 229 w 251"/>
                    <a:gd name="T19" fmla="*/ 7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51" h="100">
                      <a:moveTo>
                        <a:pt x="229" y="70"/>
                      </a:moveTo>
                      <a:cubicBezTo>
                        <a:pt x="229" y="70"/>
                        <a:pt x="229" y="69"/>
                        <a:pt x="229" y="69"/>
                      </a:cubicBezTo>
                      <a:cubicBezTo>
                        <a:pt x="251" y="0"/>
                        <a:pt x="251" y="0"/>
                        <a:pt x="25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2" y="69"/>
                        <a:pt x="22" y="69"/>
                        <a:pt x="22" y="69"/>
                      </a:cubicBezTo>
                      <a:cubicBezTo>
                        <a:pt x="27" y="87"/>
                        <a:pt x="44" y="100"/>
                        <a:pt x="63" y="100"/>
                      </a:cubicBezTo>
                      <a:cubicBezTo>
                        <a:pt x="188" y="100"/>
                        <a:pt x="188" y="100"/>
                        <a:pt x="188" y="100"/>
                      </a:cubicBezTo>
                      <a:cubicBezTo>
                        <a:pt x="207" y="100"/>
                        <a:pt x="223" y="88"/>
                        <a:pt x="229" y="71"/>
                      </a:cubicBezTo>
                      <a:cubicBezTo>
                        <a:pt x="229" y="71"/>
                        <a:pt x="229" y="71"/>
                        <a:pt x="229" y="71"/>
                      </a:cubicBezTo>
                      <a:lnTo>
                        <a:pt x="229" y="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35" name="Freeform 14">
                  <a:extLst>
                    <a:ext uri="{FF2B5EF4-FFF2-40B4-BE49-F238E27FC236}">
                      <a16:creationId xmlns:a16="http://schemas.microsoft.com/office/drawing/2014/main" id="{B2671E62-A05A-4079-8A5D-095E7353C42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768" y="2783"/>
                  <a:ext cx="788" cy="966"/>
                </a:xfrm>
                <a:custGeom>
                  <a:avLst/>
                  <a:gdLst>
                    <a:gd name="T0" fmla="*/ 351 w 702"/>
                    <a:gd name="T1" fmla="*/ 0 h 860"/>
                    <a:gd name="T2" fmla="*/ 0 w 702"/>
                    <a:gd name="T3" fmla="*/ 351 h 860"/>
                    <a:gd name="T4" fmla="*/ 134 w 702"/>
                    <a:gd name="T5" fmla="*/ 627 h 860"/>
                    <a:gd name="T6" fmla="*/ 165 w 702"/>
                    <a:gd name="T7" fmla="*/ 718 h 860"/>
                    <a:gd name="T8" fmla="*/ 266 w 702"/>
                    <a:gd name="T9" fmla="*/ 718 h 860"/>
                    <a:gd name="T10" fmla="*/ 266 w 702"/>
                    <a:gd name="T11" fmla="*/ 718 h 860"/>
                    <a:gd name="T12" fmla="*/ 434 w 702"/>
                    <a:gd name="T13" fmla="*/ 718 h 860"/>
                    <a:gd name="T14" fmla="*/ 419 w 702"/>
                    <a:gd name="T15" fmla="*/ 760 h 860"/>
                    <a:gd name="T16" fmla="*/ 284 w 702"/>
                    <a:gd name="T17" fmla="*/ 760 h 860"/>
                    <a:gd name="T18" fmla="*/ 284 w 702"/>
                    <a:gd name="T19" fmla="*/ 760 h 860"/>
                    <a:gd name="T20" fmla="*/ 179 w 702"/>
                    <a:gd name="T21" fmla="*/ 760 h 860"/>
                    <a:gd name="T22" fmla="*/ 212 w 702"/>
                    <a:gd name="T23" fmla="*/ 860 h 860"/>
                    <a:gd name="T24" fmla="*/ 212 w 702"/>
                    <a:gd name="T25" fmla="*/ 860 h 860"/>
                    <a:gd name="T26" fmla="*/ 216 w 702"/>
                    <a:gd name="T27" fmla="*/ 860 h 860"/>
                    <a:gd name="T28" fmla="*/ 488 w 702"/>
                    <a:gd name="T29" fmla="*/ 860 h 860"/>
                    <a:gd name="T30" fmla="*/ 491 w 702"/>
                    <a:gd name="T31" fmla="*/ 860 h 860"/>
                    <a:gd name="T32" fmla="*/ 570 w 702"/>
                    <a:gd name="T33" fmla="*/ 625 h 860"/>
                    <a:gd name="T34" fmla="*/ 702 w 702"/>
                    <a:gd name="T35" fmla="*/ 351 h 860"/>
                    <a:gd name="T36" fmla="*/ 351 w 702"/>
                    <a:gd name="T37" fmla="*/ 0 h 860"/>
                    <a:gd name="T38" fmla="*/ 587 w 702"/>
                    <a:gd name="T39" fmla="*/ 438 h 860"/>
                    <a:gd name="T40" fmla="*/ 485 w 702"/>
                    <a:gd name="T41" fmla="*/ 563 h 860"/>
                    <a:gd name="T42" fmla="*/ 454 w 702"/>
                    <a:gd name="T43" fmla="*/ 658 h 860"/>
                    <a:gd name="T44" fmla="*/ 250 w 702"/>
                    <a:gd name="T45" fmla="*/ 658 h 860"/>
                    <a:gd name="T46" fmla="*/ 219 w 702"/>
                    <a:gd name="T47" fmla="*/ 565 h 860"/>
                    <a:gd name="T48" fmla="*/ 115 w 702"/>
                    <a:gd name="T49" fmla="*/ 439 h 860"/>
                    <a:gd name="T50" fmla="*/ 99 w 702"/>
                    <a:gd name="T51" fmla="*/ 351 h 860"/>
                    <a:gd name="T52" fmla="*/ 351 w 702"/>
                    <a:gd name="T53" fmla="*/ 99 h 860"/>
                    <a:gd name="T54" fmla="*/ 603 w 702"/>
                    <a:gd name="T55" fmla="*/ 351 h 860"/>
                    <a:gd name="T56" fmla="*/ 587 w 702"/>
                    <a:gd name="T57" fmla="*/ 438 h 8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702" h="860">
                      <a:moveTo>
                        <a:pt x="351" y="0"/>
                      </a:moveTo>
                      <a:cubicBezTo>
                        <a:pt x="157" y="0"/>
                        <a:pt x="0" y="157"/>
                        <a:pt x="0" y="351"/>
                      </a:cubicBezTo>
                      <a:cubicBezTo>
                        <a:pt x="0" y="463"/>
                        <a:pt x="52" y="562"/>
                        <a:pt x="134" y="627"/>
                      </a:cubicBezTo>
                      <a:cubicBezTo>
                        <a:pt x="165" y="718"/>
                        <a:pt x="165" y="718"/>
                        <a:pt x="165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434" y="718"/>
                        <a:pt x="434" y="718"/>
                        <a:pt x="434" y="718"/>
                      </a:cubicBezTo>
                      <a:cubicBezTo>
                        <a:pt x="419" y="760"/>
                        <a:pt x="419" y="760"/>
                        <a:pt x="419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179" y="760"/>
                        <a:pt x="179" y="760"/>
                        <a:pt x="179" y="7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6" y="860"/>
                        <a:pt x="216" y="860"/>
                        <a:pt x="216" y="860"/>
                      </a:cubicBezTo>
                      <a:cubicBezTo>
                        <a:pt x="488" y="860"/>
                        <a:pt x="488" y="860"/>
                        <a:pt x="488" y="860"/>
                      </a:cubicBezTo>
                      <a:cubicBezTo>
                        <a:pt x="491" y="860"/>
                        <a:pt x="491" y="860"/>
                        <a:pt x="491" y="860"/>
                      </a:cubicBezTo>
                      <a:cubicBezTo>
                        <a:pt x="570" y="625"/>
                        <a:pt x="570" y="625"/>
                        <a:pt x="570" y="625"/>
                      </a:cubicBezTo>
                      <a:cubicBezTo>
                        <a:pt x="651" y="560"/>
                        <a:pt x="702" y="461"/>
                        <a:pt x="702" y="351"/>
                      </a:cubicBezTo>
                      <a:cubicBezTo>
                        <a:pt x="702" y="157"/>
                        <a:pt x="545" y="0"/>
                        <a:pt x="351" y="0"/>
                      </a:cubicBezTo>
                      <a:close/>
                      <a:moveTo>
                        <a:pt x="587" y="438"/>
                      </a:moveTo>
                      <a:cubicBezTo>
                        <a:pt x="568" y="490"/>
                        <a:pt x="531" y="534"/>
                        <a:pt x="485" y="563"/>
                      </a:cubicBezTo>
                      <a:cubicBezTo>
                        <a:pt x="454" y="658"/>
                        <a:pt x="454" y="658"/>
                        <a:pt x="454" y="658"/>
                      </a:cubicBezTo>
                      <a:cubicBezTo>
                        <a:pt x="250" y="658"/>
                        <a:pt x="250" y="658"/>
                        <a:pt x="250" y="658"/>
                      </a:cubicBezTo>
                      <a:cubicBezTo>
                        <a:pt x="219" y="565"/>
                        <a:pt x="219" y="565"/>
                        <a:pt x="219" y="565"/>
                      </a:cubicBezTo>
                      <a:cubicBezTo>
                        <a:pt x="172" y="536"/>
                        <a:pt x="135" y="491"/>
                        <a:pt x="115" y="439"/>
                      </a:cubicBezTo>
                      <a:cubicBezTo>
                        <a:pt x="105" y="411"/>
                        <a:pt x="99" y="382"/>
                        <a:pt x="99" y="351"/>
                      </a:cubicBezTo>
                      <a:cubicBezTo>
                        <a:pt x="99" y="212"/>
                        <a:pt x="212" y="99"/>
                        <a:pt x="351" y="99"/>
                      </a:cubicBezTo>
                      <a:cubicBezTo>
                        <a:pt x="490" y="99"/>
                        <a:pt x="603" y="212"/>
                        <a:pt x="603" y="351"/>
                      </a:cubicBezTo>
                      <a:cubicBezTo>
                        <a:pt x="603" y="381"/>
                        <a:pt x="597" y="411"/>
                        <a:pt x="587" y="43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</p:grpSp>
          <p:sp>
            <p:nvSpPr>
              <p:cNvPr id="32" name="Tekstvak 31">
                <a:extLst>
                  <a:ext uri="{FF2B5EF4-FFF2-40B4-BE49-F238E27FC236}">
                    <a16:creationId xmlns:a16="http://schemas.microsoft.com/office/drawing/2014/main" id="{27437636-2E8F-4674-8542-91A9D6889C2F}"/>
                  </a:ext>
                </a:extLst>
              </p:cNvPr>
              <p:cNvSpPr txBox="1"/>
              <p:nvPr userDrawn="1"/>
            </p:nvSpPr>
            <p:spPr>
              <a:xfrm>
                <a:off x="-938434" y="4824764"/>
                <a:ext cx="627798" cy="322239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Support &amp;</a:t>
                </a:r>
                <a:b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</a:b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Inspiratie</a:t>
                </a:r>
              </a:p>
            </p:txBody>
          </p:sp>
        </p:grpSp>
      </p:grpSp>
      <p:sp>
        <p:nvSpPr>
          <p:cNvPr id="13" name="Tijdelijke aanduiding voor media 12">
            <a:extLst>
              <a:ext uri="{FF2B5EF4-FFF2-40B4-BE49-F238E27FC236}">
                <a16:creationId xmlns:a16="http://schemas.microsoft.com/office/drawing/2014/main" id="{E225D8F7-E2F5-4DA6-B6BE-FADF3D26511E}"/>
              </a:ext>
            </a:extLst>
          </p:cNvPr>
          <p:cNvSpPr>
            <a:spLocks noGrp="1"/>
          </p:cNvSpPr>
          <p:nvPr userDrawn="1">
            <p:ph type="media" sz="quarter" idx="14" hasCustomPrompt="1"/>
          </p:nvPr>
        </p:nvSpPr>
        <p:spPr>
          <a:xfrm>
            <a:off x="0" y="1"/>
            <a:ext cx="12471400" cy="6857999"/>
          </a:xfrm>
          <a:custGeom>
            <a:avLst/>
            <a:gdLst>
              <a:gd name="connsiteX0" fmla="*/ 0 w 12475960"/>
              <a:gd name="connsiteY0" fmla="*/ 0 h 6858001"/>
              <a:gd name="connsiteX1" fmla="*/ 12192000 w 12475960"/>
              <a:gd name="connsiteY1" fmla="*/ 0 h 6858001"/>
              <a:gd name="connsiteX2" fmla="*/ 12192000 w 12475960"/>
              <a:gd name="connsiteY2" fmla="*/ 6309665 h 6858001"/>
              <a:gd name="connsiteX3" fmla="*/ 12201322 w 12475960"/>
              <a:gd name="connsiteY3" fmla="*/ 6308725 h 6858001"/>
              <a:gd name="connsiteX4" fmla="*/ 12475960 w 12475960"/>
              <a:gd name="connsiteY4" fmla="*/ 6583363 h 6858001"/>
              <a:gd name="connsiteX5" fmla="*/ 12201322 w 12475960"/>
              <a:gd name="connsiteY5" fmla="*/ 6858001 h 6858001"/>
              <a:gd name="connsiteX6" fmla="*/ 12192000 w 12475960"/>
              <a:gd name="connsiteY6" fmla="*/ 6857062 h 6858001"/>
              <a:gd name="connsiteX7" fmla="*/ 12192000 w 12475960"/>
              <a:gd name="connsiteY7" fmla="*/ 6858000 h 6858001"/>
              <a:gd name="connsiteX8" fmla="*/ 0 w 12475960"/>
              <a:gd name="connsiteY8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475960" h="6858001">
                <a:moveTo>
                  <a:pt x="0" y="0"/>
                </a:moveTo>
                <a:lnTo>
                  <a:pt x="12192000" y="0"/>
                </a:lnTo>
                <a:lnTo>
                  <a:pt x="12192000" y="6309665"/>
                </a:lnTo>
                <a:lnTo>
                  <a:pt x="12201322" y="6308725"/>
                </a:lnTo>
                <a:cubicBezTo>
                  <a:pt x="12353000" y="6308725"/>
                  <a:pt x="12475960" y="6431685"/>
                  <a:pt x="12475960" y="6583363"/>
                </a:cubicBezTo>
                <a:cubicBezTo>
                  <a:pt x="12475960" y="6735041"/>
                  <a:pt x="12353000" y="6858001"/>
                  <a:pt x="12201322" y="6858001"/>
                </a:cubicBezTo>
                <a:lnTo>
                  <a:pt x="12192000" y="6857062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 bIns="108000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nl-NL"/>
              <a:t>Klik op onderstaand icon</a:t>
            </a:r>
            <a:br>
              <a:rPr lang="nl-NL"/>
            </a:br>
            <a:r>
              <a:rPr lang="nl-NL"/>
              <a:t>om een video in te voegen            </a:t>
            </a:r>
            <a:endParaRPr lang="nl-NL" dirty="0"/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C2311990-CF9A-440D-B735-525CD8AFCB4F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0" y="0"/>
            <a:ext cx="12192000" cy="6858000"/>
          </a:xfrm>
          <a:solidFill>
            <a:schemeClr val="tx2"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l-NL"/>
              <a:t> </a:t>
            </a:r>
            <a:endParaRPr lang="nl-NL" dirty="0"/>
          </a:p>
        </p:txBody>
      </p:sp>
      <p:sp>
        <p:nvSpPr>
          <p:cNvPr id="10" name="Tijdelijke aanduiding voor tekst 9">
            <a:extLst>
              <a:ext uri="{FF2B5EF4-FFF2-40B4-BE49-F238E27FC236}">
                <a16:creationId xmlns:a16="http://schemas.microsoft.com/office/drawing/2014/main" id="{32DE5F66-ECCB-4780-BDD5-08E9A47629C4}"/>
              </a:ext>
            </a:extLst>
          </p:cNvPr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6371357" y="0"/>
            <a:ext cx="5820643" cy="4422775"/>
          </a:xfrm>
          <a:custGeom>
            <a:avLst/>
            <a:gdLst>
              <a:gd name="connsiteX0" fmla="*/ 0 w 5816600"/>
              <a:gd name="connsiteY0" fmla="*/ 0 h 4422775"/>
              <a:gd name="connsiteX1" fmla="*/ 5816600 w 5816600"/>
              <a:gd name="connsiteY1" fmla="*/ 0 h 4422775"/>
              <a:gd name="connsiteX2" fmla="*/ 5816600 w 5816600"/>
              <a:gd name="connsiteY2" fmla="*/ 4422775 h 4422775"/>
              <a:gd name="connsiteX3" fmla="*/ 0 w 5816600"/>
              <a:gd name="connsiteY3" fmla="*/ 4422775 h 4422775"/>
              <a:gd name="connsiteX4" fmla="*/ 0 w 5816600"/>
              <a:gd name="connsiteY4" fmla="*/ 0 h 4422775"/>
              <a:gd name="connsiteX0" fmla="*/ 0 w 5816600"/>
              <a:gd name="connsiteY0" fmla="*/ 0 h 4422775"/>
              <a:gd name="connsiteX1" fmla="*/ 5816600 w 5816600"/>
              <a:gd name="connsiteY1" fmla="*/ 0 h 4422775"/>
              <a:gd name="connsiteX2" fmla="*/ 5816600 w 5816600"/>
              <a:gd name="connsiteY2" fmla="*/ 4422775 h 4422775"/>
              <a:gd name="connsiteX3" fmla="*/ 0 w 5816600"/>
              <a:gd name="connsiteY3" fmla="*/ 0 h 4422775"/>
              <a:gd name="connsiteX0" fmla="*/ 5152 w 5821752"/>
              <a:gd name="connsiteY0" fmla="*/ 0 h 4422775"/>
              <a:gd name="connsiteX1" fmla="*/ 5821752 w 5821752"/>
              <a:gd name="connsiteY1" fmla="*/ 0 h 4422775"/>
              <a:gd name="connsiteX2" fmla="*/ 5821752 w 5821752"/>
              <a:gd name="connsiteY2" fmla="*/ 4422775 h 4422775"/>
              <a:gd name="connsiteX3" fmla="*/ 5152 w 5821752"/>
              <a:gd name="connsiteY3" fmla="*/ 0 h 4422775"/>
              <a:gd name="connsiteX0" fmla="*/ 4043 w 5820643"/>
              <a:gd name="connsiteY0" fmla="*/ 0 h 4422775"/>
              <a:gd name="connsiteX1" fmla="*/ 5820643 w 5820643"/>
              <a:gd name="connsiteY1" fmla="*/ 0 h 4422775"/>
              <a:gd name="connsiteX2" fmla="*/ 5820643 w 5820643"/>
              <a:gd name="connsiteY2" fmla="*/ 4422775 h 4422775"/>
              <a:gd name="connsiteX3" fmla="*/ 4043 w 5820643"/>
              <a:gd name="connsiteY3" fmla="*/ 0 h 4422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20643" h="4422775">
                <a:moveTo>
                  <a:pt x="4043" y="0"/>
                </a:moveTo>
                <a:lnTo>
                  <a:pt x="5820643" y="0"/>
                </a:lnTo>
                <a:lnTo>
                  <a:pt x="5820643" y="4422775"/>
                </a:lnTo>
                <a:cubicBezTo>
                  <a:pt x="5037476" y="1576917"/>
                  <a:pt x="-165290" y="2096558"/>
                  <a:pt x="4043" y="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l-NL" dirty="0"/>
              <a:t> </a:t>
            </a:r>
          </a:p>
        </p:txBody>
      </p:sp>
      <p:sp>
        <p:nvSpPr>
          <p:cNvPr id="2" name="titel">
            <a:extLst>
              <a:ext uri="{FF2B5EF4-FFF2-40B4-BE49-F238E27FC236}">
                <a16:creationId xmlns:a16="http://schemas.microsoft.com/office/drawing/2014/main" id="{D343BD9E-9AEB-4DF2-BA9D-F7BEF898D6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4987" y="4029636"/>
            <a:ext cx="11114087" cy="723106"/>
          </a:xfrm>
        </p:spPr>
        <p:txBody>
          <a:bodyPr tIns="72000"/>
          <a:lstStyle>
            <a:lvl1pPr>
              <a:lnSpc>
                <a:spcPts val="5000"/>
              </a:lnSpc>
              <a:defRPr sz="6000" baseline="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Titel slide</a:t>
            </a:r>
          </a:p>
        </p:txBody>
      </p:sp>
      <p:sp>
        <p:nvSpPr>
          <p:cNvPr id="96" name="tekst">
            <a:extLst>
              <a:ext uri="{FF2B5EF4-FFF2-40B4-BE49-F238E27FC236}">
                <a16:creationId xmlns:a16="http://schemas.microsoft.com/office/drawing/2014/main" id="{64C41C71-9734-4A66-954F-FAC0366D4D86}"/>
              </a:ext>
            </a:extLst>
          </p:cNvPr>
          <p:cNvSpPr>
            <a:spLocks noGrp="1"/>
          </p:cNvSpPr>
          <p:nvPr userDrawn="1">
            <p:ph type="body" sz="quarter" idx="19" hasCustomPrompt="1"/>
          </p:nvPr>
        </p:nvSpPr>
        <p:spPr>
          <a:xfrm>
            <a:off x="547689" y="4833059"/>
            <a:ext cx="11101386" cy="262816"/>
          </a:xfrm>
        </p:spPr>
        <p:txBody>
          <a:bodyPr/>
          <a:lstStyle>
            <a:lvl1pPr marL="0" indent="0">
              <a:buNone/>
              <a:defRPr sz="1600" b="0">
                <a:solidFill>
                  <a:schemeClr val="bg1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2pPr>
            <a:lvl3pPr marL="0" indent="0"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3pPr>
            <a:lvl4pPr marL="0" indent="0"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4pPr>
            <a:lvl5pPr marL="0" indent="0">
              <a:buFont typeface="Arial" panose="020B0604020202020204" pitchFamily="34" charset="0"/>
              <a:buNone/>
              <a:defRPr sz="1600" b="0">
                <a:solidFill>
                  <a:schemeClr val="bg1"/>
                </a:solidFill>
              </a:defRPr>
            </a:lvl5pPr>
            <a:lvl6pPr marL="0" indent="0"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6pPr>
            <a:lvl7pPr marL="0" indent="0"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7pPr>
            <a:lvl8pPr marL="0" indent="0"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8pPr>
            <a:lvl9pPr marL="0" indent="0"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</a:defRPr>
            </a:lvl9pPr>
          </a:lstStyle>
          <a:p>
            <a:pPr lvl="0"/>
            <a:r>
              <a:rPr lang="nl-NL" dirty="0"/>
              <a:t>Naam spreker</a:t>
            </a:r>
          </a:p>
          <a:p>
            <a:pPr lvl="4"/>
            <a:endParaRPr lang="nl-NL" dirty="0"/>
          </a:p>
        </p:txBody>
      </p:sp>
      <p:sp>
        <p:nvSpPr>
          <p:cNvPr id="123" name="Tijdelijke aanduiding voor tekst 122">
            <a:extLst>
              <a:ext uri="{FF2B5EF4-FFF2-40B4-BE49-F238E27FC236}">
                <a16:creationId xmlns:a16="http://schemas.microsoft.com/office/drawing/2014/main" id="{7A4AB76B-610E-4570-9063-EEDD22668729}"/>
              </a:ext>
            </a:extLst>
          </p:cNvPr>
          <p:cNvSpPr>
            <a:spLocks noGrp="1"/>
          </p:cNvSpPr>
          <p:nvPr userDrawn="1">
            <p:ph type="body" sz="quarter" idx="21" hasCustomPrompt="1"/>
          </p:nvPr>
        </p:nvSpPr>
        <p:spPr>
          <a:xfrm>
            <a:off x="9567539" y="5843000"/>
            <a:ext cx="2084956" cy="694304"/>
          </a:xfrm>
          <a:custGeom>
            <a:avLst/>
            <a:gdLst>
              <a:gd name="connsiteX0" fmla="*/ 1229325 w 2084956"/>
              <a:gd name="connsiteY0" fmla="*/ 345109 h 694304"/>
              <a:gd name="connsiteX1" fmla="*/ 1192567 w 2084956"/>
              <a:gd name="connsiteY1" fmla="*/ 379826 h 694304"/>
              <a:gd name="connsiteX2" fmla="*/ 1198692 w 2084956"/>
              <a:gd name="connsiteY2" fmla="*/ 385951 h 694304"/>
              <a:gd name="connsiteX3" fmla="*/ 1237493 w 2084956"/>
              <a:gd name="connsiteY3" fmla="*/ 351237 h 694304"/>
              <a:gd name="connsiteX4" fmla="*/ 1229325 w 2084956"/>
              <a:gd name="connsiteY4" fmla="*/ 345109 h 694304"/>
              <a:gd name="connsiteX5" fmla="*/ 2029819 w 2084956"/>
              <a:gd name="connsiteY5" fmla="*/ 281805 h 694304"/>
              <a:gd name="connsiteX6" fmla="*/ 2084956 w 2084956"/>
              <a:gd name="connsiteY6" fmla="*/ 349192 h 694304"/>
              <a:gd name="connsiteX7" fmla="*/ 1913420 w 2084956"/>
              <a:gd name="connsiteY7" fmla="*/ 516644 h 694304"/>
              <a:gd name="connsiteX8" fmla="*/ 1899127 w 2084956"/>
              <a:gd name="connsiteY8" fmla="*/ 506433 h 694304"/>
              <a:gd name="connsiteX9" fmla="*/ 1919547 w 2084956"/>
              <a:gd name="connsiteY9" fmla="*/ 486012 h 694304"/>
              <a:gd name="connsiteX10" fmla="*/ 2046156 w 2084956"/>
              <a:gd name="connsiteY10" fmla="*/ 347151 h 694304"/>
              <a:gd name="connsiteX11" fmla="*/ 2025735 w 2084956"/>
              <a:gd name="connsiteY11" fmla="*/ 320604 h 694304"/>
              <a:gd name="connsiteX12" fmla="*/ 1976725 w 2084956"/>
              <a:gd name="connsiteY12" fmla="*/ 398202 h 694304"/>
              <a:gd name="connsiteX13" fmla="*/ 1903211 w 2084956"/>
              <a:gd name="connsiteY13" fmla="*/ 412498 h 694304"/>
              <a:gd name="connsiteX14" fmla="*/ 1856242 w 2084956"/>
              <a:gd name="connsiteY14" fmla="*/ 418623 h 694304"/>
              <a:gd name="connsiteX15" fmla="*/ 1780686 w 2084956"/>
              <a:gd name="connsiteY15" fmla="*/ 371656 h 694304"/>
              <a:gd name="connsiteX16" fmla="*/ 1705129 w 2084956"/>
              <a:gd name="connsiteY16" fmla="*/ 412498 h 694304"/>
              <a:gd name="connsiteX17" fmla="*/ 1656119 w 2084956"/>
              <a:gd name="connsiteY17" fmla="*/ 383909 h 694304"/>
              <a:gd name="connsiteX18" fmla="*/ 1641825 w 2084956"/>
              <a:gd name="connsiteY18" fmla="*/ 367572 h 694304"/>
              <a:gd name="connsiteX19" fmla="*/ 1549931 w 2084956"/>
              <a:gd name="connsiteY19" fmla="*/ 424750 h 694304"/>
              <a:gd name="connsiteX20" fmla="*/ 1509090 w 2084956"/>
              <a:gd name="connsiteY20" fmla="*/ 398202 h 694304"/>
              <a:gd name="connsiteX21" fmla="*/ 1486628 w 2084956"/>
              <a:gd name="connsiteY21" fmla="*/ 361445 h 694304"/>
              <a:gd name="connsiteX22" fmla="*/ 1517260 w 2084956"/>
              <a:gd name="connsiteY22" fmla="*/ 332858 h 694304"/>
              <a:gd name="connsiteX23" fmla="*/ 1560143 w 2084956"/>
              <a:gd name="connsiteY23" fmla="*/ 385950 h 694304"/>
              <a:gd name="connsiteX24" fmla="*/ 1621405 w 2084956"/>
              <a:gd name="connsiteY24" fmla="*/ 338983 h 694304"/>
              <a:gd name="connsiteX25" fmla="*/ 1676540 w 2084956"/>
              <a:gd name="connsiteY25" fmla="*/ 300183 h 694304"/>
              <a:gd name="connsiteX26" fmla="*/ 1694919 w 2084956"/>
              <a:gd name="connsiteY26" fmla="*/ 326731 h 694304"/>
              <a:gd name="connsiteX27" fmla="*/ 1686751 w 2084956"/>
              <a:gd name="connsiteY27" fmla="*/ 355320 h 694304"/>
              <a:gd name="connsiteX28" fmla="*/ 1705129 w 2084956"/>
              <a:gd name="connsiteY28" fmla="*/ 379825 h 694304"/>
              <a:gd name="connsiteX29" fmla="*/ 1764350 w 2084956"/>
              <a:gd name="connsiteY29" fmla="*/ 328772 h 694304"/>
              <a:gd name="connsiteX30" fmla="*/ 1801107 w 2084956"/>
              <a:gd name="connsiteY30" fmla="*/ 304267 h 694304"/>
              <a:gd name="connsiteX31" fmla="*/ 1835821 w 2084956"/>
              <a:gd name="connsiteY31" fmla="*/ 341024 h 694304"/>
              <a:gd name="connsiteX32" fmla="*/ 1872579 w 2084956"/>
              <a:gd name="connsiteY32" fmla="*/ 379825 h 694304"/>
              <a:gd name="connsiteX33" fmla="*/ 1966516 w 2084956"/>
              <a:gd name="connsiteY33" fmla="*/ 341024 h 694304"/>
              <a:gd name="connsiteX34" fmla="*/ 2029819 w 2084956"/>
              <a:gd name="connsiteY34" fmla="*/ 281805 h 694304"/>
              <a:gd name="connsiteX35" fmla="*/ 1070046 w 2084956"/>
              <a:gd name="connsiteY35" fmla="*/ 277720 h 694304"/>
              <a:gd name="connsiteX36" fmla="*/ 1112928 w 2084956"/>
              <a:gd name="connsiteY36" fmla="*/ 314477 h 694304"/>
              <a:gd name="connsiteX37" fmla="*/ 1018993 w 2084956"/>
              <a:gd name="connsiteY37" fmla="*/ 418624 h 694304"/>
              <a:gd name="connsiteX38" fmla="*/ 1035329 w 2084956"/>
              <a:gd name="connsiteY38" fmla="*/ 428833 h 694304"/>
              <a:gd name="connsiteX39" fmla="*/ 1119056 w 2084956"/>
              <a:gd name="connsiteY39" fmla="*/ 408413 h 694304"/>
              <a:gd name="connsiteX40" fmla="*/ 1127224 w 2084956"/>
              <a:gd name="connsiteY40" fmla="*/ 416581 h 694304"/>
              <a:gd name="connsiteX41" fmla="*/ 1016952 w 2084956"/>
              <a:gd name="connsiteY41" fmla="*/ 459465 h 694304"/>
              <a:gd name="connsiteX42" fmla="*/ 974067 w 2084956"/>
              <a:gd name="connsiteY42" fmla="*/ 432917 h 694304"/>
              <a:gd name="connsiteX43" fmla="*/ 1072087 w 2084956"/>
              <a:gd name="connsiteY43" fmla="*/ 318562 h 694304"/>
              <a:gd name="connsiteX44" fmla="*/ 1059834 w 2084956"/>
              <a:gd name="connsiteY44" fmla="*/ 310393 h 694304"/>
              <a:gd name="connsiteX45" fmla="*/ 1000615 w 2084956"/>
              <a:gd name="connsiteY45" fmla="*/ 332857 h 694304"/>
              <a:gd name="connsiteX46" fmla="*/ 984278 w 2084956"/>
              <a:gd name="connsiteY46" fmla="*/ 306309 h 694304"/>
              <a:gd name="connsiteX47" fmla="*/ 1070046 w 2084956"/>
              <a:gd name="connsiteY47" fmla="*/ 277720 h 694304"/>
              <a:gd name="connsiteX48" fmla="*/ 1521342 w 2084956"/>
              <a:gd name="connsiteY48" fmla="*/ 189912 h 694304"/>
              <a:gd name="connsiteX49" fmla="*/ 1558099 w 2084956"/>
              <a:gd name="connsiteY49" fmla="*/ 216460 h 694304"/>
              <a:gd name="connsiteX50" fmla="*/ 1404943 w 2084956"/>
              <a:gd name="connsiteY50" fmla="*/ 453340 h 694304"/>
              <a:gd name="connsiteX51" fmla="*/ 1388606 w 2084956"/>
              <a:gd name="connsiteY51" fmla="*/ 508475 h 694304"/>
              <a:gd name="connsiteX52" fmla="*/ 1372270 w 2084956"/>
              <a:gd name="connsiteY52" fmla="*/ 518686 h 694304"/>
              <a:gd name="connsiteX53" fmla="*/ 1353892 w 2084956"/>
              <a:gd name="connsiteY53" fmla="*/ 502350 h 694304"/>
              <a:gd name="connsiteX54" fmla="*/ 1376354 w 2084956"/>
              <a:gd name="connsiteY54" fmla="*/ 408415 h 694304"/>
              <a:gd name="connsiteX55" fmla="*/ 1368185 w 2084956"/>
              <a:gd name="connsiteY55" fmla="*/ 394119 h 694304"/>
              <a:gd name="connsiteX56" fmla="*/ 1313051 w 2084956"/>
              <a:gd name="connsiteY56" fmla="*/ 420667 h 694304"/>
              <a:gd name="connsiteX57" fmla="*/ 1251788 w 2084956"/>
              <a:gd name="connsiteY57" fmla="*/ 383910 h 694304"/>
              <a:gd name="connsiteX58" fmla="*/ 1200736 w 2084956"/>
              <a:gd name="connsiteY58" fmla="*/ 430876 h 694304"/>
              <a:gd name="connsiteX59" fmla="*/ 1155810 w 2084956"/>
              <a:gd name="connsiteY59" fmla="*/ 392078 h 694304"/>
              <a:gd name="connsiteX60" fmla="*/ 1253829 w 2084956"/>
              <a:gd name="connsiteY60" fmla="*/ 310395 h 694304"/>
              <a:gd name="connsiteX61" fmla="*/ 1313051 w 2084956"/>
              <a:gd name="connsiteY61" fmla="*/ 387994 h 694304"/>
              <a:gd name="connsiteX62" fmla="*/ 1472332 w 2084956"/>
              <a:gd name="connsiteY62" fmla="*/ 222585 h 694304"/>
              <a:gd name="connsiteX63" fmla="*/ 1521342 w 2084956"/>
              <a:gd name="connsiteY63" fmla="*/ 189912 h 694304"/>
              <a:gd name="connsiteX64" fmla="*/ 949564 w 2084956"/>
              <a:gd name="connsiteY64" fmla="*/ 0 h 694304"/>
              <a:gd name="connsiteX65" fmla="*/ 1055750 w 2084956"/>
              <a:gd name="connsiteY65" fmla="*/ 28589 h 694304"/>
              <a:gd name="connsiteX66" fmla="*/ 955690 w 2084956"/>
              <a:gd name="connsiteY66" fmla="*/ 34714 h 694304"/>
              <a:gd name="connsiteX67" fmla="*/ 584032 w 2084956"/>
              <a:gd name="connsiteY67" fmla="*/ 289974 h 694304"/>
              <a:gd name="connsiteX68" fmla="*/ 780071 w 2084956"/>
              <a:gd name="connsiteY68" fmla="*/ 263428 h 694304"/>
              <a:gd name="connsiteX69" fmla="*/ 910764 w 2084956"/>
              <a:gd name="connsiteY69" fmla="*/ 314479 h 694304"/>
              <a:gd name="connsiteX70" fmla="*/ 896471 w 2084956"/>
              <a:gd name="connsiteY70" fmla="*/ 332859 h 694304"/>
              <a:gd name="connsiteX71" fmla="*/ 796408 w 2084956"/>
              <a:gd name="connsiteY71" fmla="*/ 302227 h 694304"/>
              <a:gd name="connsiteX72" fmla="*/ 555444 w 2084956"/>
              <a:gd name="connsiteY72" fmla="*/ 341025 h 694304"/>
              <a:gd name="connsiteX73" fmla="*/ 663674 w 2084956"/>
              <a:gd name="connsiteY73" fmla="*/ 657547 h 694304"/>
              <a:gd name="connsiteX74" fmla="*/ 865838 w 2084956"/>
              <a:gd name="connsiteY74" fmla="*/ 592201 h 694304"/>
              <a:gd name="connsiteX75" fmla="*/ 876050 w 2084956"/>
              <a:gd name="connsiteY75" fmla="*/ 608537 h 694304"/>
              <a:gd name="connsiteX76" fmla="*/ 645295 w 2084956"/>
              <a:gd name="connsiteY76" fmla="*/ 694304 h 694304"/>
              <a:gd name="connsiteX77" fmla="*/ 494181 w 2084956"/>
              <a:gd name="connsiteY77" fmla="*/ 357364 h 694304"/>
              <a:gd name="connsiteX78" fmla="*/ 53094 w 2084956"/>
              <a:gd name="connsiteY78" fmla="*/ 551359 h 694304"/>
              <a:gd name="connsiteX79" fmla="*/ 104145 w 2084956"/>
              <a:gd name="connsiteY79" fmla="*/ 588117 h 694304"/>
              <a:gd name="connsiteX80" fmla="*/ 69430 w 2084956"/>
              <a:gd name="connsiteY80" fmla="*/ 606494 h 694304"/>
              <a:gd name="connsiteX81" fmla="*/ 0 w 2084956"/>
              <a:gd name="connsiteY81" fmla="*/ 559528 h 694304"/>
              <a:gd name="connsiteX82" fmla="*/ 524814 w 2084956"/>
              <a:gd name="connsiteY82" fmla="*/ 306311 h 694304"/>
              <a:gd name="connsiteX83" fmla="*/ 949564 w 2084956"/>
              <a:gd name="connsiteY83" fmla="*/ 0 h 694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</a:cxnLst>
            <a:rect l="l" t="t" r="r" b="b"/>
            <a:pathLst>
              <a:path w="2084956" h="694304">
                <a:moveTo>
                  <a:pt x="1229325" y="345109"/>
                </a:moveTo>
                <a:cubicBezTo>
                  <a:pt x="1217072" y="345109"/>
                  <a:pt x="1192567" y="365530"/>
                  <a:pt x="1192567" y="379826"/>
                </a:cubicBezTo>
                <a:cubicBezTo>
                  <a:pt x="1192567" y="383910"/>
                  <a:pt x="1192567" y="385951"/>
                  <a:pt x="1198692" y="385951"/>
                </a:cubicBezTo>
                <a:cubicBezTo>
                  <a:pt x="1208904" y="385951"/>
                  <a:pt x="1235452" y="357362"/>
                  <a:pt x="1237493" y="351237"/>
                </a:cubicBezTo>
                <a:cubicBezTo>
                  <a:pt x="1237493" y="347152"/>
                  <a:pt x="1233409" y="345109"/>
                  <a:pt x="1229325" y="345109"/>
                </a:cubicBezTo>
                <a:close/>
                <a:moveTo>
                  <a:pt x="2029819" y="281805"/>
                </a:moveTo>
                <a:cubicBezTo>
                  <a:pt x="2062492" y="281805"/>
                  <a:pt x="2084956" y="298142"/>
                  <a:pt x="2084956" y="349192"/>
                </a:cubicBezTo>
                <a:cubicBezTo>
                  <a:pt x="2084956" y="439044"/>
                  <a:pt x="1939968" y="516644"/>
                  <a:pt x="1913420" y="516644"/>
                </a:cubicBezTo>
                <a:cubicBezTo>
                  <a:pt x="1907295" y="516644"/>
                  <a:pt x="1899127" y="514601"/>
                  <a:pt x="1899127" y="506433"/>
                </a:cubicBezTo>
                <a:cubicBezTo>
                  <a:pt x="1899127" y="500306"/>
                  <a:pt x="1907295" y="492137"/>
                  <a:pt x="1919547" y="486012"/>
                </a:cubicBezTo>
                <a:cubicBezTo>
                  <a:pt x="2037987" y="426791"/>
                  <a:pt x="2046156" y="371656"/>
                  <a:pt x="2046156" y="347151"/>
                </a:cubicBezTo>
                <a:cubicBezTo>
                  <a:pt x="2046156" y="328772"/>
                  <a:pt x="2037987" y="320604"/>
                  <a:pt x="2025735" y="320604"/>
                </a:cubicBezTo>
                <a:cubicBezTo>
                  <a:pt x="1993062" y="320604"/>
                  <a:pt x="2009398" y="377781"/>
                  <a:pt x="1976725" y="398202"/>
                </a:cubicBezTo>
                <a:cubicBezTo>
                  <a:pt x="1962432" y="406370"/>
                  <a:pt x="1935884" y="408414"/>
                  <a:pt x="1903211" y="412498"/>
                </a:cubicBezTo>
                <a:cubicBezTo>
                  <a:pt x="1876663" y="416582"/>
                  <a:pt x="1872579" y="418623"/>
                  <a:pt x="1856242" y="418623"/>
                </a:cubicBezTo>
                <a:cubicBezTo>
                  <a:pt x="1813360" y="418623"/>
                  <a:pt x="1819485" y="371656"/>
                  <a:pt x="1780686" y="371656"/>
                </a:cubicBezTo>
                <a:cubicBezTo>
                  <a:pt x="1752097" y="371656"/>
                  <a:pt x="1752097" y="412498"/>
                  <a:pt x="1705129" y="412498"/>
                </a:cubicBezTo>
                <a:cubicBezTo>
                  <a:pt x="1680626" y="412498"/>
                  <a:pt x="1658162" y="404329"/>
                  <a:pt x="1656119" y="383909"/>
                </a:cubicBezTo>
                <a:cubicBezTo>
                  <a:pt x="1654078" y="375740"/>
                  <a:pt x="1649994" y="367572"/>
                  <a:pt x="1641825" y="367572"/>
                </a:cubicBezTo>
                <a:cubicBezTo>
                  <a:pt x="1615277" y="367572"/>
                  <a:pt x="1603025" y="424750"/>
                  <a:pt x="1549931" y="424750"/>
                </a:cubicBezTo>
                <a:cubicBezTo>
                  <a:pt x="1531554" y="424750"/>
                  <a:pt x="1521342" y="412498"/>
                  <a:pt x="1509090" y="398202"/>
                </a:cubicBezTo>
                <a:cubicBezTo>
                  <a:pt x="1496839" y="385950"/>
                  <a:pt x="1486628" y="377781"/>
                  <a:pt x="1486628" y="361445"/>
                </a:cubicBezTo>
                <a:cubicBezTo>
                  <a:pt x="1486628" y="351236"/>
                  <a:pt x="1496839" y="332858"/>
                  <a:pt x="1517260" y="332858"/>
                </a:cubicBezTo>
                <a:cubicBezTo>
                  <a:pt x="1558102" y="332858"/>
                  <a:pt x="1525426" y="385950"/>
                  <a:pt x="1560143" y="385950"/>
                </a:cubicBezTo>
                <a:cubicBezTo>
                  <a:pt x="1582604" y="385950"/>
                  <a:pt x="1605068" y="355320"/>
                  <a:pt x="1621405" y="338983"/>
                </a:cubicBezTo>
                <a:cubicBezTo>
                  <a:pt x="1627530" y="334899"/>
                  <a:pt x="1656119" y="300183"/>
                  <a:pt x="1676540" y="300183"/>
                </a:cubicBezTo>
                <a:cubicBezTo>
                  <a:pt x="1690835" y="300183"/>
                  <a:pt x="1694919" y="318563"/>
                  <a:pt x="1694919" y="326731"/>
                </a:cubicBezTo>
                <a:cubicBezTo>
                  <a:pt x="1694919" y="338983"/>
                  <a:pt x="1686751" y="345108"/>
                  <a:pt x="1686751" y="355320"/>
                </a:cubicBezTo>
                <a:cubicBezTo>
                  <a:pt x="1686751" y="367572"/>
                  <a:pt x="1694919" y="379825"/>
                  <a:pt x="1705129" y="379825"/>
                </a:cubicBezTo>
                <a:cubicBezTo>
                  <a:pt x="1717381" y="379825"/>
                  <a:pt x="1741888" y="351236"/>
                  <a:pt x="1764350" y="328772"/>
                </a:cubicBezTo>
                <a:cubicBezTo>
                  <a:pt x="1776602" y="316519"/>
                  <a:pt x="1788855" y="304267"/>
                  <a:pt x="1801107" y="304267"/>
                </a:cubicBezTo>
                <a:cubicBezTo>
                  <a:pt x="1817444" y="304267"/>
                  <a:pt x="1829696" y="312437"/>
                  <a:pt x="1835821" y="341024"/>
                </a:cubicBezTo>
                <a:cubicBezTo>
                  <a:pt x="1841948" y="371656"/>
                  <a:pt x="1841948" y="379825"/>
                  <a:pt x="1872579" y="379825"/>
                </a:cubicBezTo>
                <a:cubicBezTo>
                  <a:pt x="1903211" y="379825"/>
                  <a:pt x="1958346" y="371656"/>
                  <a:pt x="1966516" y="341024"/>
                </a:cubicBezTo>
                <a:cubicBezTo>
                  <a:pt x="1974682" y="314478"/>
                  <a:pt x="1976725" y="283846"/>
                  <a:pt x="2029819" y="281805"/>
                </a:cubicBezTo>
                <a:close/>
                <a:moveTo>
                  <a:pt x="1070046" y="277720"/>
                </a:moveTo>
                <a:cubicBezTo>
                  <a:pt x="1086383" y="277720"/>
                  <a:pt x="1112928" y="285889"/>
                  <a:pt x="1112928" y="314477"/>
                </a:cubicBezTo>
                <a:cubicBezTo>
                  <a:pt x="1112928" y="347151"/>
                  <a:pt x="1018993" y="390035"/>
                  <a:pt x="1018993" y="418624"/>
                </a:cubicBezTo>
                <a:cubicBezTo>
                  <a:pt x="1018993" y="424749"/>
                  <a:pt x="1027161" y="428833"/>
                  <a:pt x="1035329" y="428833"/>
                </a:cubicBezTo>
                <a:cubicBezTo>
                  <a:pt x="1061878" y="428833"/>
                  <a:pt x="1110888" y="408413"/>
                  <a:pt x="1119056" y="408413"/>
                </a:cubicBezTo>
                <a:cubicBezTo>
                  <a:pt x="1123140" y="408413"/>
                  <a:pt x="1127224" y="412497"/>
                  <a:pt x="1127224" y="416581"/>
                </a:cubicBezTo>
                <a:cubicBezTo>
                  <a:pt x="1127224" y="437002"/>
                  <a:pt x="1068003" y="459465"/>
                  <a:pt x="1016952" y="459465"/>
                </a:cubicBezTo>
                <a:cubicBezTo>
                  <a:pt x="984278" y="459465"/>
                  <a:pt x="974067" y="443127"/>
                  <a:pt x="974067" y="432917"/>
                </a:cubicBezTo>
                <a:cubicBezTo>
                  <a:pt x="974067" y="385951"/>
                  <a:pt x="1072087" y="336941"/>
                  <a:pt x="1072087" y="318562"/>
                </a:cubicBezTo>
                <a:cubicBezTo>
                  <a:pt x="1072087" y="314477"/>
                  <a:pt x="1068003" y="310393"/>
                  <a:pt x="1059834" y="310393"/>
                </a:cubicBezTo>
                <a:cubicBezTo>
                  <a:pt x="1041457" y="310393"/>
                  <a:pt x="1008783" y="328773"/>
                  <a:pt x="1000615" y="332857"/>
                </a:cubicBezTo>
                <a:cubicBezTo>
                  <a:pt x="990404" y="336941"/>
                  <a:pt x="976110" y="312436"/>
                  <a:pt x="984278" y="306309"/>
                </a:cubicBezTo>
                <a:cubicBezTo>
                  <a:pt x="992447" y="302225"/>
                  <a:pt x="1029204" y="279761"/>
                  <a:pt x="1070046" y="277720"/>
                </a:cubicBezTo>
                <a:close/>
                <a:moveTo>
                  <a:pt x="1521342" y="189912"/>
                </a:moveTo>
                <a:cubicBezTo>
                  <a:pt x="1541763" y="189912"/>
                  <a:pt x="1558099" y="196039"/>
                  <a:pt x="1558099" y="216460"/>
                </a:cubicBezTo>
                <a:cubicBezTo>
                  <a:pt x="1558099" y="273638"/>
                  <a:pt x="1484582" y="193996"/>
                  <a:pt x="1404943" y="453340"/>
                </a:cubicBezTo>
                <a:cubicBezTo>
                  <a:pt x="1398818" y="469677"/>
                  <a:pt x="1394733" y="488054"/>
                  <a:pt x="1388606" y="508475"/>
                </a:cubicBezTo>
                <a:cubicBezTo>
                  <a:pt x="1386565" y="514602"/>
                  <a:pt x="1380438" y="518686"/>
                  <a:pt x="1372270" y="518686"/>
                </a:cubicBezTo>
                <a:cubicBezTo>
                  <a:pt x="1364101" y="518686"/>
                  <a:pt x="1353892" y="512559"/>
                  <a:pt x="1353892" y="502350"/>
                </a:cubicBezTo>
                <a:cubicBezTo>
                  <a:pt x="1353892" y="486013"/>
                  <a:pt x="1376354" y="426792"/>
                  <a:pt x="1376354" y="408415"/>
                </a:cubicBezTo>
                <a:cubicBezTo>
                  <a:pt x="1376354" y="396162"/>
                  <a:pt x="1372270" y="394119"/>
                  <a:pt x="1368185" y="394119"/>
                </a:cubicBezTo>
                <a:cubicBezTo>
                  <a:pt x="1355933" y="394119"/>
                  <a:pt x="1339596" y="420667"/>
                  <a:pt x="1313051" y="420667"/>
                </a:cubicBezTo>
                <a:cubicBezTo>
                  <a:pt x="1266082" y="420667"/>
                  <a:pt x="1272209" y="383910"/>
                  <a:pt x="1251788" y="383910"/>
                </a:cubicBezTo>
                <a:cubicBezTo>
                  <a:pt x="1229325" y="383910"/>
                  <a:pt x="1237493" y="430876"/>
                  <a:pt x="1200736" y="430876"/>
                </a:cubicBezTo>
                <a:cubicBezTo>
                  <a:pt x="1170106" y="430876"/>
                  <a:pt x="1155810" y="410456"/>
                  <a:pt x="1155810" y="392078"/>
                </a:cubicBezTo>
                <a:cubicBezTo>
                  <a:pt x="1155810" y="349193"/>
                  <a:pt x="1217072" y="310395"/>
                  <a:pt x="1253829" y="310395"/>
                </a:cubicBezTo>
                <a:cubicBezTo>
                  <a:pt x="1308966" y="310395"/>
                  <a:pt x="1274250" y="387994"/>
                  <a:pt x="1313051" y="387994"/>
                </a:cubicBezTo>
                <a:cubicBezTo>
                  <a:pt x="1335512" y="387994"/>
                  <a:pt x="1435575" y="322648"/>
                  <a:pt x="1472332" y="222585"/>
                </a:cubicBezTo>
                <a:cubicBezTo>
                  <a:pt x="1480500" y="204207"/>
                  <a:pt x="1500921" y="185828"/>
                  <a:pt x="1521342" y="189912"/>
                </a:cubicBezTo>
                <a:close/>
                <a:moveTo>
                  <a:pt x="949564" y="0"/>
                </a:moveTo>
                <a:cubicBezTo>
                  <a:pt x="974067" y="0"/>
                  <a:pt x="1055750" y="6128"/>
                  <a:pt x="1055750" y="28589"/>
                </a:cubicBezTo>
                <a:cubicBezTo>
                  <a:pt x="1055750" y="49010"/>
                  <a:pt x="998574" y="34714"/>
                  <a:pt x="955690" y="34714"/>
                </a:cubicBezTo>
                <a:cubicBezTo>
                  <a:pt x="806619" y="34714"/>
                  <a:pt x="667756" y="175618"/>
                  <a:pt x="584032" y="289974"/>
                </a:cubicBezTo>
                <a:cubicBezTo>
                  <a:pt x="661631" y="273638"/>
                  <a:pt x="741273" y="263428"/>
                  <a:pt x="780071" y="263428"/>
                </a:cubicBezTo>
                <a:cubicBezTo>
                  <a:pt x="871964" y="263428"/>
                  <a:pt x="896471" y="296102"/>
                  <a:pt x="910764" y="314479"/>
                </a:cubicBezTo>
                <a:cubicBezTo>
                  <a:pt x="918932" y="326732"/>
                  <a:pt x="910764" y="336943"/>
                  <a:pt x="896471" y="332859"/>
                </a:cubicBezTo>
                <a:cubicBezTo>
                  <a:pt x="884218" y="328773"/>
                  <a:pt x="865838" y="302227"/>
                  <a:pt x="796408" y="302227"/>
                </a:cubicBezTo>
                <a:cubicBezTo>
                  <a:pt x="704516" y="302227"/>
                  <a:pt x="614665" y="324691"/>
                  <a:pt x="555444" y="341025"/>
                </a:cubicBezTo>
                <a:cubicBezTo>
                  <a:pt x="486013" y="459467"/>
                  <a:pt x="463551" y="657547"/>
                  <a:pt x="663674" y="657547"/>
                </a:cubicBezTo>
                <a:cubicBezTo>
                  <a:pt x="739230" y="657547"/>
                  <a:pt x="810701" y="620790"/>
                  <a:pt x="865838" y="592201"/>
                </a:cubicBezTo>
                <a:cubicBezTo>
                  <a:pt x="878091" y="586073"/>
                  <a:pt x="886259" y="602412"/>
                  <a:pt x="876050" y="608537"/>
                </a:cubicBezTo>
                <a:cubicBezTo>
                  <a:pt x="820913" y="641210"/>
                  <a:pt x="733105" y="694304"/>
                  <a:pt x="645295" y="694304"/>
                </a:cubicBezTo>
                <a:cubicBezTo>
                  <a:pt x="459467" y="694304"/>
                  <a:pt x="414542" y="508477"/>
                  <a:pt x="494181" y="357364"/>
                </a:cubicBezTo>
                <a:cubicBezTo>
                  <a:pt x="289974" y="418626"/>
                  <a:pt x="53094" y="510518"/>
                  <a:pt x="53094" y="551359"/>
                </a:cubicBezTo>
                <a:cubicBezTo>
                  <a:pt x="53094" y="567696"/>
                  <a:pt x="104145" y="565653"/>
                  <a:pt x="104145" y="588117"/>
                </a:cubicBezTo>
                <a:cubicBezTo>
                  <a:pt x="104145" y="598328"/>
                  <a:pt x="89851" y="606494"/>
                  <a:pt x="69430" y="606494"/>
                </a:cubicBezTo>
                <a:cubicBezTo>
                  <a:pt x="28589" y="606494"/>
                  <a:pt x="0" y="577907"/>
                  <a:pt x="0" y="559528"/>
                </a:cubicBezTo>
                <a:cubicBezTo>
                  <a:pt x="0" y="465592"/>
                  <a:pt x="406373" y="338984"/>
                  <a:pt x="524814" y="306311"/>
                </a:cubicBezTo>
                <a:cubicBezTo>
                  <a:pt x="696348" y="59221"/>
                  <a:pt x="861754" y="0"/>
                  <a:pt x="949564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nl-NL" dirty="0"/>
              <a:t> </a:t>
            </a:r>
          </a:p>
        </p:txBody>
      </p:sp>
      <p:sp>
        <p:nvSpPr>
          <p:cNvPr id="81" name="Tijdelijke aanduiding voor tekst 143">
            <a:extLst>
              <a:ext uri="{FF2B5EF4-FFF2-40B4-BE49-F238E27FC236}">
                <a16:creationId xmlns:a16="http://schemas.microsoft.com/office/drawing/2014/main" id="{65AF076A-EDB3-4F71-B89B-360D86CAC1D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39505" y="5908884"/>
            <a:ext cx="3381331" cy="401383"/>
          </a:xfrm>
          <a:custGeom>
            <a:avLst/>
            <a:gdLst>
              <a:gd name="connsiteX0" fmla="*/ 1853937 w 4627560"/>
              <a:gd name="connsiteY0" fmla="*/ 635556 h 1990725"/>
              <a:gd name="connsiteX1" fmla="*/ 1819207 w 4627560"/>
              <a:gd name="connsiteY1" fmla="*/ 651765 h 1990725"/>
              <a:gd name="connsiteX2" fmla="*/ 1835414 w 4627560"/>
              <a:gd name="connsiteY2" fmla="*/ 665656 h 1990725"/>
              <a:gd name="connsiteX3" fmla="*/ 1858569 w 4627560"/>
              <a:gd name="connsiteY3" fmla="*/ 637872 h 1990725"/>
              <a:gd name="connsiteX4" fmla="*/ 1858569 w 4627560"/>
              <a:gd name="connsiteY4" fmla="*/ 635556 h 1990725"/>
              <a:gd name="connsiteX5" fmla="*/ 392950 w 4627560"/>
              <a:gd name="connsiteY5" fmla="*/ 635556 h 1990725"/>
              <a:gd name="connsiteX6" fmla="*/ 358220 w 4627560"/>
              <a:gd name="connsiteY6" fmla="*/ 651765 h 1990725"/>
              <a:gd name="connsiteX7" fmla="*/ 374427 w 4627560"/>
              <a:gd name="connsiteY7" fmla="*/ 665656 h 1990725"/>
              <a:gd name="connsiteX8" fmla="*/ 397582 w 4627560"/>
              <a:gd name="connsiteY8" fmla="*/ 637872 h 1990725"/>
              <a:gd name="connsiteX9" fmla="*/ 397582 w 4627560"/>
              <a:gd name="connsiteY9" fmla="*/ 635556 h 1990725"/>
              <a:gd name="connsiteX10" fmla="*/ 1379291 w 4627560"/>
              <a:gd name="connsiteY10" fmla="*/ 600826 h 1990725"/>
              <a:gd name="connsiteX11" fmla="*/ 1351506 w 4627560"/>
              <a:gd name="connsiteY11" fmla="*/ 633242 h 1990725"/>
              <a:gd name="connsiteX12" fmla="*/ 1376975 w 4627560"/>
              <a:gd name="connsiteY12" fmla="*/ 665656 h 1990725"/>
              <a:gd name="connsiteX13" fmla="*/ 1404759 w 4627560"/>
              <a:gd name="connsiteY13" fmla="*/ 633242 h 1990725"/>
              <a:gd name="connsiteX14" fmla="*/ 1379291 w 4627560"/>
              <a:gd name="connsiteY14" fmla="*/ 600826 h 1990725"/>
              <a:gd name="connsiteX15" fmla="*/ 812029 w 4627560"/>
              <a:gd name="connsiteY15" fmla="*/ 598513 h 1990725"/>
              <a:gd name="connsiteX16" fmla="*/ 786560 w 4627560"/>
              <a:gd name="connsiteY16" fmla="*/ 628611 h 1990725"/>
              <a:gd name="connsiteX17" fmla="*/ 814344 w 4627560"/>
              <a:gd name="connsiteY17" fmla="*/ 661026 h 1990725"/>
              <a:gd name="connsiteX18" fmla="*/ 837498 w 4627560"/>
              <a:gd name="connsiteY18" fmla="*/ 628611 h 1990725"/>
              <a:gd name="connsiteX19" fmla="*/ 812029 w 4627560"/>
              <a:gd name="connsiteY19" fmla="*/ 598513 h 1990725"/>
              <a:gd name="connsiteX20" fmla="*/ 2127149 w 4627560"/>
              <a:gd name="connsiteY20" fmla="*/ 596197 h 1990725"/>
              <a:gd name="connsiteX21" fmla="*/ 2101680 w 4627560"/>
              <a:gd name="connsiteY21" fmla="*/ 619350 h 1990725"/>
              <a:gd name="connsiteX22" fmla="*/ 2147987 w 4627560"/>
              <a:gd name="connsiteY22" fmla="*/ 619350 h 1990725"/>
              <a:gd name="connsiteX23" fmla="*/ 2127149 w 4627560"/>
              <a:gd name="connsiteY23" fmla="*/ 596197 h 1990725"/>
              <a:gd name="connsiteX24" fmla="*/ 1138495 w 4627560"/>
              <a:gd name="connsiteY24" fmla="*/ 577673 h 1990725"/>
              <a:gd name="connsiteX25" fmla="*/ 1163963 w 4627560"/>
              <a:gd name="connsiteY25" fmla="*/ 577673 h 1990725"/>
              <a:gd name="connsiteX26" fmla="*/ 1163963 w 4627560"/>
              <a:gd name="connsiteY26" fmla="*/ 684178 h 1990725"/>
              <a:gd name="connsiteX27" fmla="*/ 1138495 w 4627560"/>
              <a:gd name="connsiteY27" fmla="*/ 684178 h 1990725"/>
              <a:gd name="connsiteX28" fmla="*/ 573548 w 4627560"/>
              <a:gd name="connsiteY28" fmla="*/ 577673 h 1990725"/>
              <a:gd name="connsiteX29" fmla="*/ 599016 w 4627560"/>
              <a:gd name="connsiteY29" fmla="*/ 577673 h 1990725"/>
              <a:gd name="connsiteX30" fmla="*/ 599016 w 4627560"/>
              <a:gd name="connsiteY30" fmla="*/ 684178 h 1990725"/>
              <a:gd name="connsiteX31" fmla="*/ 573548 w 4627560"/>
              <a:gd name="connsiteY31" fmla="*/ 684178 h 1990725"/>
              <a:gd name="connsiteX32" fmla="*/ 2261441 w 4627560"/>
              <a:gd name="connsiteY32" fmla="*/ 575358 h 1990725"/>
              <a:gd name="connsiteX33" fmla="*/ 2266071 w 4627560"/>
              <a:gd name="connsiteY33" fmla="*/ 575358 h 1990725"/>
              <a:gd name="connsiteX34" fmla="*/ 2266071 w 4627560"/>
              <a:gd name="connsiteY34" fmla="*/ 600827 h 1990725"/>
              <a:gd name="connsiteX35" fmla="*/ 2259125 w 4627560"/>
              <a:gd name="connsiteY35" fmla="*/ 600827 h 1990725"/>
              <a:gd name="connsiteX36" fmla="*/ 2229025 w 4627560"/>
              <a:gd name="connsiteY36" fmla="*/ 623981 h 1990725"/>
              <a:gd name="connsiteX37" fmla="*/ 2226710 w 4627560"/>
              <a:gd name="connsiteY37" fmla="*/ 640188 h 1990725"/>
              <a:gd name="connsiteX38" fmla="*/ 2226710 w 4627560"/>
              <a:gd name="connsiteY38" fmla="*/ 684179 h 1990725"/>
              <a:gd name="connsiteX39" fmla="*/ 2201241 w 4627560"/>
              <a:gd name="connsiteY39" fmla="*/ 684179 h 1990725"/>
              <a:gd name="connsiteX40" fmla="*/ 2201241 w 4627560"/>
              <a:gd name="connsiteY40" fmla="*/ 577674 h 1990725"/>
              <a:gd name="connsiteX41" fmla="*/ 2226710 w 4627560"/>
              <a:gd name="connsiteY41" fmla="*/ 577674 h 1990725"/>
              <a:gd name="connsiteX42" fmla="*/ 2226710 w 4627560"/>
              <a:gd name="connsiteY42" fmla="*/ 596197 h 1990725"/>
              <a:gd name="connsiteX43" fmla="*/ 2226710 w 4627560"/>
              <a:gd name="connsiteY43" fmla="*/ 603142 h 1990725"/>
              <a:gd name="connsiteX44" fmla="*/ 2261441 w 4627560"/>
              <a:gd name="connsiteY44" fmla="*/ 575358 h 1990725"/>
              <a:gd name="connsiteX45" fmla="*/ 2129464 w 4627560"/>
              <a:gd name="connsiteY45" fmla="*/ 575358 h 1990725"/>
              <a:gd name="connsiteX46" fmla="*/ 2175771 w 4627560"/>
              <a:gd name="connsiteY46" fmla="*/ 626297 h 1990725"/>
              <a:gd name="connsiteX47" fmla="*/ 2175771 w 4627560"/>
              <a:gd name="connsiteY47" fmla="*/ 635558 h 1990725"/>
              <a:gd name="connsiteX48" fmla="*/ 2101680 w 4627560"/>
              <a:gd name="connsiteY48" fmla="*/ 635558 h 1990725"/>
              <a:gd name="connsiteX49" fmla="*/ 2134096 w 4627560"/>
              <a:gd name="connsiteY49" fmla="*/ 663343 h 1990725"/>
              <a:gd name="connsiteX50" fmla="*/ 2164194 w 4627560"/>
              <a:gd name="connsiteY50" fmla="*/ 651765 h 1990725"/>
              <a:gd name="connsiteX51" fmla="*/ 2173455 w 4627560"/>
              <a:gd name="connsiteY51" fmla="*/ 670288 h 1990725"/>
              <a:gd name="connsiteX52" fmla="*/ 2131780 w 4627560"/>
              <a:gd name="connsiteY52" fmla="*/ 686495 h 1990725"/>
              <a:gd name="connsiteX53" fmla="*/ 2073896 w 4627560"/>
              <a:gd name="connsiteY53" fmla="*/ 630927 h 1990725"/>
              <a:gd name="connsiteX54" fmla="*/ 2129464 w 4627560"/>
              <a:gd name="connsiteY54" fmla="*/ 575358 h 1990725"/>
              <a:gd name="connsiteX55" fmla="*/ 1499691 w 4627560"/>
              <a:gd name="connsiteY55" fmla="*/ 575358 h 1990725"/>
              <a:gd name="connsiteX56" fmla="*/ 1534421 w 4627560"/>
              <a:gd name="connsiteY56" fmla="*/ 586935 h 1990725"/>
              <a:gd name="connsiteX57" fmla="*/ 1522843 w 4627560"/>
              <a:gd name="connsiteY57" fmla="*/ 607774 h 1990725"/>
              <a:gd name="connsiteX58" fmla="*/ 1497375 w 4627560"/>
              <a:gd name="connsiteY58" fmla="*/ 598513 h 1990725"/>
              <a:gd name="connsiteX59" fmla="*/ 1483484 w 4627560"/>
              <a:gd name="connsiteY59" fmla="*/ 607774 h 1990725"/>
              <a:gd name="connsiteX60" fmla="*/ 1534421 w 4627560"/>
              <a:gd name="connsiteY60" fmla="*/ 654081 h 1990725"/>
              <a:gd name="connsiteX61" fmla="*/ 1492745 w 4627560"/>
              <a:gd name="connsiteY61" fmla="*/ 686495 h 1990725"/>
              <a:gd name="connsiteX62" fmla="*/ 1451068 w 4627560"/>
              <a:gd name="connsiteY62" fmla="*/ 670288 h 1990725"/>
              <a:gd name="connsiteX63" fmla="*/ 1464961 w 4627560"/>
              <a:gd name="connsiteY63" fmla="*/ 654081 h 1990725"/>
              <a:gd name="connsiteX64" fmla="*/ 1495059 w 4627560"/>
              <a:gd name="connsiteY64" fmla="*/ 665657 h 1990725"/>
              <a:gd name="connsiteX65" fmla="*/ 1508952 w 4627560"/>
              <a:gd name="connsiteY65" fmla="*/ 656395 h 1990725"/>
              <a:gd name="connsiteX66" fmla="*/ 1458013 w 4627560"/>
              <a:gd name="connsiteY66" fmla="*/ 607774 h 1990725"/>
              <a:gd name="connsiteX67" fmla="*/ 1499691 w 4627560"/>
              <a:gd name="connsiteY67" fmla="*/ 575358 h 1990725"/>
              <a:gd name="connsiteX68" fmla="*/ 1261207 w 4627560"/>
              <a:gd name="connsiteY68" fmla="*/ 575358 h 1990725"/>
              <a:gd name="connsiteX69" fmla="*/ 1298253 w 4627560"/>
              <a:gd name="connsiteY69" fmla="*/ 614720 h 1990725"/>
              <a:gd name="connsiteX70" fmla="*/ 1298253 w 4627560"/>
              <a:gd name="connsiteY70" fmla="*/ 684179 h 1990725"/>
              <a:gd name="connsiteX71" fmla="*/ 1272784 w 4627560"/>
              <a:gd name="connsiteY71" fmla="*/ 684179 h 1990725"/>
              <a:gd name="connsiteX72" fmla="*/ 1272784 w 4627560"/>
              <a:gd name="connsiteY72" fmla="*/ 621665 h 1990725"/>
              <a:gd name="connsiteX73" fmla="*/ 1256577 w 4627560"/>
              <a:gd name="connsiteY73" fmla="*/ 600827 h 1990725"/>
              <a:gd name="connsiteX74" fmla="*/ 1228793 w 4627560"/>
              <a:gd name="connsiteY74" fmla="*/ 621665 h 1990725"/>
              <a:gd name="connsiteX75" fmla="*/ 1226477 w 4627560"/>
              <a:gd name="connsiteY75" fmla="*/ 635558 h 1990725"/>
              <a:gd name="connsiteX76" fmla="*/ 1226477 w 4627560"/>
              <a:gd name="connsiteY76" fmla="*/ 684179 h 1990725"/>
              <a:gd name="connsiteX77" fmla="*/ 1198693 w 4627560"/>
              <a:gd name="connsiteY77" fmla="*/ 684179 h 1990725"/>
              <a:gd name="connsiteX78" fmla="*/ 1198693 w 4627560"/>
              <a:gd name="connsiteY78" fmla="*/ 577674 h 1990725"/>
              <a:gd name="connsiteX79" fmla="*/ 1224161 w 4627560"/>
              <a:gd name="connsiteY79" fmla="*/ 577674 h 1990725"/>
              <a:gd name="connsiteX80" fmla="*/ 1224161 w 4627560"/>
              <a:gd name="connsiteY80" fmla="*/ 591565 h 1990725"/>
              <a:gd name="connsiteX81" fmla="*/ 1224161 w 4627560"/>
              <a:gd name="connsiteY81" fmla="*/ 598513 h 1990725"/>
              <a:gd name="connsiteX82" fmla="*/ 1261207 w 4627560"/>
              <a:gd name="connsiteY82" fmla="*/ 575358 h 1990725"/>
              <a:gd name="connsiteX83" fmla="*/ 805083 w 4627560"/>
              <a:gd name="connsiteY83" fmla="*/ 575358 h 1990725"/>
              <a:gd name="connsiteX84" fmla="*/ 837498 w 4627560"/>
              <a:gd name="connsiteY84" fmla="*/ 589251 h 1990725"/>
              <a:gd name="connsiteX85" fmla="*/ 837498 w 4627560"/>
              <a:gd name="connsiteY85" fmla="*/ 586935 h 1990725"/>
              <a:gd name="connsiteX86" fmla="*/ 837498 w 4627560"/>
              <a:gd name="connsiteY86" fmla="*/ 577674 h 1990725"/>
              <a:gd name="connsiteX87" fmla="*/ 862967 w 4627560"/>
              <a:gd name="connsiteY87" fmla="*/ 577674 h 1990725"/>
              <a:gd name="connsiteX88" fmla="*/ 862967 w 4627560"/>
              <a:gd name="connsiteY88" fmla="*/ 677233 h 1990725"/>
              <a:gd name="connsiteX89" fmla="*/ 807399 w 4627560"/>
              <a:gd name="connsiteY89" fmla="*/ 728172 h 1990725"/>
              <a:gd name="connsiteX90" fmla="*/ 770353 w 4627560"/>
              <a:gd name="connsiteY90" fmla="*/ 718910 h 1990725"/>
              <a:gd name="connsiteX91" fmla="*/ 777299 w 4627560"/>
              <a:gd name="connsiteY91" fmla="*/ 698072 h 1990725"/>
              <a:gd name="connsiteX92" fmla="*/ 807399 w 4627560"/>
              <a:gd name="connsiteY92" fmla="*/ 705018 h 1990725"/>
              <a:gd name="connsiteX93" fmla="*/ 837498 w 4627560"/>
              <a:gd name="connsiteY93" fmla="*/ 679549 h 1990725"/>
              <a:gd name="connsiteX94" fmla="*/ 837498 w 4627560"/>
              <a:gd name="connsiteY94" fmla="*/ 672604 h 1990725"/>
              <a:gd name="connsiteX95" fmla="*/ 837498 w 4627560"/>
              <a:gd name="connsiteY95" fmla="*/ 667972 h 1990725"/>
              <a:gd name="connsiteX96" fmla="*/ 807399 w 4627560"/>
              <a:gd name="connsiteY96" fmla="*/ 681865 h 1990725"/>
              <a:gd name="connsiteX97" fmla="*/ 758776 w 4627560"/>
              <a:gd name="connsiteY97" fmla="*/ 628611 h 1990725"/>
              <a:gd name="connsiteX98" fmla="*/ 805083 w 4627560"/>
              <a:gd name="connsiteY98" fmla="*/ 575358 h 1990725"/>
              <a:gd name="connsiteX99" fmla="*/ 696261 w 4627560"/>
              <a:gd name="connsiteY99" fmla="*/ 575358 h 1990725"/>
              <a:gd name="connsiteX100" fmla="*/ 733306 w 4627560"/>
              <a:gd name="connsiteY100" fmla="*/ 614720 h 1990725"/>
              <a:gd name="connsiteX101" fmla="*/ 733306 w 4627560"/>
              <a:gd name="connsiteY101" fmla="*/ 684179 h 1990725"/>
              <a:gd name="connsiteX102" fmla="*/ 707838 w 4627560"/>
              <a:gd name="connsiteY102" fmla="*/ 684179 h 1990725"/>
              <a:gd name="connsiteX103" fmla="*/ 707838 w 4627560"/>
              <a:gd name="connsiteY103" fmla="*/ 621665 h 1990725"/>
              <a:gd name="connsiteX104" fmla="*/ 691631 w 4627560"/>
              <a:gd name="connsiteY104" fmla="*/ 600827 h 1990725"/>
              <a:gd name="connsiteX105" fmla="*/ 663846 w 4627560"/>
              <a:gd name="connsiteY105" fmla="*/ 621665 h 1990725"/>
              <a:gd name="connsiteX106" fmla="*/ 661531 w 4627560"/>
              <a:gd name="connsiteY106" fmla="*/ 635558 h 1990725"/>
              <a:gd name="connsiteX107" fmla="*/ 661531 w 4627560"/>
              <a:gd name="connsiteY107" fmla="*/ 684179 h 1990725"/>
              <a:gd name="connsiteX108" fmla="*/ 636062 w 4627560"/>
              <a:gd name="connsiteY108" fmla="*/ 684179 h 1990725"/>
              <a:gd name="connsiteX109" fmla="*/ 636062 w 4627560"/>
              <a:gd name="connsiteY109" fmla="*/ 577674 h 1990725"/>
              <a:gd name="connsiteX110" fmla="*/ 659215 w 4627560"/>
              <a:gd name="connsiteY110" fmla="*/ 577674 h 1990725"/>
              <a:gd name="connsiteX111" fmla="*/ 659215 w 4627560"/>
              <a:gd name="connsiteY111" fmla="*/ 591565 h 1990725"/>
              <a:gd name="connsiteX112" fmla="*/ 659215 w 4627560"/>
              <a:gd name="connsiteY112" fmla="*/ 598513 h 1990725"/>
              <a:gd name="connsiteX113" fmla="*/ 696261 w 4627560"/>
              <a:gd name="connsiteY113" fmla="*/ 575358 h 1990725"/>
              <a:gd name="connsiteX114" fmla="*/ 1842362 w 4627560"/>
              <a:gd name="connsiteY114" fmla="*/ 573042 h 1990725"/>
              <a:gd name="connsiteX115" fmla="*/ 1886353 w 4627560"/>
              <a:gd name="connsiteY115" fmla="*/ 614719 h 1990725"/>
              <a:gd name="connsiteX116" fmla="*/ 1886353 w 4627560"/>
              <a:gd name="connsiteY116" fmla="*/ 684179 h 1990725"/>
              <a:gd name="connsiteX117" fmla="*/ 1860884 w 4627560"/>
              <a:gd name="connsiteY117" fmla="*/ 684179 h 1990725"/>
              <a:gd name="connsiteX118" fmla="*/ 1860884 w 4627560"/>
              <a:gd name="connsiteY118" fmla="*/ 674918 h 1990725"/>
              <a:gd name="connsiteX119" fmla="*/ 1860884 w 4627560"/>
              <a:gd name="connsiteY119" fmla="*/ 667972 h 1990725"/>
              <a:gd name="connsiteX120" fmla="*/ 1828469 w 4627560"/>
              <a:gd name="connsiteY120" fmla="*/ 686495 h 1990725"/>
              <a:gd name="connsiteX121" fmla="*/ 1791423 w 4627560"/>
              <a:gd name="connsiteY121" fmla="*/ 654079 h 1990725"/>
              <a:gd name="connsiteX122" fmla="*/ 1856253 w 4627560"/>
              <a:gd name="connsiteY122" fmla="*/ 617034 h 1990725"/>
              <a:gd name="connsiteX123" fmla="*/ 1860884 w 4627560"/>
              <a:gd name="connsiteY123" fmla="*/ 617034 h 1990725"/>
              <a:gd name="connsiteX124" fmla="*/ 1860884 w 4627560"/>
              <a:gd name="connsiteY124" fmla="*/ 614719 h 1990725"/>
              <a:gd name="connsiteX125" fmla="*/ 1840046 w 4627560"/>
              <a:gd name="connsiteY125" fmla="*/ 596195 h 1990725"/>
              <a:gd name="connsiteX126" fmla="*/ 1809946 w 4627560"/>
              <a:gd name="connsiteY126" fmla="*/ 605458 h 1990725"/>
              <a:gd name="connsiteX127" fmla="*/ 1800685 w 4627560"/>
              <a:gd name="connsiteY127" fmla="*/ 586935 h 1990725"/>
              <a:gd name="connsiteX128" fmla="*/ 1842362 w 4627560"/>
              <a:gd name="connsiteY128" fmla="*/ 573042 h 1990725"/>
              <a:gd name="connsiteX129" fmla="*/ 379059 w 4627560"/>
              <a:gd name="connsiteY129" fmla="*/ 573042 h 1990725"/>
              <a:gd name="connsiteX130" fmla="*/ 423050 w 4627560"/>
              <a:gd name="connsiteY130" fmla="*/ 614719 h 1990725"/>
              <a:gd name="connsiteX131" fmla="*/ 423050 w 4627560"/>
              <a:gd name="connsiteY131" fmla="*/ 684179 h 1990725"/>
              <a:gd name="connsiteX132" fmla="*/ 397582 w 4627560"/>
              <a:gd name="connsiteY132" fmla="*/ 684179 h 1990725"/>
              <a:gd name="connsiteX133" fmla="*/ 397582 w 4627560"/>
              <a:gd name="connsiteY133" fmla="*/ 674918 h 1990725"/>
              <a:gd name="connsiteX134" fmla="*/ 397582 w 4627560"/>
              <a:gd name="connsiteY134" fmla="*/ 667972 h 1990725"/>
              <a:gd name="connsiteX135" fmla="*/ 365166 w 4627560"/>
              <a:gd name="connsiteY135" fmla="*/ 686495 h 1990725"/>
              <a:gd name="connsiteX136" fmla="*/ 328120 w 4627560"/>
              <a:gd name="connsiteY136" fmla="*/ 654079 h 1990725"/>
              <a:gd name="connsiteX137" fmla="*/ 392950 w 4627560"/>
              <a:gd name="connsiteY137" fmla="*/ 617034 h 1990725"/>
              <a:gd name="connsiteX138" fmla="*/ 397582 w 4627560"/>
              <a:gd name="connsiteY138" fmla="*/ 617034 h 1990725"/>
              <a:gd name="connsiteX139" fmla="*/ 397582 w 4627560"/>
              <a:gd name="connsiteY139" fmla="*/ 614719 h 1990725"/>
              <a:gd name="connsiteX140" fmla="*/ 376743 w 4627560"/>
              <a:gd name="connsiteY140" fmla="*/ 596195 h 1990725"/>
              <a:gd name="connsiteX141" fmla="*/ 346643 w 4627560"/>
              <a:gd name="connsiteY141" fmla="*/ 605458 h 1990725"/>
              <a:gd name="connsiteX142" fmla="*/ 337381 w 4627560"/>
              <a:gd name="connsiteY142" fmla="*/ 586935 h 1990725"/>
              <a:gd name="connsiteX143" fmla="*/ 379059 w 4627560"/>
              <a:gd name="connsiteY143" fmla="*/ 573042 h 1990725"/>
              <a:gd name="connsiteX144" fmla="*/ 2004437 w 4627560"/>
              <a:gd name="connsiteY144" fmla="*/ 549888 h 1990725"/>
              <a:gd name="connsiteX145" fmla="*/ 2029906 w 4627560"/>
              <a:gd name="connsiteY145" fmla="*/ 549888 h 1990725"/>
              <a:gd name="connsiteX146" fmla="*/ 2029906 w 4627560"/>
              <a:gd name="connsiteY146" fmla="*/ 579988 h 1990725"/>
              <a:gd name="connsiteX147" fmla="*/ 2053058 w 4627560"/>
              <a:gd name="connsiteY147" fmla="*/ 579988 h 1990725"/>
              <a:gd name="connsiteX148" fmla="*/ 2053058 w 4627560"/>
              <a:gd name="connsiteY148" fmla="*/ 600827 h 1990725"/>
              <a:gd name="connsiteX149" fmla="*/ 2029906 w 4627560"/>
              <a:gd name="connsiteY149" fmla="*/ 600827 h 1990725"/>
              <a:gd name="connsiteX150" fmla="*/ 2029906 w 4627560"/>
              <a:gd name="connsiteY150" fmla="*/ 642502 h 1990725"/>
              <a:gd name="connsiteX151" fmla="*/ 2050744 w 4627560"/>
              <a:gd name="connsiteY151" fmla="*/ 663341 h 1990725"/>
              <a:gd name="connsiteX152" fmla="*/ 2055374 w 4627560"/>
              <a:gd name="connsiteY152" fmla="*/ 663341 h 1990725"/>
              <a:gd name="connsiteX153" fmla="*/ 2055374 w 4627560"/>
              <a:gd name="connsiteY153" fmla="*/ 686493 h 1990725"/>
              <a:gd name="connsiteX154" fmla="*/ 2046113 w 4627560"/>
              <a:gd name="connsiteY154" fmla="*/ 686493 h 1990725"/>
              <a:gd name="connsiteX155" fmla="*/ 2002121 w 4627560"/>
              <a:gd name="connsiteY155" fmla="*/ 647134 h 1990725"/>
              <a:gd name="connsiteX156" fmla="*/ 2002121 w 4627560"/>
              <a:gd name="connsiteY156" fmla="*/ 600827 h 1990725"/>
              <a:gd name="connsiteX157" fmla="*/ 1990544 w 4627560"/>
              <a:gd name="connsiteY157" fmla="*/ 600827 h 1990725"/>
              <a:gd name="connsiteX158" fmla="*/ 1990544 w 4627560"/>
              <a:gd name="connsiteY158" fmla="*/ 579988 h 1990725"/>
              <a:gd name="connsiteX159" fmla="*/ 2004437 w 4627560"/>
              <a:gd name="connsiteY159" fmla="*/ 579988 h 1990725"/>
              <a:gd name="connsiteX160" fmla="*/ 1921084 w 4627560"/>
              <a:gd name="connsiteY160" fmla="*/ 549888 h 1990725"/>
              <a:gd name="connsiteX161" fmla="*/ 1946553 w 4627560"/>
              <a:gd name="connsiteY161" fmla="*/ 549888 h 1990725"/>
              <a:gd name="connsiteX162" fmla="*/ 1946553 w 4627560"/>
              <a:gd name="connsiteY162" fmla="*/ 579988 h 1990725"/>
              <a:gd name="connsiteX163" fmla="*/ 1969705 w 4627560"/>
              <a:gd name="connsiteY163" fmla="*/ 579988 h 1990725"/>
              <a:gd name="connsiteX164" fmla="*/ 1969705 w 4627560"/>
              <a:gd name="connsiteY164" fmla="*/ 600827 h 1990725"/>
              <a:gd name="connsiteX165" fmla="*/ 1946553 w 4627560"/>
              <a:gd name="connsiteY165" fmla="*/ 600827 h 1990725"/>
              <a:gd name="connsiteX166" fmla="*/ 1946553 w 4627560"/>
              <a:gd name="connsiteY166" fmla="*/ 642502 h 1990725"/>
              <a:gd name="connsiteX167" fmla="*/ 1967391 w 4627560"/>
              <a:gd name="connsiteY167" fmla="*/ 663341 h 1990725"/>
              <a:gd name="connsiteX168" fmla="*/ 1972021 w 4627560"/>
              <a:gd name="connsiteY168" fmla="*/ 663341 h 1990725"/>
              <a:gd name="connsiteX169" fmla="*/ 1972021 w 4627560"/>
              <a:gd name="connsiteY169" fmla="*/ 686493 h 1990725"/>
              <a:gd name="connsiteX170" fmla="*/ 1962760 w 4627560"/>
              <a:gd name="connsiteY170" fmla="*/ 686493 h 1990725"/>
              <a:gd name="connsiteX171" fmla="*/ 1918768 w 4627560"/>
              <a:gd name="connsiteY171" fmla="*/ 647134 h 1990725"/>
              <a:gd name="connsiteX172" fmla="*/ 1918768 w 4627560"/>
              <a:gd name="connsiteY172" fmla="*/ 600827 h 1990725"/>
              <a:gd name="connsiteX173" fmla="*/ 1907191 w 4627560"/>
              <a:gd name="connsiteY173" fmla="*/ 600827 h 1990725"/>
              <a:gd name="connsiteX174" fmla="*/ 1907191 w 4627560"/>
              <a:gd name="connsiteY174" fmla="*/ 579988 h 1990725"/>
              <a:gd name="connsiteX175" fmla="*/ 1921084 w 4627560"/>
              <a:gd name="connsiteY175" fmla="*/ 579988 h 1990725"/>
              <a:gd name="connsiteX176" fmla="*/ 1627033 w 4627560"/>
              <a:gd name="connsiteY176" fmla="*/ 535996 h 1990725"/>
              <a:gd name="connsiteX177" fmla="*/ 1654818 w 4627560"/>
              <a:gd name="connsiteY177" fmla="*/ 535996 h 1990725"/>
              <a:gd name="connsiteX178" fmla="*/ 1684916 w 4627560"/>
              <a:gd name="connsiteY178" fmla="*/ 610087 h 1990725"/>
              <a:gd name="connsiteX179" fmla="*/ 1691863 w 4627560"/>
              <a:gd name="connsiteY179" fmla="*/ 630926 h 1990725"/>
              <a:gd name="connsiteX180" fmla="*/ 1698809 w 4627560"/>
              <a:gd name="connsiteY180" fmla="*/ 610087 h 1990725"/>
              <a:gd name="connsiteX181" fmla="*/ 1728908 w 4627560"/>
              <a:gd name="connsiteY181" fmla="*/ 535996 h 1990725"/>
              <a:gd name="connsiteX182" fmla="*/ 1756693 w 4627560"/>
              <a:gd name="connsiteY182" fmla="*/ 535996 h 1990725"/>
              <a:gd name="connsiteX183" fmla="*/ 1768268 w 4627560"/>
              <a:gd name="connsiteY183" fmla="*/ 684178 h 1990725"/>
              <a:gd name="connsiteX184" fmla="*/ 1740484 w 4627560"/>
              <a:gd name="connsiteY184" fmla="*/ 684178 h 1990725"/>
              <a:gd name="connsiteX185" fmla="*/ 1733538 w 4627560"/>
              <a:gd name="connsiteY185" fmla="*/ 600826 h 1990725"/>
              <a:gd name="connsiteX186" fmla="*/ 1733538 w 4627560"/>
              <a:gd name="connsiteY186" fmla="*/ 577673 h 1990725"/>
              <a:gd name="connsiteX187" fmla="*/ 1726593 w 4627560"/>
              <a:gd name="connsiteY187" fmla="*/ 600826 h 1990725"/>
              <a:gd name="connsiteX188" fmla="*/ 1703439 w 4627560"/>
              <a:gd name="connsiteY188" fmla="*/ 658710 h 1990725"/>
              <a:gd name="connsiteX189" fmla="*/ 1680286 w 4627560"/>
              <a:gd name="connsiteY189" fmla="*/ 658710 h 1990725"/>
              <a:gd name="connsiteX190" fmla="*/ 1657132 w 4627560"/>
              <a:gd name="connsiteY190" fmla="*/ 600826 h 1990725"/>
              <a:gd name="connsiteX191" fmla="*/ 1647870 w 4627560"/>
              <a:gd name="connsiteY191" fmla="*/ 577673 h 1990725"/>
              <a:gd name="connsiteX192" fmla="*/ 1647870 w 4627560"/>
              <a:gd name="connsiteY192" fmla="*/ 600826 h 1990725"/>
              <a:gd name="connsiteX193" fmla="*/ 1640925 w 4627560"/>
              <a:gd name="connsiteY193" fmla="*/ 684178 h 1990725"/>
              <a:gd name="connsiteX194" fmla="*/ 1613141 w 4627560"/>
              <a:gd name="connsiteY194" fmla="*/ 684178 h 1990725"/>
              <a:gd name="connsiteX195" fmla="*/ 1400129 w 4627560"/>
              <a:gd name="connsiteY195" fmla="*/ 535996 h 1990725"/>
              <a:gd name="connsiteX196" fmla="*/ 1425598 w 4627560"/>
              <a:gd name="connsiteY196" fmla="*/ 535996 h 1990725"/>
              <a:gd name="connsiteX197" fmla="*/ 1425598 w 4627560"/>
              <a:gd name="connsiteY197" fmla="*/ 684178 h 1990725"/>
              <a:gd name="connsiteX198" fmla="*/ 1400129 w 4627560"/>
              <a:gd name="connsiteY198" fmla="*/ 684178 h 1990725"/>
              <a:gd name="connsiteX199" fmla="*/ 1400129 w 4627560"/>
              <a:gd name="connsiteY199" fmla="*/ 674917 h 1990725"/>
              <a:gd name="connsiteX200" fmla="*/ 1400129 w 4627560"/>
              <a:gd name="connsiteY200" fmla="*/ 667971 h 1990725"/>
              <a:gd name="connsiteX201" fmla="*/ 1367713 w 4627560"/>
              <a:gd name="connsiteY201" fmla="*/ 686494 h 1990725"/>
              <a:gd name="connsiteX202" fmla="*/ 1321407 w 4627560"/>
              <a:gd name="connsiteY202" fmla="*/ 630926 h 1990725"/>
              <a:gd name="connsiteX203" fmla="*/ 1370029 w 4627560"/>
              <a:gd name="connsiteY203" fmla="*/ 575358 h 1990725"/>
              <a:gd name="connsiteX204" fmla="*/ 1400129 w 4627560"/>
              <a:gd name="connsiteY204" fmla="*/ 589249 h 1990725"/>
              <a:gd name="connsiteX205" fmla="*/ 1400129 w 4627560"/>
              <a:gd name="connsiteY205" fmla="*/ 582303 h 1990725"/>
              <a:gd name="connsiteX206" fmla="*/ 1138495 w 4627560"/>
              <a:gd name="connsiteY206" fmla="*/ 535996 h 1990725"/>
              <a:gd name="connsiteX207" fmla="*/ 1163963 w 4627560"/>
              <a:gd name="connsiteY207" fmla="*/ 535996 h 1990725"/>
              <a:gd name="connsiteX208" fmla="*/ 1163963 w 4627560"/>
              <a:gd name="connsiteY208" fmla="*/ 559150 h 1990725"/>
              <a:gd name="connsiteX209" fmla="*/ 1138495 w 4627560"/>
              <a:gd name="connsiteY209" fmla="*/ 559150 h 1990725"/>
              <a:gd name="connsiteX210" fmla="*/ 962528 w 4627560"/>
              <a:gd name="connsiteY210" fmla="*/ 535996 h 1990725"/>
              <a:gd name="connsiteX211" fmla="*/ 990312 w 4627560"/>
              <a:gd name="connsiteY211" fmla="*/ 535996 h 1990725"/>
              <a:gd name="connsiteX212" fmla="*/ 1020412 w 4627560"/>
              <a:gd name="connsiteY212" fmla="*/ 610087 h 1990725"/>
              <a:gd name="connsiteX213" fmla="*/ 1027358 w 4627560"/>
              <a:gd name="connsiteY213" fmla="*/ 630926 h 1990725"/>
              <a:gd name="connsiteX214" fmla="*/ 1034304 w 4627560"/>
              <a:gd name="connsiteY214" fmla="*/ 610087 h 1990725"/>
              <a:gd name="connsiteX215" fmla="*/ 1064404 w 4627560"/>
              <a:gd name="connsiteY215" fmla="*/ 535996 h 1990725"/>
              <a:gd name="connsiteX216" fmla="*/ 1092188 w 4627560"/>
              <a:gd name="connsiteY216" fmla="*/ 535996 h 1990725"/>
              <a:gd name="connsiteX217" fmla="*/ 1106079 w 4627560"/>
              <a:gd name="connsiteY217" fmla="*/ 684178 h 1990725"/>
              <a:gd name="connsiteX218" fmla="*/ 1078295 w 4627560"/>
              <a:gd name="connsiteY218" fmla="*/ 684178 h 1990725"/>
              <a:gd name="connsiteX219" fmla="*/ 1071349 w 4627560"/>
              <a:gd name="connsiteY219" fmla="*/ 600826 h 1990725"/>
              <a:gd name="connsiteX220" fmla="*/ 1071349 w 4627560"/>
              <a:gd name="connsiteY220" fmla="*/ 577673 h 1990725"/>
              <a:gd name="connsiteX221" fmla="*/ 1064404 w 4627560"/>
              <a:gd name="connsiteY221" fmla="*/ 600826 h 1990725"/>
              <a:gd name="connsiteX222" fmla="*/ 1041249 w 4627560"/>
              <a:gd name="connsiteY222" fmla="*/ 658710 h 1990725"/>
              <a:gd name="connsiteX223" fmla="*/ 1018097 w 4627560"/>
              <a:gd name="connsiteY223" fmla="*/ 658710 h 1990725"/>
              <a:gd name="connsiteX224" fmla="*/ 994942 w 4627560"/>
              <a:gd name="connsiteY224" fmla="*/ 600826 h 1990725"/>
              <a:gd name="connsiteX225" fmla="*/ 985681 w 4627560"/>
              <a:gd name="connsiteY225" fmla="*/ 577673 h 1990725"/>
              <a:gd name="connsiteX226" fmla="*/ 985681 w 4627560"/>
              <a:gd name="connsiteY226" fmla="*/ 600826 h 1990725"/>
              <a:gd name="connsiteX227" fmla="*/ 978735 w 4627560"/>
              <a:gd name="connsiteY227" fmla="*/ 684178 h 1990725"/>
              <a:gd name="connsiteX228" fmla="*/ 950951 w 4627560"/>
              <a:gd name="connsiteY228" fmla="*/ 684178 h 1990725"/>
              <a:gd name="connsiteX229" fmla="*/ 573548 w 4627560"/>
              <a:gd name="connsiteY229" fmla="*/ 535996 h 1990725"/>
              <a:gd name="connsiteX230" fmla="*/ 599016 w 4627560"/>
              <a:gd name="connsiteY230" fmla="*/ 535996 h 1990725"/>
              <a:gd name="connsiteX231" fmla="*/ 599016 w 4627560"/>
              <a:gd name="connsiteY231" fmla="*/ 559150 h 1990725"/>
              <a:gd name="connsiteX232" fmla="*/ 573548 w 4627560"/>
              <a:gd name="connsiteY232" fmla="*/ 559150 h 1990725"/>
              <a:gd name="connsiteX233" fmla="*/ 455465 w 4627560"/>
              <a:gd name="connsiteY233" fmla="*/ 535996 h 1990725"/>
              <a:gd name="connsiteX234" fmla="*/ 480933 w 4627560"/>
              <a:gd name="connsiteY234" fmla="*/ 535996 h 1990725"/>
              <a:gd name="connsiteX235" fmla="*/ 480933 w 4627560"/>
              <a:gd name="connsiteY235" fmla="*/ 614719 h 1990725"/>
              <a:gd name="connsiteX236" fmla="*/ 494826 w 4627560"/>
              <a:gd name="connsiteY236" fmla="*/ 614719 h 1990725"/>
              <a:gd name="connsiteX237" fmla="*/ 520294 w 4627560"/>
              <a:gd name="connsiteY237" fmla="*/ 577673 h 1990725"/>
              <a:gd name="connsiteX238" fmla="*/ 550395 w 4627560"/>
              <a:gd name="connsiteY238" fmla="*/ 577673 h 1990725"/>
              <a:gd name="connsiteX239" fmla="*/ 517978 w 4627560"/>
              <a:gd name="connsiteY239" fmla="*/ 626294 h 1990725"/>
              <a:gd name="connsiteX240" fmla="*/ 555024 w 4627560"/>
              <a:gd name="connsiteY240" fmla="*/ 684178 h 1990725"/>
              <a:gd name="connsiteX241" fmla="*/ 524926 w 4627560"/>
              <a:gd name="connsiteY241" fmla="*/ 684178 h 1990725"/>
              <a:gd name="connsiteX242" fmla="*/ 497142 w 4627560"/>
              <a:gd name="connsiteY242" fmla="*/ 637871 h 1990725"/>
              <a:gd name="connsiteX243" fmla="*/ 480933 w 4627560"/>
              <a:gd name="connsiteY243" fmla="*/ 637871 h 1990725"/>
              <a:gd name="connsiteX244" fmla="*/ 480933 w 4627560"/>
              <a:gd name="connsiteY244" fmla="*/ 684178 h 1990725"/>
              <a:gd name="connsiteX245" fmla="*/ 455465 w 4627560"/>
              <a:gd name="connsiteY245" fmla="*/ 684178 h 1990725"/>
              <a:gd name="connsiteX246" fmla="*/ 163729 w 4627560"/>
              <a:gd name="connsiteY246" fmla="*/ 535996 h 1990725"/>
              <a:gd name="connsiteX247" fmla="*/ 191513 w 4627560"/>
              <a:gd name="connsiteY247" fmla="*/ 535996 h 1990725"/>
              <a:gd name="connsiteX248" fmla="*/ 221613 w 4627560"/>
              <a:gd name="connsiteY248" fmla="*/ 610087 h 1990725"/>
              <a:gd name="connsiteX249" fmla="*/ 228559 w 4627560"/>
              <a:gd name="connsiteY249" fmla="*/ 630926 h 1990725"/>
              <a:gd name="connsiteX250" fmla="*/ 235505 w 4627560"/>
              <a:gd name="connsiteY250" fmla="*/ 610087 h 1990725"/>
              <a:gd name="connsiteX251" fmla="*/ 265605 w 4627560"/>
              <a:gd name="connsiteY251" fmla="*/ 535996 h 1990725"/>
              <a:gd name="connsiteX252" fmla="*/ 295705 w 4627560"/>
              <a:gd name="connsiteY252" fmla="*/ 535996 h 1990725"/>
              <a:gd name="connsiteX253" fmla="*/ 307282 w 4627560"/>
              <a:gd name="connsiteY253" fmla="*/ 684178 h 1990725"/>
              <a:gd name="connsiteX254" fmla="*/ 279496 w 4627560"/>
              <a:gd name="connsiteY254" fmla="*/ 684178 h 1990725"/>
              <a:gd name="connsiteX255" fmla="*/ 272550 w 4627560"/>
              <a:gd name="connsiteY255" fmla="*/ 600826 h 1990725"/>
              <a:gd name="connsiteX256" fmla="*/ 272550 w 4627560"/>
              <a:gd name="connsiteY256" fmla="*/ 577673 h 1990725"/>
              <a:gd name="connsiteX257" fmla="*/ 265605 w 4627560"/>
              <a:gd name="connsiteY257" fmla="*/ 600826 h 1990725"/>
              <a:gd name="connsiteX258" fmla="*/ 242450 w 4627560"/>
              <a:gd name="connsiteY258" fmla="*/ 658710 h 1990725"/>
              <a:gd name="connsiteX259" fmla="*/ 219298 w 4627560"/>
              <a:gd name="connsiteY259" fmla="*/ 658710 h 1990725"/>
              <a:gd name="connsiteX260" fmla="*/ 196143 w 4627560"/>
              <a:gd name="connsiteY260" fmla="*/ 600826 h 1990725"/>
              <a:gd name="connsiteX261" fmla="*/ 186882 w 4627560"/>
              <a:gd name="connsiteY261" fmla="*/ 577673 h 1990725"/>
              <a:gd name="connsiteX262" fmla="*/ 186882 w 4627560"/>
              <a:gd name="connsiteY262" fmla="*/ 600826 h 1990725"/>
              <a:gd name="connsiteX263" fmla="*/ 179937 w 4627560"/>
              <a:gd name="connsiteY263" fmla="*/ 684178 h 1990725"/>
              <a:gd name="connsiteX264" fmla="*/ 152152 w 4627560"/>
              <a:gd name="connsiteY264" fmla="*/ 684178 h 1990725"/>
              <a:gd name="connsiteX265" fmla="*/ 3727060 w 4627560"/>
              <a:gd name="connsiteY265" fmla="*/ 397075 h 1990725"/>
              <a:gd name="connsiteX266" fmla="*/ 3696961 w 4627560"/>
              <a:gd name="connsiteY266" fmla="*/ 410966 h 1990725"/>
              <a:gd name="connsiteX267" fmla="*/ 3710853 w 4627560"/>
              <a:gd name="connsiteY267" fmla="*/ 422543 h 1990725"/>
              <a:gd name="connsiteX268" fmla="*/ 3731692 w 4627560"/>
              <a:gd name="connsiteY268" fmla="*/ 399391 h 1990725"/>
              <a:gd name="connsiteX269" fmla="*/ 3731692 w 4627560"/>
              <a:gd name="connsiteY269" fmla="*/ 397075 h 1990725"/>
              <a:gd name="connsiteX270" fmla="*/ 485567 w 4627560"/>
              <a:gd name="connsiteY270" fmla="*/ 397075 h 1990725"/>
              <a:gd name="connsiteX271" fmla="*/ 455467 w 4627560"/>
              <a:gd name="connsiteY271" fmla="*/ 410966 h 1990725"/>
              <a:gd name="connsiteX272" fmla="*/ 469360 w 4627560"/>
              <a:gd name="connsiteY272" fmla="*/ 422543 h 1990725"/>
              <a:gd name="connsiteX273" fmla="*/ 490199 w 4627560"/>
              <a:gd name="connsiteY273" fmla="*/ 399391 h 1990725"/>
              <a:gd name="connsiteX274" fmla="*/ 490199 w 4627560"/>
              <a:gd name="connsiteY274" fmla="*/ 397075 h 1990725"/>
              <a:gd name="connsiteX275" fmla="*/ 3558040 w 4627560"/>
              <a:gd name="connsiteY275" fmla="*/ 355399 h 1990725"/>
              <a:gd name="connsiteX276" fmla="*/ 3532570 w 4627560"/>
              <a:gd name="connsiteY276" fmla="*/ 387813 h 1990725"/>
              <a:gd name="connsiteX277" fmla="*/ 3558040 w 4627560"/>
              <a:gd name="connsiteY277" fmla="*/ 420228 h 1990725"/>
              <a:gd name="connsiteX278" fmla="*/ 3583509 w 4627560"/>
              <a:gd name="connsiteY278" fmla="*/ 387813 h 1990725"/>
              <a:gd name="connsiteX279" fmla="*/ 3558040 w 4627560"/>
              <a:gd name="connsiteY279" fmla="*/ 355399 h 1990725"/>
              <a:gd name="connsiteX280" fmla="*/ 2909739 w 4627560"/>
              <a:gd name="connsiteY280" fmla="*/ 355399 h 1990725"/>
              <a:gd name="connsiteX281" fmla="*/ 2879639 w 4627560"/>
              <a:gd name="connsiteY281" fmla="*/ 387814 h 1990725"/>
              <a:gd name="connsiteX282" fmla="*/ 2909739 w 4627560"/>
              <a:gd name="connsiteY282" fmla="*/ 420228 h 1990725"/>
              <a:gd name="connsiteX283" fmla="*/ 2939839 w 4627560"/>
              <a:gd name="connsiteY283" fmla="*/ 387814 h 1990725"/>
              <a:gd name="connsiteX284" fmla="*/ 2909739 w 4627560"/>
              <a:gd name="connsiteY284" fmla="*/ 355399 h 1990725"/>
              <a:gd name="connsiteX285" fmla="*/ 3294090 w 4627560"/>
              <a:gd name="connsiteY285" fmla="*/ 353083 h 1990725"/>
              <a:gd name="connsiteX286" fmla="*/ 3273251 w 4627560"/>
              <a:gd name="connsiteY286" fmla="*/ 371606 h 1990725"/>
              <a:gd name="connsiteX287" fmla="*/ 3310297 w 4627560"/>
              <a:gd name="connsiteY287" fmla="*/ 371606 h 1990725"/>
              <a:gd name="connsiteX288" fmla="*/ 3294090 w 4627560"/>
              <a:gd name="connsiteY288" fmla="*/ 353083 h 1990725"/>
              <a:gd name="connsiteX289" fmla="*/ 1937291 w 4627560"/>
              <a:gd name="connsiteY289" fmla="*/ 353083 h 1990725"/>
              <a:gd name="connsiteX290" fmla="*/ 1916452 w 4627560"/>
              <a:gd name="connsiteY290" fmla="*/ 371606 h 1990725"/>
              <a:gd name="connsiteX291" fmla="*/ 1953498 w 4627560"/>
              <a:gd name="connsiteY291" fmla="*/ 371606 h 1990725"/>
              <a:gd name="connsiteX292" fmla="*/ 1937291 w 4627560"/>
              <a:gd name="connsiteY292" fmla="*/ 353083 h 1990725"/>
              <a:gd name="connsiteX293" fmla="*/ 2266071 w 4627560"/>
              <a:gd name="connsiteY293" fmla="*/ 322985 h 1990725"/>
              <a:gd name="connsiteX294" fmla="*/ 2310062 w 4627560"/>
              <a:gd name="connsiteY294" fmla="*/ 322985 h 1990725"/>
              <a:gd name="connsiteX295" fmla="*/ 2310062 w 4627560"/>
              <a:gd name="connsiteY295" fmla="*/ 452644 h 1990725"/>
              <a:gd name="connsiteX296" fmla="*/ 2266071 w 4627560"/>
              <a:gd name="connsiteY296" fmla="*/ 452644 h 1990725"/>
              <a:gd name="connsiteX297" fmla="*/ 1647875 w 4627560"/>
              <a:gd name="connsiteY297" fmla="*/ 322985 h 1990725"/>
              <a:gd name="connsiteX298" fmla="*/ 1691866 w 4627560"/>
              <a:gd name="connsiteY298" fmla="*/ 322985 h 1990725"/>
              <a:gd name="connsiteX299" fmla="*/ 1691866 w 4627560"/>
              <a:gd name="connsiteY299" fmla="*/ 452644 h 1990725"/>
              <a:gd name="connsiteX300" fmla="*/ 1647875 w 4627560"/>
              <a:gd name="connsiteY300" fmla="*/ 452644 h 1990725"/>
              <a:gd name="connsiteX301" fmla="*/ 3379758 w 4627560"/>
              <a:gd name="connsiteY301" fmla="*/ 322984 h 1990725"/>
              <a:gd name="connsiteX302" fmla="*/ 3382074 w 4627560"/>
              <a:gd name="connsiteY302" fmla="*/ 322984 h 1990725"/>
              <a:gd name="connsiteX303" fmla="*/ 3423749 w 4627560"/>
              <a:gd name="connsiteY303" fmla="*/ 322984 h 1990725"/>
              <a:gd name="connsiteX304" fmla="*/ 3423749 w 4627560"/>
              <a:gd name="connsiteY304" fmla="*/ 346139 h 1990725"/>
              <a:gd name="connsiteX305" fmla="*/ 3423749 w 4627560"/>
              <a:gd name="connsiteY305" fmla="*/ 355400 h 1990725"/>
              <a:gd name="connsiteX306" fmla="*/ 3465426 w 4627560"/>
              <a:gd name="connsiteY306" fmla="*/ 322984 h 1990725"/>
              <a:gd name="connsiteX307" fmla="*/ 3470058 w 4627560"/>
              <a:gd name="connsiteY307" fmla="*/ 322984 h 1990725"/>
              <a:gd name="connsiteX308" fmla="*/ 3470058 w 4627560"/>
              <a:gd name="connsiteY308" fmla="*/ 366976 h 1990725"/>
              <a:gd name="connsiteX309" fmla="*/ 3460795 w 4627560"/>
              <a:gd name="connsiteY309" fmla="*/ 366976 h 1990725"/>
              <a:gd name="connsiteX310" fmla="*/ 3426065 w 4627560"/>
              <a:gd name="connsiteY310" fmla="*/ 390130 h 1990725"/>
              <a:gd name="connsiteX311" fmla="*/ 3423749 w 4627560"/>
              <a:gd name="connsiteY311" fmla="*/ 408653 h 1990725"/>
              <a:gd name="connsiteX312" fmla="*/ 3423749 w 4627560"/>
              <a:gd name="connsiteY312" fmla="*/ 452644 h 1990725"/>
              <a:gd name="connsiteX313" fmla="*/ 3379758 w 4627560"/>
              <a:gd name="connsiteY313" fmla="*/ 452644 h 1990725"/>
              <a:gd name="connsiteX314" fmla="*/ 2025275 w 4627560"/>
              <a:gd name="connsiteY314" fmla="*/ 322984 h 1990725"/>
              <a:gd name="connsiteX315" fmla="*/ 2027591 w 4627560"/>
              <a:gd name="connsiteY315" fmla="*/ 322984 h 1990725"/>
              <a:gd name="connsiteX316" fmla="*/ 2069266 w 4627560"/>
              <a:gd name="connsiteY316" fmla="*/ 322984 h 1990725"/>
              <a:gd name="connsiteX317" fmla="*/ 2069266 w 4627560"/>
              <a:gd name="connsiteY317" fmla="*/ 346139 h 1990725"/>
              <a:gd name="connsiteX318" fmla="*/ 2069266 w 4627560"/>
              <a:gd name="connsiteY318" fmla="*/ 355400 h 1990725"/>
              <a:gd name="connsiteX319" fmla="*/ 2110943 w 4627560"/>
              <a:gd name="connsiteY319" fmla="*/ 322984 h 1990725"/>
              <a:gd name="connsiteX320" fmla="*/ 2115573 w 4627560"/>
              <a:gd name="connsiteY320" fmla="*/ 322984 h 1990725"/>
              <a:gd name="connsiteX321" fmla="*/ 2115573 w 4627560"/>
              <a:gd name="connsiteY321" fmla="*/ 366976 h 1990725"/>
              <a:gd name="connsiteX322" fmla="*/ 2106312 w 4627560"/>
              <a:gd name="connsiteY322" fmla="*/ 366976 h 1990725"/>
              <a:gd name="connsiteX323" fmla="*/ 2071582 w 4627560"/>
              <a:gd name="connsiteY323" fmla="*/ 390130 h 1990725"/>
              <a:gd name="connsiteX324" fmla="*/ 2069266 w 4627560"/>
              <a:gd name="connsiteY324" fmla="*/ 408653 h 1990725"/>
              <a:gd name="connsiteX325" fmla="*/ 2069266 w 4627560"/>
              <a:gd name="connsiteY325" fmla="*/ 452644 h 1990725"/>
              <a:gd name="connsiteX326" fmla="*/ 2025275 w 4627560"/>
              <a:gd name="connsiteY326" fmla="*/ 452644 h 1990725"/>
              <a:gd name="connsiteX327" fmla="*/ 1712702 w 4627560"/>
              <a:gd name="connsiteY327" fmla="*/ 322984 h 1990725"/>
              <a:gd name="connsiteX328" fmla="*/ 1759009 w 4627560"/>
              <a:gd name="connsiteY328" fmla="*/ 322984 h 1990725"/>
              <a:gd name="connsiteX329" fmla="*/ 1779848 w 4627560"/>
              <a:gd name="connsiteY329" fmla="*/ 392446 h 1990725"/>
              <a:gd name="connsiteX330" fmla="*/ 1784478 w 4627560"/>
              <a:gd name="connsiteY330" fmla="*/ 415598 h 1990725"/>
              <a:gd name="connsiteX331" fmla="*/ 1789109 w 4627560"/>
              <a:gd name="connsiteY331" fmla="*/ 392446 h 1990725"/>
              <a:gd name="connsiteX332" fmla="*/ 1809948 w 4627560"/>
              <a:gd name="connsiteY332" fmla="*/ 322984 h 1990725"/>
              <a:gd name="connsiteX333" fmla="*/ 1856255 w 4627560"/>
              <a:gd name="connsiteY333" fmla="*/ 322984 h 1990725"/>
              <a:gd name="connsiteX334" fmla="*/ 1812262 w 4627560"/>
              <a:gd name="connsiteY334" fmla="*/ 454960 h 1990725"/>
              <a:gd name="connsiteX335" fmla="*/ 1759009 w 4627560"/>
              <a:gd name="connsiteY335" fmla="*/ 454960 h 1990725"/>
              <a:gd name="connsiteX336" fmla="*/ 304969 w 4627560"/>
              <a:gd name="connsiteY336" fmla="*/ 322984 h 1990725"/>
              <a:gd name="connsiteX337" fmla="*/ 307285 w 4627560"/>
              <a:gd name="connsiteY337" fmla="*/ 322984 h 1990725"/>
              <a:gd name="connsiteX338" fmla="*/ 348960 w 4627560"/>
              <a:gd name="connsiteY338" fmla="*/ 322984 h 1990725"/>
              <a:gd name="connsiteX339" fmla="*/ 348960 w 4627560"/>
              <a:gd name="connsiteY339" fmla="*/ 346139 h 1990725"/>
              <a:gd name="connsiteX340" fmla="*/ 348960 w 4627560"/>
              <a:gd name="connsiteY340" fmla="*/ 355400 h 1990725"/>
              <a:gd name="connsiteX341" fmla="*/ 390637 w 4627560"/>
              <a:gd name="connsiteY341" fmla="*/ 322984 h 1990725"/>
              <a:gd name="connsiteX342" fmla="*/ 395267 w 4627560"/>
              <a:gd name="connsiteY342" fmla="*/ 322984 h 1990725"/>
              <a:gd name="connsiteX343" fmla="*/ 395267 w 4627560"/>
              <a:gd name="connsiteY343" fmla="*/ 366976 h 1990725"/>
              <a:gd name="connsiteX344" fmla="*/ 386005 w 4627560"/>
              <a:gd name="connsiteY344" fmla="*/ 366976 h 1990725"/>
              <a:gd name="connsiteX345" fmla="*/ 351276 w 4627560"/>
              <a:gd name="connsiteY345" fmla="*/ 390130 h 1990725"/>
              <a:gd name="connsiteX346" fmla="*/ 348960 w 4627560"/>
              <a:gd name="connsiteY346" fmla="*/ 408653 h 1990725"/>
              <a:gd name="connsiteX347" fmla="*/ 348960 w 4627560"/>
              <a:gd name="connsiteY347" fmla="*/ 452644 h 1990725"/>
              <a:gd name="connsiteX348" fmla="*/ 304969 w 4627560"/>
              <a:gd name="connsiteY348" fmla="*/ 452644 h 1990725"/>
              <a:gd name="connsiteX349" fmla="*/ 3893766 w 4627560"/>
              <a:gd name="connsiteY349" fmla="*/ 320668 h 1990725"/>
              <a:gd name="connsiteX350" fmla="*/ 3930813 w 4627560"/>
              <a:gd name="connsiteY350" fmla="*/ 343823 h 1990725"/>
              <a:gd name="connsiteX351" fmla="*/ 3972489 w 4627560"/>
              <a:gd name="connsiteY351" fmla="*/ 320668 h 1990725"/>
              <a:gd name="connsiteX352" fmla="*/ 4014166 w 4627560"/>
              <a:gd name="connsiteY352" fmla="*/ 369291 h 1990725"/>
              <a:gd name="connsiteX353" fmla="*/ 4014166 w 4627560"/>
              <a:gd name="connsiteY353" fmla="*/ 452644 h 1990725"/>
              <a:gd name="connsiteX354" fmla="*/ 3970173 w 4627560"/>
              <a:gd name="connsiteY354" fmla="*/ 452644 h 1990725"/>
              <a:gd name="connsiteX355" fmla="*/ 3970173 w 4627560"/>
              <a:gd name="connsiteY355" fmla="*/ 373921 h 1990725"/>
              <a:gd name="connsiteX356" fmla="*/ 3960912 w 4627560"/>
              <a:gd name="connsiteY356" fmla="*/ 357714 h 1990725"/>
              <a:gd name="connsiteX357" fmla="*/ 3937759 w 4627560"/>
              <a:gd name="connsiteY357" fmla="*/ 383182 h 1990725"/>
              <a:gd name="connsiteX358" fmla="*/ 3937759 w 4627560"/>
              <a:gd name="connsiteY358" fmla="*/ 399391 h 1990725"/>
              <a:gd name="connsiteX359" fmla="*/ 3937759 w 4627560"/>
              <a:gd name="connsiteY359" fmla="*/ 452644 h 1990725"/>
              <a:gd name="connsiteX360" fmla="*/ 3893766 w 4627560"/>
              <a:gd name="connsiteY360" fmla="*/ 452644 h 1990725"/>
              <a:gd name="connsiteX361" fmla="*/ 3893766 w 4627560"/>
              <a:gd name="connsiteY361" fmla="*/ 373921 h 1990725"/>
              <a:gd name="connsiteX362" fmla="*/ 3884505 w 4627560"/>
              <a:gd name="connsiteY362" fmla="*/ 357714 h 1990725"/>
              <a:gd name="connsiteX363" fmla="*/ 3861352 w 4627560"/>
              <a:gd name="connsiteY363" fmla="*/ 380868 h 1990725"/>
              <a:gd name="connsiteX364" fmla="*/ 3859036 w 4627560"/>
              <a:gd name="connsiteY364" fmla="*/ 397075 h 1990725"/>
              <a:gd name="connsiteX365" fmla="*/ 3859036 w 4627560"/>
              <a:gd name="connsiteY365" fmla="*/ 452644 h 1990725"/>
              <a:gd name="connsiteX366" fmla="*/ 3815045 w 4627560"/>
              <a:gd name="connsiteY366" fmla="*/ 452644 h 1990725"/>
              <a:gd name="connsiteX367" fmla="*/ 3815045 w 4627560"/>
              <a:gd name="connsiteY367" fmla="*/ 322984 h 1990725"/>
              <a:gd name="connsiteX368" fmla="*/ 3854406 w 4627560"/>
              <a:gd name="connsiteY368" fmla="*/ 322984 h 1990725"/>
              <a:gd name="connsiteX369" fmla="*/ 3854406 w 4627560"/>
              <a:gd name="connsiteY369" fmla="*/ 334561 h 1990725"/>
              <a:gd name="connsiteX370" fmla="*/ 3854406 w 4627560"/>
              <a:gd name="connsiteY370" fmla="*/ 343823 h 1990725"/>
              <a:gd name="connsiteX371" fmla="*/ 3893766 w 4627560"/>
              <a:gd name="connsiteY371" fmla="*/ 320668 h 1990725"/>
              <a:gd name="connsiteX372" fmla="*/ 3717799 w 4627560"/>
              <a:gd name="connsiteY372" fmla="*/ 320668 h 1990725"/>
              <a:gd name="connsiteX373" fmla="*/ 3777999 w 4627560"/>
              <a:gd name="connsiteY373" fmla="*/ 373921 h 1990725"/>
              <a:gd name="connsiteX374" fmla="*/ 3777999 w 4627560"/>
              <a:gd name="connsiteY374" fmla="*/ 452643 h 1990725"/>
              <a:gd name="connsiteX375" fmla="*/ 3738638 w 4627560"/>
              <a:gd name="connsiteY375" fmla="*/ 452643 h 1990725"/>
              <a:gd name="connsiteX376" fmla="*/ 3738638 w 4627560"/>
              <a:gd name="connsiteY376" fmla="*/ 445697 h 1990725"/>
              <a:gd name="connsiteX377" fmla="*/ 3738638 w 4627560"/>
              <a:gd name="connsiteY377" fmla="*/ 436436 h 1990725"/>
              <a:gd name="connsiteX378" fmla="*/ 3701592 w 4627560"/>
              <a:gd name="connsiteY378" fmla="*/ 454959 h 1990725"/>
              <a:gd name="connsiteX379" fmla="*/ 3657601 w 4627560"/>
              <a:gd name="connsiteY379" fmla="*/ 413282 h 1990725"/>
              <a:gd name="connsiteX380" fmla="*/ 3731692 w 4627560"/>
              <a:gd name="connsiteY380" fmla="*/ 371607 h 1990725"/>
              <a:gd name="connsiteX381" fmla="*/ 3713169 w 4627560"/>
              <a:gd name="connsiteY381" fmla="*/ 355398 h 1990725"/>
              <a:gd name="connsiteX382" fmla="*/ 3678438 w 4627560"/>
              <a:gd name="connsiteY382" fmla="*/ 366975 h 1990725"/>
              <a:gd name="connsiteX383" fmla="*/ 3662231 w 4627560"/>
              <a:gd name="connsiteY383" fmla="*/ 336875 h 1990725"/>
              <a:gd name="connsiteX384" fmla="*/ 3717799 w 4627560"/>
              <a:gd name="connsiteY384" fmla="*/ 320668 h 1990725"/>
              <a:gd name="connsiteX385" fmla="*/ 2187348 w 4627560"/>
              <a:gd name="connsiteY385" fmla="*/ 320668 h 1990725"/>
              <a:gd name="connsiteX386" fmla="*/ 2233655 w 4627560"/>
              <a:gd name="connsiteY386" fmla="*/ 334561 h 1990725"/>
              <a:gd name="connsiteX387" fmla="*/ 2219764 w 4627560"/>
              <a:gd name="connsiteY387" fmla="*/ 366975 h 1990725"/>
              <a:gd name="connsiteX388" fmla="*/ 2189664 w 4627560"/>
              <a:gd name="connsiteY388" fmla="*/ 355398 h 1990725"/>
              <a:gd name="connsiteX389" fmla="*/ 2175771 w 4627560"/>
              <a:gd name="connsiteY389" fmla="*/ 362345 h 1990725"/>
              <a:gd name="connsiteX390" fmla="*/ 2238287 w 4627560"/>
              <a:gd name="connsiteY390" fmla="*/ 415598 h 1990725"/>
              <a:gd name="connsiteX391" fmla="*/ 2185033 w 4627560"/>
              <a:gd name="connsiteY391" fmla="*/ 457275 h 1990725"/>
              <a:gd name="connsiteX392" fmla="*/ 2131780 w 4627560"/>
              <a:gd name="connsiteY392" fmla="*/ 438750 h 1990725"/>
              <a:gd name="connsiteX393" fmla="*/ 2150303 w 4627560"/>
              <a:gd name="connsiteY393" fmla="*/ 408652 h 1990725"/>
              <a:gd name="connsiteX394" fmla="*/ 2182718 w 4627560"/>
              <a:gd name="connsiteY394" fmla="*/ 422543 h 1990725"/>
              <a:gd name="connsiteX395" fmla="*/ 2196610 w 4627560"/>
              <a:gd name="connsiteY395" fmla="*/ 415598 h 1990725"/>
              <a:gd name="connsiteX396" fmla="*/ 2134096 w 4627560"/>
              <a:gd name="connsiteY396" fmla="*/ 360030 h 1990725"/>
              <a:gd name="connsiteX397" fmla="*/ 2187348 w 4627560"/>
              <a:gd name="connsiteY397" fmla="*/ 320668 h 1990725"/>
              <a:gd name="connsiteX398" fmla="*/ 1564521 w 4627560"/>
              <a:gd name="connsiteY398" fmla="*/ 320668 h 1990725"/>
              <a:gd name="connsiteX399" fmla="*/ 1610828 w 4627560"/>
              <a:gd name="connsiteY399" fmla="*/ 369291 h 1990725"/>
              <a:gd name="connsiteX400" fmla="*/ 1610828 w 4627560"/>
              <a:gd name="connsiteY400" fmla="*/ 452644 h 1990725"/>
              <a:gd name="connsiteX401" fmla="*/ 1569152 w 4627560"/>
              <a:gd name="connsiteY401" fmla="*/ 452644 h 1990725"/>
              <a:gd name="connsiteX402" fmla="*/ 1569152 w 4627560"/>
              <a:gd name="connsiteY402" fmla="*/ 376237 h 1990725"/>
              <a:gd name="connsiteX403" fmla="*/ 1555260 w 4627560"/>
              <a:gd name="connsiteY403" fmla="*/ 360030 h 1990725"/>
              <a:gd name="connsiteX404" fmla="*/ 1529791 w 4627560"/>
              <a:gd name="connsiteY404" fmla="*/ 378553 h 1990725"/>
              <a:gd name="connsiteX405" fmla="*/ 1527475 w 4627560"/>
              <a:gd name="connsiteY405" fmla="*/ 394760 h 1990725"/>
              <a:gd name="connsiteX406" fmla="*/ 1527475 w 4627560"/>
              <a:gd name="connsiteY406" fmla="*/ 452644 h 1990725"/>
              <a:gd name="connsiteX407" fmla="*/ 1483484 w 4627560"/>
              <a:gd name="connsiteY407" fmla="*/ 452644 h 1990725"/>
              <a:gd name="connsiteX408" fmla="*/ 1483484 w 4627560"/>
              <a:gd name="connsiteY408" fmla="*/ 322984 h 1990725"/>
              <a:gd name="connsiteX409" fmla="*/ 1522846 w 4627560"/>
              <a:gd name="connsiteY409" fmla="*/ 322984 h 1990725"/>
              <a:gd name="connsiteX410" fmla="*/ 1522846 w 4627560"/>
              <a:gd name="connsiteY410" fmla="*/ 334561 h 1990725"/>
              <a:gd name="connsiteX411" fmla="*/ 1522846 w 4627560"/>
              <a:gd name="connsiteY411" fmla="*/ 343823 h 1990725"/>
              <a:gd name="connsiteX412" fmla="*/ 1564521 w 4627560"/>
              <a:gd name="connsiteY412" fmla="*/ 320668 h 1990725"/>
              <a:gd name="connsiteX413" fmla="*/ 1145442 w 4627560"/>
              <a:gd name="connsiteY413" fmla="*/ 320668 h 1990725"/>
              <a:gd name="connsiteX414" fmla="*/ 1191749 w 4627560"/>
              <a:gd name="connsiteY414" fmla="*/ 334561 h 1990725"/>
              <a:gd name="connsiteX415" fmla="*/ 1175542 w 4627560"/>
              <a:gd name="connsiteY415" fmla="*/ 366975 h 1990725"/>
              <a:gd name="connsiteX416" fmla="*/ 1145442 w 4627560"/>
              <a:gd name="connsiteY416" fmla="*/ 355398 h 1990725"/>
              <a:gd name="connsiteX417" fmla="*/ 1131549 w 4627560"/>
              <a:gd name="connsiteY417" fmla="*/ 362345 h 1990725"/>
              <a:gd name="connsiteX418" fmla="*/ 1194065 w 4627560"/>
              <a:gd name="connsiteY418" fmla="*/ 415598 h 1990725"/>
              <a:gd name="connsiteX419" fmla="*/ 1140811 w 4627560"/>
              <a:gd name="connsiteY419" fmla="*/ 457275 h 1990725"/>
              <a:gd name="connsiteX420" fmla="*/ 1087558 w 4627560"/>
              <a:gd name="connsiteY420" fmla="*/ 438750 h 1990725"/>
              <a:gd name="connsiteX421" fmla="*/ 1108397 w 4627560"/>
              <a:gd name="connsiteY421" fmla="*/ 408652 h 1990725"/>
              <a:gd name="connsiteX422" fmla="*/ 1140811 w 4627560"/>
              <a:gd name="connsiteY422" fmla="*/ 422543 h 1990725"/>
              <a:gd name="connsiteX423" fmla="*/ 1154703 w 4627560"/>
              <a:gd name="connsiteY423" fmla="*/ 415598 h 1990725"/>
              <a:gd name="connsiteX424" fmla="*/ 1092190 w 4627560"/>
              <a:gd name="connsiteY424" fmla="*/ 360030 h 1990725"/>
              <a:gd name="connsiteX425" fmla="*/ 1145442 w 4627560"/>
              <a:gd name="connsiteY425" fmla="*/ 320668 h 1990725"/>
              <a:gd name="connsiteX426" fmla="*/ 1018099 w 4627560"/>
              <a:gd name="connsiteY426" fmla="*/ 320668 h 1990725"/>
              <a:gd name="connsiteX427" fmla="*/ 1062090 w 4627560"/>
              <a:gd name="connsiteY427" fmla="*/ 320668 h 1990725"/>
              <a:gd name="connsiteX428" fmla="*/ 1062090 w 4627560"/>
              <a:gd name="connsiteY428" fmla="*/ 452643 h 1990725"/>
              <a:gd name="connsiteX429" fmla="*/ 1020415 w 4627560"/>
              <a:gd name="connsiteY429" fmla="*/ 452643 h 1990725"/>
              <a:gd name="connsiteX430" fmla="*/ 1020415 w 4627560"/>
              <a:gd name="connsiteY430" fmla="*/ 441066 h 1990725"/>
              <a:gd name="connsiteX431" fmla="*/ 1020415 w 4627560"/>
              <a:gd name="connsiteY431" fmla="*/ 431805 h 1990725"/>
              <a:gd name="connsiteX432" fmla="*/ 978738 w 4627560"/>
              <a:gd name="connsiteY432" fmla="*/ 454959 h 1990725"/>
              <a:gd name="connsiteX433" fmla="*/ 932431 w 4627560"/>
              <a:gd name="connsiteY433" fmla="*/ 406336 h 1990725"/>
              <a:gd name="connsiteX434" fmla="*/ 932431 w 4627560"/>
              <a:gd name="connsiteY434" fmla="*/ 322984 h 1990725"/>
              <a:gd name="connsiteX435" fmla="*/ 976422 w 4627560"/>
              <a:gd name="connsiteY435" fmla="*/ 322984 h 1990725"/>
              <a:gd name="connsiteX436" fmla="*/ 976422 w 4627560"/>
              <a:gd name="connsiteY436" fmla="*/ 399391 h 1990725"/>
              <a:gd name="connsiteX437" fmla="*/ 990315 w 4627560"/>
              <a:gd name="connsiteY437" fmla="*/ 415598 h 1990725"/>
              <a:gd name="connsiteX438" fmla="*/ 1018099 w 4627560"/>
              <a:gd name="connsiteY438" fmla="*/ 378552 h 1990725"/>
              <a:gd name="connsiteX439" fmla="*/ 774986 w 4627560"/>
              <a:gd name="connsiteY439" fmla="*/ 320668 h 1990725"/>
              <a:gd name="connsiteX440" fmla="*/ 812032 w 4627560"/>
              <a:gd name="connsiteY440" fmla="*/ 343823 h 1990725"/>
              <a:gd name="connsiteX441" fmla="*/ 853708 w 4627560"/>
              <a:gd name="connsiteY441" fmla="*/ 320668 h 1990725"/>
              <a:gd name="connsiteX442" fmla="*/ 895385 w 4627560"/>
              <a:gd name="connsiteY442" fmla="*/ 369291 h 1990725"/>
              <a:gd name="connsiteX443" fmla="*/ 895385 w 4627560"/>
              <a:gd name="connsiteY443" fmla="*/ 452644 h 1990725"/>
              <a:gd name="connsiteX444" fmla="*/ 851393 w 4627560"/>
              <a:gd name="connsiteY444" fmla="*/ 452644 h 1990725"/>
              <a:gd name="connsiteX445" fmla="*/ 851393 w 4627560"/>
              <a:gd name="connsiteY445" fmla="*/ 373921 h 1990725"/>
              <a:gd name="connsiteX446" fmla="*/ 842131 w 4627560"/>
              <a:gd name="connsiteY446" fmla="*/ 357714 h 1990725"/>
              <a:gd name="connsiteX447" fmla="*/ 818979 w 4627560"/>
              <a:gd name="connsiteY447" fmla="*/ 383182 h 1990725"/>
              <a:gd name="connsiteX448" fmla="*/ 818979 w 4627560"/>
              <a:gd name="connsiteY448" fmla="*/ 399391 h 1990725"/>
              <a:gd name="connsiteX449" fmla="*/ 818979 w 4627560"/>
              <a:gd name="connsiteY449" fmla="*/ 452644 h 1990725"/>
              <a:gd name="connsiteX450" fmla="*/ 774986 w 4627560"/>
              <a:gd name="connsiteY450" fmla="*/ 452644 h 1990725"/>
              <a:gd name="connsiteX451" fmla="*/ 774986 w 4627560"/>
              <a:gd name="connsiteY451" fmla="*/ 373921 h 1990725"/>
              <a:gd name="connsiteX452" fmla="*/ 765725 w 4627560"/>
              <a:gd name="connsiteY452" fmla="*/ 357714 h 1990725"/>
              <a:gd name="connsiteX453" fmla="*/ 742572 w 4627560"/>
              <a:gd name="connsiteY453" fmla="*/ 380868 h 1990725"/>
              <a:gd name="connsiteX454" fmla="*/ 740256 w 4627560"/>
              <a:gd name="connsiteY454" fmla="*/ 397075 h 1990725"/>
              <a:gd name="connsiteX455" fmla="*/ 740256 w 4627560"/>
              <a:gd name="connsiteY455" fmla="*/ 452644 h 1990725"/>
              <a:gd name="connsiteX456" fmla="*/ 696265 w 4627560"/>
              <a:gd name="connsiteY456" fmla="*/ 452644 h 1990725"/>
              <a:gd name="connsiteX457" fmla="*/ 696265 w 4627560"/>
              <a:gd name="connsiteY457" fmla="*/ 322984 h 1990725"/>
              <a:gd name="connsiteX458" fmla="*/ 735627 w 4627560"/>
              <a:gd name="connsiteY458" fmla="*/ 322984 h 1990725"/>
              <a:gd name="connsiteX459" fmla="*/ 735627 w 4627560"/>
              <a:gd name="connsiteY459" fmla="*/ 334561 h 1990725"/>
              <a:gd name="connsiteX460" fmla="*/ 735627 w 4627560"/>
              <a:gd name="connsiteY460" fmla="*/ 343823 h 1990725"/>
              <a:gd name="connsiteX461" fmla="*/ 774986 w 4627560"/>
              <a:gd name="connsiteY461" fmla="*/ 320668 h 1990725"/>
              <a:gd name="connsiteX462" fmla="*/ 615226 w 4627560"/>
              <a:gd name="connsiteY462" fmla="*/ 320668 h 1990725"/>
              <a:gd name="connsiteX463" fmla="*/ 661534 w 4627560"/>
              <a:gd name="connsiteY463" fmla="*/ 334561 h 1990725"/>
              <a:gd name="connsiteX464" fmla="*/ 647642 w 4627560"/>
              <a:gd name="connsiteY464" fmla="*/ 366975 h 1990725"/>
              <a:gd name="connsiteX465" fmla="*/ 617542 w 4627560"/>
              <a:gd name="connsiteY465" fmla="*/ 355398 h 1990725"/>
              <a:gd name="connsiteX466" fmla="*/ 603649 w 4627560"/>
              <a:gd name="connsiteY466" fmla="*/ 362345 h 1990725"/>
              <a:gd name="connsiteX467" fmla="*/ 666165 w 4627560"/>
              <a:gd name="connsiteY467" fmla="*/ 415598 h 1990725"/>
              <a:gd name="connsiteX468" fmla="*/ 612910 w 4627560"/>
              <a:gd name="connsiteY468" fmla="*/ 457275 h 1990725"/>
              <a:gd name="connsiteX469" fmla="*/ 559659 w 4627560"/>
              <a:gd name="connsiteY469" fmla="*/ 438750 h 1990725"/>
              <a:gd name="connsiteX470" fmla="*/ 578181 w 4627560"/>
              <a:gd name="connsiteY470" fmla="*/ 408652 h 1990725"/>
              <a:gd name="connsiteX471" fmla="*/ 610596 w 4627560"/>
              <a:gd name="connsiteY471" fmla="*/ 422543 h 1990725"/>
              <a:gd name="connsiteX472" fmla="*/ 624487 w 4627560"/>
              <a:gd name="connsiteY472" fmla="*/ 415598 h 1990725"/>
              <a:gd name="connsiteX473" fmla="*/ 561974 w 4627560"/>
              <a:gd name="connsiteY473" fmla="*/ 360030 h 1990725"/>
              <a:gd name="connsiteX474" fmla="*/ 615226 w 4627560"/>
              <a:gd name="connsiteY474" fmla="*/ 320668 h 1990725"/>
              <a:gd name="connsiteX475" fmla="*/ 473990 w 4627560"/>
              <a:gd name="connsiteY475" fmla="*/ 320668 h 1990725"/>
              <a:gd name="connsiteX476" fmla="*/ 534191 w 4627560"/>
              <a:gd name="connsiteY476" fmla="*/ 373921 h 1990725"/>
              <a:gd name="connsiteX477" fmla="*/ 534191 w 4627560"/>
              <a:gd name="connsiteY477" fmla="*/ 452643 h 1990725"/>
              <a:gd name="connsiteX478" fmla="*/ 494828 w 4627560"/>
              <a:gd name="connsiteY478" fmla="*/ 452643 h 1990725"/>
              <a:gd name="connsiteX479" fmla="*/ 494828 w 4627560"/>
              <a:gd name="connsiteY479" fmla="*/ 445697 h 1990725"/>
              <a:gd name="connsiteX480" fmla="*/ 494828 w 4627560"/>
              <a:gd name="connsiteY480" fmla="*/ 436436 h 1990725"/>
              <a:gd name="connsiteX481" fmla="*/ 457784 w 4627560"/>
              <a:gd name="connsiteY481" fmla="*/ 454959 h 1990725"/>
              <a:gd name="connsiteX482" fmla="*/ 413792 w 4627560"/>
              <a:gd name="connsiteY482" fmla="*/ 413282 h 1990725"/>
              <a:gd name="connsiteX483" fmla="*/ 487882 w 4627560"/>
              <a:gd name="connsiteY483" fmla="*/ 371607 h 1990725"/>
              <a:gd name="connsiteX484" fmla="*/ 469360 w 4627560"/>
              <a:gd name="connsiteY484" fmla="*/ 355398 h 1990725"/>
              <a:gd name="connsiteX485" fmla="*/ 434629 w 4627560"/>
              <a:gd name="connsiteY485" fmla="*/ 366975 h 1990725"/>
              <a:gd name="connsiteX486" fmla="*/ 418422 w 4627560"/>
              <a:gd name="connsiteY486" fmla="*/ 336875 h 1990725"/>
              <a:gd name="connsiteX487" fmla="*/ 473990 w 4627560"/>
              <a:gd name="connsiteY487" fmla="*/ 320668 h 1990725"/>
              <a:gd name="connsiteX488" fmla="*/ 3291774 w 4627560"/>
              <a:gd name="connsiteY488" fmla="*/ 318353 h 1990725"/>
              <a:gd name="connsiteX489" fmla="*/ 3351972 w 4627560"/>
              <a:gd name="connsiteY489" fmla="*/ 380867 h 1990725"/>
              <a:gd name="connsiteX490" fmla="*/ 3351972 w 4627560"/>
              <a:gd name="connsiteY490" fmla="*/ 394760 h 1990725"/>
              <a:gd name="connsiteX491" fmla="*/ 3268619 w 4627560"/>
              <a:gd name="connsiteY491" fmla="*/ 394760 h 1990725"/>
              <a:gd name="connsiteX492" fmla="*/ 3298719 w 4627560"/>
              <a:gd name="connsiteY492" fmla="*/ 417913 h 1990725"/>
              <a:gd name="connsiteX493" fmla="*/ 3335765 w 4627560"/>
              <a:gd name="connsiteY493" fmla="*/ 404021 h 1990725"/>
              <a:gd name="connsiteX494" fmla="*/ 3351972 w 4627560"/>
              <a:gd name="connsiteY494" fmla="*/ 434121 h 1990725"/>
              <a:gd name="connsiteX495" fmla="*/ 3296404 w 4627560"/>
              <a:gd name="connsiteY495" fmla="*/ 452644 h 1990725"/>
              <a:gd name="connsiteX496" fmla="*/ 3224628 w 4627560"/>
              <a:gd name="connsiteY496" fmla="*/ 383183 h 1990725"/>
              <a:gd name="connsiteX497" fmla="*/ 3291774 w 4627560"/>
              <a:gd name="connsiteY497" fmla="*/ 318353 h 1990725"/>
              <a:gd name="connsiteX498" fmla="*/ 2909739 w 4627560"/>
              <a:gd name="connsiteY498" fmla="*/ 318353 h 1990725"/>
              <a:gd name="connsiteX499" fmla="*/ 2983830 w 4627560"/>
              <a:gd name="connsiteY499" fmla="*/ 387814 h 1990725"/>
              <a:gd name="connsiteX500" fmla="*/ 2909739 w 4627560"/>
              <a:gd name="connsiteY500" fmla="*/ 454958 h 1990725"/>
              <a:gd name="connsiteX501" fmla="*/ 2835648 w 4627560"/>
              <a:gd name="connsiteY501" fmla="*/ 387814 h 1990725"/>
              <a:gd name="connsiteX502" fmla="*/ 2909739 w 4627560"/>
              <a:gd name="connsiteY502" fmla="*/ 318353 h 1990725"/>
              <a:gd name="connsiteX503" fmla="*/ 2439724 w 4627560"/>
              <a:gd name="connsiteY503" fmla="*/ 318353 h 1990725"/>
              <a:gd name="connsiteX504" fmla="*/ 2490663 w 4627560"/>
              <a:gd name="connsiteY504" fmla="*/ 318353 h 1990725"/>
              <a:gd name="connsiteX505" fmla="*/ 2509185 w 4627560"/>
              <a:gd name="connsiteY505" fmla="*/ 378553 h 1990725"/>
              <a:gd name="connsiteX506" fmla="*/ 2513815 w 4627560"/>
              <a:gd name="connsiteY506" fmla="*/ 399390 h 1990725"/>
              <a:gd name="connsiteX507" fmla="*/ 2518447 w 4627560"/>
              <a:gd name="connsiteY507" fmla="*/ 380867 h 1990725"/>
              <a:gd name="connsiteX508" fmla="*/ 2534654 w 4627560"/>
              <a:gd name="connsiteY508" fmla="*/ 320669 h 1990725"/>
              <a:gd name="connsiteX509" fmla="*/ 2583277 w 4627560"/>
              <a:gd name="connsiteY509" fmla="*/ 320669 h 1990725"/>
              <a:gd name="connsiteX510" fmla="*/ 2530022 w 4627560"/>
              <a:gd name="connsiteY510" fmla="*/ 466536 h 1990725"/>
              <a:gd name="connsiteX511" fmla="*/ 2474454 w 4627560"/>
              <a:gd name="connsiteY511" fmla="*/ 505897 h 1990725"/>
              <a:gd name="connsiteX512" fmla="*/ 2444354 w 4627560"/>
              <a:gd name="connsiteY512" fmla="*/ 496636 h 1990725"/>
              <a:gd name="connsiteX513" fmla="*/ 2458247 w 4627560"/>
              <a:gd name="connsiteY513" fmla="*/ 464220 h 1990725"/>
              <a:gd name="connsiteX514" fmla="*/ 2472138 w 4627560"/>
              <a:gd name="connsiteY514" fmla="*/ 468852 h 1990725"/>
              <a:gd name="connsiteX515" fmla="*/ 2492977 w 4627560"/>
              <a:gd name="connsiteY515" fmla="*/ 454959 h 1990725"/>
              <a:gd name="connsiteX516" fmla="*/ 2495293 w 4627560"/>
              <a:gd name="connsiteY516" fmla="*/ 448013 h 1990725"/>
              <a:gd name="connsiteX517" fmla="*/ 1937291 w 4627560"/>
              <a:gd name="connsiteY517" fmla="*/ 318353 h 1990725"/>
              <a:gd name="connsiteX518" fmla="*/ 1997489 w 4627560"/>
              <a:gd name="connsiteY518" fmla="*/ 380867 h 1990725"/>
              <a:gd name="connsiteX519" fmla="*/ 1997489 w 4627560"/>
              <a:gd name="connsiteY519" fmla="*/ 394760 h 1990725"/>
              <a:gd name="connsiteX520" fmla="*/ 1914136 w 4627560"/>
              <a:gd name="connsiteY520" fmla="*/ 394760 h 1990725"/>
              <a:gd name="connsiteX521" fmla="*/ 1944236 w 4627560"/>
              <a:gd name="connsiteY521" fmla="*/ 417913 h 1990725"/>
              <a:gd name="connsiteX522" fmla="*/ 1981282 w 4627560"/>
              <a:gd name="connsiteY522" fmla="*/ 404021 h 1990725"/>
              <a:gd name="connsiteX523" fmla="*/ 1997489 w 4627560"/>
              <a:gd name="connsiteY523" fmla="*/ 434121 h 1990725"/>
              <a:gd name="connsiteX524" fmla="*/ 1941921 w 4627560"/>
              <a:gd name="connsiteY524" fmla="*/ 452644 h 1990725"/>
              <a:gd name="connsiteX525" fmla="*/ 1870145 w 4627560"/>
              <a:gd name="connsiteY525" fmla="*/ 383183 h 1990725"/>
              <a:gd name="connsiteX526" fmla="*/ 1937291 w 4627560"/>
              <a:gd name="connsiteY526" fmla="*/ 318353 h 1990725"/>
              <a:gd name="connsiteX527" fmla="*/ 2717566 w 4627560"/>
              <a:gd name="connsiteY527" fmla="*/ 309092 h 1990725"/>
              <a:gd name="connsiteX528" fmla="*/ 2717566 w 4627560"/>
              <a:gd name="connsiteY528" fmla="*/ 353083 h 1990725"/>
              <a:gd name="connsiteX529" fmla="*/ 2736089 w 4627560"/>
              <a:gd name="connsiteY529" fmla="*/ 353083 h 1990725"/>
              <a:gd name="connsiteX530" fmla="*/ 2759241 w 4627560"/>
              <a:gd name="connsiteY530" fmla="*/ 329930 h 1990725"/>
              <a:gd name="connsiteX531" fmla="*/ 2731457 w 4627560"/>
              <a:gd name="connsiteY531" fmla="*/ 309092 h 1990725"/>
              <a:gd name="connsiteX532" fmla="*/ 3132014 w 4627560"/>
              <a:gd name="connsiteY532" fmla="*/ 288253 h 1990725"/>
              <a:gd name="connsiteX533" fmla="*/ 3173691 w 4627560"/>
              <a:gd name="connsiteY533" fmla="*/ 288253 h 1990725"/>
              <a:gd name="connsiteX534" fmla="*/ 3173691 w 4627560"/>
              <a:gd name="connsiteY534" fmla="*/ 325299 h 1990725"/>
              <a:gd name="connsiteX535" fmla="*/ 3201475 w 4627560"/>
              <a:gd name="connsiteY535" fmla="*/ 325299 h 1990725"/>
              <a:gd name="connsiteX536" fmla="*/ 3201475 w 4627560"/>
              <a:gd name="connsiteY536" fmla="*/ 360029 h 1990725"/>
              <a:gd name="connsiteX537" fmla="*/ 3173691 w 4627560"/>
              <a:gd name="connsiteY537" fmla="*/ 360029 h 1990725"/>
              <a:gd name="connsiteX538" fmla="*/ 3173691 w 4627560"/>
              <a:gd name="connsiteY538" fmla="*/ 399390 h 1990725"/>
              <a:gd name="connsiteX539" fmla="*/ 3196844 w 4627560"/>
              <a:gd name="connsiteY539" fmla="*/ 415597 h 1990725"/>
              <a:gd name="connsiteX540" fmla="*/ 3203791 w 4627560"/>
              <a:gd name="connsiteY540" fmla="*/ 415597 h 1990725"/>
              <a:gd name="connsiteX541" fmla="*/ 3203791 w 4627560"/>
              <a:gd name="connsiteY541" fmla="*/ 454958 h 1990725"/>
              <a:gd name="connsiteX542" fmla="*/ 3192214 w 4627560"/>
              <a:gd name="connsiteY542" fmla="*/ 454958 h 1990725"/>
              <a:gd name="connsiteX543" fmla="*/ 3129698 w 4627560"/>
              <a:gd name="connsiteY543" fmla="*/ 406336 h 1990725"/>
              <a:gd name="connsiteX544" fmla="*/ 3129698 w 4627560"/>
              <a:gd name="connsiteY544" fmla="*/ 360029 h 1990725"/>
              <a:gd name="connsiteX545" fmla="*/ 3113491 w 4627560"/>
              <a:gd name="connsiteY545" fmla="*/ 360029 h 1990725"/>
              <a:gd name="connsiteX546" fmla="*/ 3113491 w 4627560"/>
              <a:gd name="connsiteY546" fmla="*/ 325299 h 1990725"/>
              <a:gd name="connsiteX547" fmla="*/ 3132014 w 4627560"/>
              <a:gd name="connsiteY547" fmla="*/ 325299 h 1990725"/>
              <a:gd name="connsiteX548" fmla="*/ 3020878 w 4627560"/>
              <a:gd name="connsiteY548" fmla="*/ 288253 h 1990725"/>
              <a:gd name="connsiteX549" fmla="*/ 3062555 w 4627560"/>
              <a:gd name="connsiteY549" fmla="*/ 288253 h 1990725"/>
              <a:gd name="connsiteX550" fmla="*/ 3062555 w 4627560"/>
              <a:gd name="connsiteY550" fmla="*/ 325299 h 1990725"/>
              <a:gd name="connsiteX551" fmla="*/ 3090339 w 4627560"/>
              <a:gd name="connsiteY551" fmla="*/ 325299 h 1990725"/>
              <a:gd name="connsiteX552" fmla="*/ 3090339 w 4627560"/>
              <a:gd name="connsiteY552" fmla="*/ 360029 h 1990725"/>
              <a:gd name="connsiteX553" fmla="*/ 3062555 w 4627560"/>
              <a:gd name="connsiteY553" fmla="*/ 360029 h 1990725"/>
              <a:gd name="connsiteX554" fmla="*/ 3062555 w 4627560"/>
              <a:gd name="connsiteY554" fmla="*/ 399390 h 1990725"/>
              <a:gd name="connsiteX555" fmla="*/ 3085708 w 4627560"/>
              <a:gd name="connsiteY555" fmla="*/ 415597 h 1990725"/>
              <a:gd name="connsiteX556" fmla="*/ 3092655 w 4627560"/>
              <a:gd name="connsiteY556" fmla="*/ 415597 h 1990725"/>
              <a:gd name="connsiteX557" fmla="*/ 3092655 w 4627560"/>
              <a:gd name="connsiteY557" fmla="*/ 454958 h 1990725"/>
              <a:gd name="connsiteX558" fmla="*/ 3081078 w 4627560"/>
              <a:gd name="connsiteY558" fmla="*/ 454958 h 1990725"/>
              <a:gd name="connsiteX559" fmla="*/ 3018562 w 4627560"/>
              <a:gd name="connsiteY559" fmla="*/ 406336 h 1990725"/>
              <a:gd name="connsiteX560" fmla="*/ 3018562 w 4627560"/>
              <a:gd name="connsiteY560" fmla="*/ 360029 h 1990725"/>
              <a:gd name="connsiteX561" fmla="*/ 3002355 w 4627560"/>
              <a:gd name="connsiteY561" fmla="*/ 360029 h 1990725"/>
              <a:gd name="connsiteX562" fmla="*/ 3002355 w 4627560"/>
              <a:gd name="connsiteY562" fmla="*/ 325299 h 1990725"/>
              <a:gd name="connsiteX563" fmla="*/ 3020878 w 4627560"/>
              <a:gd name="connsiteY563" fmla="*/ 325299 h 1990725"/>
              <a:gd name="connsiteX564" fmla="*/ 2358685 w 4627560"/>
              <a:gd name="connsiteY564" fmla="*/ 288253 h 1990725"/>
              <a:gd name="connsiteX565" fmla="*/ 2400360 w 4627560"/>
              <a:gd name="connsiteY565" fmla="*/ 288253 h 1990725"/>
              <a:gd name="connsiteX566" fmla="*/ 2400360 w 4627560"/>
              <a:gd name="connsiteY566" fmla="*/ 325299 h 1990725"/>
              <a:gd name="connsiteX567" fmla="*/ 2428146 w 4627560"/>
              <a:gd name="connsiteY567" fmla="*/ 325299 h 1990725"/>
              <a:gd name="connsiteX568" fmla="*/ 2428146 w 4627560"/>
              <a:gd name="connsiteY568" fmla="*/ 360029 h 1990725"/>
              <a:gd name="connsiteX569" fmla="*/ 2400360 w 4627560"/>
              <a:gd name="connsiteY569" fmla="*/ 360029 h 1990725"/>
              <a:gd name="connsiteX570" fmla="*/ 2400360 w 4627560"/>
              <a:gd name="connsiteY570" fmla="*/ 399390 h 1990725"/>
              <a:gd name="connsiteX571" fmla="*/ 2423515 w 4627560"/>
              <a:gd name="connsiteY571" fmla="*/ 415597 h 1990725"/>
              <a:gd name="connsiteX572" fmla="*/ 2430460 w 4627560"/>
              <a:gd name="connsiteY572" fmla="*/ 415597 h 1990725"/>
              <a:gd name="connsiteX573" fmla="*/ 2430460 w 4627560"/>
              <a:gd name="connsiteY573" fmla="*/ 454958 h 1990725"/>
              <a:gd name="connsiteX574" fmla="*/ 2418885 w 4627560"/>
              <a:gd name="connsiteY574" fmla="*/ 454958 h 1990725"/>
              <a:gd name="connsiteX575" fmla="*/ 2356369 w 4627560"/>
              <a:gd name="connsiteY575" fmla="*/ 406336 h 1990725"/>
              <a:gd name="connsiteX576" fmla="*/ 2356369 w 4627560"/>
              <a:gd name="connsiteY576" fmla="*/ 360029 h 1990725"/>
              <a:gd name="connsiteX577" fmla="*/ 2340162 w 4627560"/>
              <a:gd name="connsiteY577" fmla="*/ 360029 h 1990725"/>
              <a:gd name="connsiteX578" fmla="*/ 2340162 w 4627560"/>
              <a:gd name="connsiteY578" fmla="*/ 325299 h 1990725"/>
              <a:gd name="connsiteX579" fmla="*/ 2358685 w 4627560"/>
              <a:gd name="connsiteY579" fmla="*/ 325299 h 1990725"/>
              <a:gd name="connsiteX580" fmla="*/ 2673575 w 4627560"/>
              <a:gd name="connsiteY580" fmla="*/ 272046 h 1990725"/>
              <a:gd name="connsiteX581" fmla="*/ 2733773 w 4627560"/>
              <a:gd name="connsiteY581" fmla="*/ 272046 h 1990725"/>
              <a:gd name="connsiteX582" fmla="*/ 2768504 w 4627560"/>
              <a:gd name="connsiteY582" fmla="*/ 276678 h 1990725"/>
              <a:gd name="connsiteX583" fmla="*/ 2803234 w 4627560"/>
              <a:gd name="connsiteY583" fmla="*/ 329930 h 1990725"/>
              <a:gd name="connsiteX584" fmla="*/ 2775450 w 4627560"/>
              <a:gd name="connsiteY584" fmla="*/ 378553 h 1990725"/>
              <a:gd name="connsiteX585" fmla="*/ 2782396 w 4627560"/>
              <a:gd name="connsiteY585" fmla="*/ 390128 h 1990725"/>
              <a:gd name="connsiteX586" fmla="*/ 2819441 w 4627560"/>
              <a:gd name="connsiteY586" fmla="*/ 452644 h 1990725"/>
              <a:gd name="connsiteX587" fmla="*/ 2770819 w 4627560"/>
              <a:gd name="connsiteY587" fmla="*/ 452644 h 1990725"/>
              <a:gd name="connsiteX588" fmla="*/ 2738405 w 4627560"/>
              <a:gd name="connsiteY588" fmla="*/ 390128 h 1990725"/>
              <a:gd name="connsiteX589" fmla="*/ 2717566 w 4627560"/>
              <a:gd name="connsiteY589" fmla="*/ 390128 h 1990725"/>
              <a:gd name="connsiteX590" fmla="*/ 2717566 w 4627560"/>
              <a:gd name="connsiteY590" fmla="*/ 452644 h 1990725"/>
              <a:gd name="connsiteX591" fmla="*/ 2673575 w 4627560"/>
              <a:gd name="connsiteY591" fmla="*/ 452644 h 1990725"/>
              <a:gd name="connsiteX592" fmla="*/ 2268387 w 4627560"/>
              <a:gd name="connsiteY592" fmla="*/ 272046 h 1990725"/>
              <a:gd name="connsiteX593" fmla="*/ 2312378 w 4627560"/>
              <a:gd name="connsiteY593" fmla="*/ 272046 h 1990725"/>
              <a:gd name="connsiteX594" fmla="*/ 2312378 w 4627560"/>
              <a:gd name="connsiteY594" fmla="*/ 306776 h 1990725"/>
              <a:gd name="connsiteX595" fmla="*/ 2268387 w 4627560"/>
              <a:gd name="connsiteY595" fmla="*/ 306776 h 1990725"/>
              <a:gd name="connsiteX596" fmla="*/ 1650191 w 4627560"/>
              <a:gd name="connsiteY596" fmla="*/ 272046 h 1990725"/>
              <a:gd name="connsiteX597" fmla="*/ 1694182 w 4627560"/>
              <a:gd name="connsiteY597" fmla="*/ 272046 h 1990725"/>
              <a:gd name="connsiteX598" fmla="*/ 1694182 w 4627560"/>
              <a:gd name="connsiteY598" fmla="*/ 306776 h 1990725"/>
              <a:gd name="connsiteX599" fmla="*/ 1650191 w 4627560"/>
              <a:gd name="connsiteY599" fmla="*/ 306776 h 1990725"/>
              <a:gd name="connsiteX600" fmla="*/ 1288995 w 4627560"/>
              <a:gd name="connsiteY600" fmla="*/ 272046 h 1990725"/>
              <a:gd name="connsiteX601" fmla="*/ 1332986 w 4627560"/>
              <a:gd name="connsiteY601" fmla="*/ 272046 h 1990725"/>
              <a:gd name="connsiteX602" fmla="*/ 1332986 w 4627560"/>
              <a:gd name="connsiteY602" fmla="*/ 387815 h 1990725"/>
              <a:gd name="connsiteX603" fmla="*/ 1365402 w 4627560"/>
              <a:gd name="connsiteY603" fmla="*/ 417913 h 1990725"/>
              <a:gd name="connsiteX604" fmla="*/ 1397817 w 4627560"/>
              <a:gd name="connsiteY604" fmla="*/ 387815 h 1990725"/>
              <a:gd name="connsiteX605" fmla="*/ 1397817 w 4627560"/>
              <a:gd name="connsiteY605" fmla="*/ 272046 h 1990725"/>
              <a:gd name="connsiteX606" fmla="*/ 1441809 w 4627560"/>
              <a:gd name="connsiteY606" fmla="*/ 272046 h 1990725"/>
              <a:gd name="connsiteX607" fmla="*/ 1441809 w 4627560"/>
              <a:gd name="connsiteY607" fmla="*/ 387815 h 1990725"/>
              <a:gd name="connsiteX608" fmla="*/ 1365402 w 4627560"/>
              <a:gd name="connsiteY608" fmla="*/ 457274 h 1990725"/>
              <a:gd name="connsiteX609" fmla="*/ 1288995 w 4627560"/>
              <a:gd name="connsiteY609" fmla="*/ 387815 h 1990725"/>
              <a:gd name="connsiteX610" fmla="*/ 156786 w 4627560"/>
              <a:gd name="connsiteY610" fmla="*/ 272046 h 1990725"/>
              <a:gd name="connsiteX611" fmla="*/ 270239 w 4627560"/>
              <a:gd name="connsiteY611" fmla="*/ 272046 h 1990725"/>
              <a:gd name="connsiteX612" fmla="*/ 270239 w 4627560"/>
              <a:gd name="connsiteY612" fmla="*/ 311407 h 1990725"/>
              <a:gd name="connsiteX613" fmla="*/ 200777 w 4627560"/>
              <a:gd name="connsiteY613" fmla="*/ 311407 h 1990725"/>
              <a:gd name="connsiteX614" fmla="*/ 200777 w 4627560"/>
              <a:gd name="connsiteY614" fmla="*/ 343821 h 1990725"/>
              <a:gd name="connsiteX615" fmla="*/ 256346 w 4627560"/>
              <a:gd name="connsiteY615" fmla="*/ 343821 h 1990725"/>
              <a:gd name="connsiteX616" fmla="*/ 256346 w 4627560"/>
              <a:gd name="connsiteY616" fmla="*/ 383183 h 1990725"/>
              <a:gd name="connsiteX617" fmla="*/ 200777 w 4627560"/>
              <a:gd name="connsiteY617" fmla="*/ 383183 h 1990725"/>
              <a:gd name="connsiteX618" fmla="*/ 200777 w 4627560"/>
              <a:gd name="connsiteY618" fmla="*/ 417912 h 1990725"/>
              <a:gd name="connsiteX619" fmla="*/ 274869 w 4627560"/>
              <a:gd name="connsiteY619" fmla="*/ 417912 h 1990725"/>
              <a:gd name="connsiteX620" fmla="*/ 274869 w 4627560"/>
              <a:gd name="connsiteY620" fmla="*/ 452644 h 1990725"/>
              <a:gd name="connsiteX621" fmla="*/ 156786 w 4627560"/>
              <a:gd name="connsiteY621" fmla="*/ 452644 h 1990725"/>
              <a:gd name="connsiteX622" fmla="*/ 3583509 w 4627560"/>
              <a:gd name="connsiteY622" fmla="*/ 269730 h 1990725"/>
              <a:gd name="connsiteX623" fmla="*/ 3627500 w 4627560"/>
              <a:gd name="connsiteY623" fmla="*/ 269730 h 1990725"/>
              <a:gd name="connsiteX624" fmla="*/ 3627500 w 4627560"/>
              <a:gd name="connsiteY624" fmla="*/ 452644 h 1990725"/>
              <a:gd name="connsiteX625" fmla="*/ 3585825 w 4627560"/>
              <a:gd name="connsiteY625" fmla="*/ 452644 h 1990725"/>
              <a:gd name="connsiteX626" fmla="*/ 3585825 w 4627560"/>
              <a:gd name="connsiteY626" fmla="*/ 443383 h 1990725"/>
              <a:gd name="connsiteX627" fmla="*/ 3585825 w 4627560"/>
              <a:gd name="connsiteY627" fmla="*/ 436435 h 1990725"/>
              <a:gd name="connsiteX628" fmla="*/ 3548779 w 4627560"/>
              <a:gd name="connsiteY628" fmla="*/ 454958 h 1990725"/>
              <a:gd name="connsiteX629" fmla="*/ 3488579 w 4627560"/>
              <a:gd name="connsiteY629" fmla="*/ 385499 h 1990725"/>
              <a:gd name="connsiteX630" fmla="*/ 3548779 w 4627560"/>
              <a:gd name="connsiteY630" fmla="*/ 318353 h 1990725"/>
              <a:gd name="connsiteX631" fmla="*/ 3583509 w 4627560"/>
              <a:gd name="connsiteY631" fmla="*/ 329930 h 1990725"/>
              <a:gd name="connsiteX632" fmla="*/ 3583509 w 4627560"/>
              <a:gd name="connsiteY632" fmla="*/ 322983 h 1990725"/>
              <a:gd name="connsiteX633" fmla="*/ 84614 w 4627560"/>
              <a:gd name="connsiteY633" fmla="*/ 60763 h 1990725"/>
              <a:gd name="connsiteX634" fmla="*/ 84614 w 4627560"/>
              <a:gd name="connsiteY634" fmla="*/ 1124793 h 1990725"/>
              <a:gd name="connsiteX635" fmla="*/ 4295483 w 4627560"/>
              <a:gd name="connsiteY635" fmla="*/ 1124793 h 1990725"/>
              <a:gd name="connsiteX636" fmla="*/ 4295483 w 4627560"/>
              <a:gd name="connsiteY636" fmla="*/ 60763 h 1990725"/>
              <a:gd name="connsiteX637" fmla="*/ 0 w 4627560"/>
              <a:gd name="connsiteY637" fmla="*/ 0 h 1990725"/>
              <a:gd name="connsiteX638" fmla="*/ 4627560 w 4627560"/>
              <a:gd name="connsiteY638" fmla="*/ 0 h 1990725"/>
              <a:gd name="connsiteX639" fmla="*/ 4627560 w 4627560"/>
              <a:gd name="connsiteY639" fmla="*/ 1990725 h 1990725"/>
              <a:gd name="connsiteX640" fmla="*/ 0 w 4627560"/>
              <a:gd name="connsiteY640" fmla="*/ 1990725 h 1990725"/>
              <a:gd name="connsiteX0" fmla="*/ 1853937 w 4627560"/>
              <a:gd name="connsiteY0" fmla="*/ 635556 h 1990725"/>
              <a:gd name="connsiteX1" fmla="*/ 1819207 w 4627560"/>
              <a:gd name="connsiteY1" fmla="*/ 651765 h 1990725"/>
              <a:gd name="connsiteX2" fmla="*/ 1835414 w 4627560"/>
              <a:gd name="connsiteY2" fmla="*/ 665656 h 1990725"/>
              <a:gd name="connsiteX3" fmla="*/ 1858569 w 4627560"/>
              <a:gd name="connsiteY3" fmla="*/ 637872 h 1990725"/>
              <a:gd name="connsiteX4" fmla="*/ 1858569 w 4627560"/>
              <a:gd name="connsiteY4" fmla="*/ 635556 h 1990725"/>
              <a:gd name="connsiteX5" fmla="*/ 1853937 w 4627560"/>
              <a:gd name="connsiteY5" fmla="*/ 635556 h 1990725"/>
              <a:gd name="connsiteX6" fmla="*/ 392950 w 4627560"/>
              <a:gd name="connsiteY6" fmla="*/ 635556 h 1990725"/>
              <a:gd name="connsiteX7" fmla="*/ 358220 w 4627560"/>
              <a:gd name="connsiteY7" fmla="*/ 651765 h 1990725"/>
              <a:gd name="connsiteX8" fmla="*/ 374427 w 4627560"/>
              <a:gd name="connsiteY8" fmla="*/ 665656 h 1990725"/>
              <a:gd name="connsiteX9" fmla="*/ 397582 w 4627560"/>
              <a:gd name="connsiteY9" fmla="*/ 637872 h 1990725"/>
              <a:gd name="connsiteX10" fmla="*/ 397582 w 4627560"/>
              <a:gd name="connsiteY10" fmla="*/ 635556 h 1990725"/>
              <a:gd name="connsiteX11" fmla="*/ 392950 w 4627560"/>
              <a:gd name="connsiteY11" fmla="*/ 635556 h 1990725"/>
              <a:gd name="connsiteX12" fmla="*/ 1379291 w 4627560"/>
              <a:gd name="connsiteY12" fmla="*/ 600826 h 1990725"/>
              <a:gd name="connsiteX13" fmla="*/ 1351506 w 4627560"/>
              <a:gd name="connsiteY13" fmla="*/ 633242 h 1990725"/>
              <a:gd name="connsiteX14" fmla="*/ 1376975 w 4627560"/>
              <a:gd name="connsiteY14" fmla="*/ 665656 h 1990725"/>
              <a:gd name="connsiteX15" fmla="*/ 1404759 w 4627560"/>
              <a:gd name="connsiteY15" fmla="*/ 633242 h 1990725"/>
              <a:gd name="connsiteX16" fmla="*/ 1379291 w 4627560"/>
              <a:gd name="connsiteY16" fmla="*/ 600826 h 1990725"/>
              <a:gd name="connsiteX17" fmla="*/ 812029 w 4627560"/>
              <a:gd name="connsiteY17" fmla="*/ 598513 h 1990725"/>
              <a:gd name="connsiteX18" fmla="*/ 786560 w 4627560"/>
              <a:gd name="connsiteY18" fmla="*/ 628611 h 1990725"/>
              <a:gd name="connsiteX19" fmla="*/ 814344 w 4627560"/>
              <a:gd name="connsiteY19" fmla="*/ 661026 h 1990725"/>
              <a:gd name="connsiteX20" fmla="*/ 837498 w 4627560"/>
              <a:gd name="connsiteY20" fmla="*/ 628611 h 1990725"/>
              <a:gd name="connsiteX21" fmla="*/ 812029 w 4627560"/>
              <a:gd name="connsiteY21" fmla="*/ 598513 h 1990725"/>
              <a:gd name="connsiteX22" fmla="*/ 2127149 w 4627560"/>
              <a:gd name="connsiteY22" fmla="*/ 596197 h 1990725"/>
              <a:gd name="connsiteX23" fmla="*/ 2101680 w 4627560"/>
              <a:gd name="connsiteY23" fmla="*/ 619350 h 1990725"/>
              <a:gd name="connsiteX24" fmla="*/ 2147987 w 4627560"/>
              <a:gd name="connsiteY24" fmla="*/ 619350 h 1990725"/>
              <a:gd name="connsiteX25" fmla="*/ 2127149 w 4627560"/>
              <a:gd name="connsiteY25" fmla="*/ 596197 h 1990725"/>
              <a:gd name="connsiteX26" fmla="*/ 1138495 w 4627560"/>
              <a:gd name="connsiteY26" fmla="*/ 577673 h 1990725"/>
              <a:gd name="connsiteX27" fmla="*/ 1163963 w 4627560"/>
              <a:gd name="connsiteY27" fmla="*/ 577673 h 1990725"/>
              <a:gd name="connsiteX28" fmla="*/ 1163963 w 4627560"/>
              <a:gd name="connsiteY28" fmla="*/ 684178 h 1990725"/>
              <a:gd name="connsiteX29" fmla="*/ 1138495 w 4627560"/>
              <a:gd name="connsiteY29" fmla="*/ 684178 h 1990725"/>
              <a:gd name="connsiteX30" fmla="*/ 1138495 w 4627560"/>
              <a:gd name="connsiteY30" fmla="*/ 577673 h 1990725"/>
              <a:gd name="connsiteX31" fmla="*/ 573548 w 4627560"/>
              <a:gd name="connsiteY31" fmla="*/ 577673 h 1990725"/>
              <a:gd name="connsiteX32" fmla="*/ 599016 w 4627560"/>
              <a:gd name="connsiteY32" fmla="*/ 577673 h 1990725"/>
              <a:gd name="connsiteX33" fmla="*/ 599016 w 4627560"/>
              <a:gd name="connsiteY33" fmla="*/ 684178 h 1990725"/>
              <a:gd name="connsiteX34" fmla="*/ 573548 w 4627560"/>
              <a:gd name="connsiteY34" fmla="*/ 684178 h 1990725"/>
              <a:gd name="connsiteX35" fmla="*/ 573548 w 4627560"/>
              <a:gd name="connsiteY35" fmla="*/ 577673 h 1990725"/>
              <a:gd name="connsiteX36" fmla="*/ 2261441 w 4627560"/>
              <a:gd name="connsiteY36" fmla="*/ 575358 h 1990725"/>
              <a:gd name="connsiteX37" fmla="*/ 2266071 w 4627560"/>
              <a:gd name="connsiteY37" fmla="*/ 575358 h 1990725"/>
              <a:gd name="connsiteX38" fmla="*/ 2266071 w 4627560"/>
              <a:gd name="connsiteY38" fmla="*/ 600827 h 1990725"/>
              <a:gd name="connsiteX39" fmla="*/ 2259125 w 4627560"/>
              <a:gd name="connsiteY39" fmla="*/ 600827 h 1990725"/>
              <a:gd name="connsiteX40" fmla="*/ 2229025 w 4627560"/>
              <a:gd name="connsiteY40" fmla="*/ 623981 h 1990725"/>
              <a:gd name="connsiteX41" fmla="*/ 2226710 w 4627560"/>
              <a:gd name="connsiteY41" fmla="*/ 640188 h 1990725"/>
              <a:gd name="connsiteX42" fmla="*/ 2226710 w 4627560"/>
              <a:gd name="connsiteY42" fmla="*/ 684179 h 1990725"/>
              <a:gd name="connsiteX43" fmla="*/ 2201241 w 4627560"/>
              <a:gd name="connsiteY43" fmla="*/ 684179 h 1990725"/>
              <a:gd name="connsiteX44" fmla="*/ 2201241 w 4627560"/>
              <a:gd name="connsiteY44" fmla="*/ 577674 h 1990725"/>
              <a:gd name="connsiteX45" fmla="*/ 2226710 w 4627560"/>
              <a:gd name="connsiteY45" fmla="*/ 577674 h 1990725"/>
              <a:gd name="connsiteX46" fmla="*/ 2226710 w 4627560"/>
              <a:gd name="connsiteY46" fmla="*/ 596197 h 1990725"/>
              <a:gd name="connsiteX47" fmla="*/ 2226710 w 4627560"/>
              <a:gd name="connsiteY47" fmla="*/ 603142 h 1990725"/>
              <a:gd name="connsiteX48" fmla="*/ 2261441 w 4627560"/>
              <a:gd name="connsiteY48" fmla="*/ 575358 h 1990725"/>
              <a:gd name="connsiteX49" fmla="*/ 2129464 w 4627560"/>
              <a:gd name="connsiteY49" fmla="*/ 575358 h 1990725"/>
              <a:gd name="connsiteX50" fmla="*/ 2175771 w 4627560"/>
              <a:gd name="connsiteY50" fmla="*/ 626297 h 1990725"/>
              <a:gd name="connsiteX51" fmla="*/ 2175771 w 4627560"/>
              <a:gd name="connsiteY51" fmla="*/ 635558 h 1990725"/>
              <a:gd name="connsiteX52" fmla="*/ 2101680 w 4627560"/>
              <a:gd name="connsiteY52" fmla="*/ 635558 h 1990725"/>
              <a:gd name="connsiteX53" fmla="*/ 2134096 w 4627560"/>
              <a:gd name="connsiteY53" fmla="*/ 663343 h 1990725"/>
              <a:gd name="connsiteX54" fmla="*/ 2164194 w 4627560"/>
              <a:gd name="connsiteY54" fmla="*/ 651765 h 1990725"/>
              <a:gd name="connsiteX55" fmla="*/ 2173455 w 4627560"/>
              <a:gd name="connsiteY55" fmla="*/ 670288 h 1990725"/>
              <a:gd name="connsiteX56" fmla="*/ 2131780 w 4627560"/>
              <a:gd name="connsiteY56" fmla="*/ 686495 h 1990725"/>
              <a:gd name="connsiteX57" fmla="*/ 2073896 w 4627560"/>
              <a:gd name="connsiteY57" fmla="*/ 630927 h 1990725"/>
              <a:gd name="connsiteX58" fmla="*/ 2129464 w 4627560"/>
              <a:gd name="connsiteY58" fmla="*/ 575358 h 1990725"/>
              <a:gd name="connsiteX59" fmla="*/ 1499691 w 4627560"/>
              <a:gd name="connsiteY59" fmla="*/ 575358 h 1990725"/>
              <a:gd name="connsiteX60" fmla="*/ 1534421 w 4627560"/>
              <a:gd name="connsiteY60" fmla="*/ 586935 h 1990725"/>
              <a:gd name="connsiteX61" fmla="*/ 1522843 w 4627560"/>
              <a:gd name="connsiteY61" fmla="*/ 607774 h 1990725"/>
              <a:gd name="connsiteX62" fmla="*/ 1497375 w 4627560"/>
              <a:gd name="connsiteY62" fmla="*/ 598513 h 1990725"/>
              <a:gd name="connsiteX63" fmla="*/ 1483484 w 4627560"/>
              <a:gd name="connsiteY63" fmla="*/ 607774 h 1990725"/>
              <a:gd name="connsiteX64" fmla="*/ 1534421 w 4627560"/>
              <a:gd name="connsiteY64" fmla="*/ 654081 h 1990725"/>
              <a:gd name="connsiteX65" fmla="*/ 1492745 w 4627560"/>
              <a:gd name="connsiteY65" fmla="*/ 686495 h 1990725"/>
              <a:gd name="connsiteX66" fmla="*/ 1451068 w 4627560"/>
              <a:gd name="connsiteY66" fmla="*/ 670288 h 1990725"/>
              <a:gd name="connsiteX67" fmla="*/ 1464961 w 4627560"/>
              <a:gd name="connsiteY67" fmla="*/ 654081 h 1990725"/>
              <a:gd name="connsiteX68" fmla="*/ 1495059 w 4627560"/>
              <a:gd name="connsiteY68" fmla="*/ 665657 h 1990725"/>
              <a:gd name="connsiteX69" fmla="*/ 1508952 w 4627560"/>
              <a:gd name="connsiteY69" fmla="*/ 656395 h 1990725"/>
              <a:gd name="connsiteX70" fmla="*/ 1458013 w 4627560"/>
              <a:gd name="connsiteY70" fmla="*/ 607774 h 1990725"/>
              <a:gd name="connsiteX71" fmla="*/ 1499691 w 4627560"/>
              <a:gd name="connsiteY71" fmla="*/ 575358 h 1990725"/>
              <a:gd name="connsiteX72" fmla="*/ 1261207 w 4627560"/>
              <a:gd name="connsiteY72" fmla="*/ 575358 h 1990725"/>
              <a:gd name="connsiteX73" fmla="*/ 1298253 w 4627560"/>
              <a:gd name="connsiteY73" fmla="*/ 614720 h 1990725"/>
              <a:gd name="connsiteX74" fmla="*/ 1298253 w 4627560"/>
              <a:gd name="connsiteY74" fmla="*/ 684179 h 1990725"/>
              <a:gd name="connsiteX75" fmla="*/ 1272784 w 4627560"/>
              <a:gd name="connsiteY75" fmla="*/ 684179 h 1990725"/>
              <a:gd name="connsiteX76" fmla="*/ 1272784 w 4627560"/>
              <a:gd name="connsiteY76" fmla="*/ 621665 h 1990725"/>
              <a:gd name="connsiteX77" fmla="*/ 1256577 w 4627560"/>
              <a:gd name="connsiteY77" fmla="*/ 600827 h 1990725"/>
              <a:gd name="connsiteX78" fmla="*/ 1228793 w 4627560"/>
              <a:gd name="connsiteY78" fmla="*/ 621665 h 1990725"/>
              <a:gd name="connsiteX79" fmla="*/ 1226477 w 4627560"/>
              <a:gd name="connsiteY79" fmla="*/ 635558 h 1990725"/>
              <a:gd name="connsiteX80" fmla="*/ 1226477 w 4627560"/>
              <a:gd name="connsiteY80" fmla="*/ 684179 h 1990725"/>
              <a:gd name="connsiteX81" fmla="*/ 1198693 w 4627560"/>
              <a:gd name="connsiteY81" fmla="*/ 684179 h 1990725"/>
              <a:gd name="connsiteX82" fmla="*/ 1198693 w 4627560"/>
              <a:gd name="connsiteY82" fmla="*/ 577674 h 1990725"/>
              <a:gd name="connsiteX83" fmla="*/ 1224161 w 4627560"/>
              <a:gd name="connsiteY83" fmla="*/ 577674 h 1990725"/>
              <a:gd name="connsiteX84" fmla="*/ 1224161 w 4627560"/>
              <a:gd name="connsiteY84" fmla="*/ 591565 h 1990725"/>
              <a:gd name="connsiteX85" fmla="*/ 1224161 w 4627560"/>
              <a:gd name="connsiteY85" fmla="*/ 598513 h 1990725"/>
              <a:gd name="connsiteX86" fmla="*/ 1261207 w 4627560"/>
              <a:gd name="connsiteY86" fmla="*/ 575358 h 1990725"/>
              <a:gd name="connsiteX87" fmla="*/ 805083 w 4627560"/>
              <a:gd name="connsiteY87" fmla="*/ 575358 h 1990725"/>
              <a:gd name="connsiteX88" fmla="*/ 837498 w 4627560"/>
              <a:gd name="connsiteY88" fmla="*/ 589251 h 1990725"/>
              <a:gd name="connsiteX89" fmla="*/ 837498 w 4627560"/>
              <a:gd name="connsiteY89" fmla="*/ 586935 h 1990725"/>
              <a:gd name="connsiteX90" fmla="*/ 837498 w 4627560"/>
              <a:gd name="connsiteY90" fmla="*/ 577674 h 1990725"/>
              <a:gd name="connsiteX91" fmla="*/ 862967 w 4627560"/>
              <a:gd name="connsiteY91" fmla="*/ 577674 h 1990725"/>
              <a:gd name="connsiteX92" fmla="*/ 862967 w 4627560"/>
              <a:gd name="connsiteY92" fmla="*/ 677233 h 1990725"/>
              <a:gd name="connsiteX93" fmla="*/ 807399 w 4627560"/>
              <a:gd name="connsiteY93" fmla="*/ 728172 h 1990725"/>
              <a:gd name="connsiteX94" fmla="*/ 770353 w 4627560"/>
              <a:gd name="connsiteY94" fmla="*/ 718910 h 1990725"/>
              <a:gd name="connsiteX95" fmla="*/ 777299 w 4627560"/>
              <a:gd name="connsiteY95" fmla="*/ 698072 h 1990725"/>
              <a:gd name="connsiteX96" fmla="*/ 807399 w 4627560"/>
              <a:gd name="connsiteY96" fmla="*/ 705018 h 1990725"/>
              <a:gd name="connsiteX97" fmla="*/ 837498 w 4627560"/>
              <a:gd name="connsiteY97" fmla="*/ 679549 h 1990725"/>
              <a:gd name="connsiteX98" fmla="*/ 837498 w 4627560"/>
              <a:gd name="connsiteY98" fmla="*/ 672604 h 1990725"/>
              <a:gd name="connsiteX99" fmla="*/ 837498 w 4627560"/>
              <a:gd name="connsiteY99" fmla="*/ 667972 h 1990725"/>
              <a:gd name="connsiteX100" fmla="*/ 807399 w 4627560"/>
              <a:gd name="connsiteY100" fmla="*/ 681865 h 1990725"/>
              <a:gd name="connsiteX101" fmla="*/ 758776 w 4627560"/>
              <a:gd name="connsiteY101" fmla="*/ 628611 h 1990725"/>
              <a:gd name="connsiteX102" fmla="*/ 805083 w 4627560"/>
              <a:gd name="connsiteY102" fmla="*/ 575358 h 1990725"/>
              <a:gd name="connsiteX103" fmla="*/ 696261 w 4627560"/>
              <a:gd name="connsiteY103" fmla="*/ 575358 h 1990725"/>
              <a:gd name="connsiteX104" fmla="*/ 733306 w 4627560"/>
              <a:gd name="connsiteY104" fmla="*/ 614720 h 1990725"/>
              <a:gd name="connsiteX105" fmla="*/ 733306 w 4627560"/>
              <a:gd name="connsiteY105" fmla="*/ 684179 h 1990725"/>
              <a:gd name="connsiteX106" fmla="*/ 707838 w 4627560"/>
              <a:gd name="connsiteY106" fmla="*/ 684179 h 1990725"/>
              <a:gd name="connsiteX107" fmla="*/ 707838 w 4627560"/>
              <a:gd name="connsiteY107" fmla="*/ 621665 h 1990725"/>
              <a:gd name="connsiteX108" fmla="*/ 691631 w 4627560"/>
              <a:gd name="connsiteY108" fmla="*/ 600827 h 1990725"/>
              <a:gd name="connsiteX109" fmla="*/ 663846 w 4627560"/>
              <a:gd name="connsiteY109" fmla="*/ 621665 h 1990725"/>
              <a:gd name="connsiteX110" fmla="*/ 661531 w 4627560"/>
              <a:gd name="connsiteY110" fmla="*/ 635558 h 1990725"/>
              <a:gd name="connsiteX111" fmla="*/ 661531 w 4627560"/>
              <a:gd name="connsiteY111" fmla="*/ 684179 h 1990725"/>
              <a:gd name="connsiteX112" fmla="*/ 636062 w 4627560"/>
              <a:gd name="connsiteY112" fmla="*/ 684179 h 1990725"/>
              <a:gd name="connsiteX113" fmla="*/ 636062 w 4627560"/>
              <a:gd name="connsiteY113" fmla="*/ 577674 h 1990725"/>
              <a:gd name="connsiteX114" fmla="*/ 659215 w 4627560"/>
              <a:gd name="connsiteY114" fmla="*/ 577674 h 1990725"/>
              <a:gd name="connsiteX115" fmla="*/ 659215 w 4627560"/>
              <a:gd name="connsiteY115" fmla="*/ 591565 h 1990725"/>
              <a:gd name="connsiteX116" fmla="*/ 659215 w 4627560"/>
              <a:gd name="connsiteY116" fmla="*/ 598513 h 1990725"/>
              <a:gd name="connsiteX117" fmla="*/ 696261 w 4627560"/>
              <a:gd name="connsiteY117" fmla="*/ 575358 h 1990725"/>
              <a:gd name="connsiteX118" fmla="*/ 1842362 w 4627560"/>
              <a:gd name="connsiteY118" fmla="*/ 573042 h 1990725"/>
              <a:gd name="connsiteX119" fmla="*/ 1886353 w 4627560"/>
              <a:gd name="connsiteY119" fmla="*/ 614719 h 1990725"/>
              <a:gd name="connsiteX120" fmla="*/ 1886353 w 4627560"/>
              <a:gd name="connsiteY120" fmla="*/ 684179 h 1990725"/>
              <a:gd name="connsiteX121" fmla="*/ 1860884 w 4627560"/>
              <a:gd name="connsiteY121" fmla="*/ 684179 h 1990725"/>
              <a:gd name="connsiteX122" fmla="*/ 1860884 w 4627560"/>
              <a:gd name="connsiteY122" fmla="*/ 674918 h 1990725"/>
              <a:gd name="connsiteX123" fmla="*/ 1860884 w 4627560"/>
              <a:gd name="connsiteY123" fmla="*/ 667972 h 1990725"/>
              <a:gd name="connsiteX124" fmla="*/ 1828469 w 4627560"/>
              <a:gd name="connsiteY124" fmla="*/ 686495 h 1990725"/>
              <a:gd name="connsiteX125" fmla="*/ 1791423 w 4627560"/>
              <a:gd name="connsiteY125" fmla="*/ 654079 h 1990725"/>
              <a:gd name="connsiteX126" fmla="*/ 1856253 w 4627560"/>
              <a:gd name="connsiteY126" fmla="*/ 617034 h 1990725"/>
              <a:gd name="connsiteX127" fmla="*/ 1860884 w 4627560"/>
              <a:gd name="connsiteY127" fmla="*/ 617034 h 1990725"/>
              <a:gd name="connsiteX128" fmla="*/ 1860884 w 4627560"/>
              <a:gd name="connsiteY128" fmla="*/ 614719 h 1990725"/>
              <a:gd name="connsiteX129" fmla="*/ 1840046 w 4627560"/>
              <a:gd name="connsiteY129" fmla="*/ 596195 h 1990725"/>
              <a:gd name="connsiteX130" fmla="*/ 1809946 w 4627560"/>
              <a:gd name="connsiteY130" fmla="*/ 605458 h 1990725"/>
              <a:gd name="connsiteX131" fmla="*/ 1800685 w 4627560"/>
              <a:gd name="connsiteY131" fmla="*/ 586935 h 1990725"/>
              <a:gd name="connsiteX132" fmla="*/ 1842362 w 4627560"/>
              <a:gd name="connsiteY132" fmla="*/ 573042 h 1990725"/>
              <a:gd name="connsiteX133" fmla="*/ 379059 w 4627560"/>
              <a:gd name="connsiteY133" fmla="*/ 573042 h 1990725"/>
              <a:gd name="connsiteX134" fmla="*/ 423050 w 4627560"/>
              <a:gd name="connsiteY134" fmla="*/ 614719 h 1990725"/>
              <a:gd name="connsiteX135" fmla="*/ 423050 w 4627560"/>
              <a:gd name="connsiteY135" fmla="*/ 684179 h 1990725"/>
              <a:gd name="connsiteX136" fmla="*/ 397582 w 4627560"/>
              <a:gd name="connsiteY136" fmla="*/ 684179 h 1990725"/>
              <a:gd name="connsiteX137" fmla="*/ 397582 w 4627560"/>
              <a:gd name="connsiteY137" fmla="*/ 674918 h 1990725"/>
              <a:gd name="connsiteX138" fmla="*/ 397582 w 4627560"/>
              <a:gd name="connsiteY138" fmla="*/ 667972 h 1990725"/>
              <a:gd name="connsiteX139" fmla="*/ 365166 w 4627560"/>
              <a:gd name="connsiteY139" fmla="*/ 686495 h 1990725"/>
              <a:gd name="connsiteX140" fmla="*/ 328120 w 4627560"/>
              <a:gd name="connsiteY140" fmla="*/ 654079 h 1990725"/>
              <a:gd name="connsiteX141" fmla="*/ 392950 w 4627560"/>
              <a:gd name="connsiteY141" fmla="*/ 617034 h 1990725"/>
              <a:gd name="connsiteX142" fmla="*/ 397582 w 4627560"/>
              <a:gd name="connsiteY142" fmla="*/ 617034 h 1990725"/>
              <a:gd name="connsiteX143" fmla="*/ 397582 w 4627560"/>
              <a:gd name="connsiteY143" fmla="*/ 614719 h 1990725"/>
              <a:gd name="connsiteX144" fmla="*/ 376743 w 4627560"/>
              <a:gd name="connsiteY144" fmla="*/ 596195 h 1990725"/>
              <a:gd name="connsiteX145" fmla="*/ 346643 w 4627560"/>
              <a:gd name="connsiteY145" fmla="*/ 605458 h 1990725"/>
              <a:gd name="connsiteX146" fmla="*/ 337381 w 4627560"/>
              <a:gd name="connsiteY146" fmla="*/ 586935 h 1990725"/>
              <a:gd name="connsiteX147" fmla="*/ 379059 w 4627560"/>
              <a:gd name="connsiteY147" fmla="*/ 573042 h 1990725"/>
              <a:gd name="connsiteX148" fmla="*/ 2004437 w 4627560"/>
              <a:gd name="connsiteY148" fmla="*/ 549888 h 1990725"/>
              <a:gd name="connsiteX149" fmla="*/ 2029906 w 4627560"/>
              <a:gd name="connsiteY149" fmla="*/ 549888 h 1990725"/>
              <a:gd name="connsiteX150" fmla="*/ 2029906 w 4627560"/>
              <a:gd name="connsiteY150" fmla="*/ 579988 h 1990725"/>
              <a:gd name="connsiteX151" fmla="*/ 2053058 w 4627560"/>
              <a:gd name="connsiteY151" fmla="*/ 579988 h 1990725"/>
              <a:gd name="connsiteX152" fmla="*/ 2053058 w 4627560"/>
              <a:gd name="connsiteY152" fmla="*/ 600827 h 1990725"/>
              <a:gd name="connsiteX153" fmla="*/ 2029906 w 4627560"/>
              <a:gd name="connsiteY153" fmla="*/ 600827 h 1990725"/>
              <a:gd name="connsiteX154" fmla="*/ 2029906 w 4627560"/>
              <a:gd name="connsiteY154" fmla="*/ 642502 h 1990725"/>
              <a:gd name="connsiteX155" fmla="*/ 2050744 w 4627560"/>
              <a:gd name="connsiteY155" fmla="*/ 663341 h 1990725"/>
              <a:gd name="connsiteX156" fmla="*/ 2055374 w 4627560"/>
              <a:gd name="connsiteY156" fmla="*/ 663341 h 1990725"/>
              <a:gd name="connsiteX157" fmla="*/ 2055374 w 4627560"/>
              <a:gd name="connsiteY157" fmla="*/ 686493 h 1990725"/>
              <a:gd name="connsiteX158" fmla="*/ 2046113 w 4627560"/>
              <a:gd name="connsiteY158" fmla="*/ 686493 h 1990725"/>
              <a:gd name="connsiteX159" fmla="*/ 2002121 w 4627560"/>
              <a:gd name="connsiteY159" fmla="*/ 647134 h 1990725"/>
              <a:gd name="connsiteX160" fmla="*/ 2002121 w 4627560"/>
              <a:gd name="connsiteY160" fmla="*/ 600827 h 1990725"/>
              <a:gd name="connsiteX161" fmla="*/ 1990544 w 4627560"/>
              <a:gd name="connsiteY161" fmla="*/ 600827 h 1990725"/>
              <a:gd name="connsiteX162" fmla="*/ 1990544 w 4627560"/>
              <a:gd name="connsiteY162" fmla="*/ 579988 h 1990725"/>
              <a:gd name="connsiteX163" fmla="*/ 2004437 w 4627560"/>
              <a:gd name="connsiteY163" fmla="*/ 579988 h 1990725"/>
              <a:gd name="connsiteX164" fmla="*/ 2004437 w 4627560"/>
              <a:gd name="connsiteY164" fmla="*/ 549888 h 1990725"/>
              <a:gd name="connsiteX165" fmla="*/ 1921084 w 4627560"/>
              <a:gd name="connsiteY165" fmla="*/ 549888 h 1990725"/>
              <a:gd name="connsiteX166" fmla="*/ 1946553 w 4627560"/>
              <a:gd name="connsiteY166" fmla="*/ 549888 h 1990725"/>
              <a:gd name="connsiteX167" fmla="*/ 1946553 w 4627560"/>
              <a:gd name="connsiteY167" fmla="*/ 579988 h 1990725"/>
              <a:gd name="connsiteX168" fmla="*/ 1969705 w 4627560"/>
              <a:gd name="connsiteY168" fmla="*/ 579988 h 1990725"/>
              <a:gd name="connsiteX169" fmla="*/ 1969705 w 4627560"/>
              <a:gd name="connsiteY169" fmla="*/ 600827 h 1990725"/>
              <a:gd name="connsiteX170" fmla="*/ 1946553 w 4627560"/>
              <a:gd name="connsiteY170" fmla="*/ 600827 h 1990725"/>
              <a:gd name="connsiteX171" fmla="*/ 1946553 w 4627560"/>
              <a:gd name="connsiteY171" fmla="*/ 642502 h 1990725"/>
              <a:gd name="connsiteX172" fmla="*/ 1967391 w 4627560"/>
              <a:gd name="connsiteY172" fmla="*/ 663341 h 1990725"/>
              <a:gd name="connsiteX173" fmla="*/ 1972021 w 4627560"/>
              <a:gd name="connsiteY173" fmla="*/ 663341 h 1990725"/>
              <a:gd name="connsiteX174" fmla="*/ 1972021 w 4627560"/>
              <a:gd name="connsiteY174" fmla="*/ 686493 h 1990725"/>
              <a:gd name="connsiteX175" fmla="*/ 1962760 w 4627560"/>
              <a:gd name="connsiteY175" fmla="*/ 686493 h 1990725"/>
              <a:gd name="connsiteX176" fmla="*/ 1918768 w 4627560"/>
              <a:gd name="connsiteY176" fmla="*/ 647134 h 1990725"/>
              <a:gd name="connsiteX177" fmla="*/ 1918768 w 4627560"/>
              <a:gd name="connsiteY177" fmla="*/ 600827 h 1990725"/>
              <a:gd name="connsiteX178" fmla="*/ 1907191 w 4627560"/>
              <a:gd name="connsiteY178" fmla="*/ 600827 h 1990725"/>
              <a:gd name="connsiteX179" fmla="*/ 1907191 w 4627560"/>
              <a:gd name="connsiteY179" fmla="*/ 579988 h 1990725"/>
              <a:gd name="connsiteX180" fmla="*/ 1921084 w 4627560"/>
              <a:gd name="connsiteY180" fmla="*/ 579988 h 1990725"/>
              <a:gd name="connsiteX181" fmla="*/ 1921084 w 4627560"/>
              <a:gd name="connsiteY181" fmla="*/ 549888 h 1990725"/>
              <a:gd name="connsiteX182" fmla="*/ 1627033 w 4627560"/>
              <a:gd name="connsiteY182" fmla="*/ 535996 h 1990725"/>
              <a:gd name="connsiteX183" fmla="*/ 1654818 w 4627560"/>
              <a:gd name="connsiteY183" fmla="*/ 535996 h 1990725"/>
              <a:gd name="connsiteX184" fmla="*/ 1684916 w 4627560"/>
              <a:gd name="connsiteY184" fmla="*/ 610087 h 1990725"/>
              <a:gd name="connsiteX185" fmla="*/ 1691863 w 4627560"/>
              <a:gd name="connsiteY185" fmla="*/ 630926 h 1990725"/>
              <a:gd name="connsiteX186" fmla="*/ 1698809 w 4627560"/>
              <a:gd name="connsiteY186" fmla="*/ 610087 h 1990725"/>
              <a:gd name="connsiteX187" fmla="*/ 1728908 w 4627560"/>
              <a:gd name="connsiteY187" fmla="*/ 535996 h 1990725"/>
              <a:gd name="connsiteX188" fmla="*/ 1756693 w 4627560"/>
              <a:gd name="connsiteY188" fmla="*/ 535996 h 1990725"/>
              <a:gd name="connsiteX189" fmla="*/ 1768268 w 4627560"/>
              <a:gd name="connsiteY189" fmla="*/ 684178 h 1990725"/>
              <a:gd name="connsiteX190" fmla="*/ 1740484 w 4627560"/>
              <a:gd name="connsiteY190" fmla="*/ 684178 h 1990725"/>
              <a:gd name="connsiteX191" fmla="*/ 1733538 w 4627560"/>
              <a:gd name="connsiteY191" fmla="*/ 600826 h 1990725"/>
              <a:gd name="connsiteX192" fmla="*/ 1733538 w 4627560"/>
              <a:gd name="connsiteY192" fmla="*/ 577673 h 1990725"/>
              <a:gd name="connsiteX193" fmla="*/ 1726593 w 4627560"/>
              <a:gd name="connsiteY193" fmla="*/ 600826 h 1990725"/>
              <a:gd name="connsiteX194" fmla="*/ 1703439 w 4627560"/>
              <a:gd name="connsiteY194" fmla="*/ 658710 h 1990725"/>
              <a:gd name="connsiteX195" fmla="*/ 1680286 w 4627560"/>
              <a:gd name="connsiteY195" fmla="*/ 658710 h 1990725"/>
              <a:gd name="connsiteX196" fmla="*/ 1657132 w 4627560"/>
              <a:gd name="connsiteY196" fmla="*/ 600826 h 1990725"/>
              <a:gd name="connsiteX197" fmla="*/ 1647870 w 4627560"/>
              <a:gd name="connsiteY197" fmla="*/ 577673 h 1990725"/>
              <a:gd name="connsiteX198" fmla="*/ 1647870 w 4627560"/>
              <a:gd name="connsiteY198" fmla="*/ 600826 h 1990725"/>
              <a:gd name="connsiteX199" fmla="*/ 1640925 w 4627560"/>
              <a:gd name="connsiteY199" fmla="*/ 684178 h 1990725"/>
              <a:gd name="connsiteX200" fmla="*/ 1613141 w 4627560"/>
              <a:gd name="connsiteY200" fmla="*/ 684178 h 1990725"/>
              <a:gd name="connsiteX201" fmla="*/ 1627033 w 4627560"/>
              <a:gd name="connsiteY201" fmla="*/ 535996 h 1990725"/>
              <a:gd name="connsiteX202" fmla="*/ 1400129 w 4627560"/>
              <a:gd name="connsiteY202" fmla="*/ 535996 h 1990725"/>
              <a:gd name="connsiteX203" fmla="*/ 1425598 w 4627560"/>
              <a:gd name="connsiteY203" fmla="*/ 535996 h 1990725"/>
              <a:gd name="connsiteX204" fmla="*/ 1425598 w 4627560"/>
              <a:gd name="connsiteY204" fmla="*/ 684178 h 1990725"/>
              <a:gd name="connsiteX205" fmla="*/ 1400129 w 4627560"/>
              <a:gd name="connsiteY205" fmla="*/ 684178 h 1990725"/>
              <a:gd name="connsiteX206" fmla="*/ 1400129 w 4627560"/>
              <a:gd name="connsiteY206" fmla="*/ 674917 h 1990725"/>
              <a:gd name="connsiteX207" fmla="*/ 1400129 w 4627560"/>
              <a:gd name="connsiteY207" fmla="*/ 667971 h 1990725"/>
              <a:gd name="connsiteX208" fmla="*/ 1367713 w 4627560"/>
              <a:gd name="connsiteY208" fmla="*/ 686494 h 1990725"/>
              <a:gd name="connsiteX209" fmla="*/ 1321407 w 4627560"/>
              <a:gd name="connsiteY209" fmla="*/ 630926 h 1990725"/>
              <a:gd name="connsiteX210" fmla="*/ 1370029 w 4627560"/>
              <a:gd name="connsiteY210" fmla="*/ 575358 h 1990725"/>
              <a:gd name="connsiteX211" fmla="*/ 1400129 w 4627560"/>
              <a:gd name="connsiteY211" fmla="*/ 589249 h 1990725"/>
              <a:gd name="connsiteX212" fmla="*/ 1400129 w 4627560"/>
              <a:gd name="connsiteY212" fmla="*/ 582303 h 1990725"/>
              <a:gd name="connsiteX213" fmla="*/ 1400129 w 4627560"/>
              <a:gd name="connsiteY213" fmla="*/ 535996 h 1990725"/>
              <a:gd name="connsiteX214" fmla="*/ 1138495 w 4627560"/>
              <a:gd name="connsiteY214" fmla="*/ 535996 h 1990725"/>
              <a:gd name="connsiteX215" fmla="*/ 1163963 w 4627560"/>
              <a:gd name="connsiteY215" fmla="*/ 535996 h 1990725"/>
              <a:gd name="connsiteX216" fmla="*/ 1163963 w 4627560"/>
              <a:gd name="connsiteY216" fmla="*/ 559150 h 1990725"/>
              <a:gd name="connsiteX217" fmla="*/ 1138495 w 4627560"/>
              <a:gd name="connsiteY217" fmla="*/ 559150 h 1990725"/>
              <a:gd name="connsiteX218" fmla="*/ 1138495 w 4627560"/>
              <a:gd name="connsiteY218" fmla="*/ 535996 h 1990725"/>
              <a:gd name="connsiteX219" fmla="*/ 962528 w 4627560"/>
              <a:gd name="connsiteY219" fmla="*/ 535996 h 1990725"/>
              <a:gd name="connsiteX220" fmla="*/ 990312 w 4627560"/>
              <a:gd name="connsiteY220" fmla="*/ 535996 h 1990725"/>
              <a:gd name="connsiteX221" fmla="*/ 1020412 w 4627560"/>
              <a:gd name="connsiteY221" fmla="*/ 610087 h 1990725"/>
              <a:gd name="connsiteX222" fmla="*/ 1027358 w 4627560"/>
              <a:gd name="connsiteY222" fmla="*/ 630926 h 1990725"/>
              <a:gd name="connsiteX223" fmla="*/ 1034304 w 4627560"/>
              <a:gd name="connsiteY223" fmla="*/ 610087 h 1990725"/>
              <a:gd name="connsiteX224" fmla="*/ 1064404 w 4627560"/>
              <a:gd name="connsiteY224" fmla="*/ 535996 h 1990725"/>
              <a:gd name="connsiteX225" fmla="*/ 1092188 w 4627560"/>
              <a:gd name="connsiteY225" fmla="*/ 535996 h 1990725"/>
              <a:gd name="connsiteX226" fmla="*/ 1106079 w 4627560"/>
              <a:gd name="connsiteY226" fmla="*/ 684178 h 1990725"/>
              <a:gd name="connsiteX227" fmla="*/ 1078295 w 4627560"/>
              <a:gd name="connsiteY227" fmla="*/ 684178 h 1990725"/>
              <a:gd name="connsiteX228" fmla="*/ 1071349 w 4627560"/>
              <a:gd name="connsiteY228" fmla="*/ 600826 h 1990725"/>
              <a:gd name="connsiteX229" fmla="*/ 1071349 w 4627560"/>
              <a:gd name="connsiteY229" fmla="*/ 577673 h 1990725"/>
              <a:gd name="connsiteX230" fmla="*/ 1064404 w 4627560"/>
              <a:gd name="connsiteY230" fmla="*/ 600826 h 1990725"/>
              <a:gd name="connsiteX231" fmla="*/ 1041249 w 4627560"/>
              <a:gd name="connsiteY231" fmla="*/ 658710 h 1990725"/>
              <a:gd name="connsiteX232" fmla="*/ 1018097 w 4627560"/>
              <a:gd name="connsiteY232" fmla="*/ 658710 h 1990725"/>
              <a:gd name="connsiteX233" fmla="*/ 994942 w 4627560"/>
              <a:gd name="connsiteY233" fmla="*/ 600826 h 1990725"/>
              <a:gd name="connsiteX234" fmla="*/ 985681 w 4627560"/>
              <a:gd name="connsiteY234" fmla="*/ 577673 h 1990725"/>
              <a:gd name="connsiteX235" fmla="*/ 985681 w 4627560"/>
              <a:gd name="connsiteY235" fmla="*/ 600826 h 1990725"/>
              <a:gd name="connsiteX236" fmla="*/ 978735 w 4627560"/>
              <a:gd name="connsiteY236" fmla="*/ 684178 h 1990725"/>
              <a:gd name="connsiteX237" fmla="*/ 950951 w 4627560"/>
              <a:gd name="connsiteY237" fmla="*/ 684178 h 1990725"/>
              <a:gd name="connsiteX238" fmla="*/ 962528 w 4627560"/>
              <a:gd name="connsiteY238" fmla="*/ 535996 h 1990725"/>
              <a:gd name="connsiteX239" fmla="*/ 573548 w 4627560"/>
              <a:gd name="connsiteY239" fmla="*/ 535996 h 1990725"/>
              <a:gd name="connsiteX240" fmla="*/ 599016 w 4627560"/>
              <a:gd name="connsiteY240" fmla="*/ 535996 h 1990725"/>
              <a:gd name="connsiteX241" fmla="*/ 599016 w 4627560"/>
              <a:gd name="connsiteY241" fmla="*/ 559150 h 1990725"/>
              <a:gd name="connsiteX242" fmla="*/ 573548 w 4627560"/>
              <a:gd name="connsiteY242" fmla="*/ 559150 h 1990725"/>
              <a:gd name="connsiteX243" fmla="*/ 573548 w 4627560"/>
              <a:gd name="connsiteY243" fmla="*/ 535996 h 1990725"/>
              <a:gd name="connsiteX244" fmla="*/ 455465 w 4627560"/>
              <a:gd name="connsiteY244" fmla="*/ 535996 h 1990725"/>
              <a:gd name="connsiteX245" fmla="*/ 480933 w 4627560"/>
              <a:gd name="connsiteY245" fmla="*/ 535996 h 1990725"/>
              <a:gd name="connsiteX246" fmla="*/ 480933 w 4627560"/>
              <a:gd name="connsiteY246" fmla="*/ 614719 h 1990725"/>
              <a:gd name="connsiteX247" fmla="*/ 494826 w 4627560"/>
              <a:gd name="connsiteY247" fmla="*/ 614719 h 1990725"/>
              <a:gd name="connsiteX248" fmla="*/ 520294 w 4627560"/>
              <a:gd name="connsiteY248" fmla="*/ 577673 h 1990725"/>
              <a:gd name="connsiteX249" fmla="*/ 550395 w 4627560"/>
              <a:gd name="connsiteY249" fmla="*/ 577673 h 1990725"/>
              <a:gd name="connsiteX250" fmla="*/ 517978 w 4627560"/>
              <a:gd name="connsiteY250" fmla="*/ 626294 h 1990725"/>
              <a:gd name="connsiteX251" fmla="*/ 555024 w 4627560"/>
              <a:gd name="connsiteY251" fmla="*/ 684178 h 1990725"/>
              <a:gd name="connsiteX252" fmla="*/ 524926 w 4627560"/>
              <a:gd name="connsiteY252" fmla="*/ 684178 h 1990725"/>
              <a:gd name="connsiteX253" fmla="*/ 497142 w 4627560"/>
              <a:gd name="connsiteY253" fmla="*/ 637871 h 1990725"/>
              <a:gd name="connsiteX254" fmla="*/ 480933 w 4627560"/>
              <a:gd name="connsiteY254" fmla="*/ 637871 h 1990725"/>
              <a:gd name="connsiteX255" fmla="*/ 480933 w 4627560"/>
              <a:gd name="connsiteY255" fmla="*/ 684178 h 1990725"/>
              <a:gd name="connsiteX256" fmla="*/ 455465 w 4627560"/>
              <a:gd name="connsiteY256" fmla="*/ 684178 h 1990725"/>
              <a:gd name="connsiteX257" fmla="*/ 455465 w 4627560"/>
              <a:gd name="connsiteY257" fmla="*/ 535996 h 1990725"/>
              <a:gd name="connsiteX258" fmla="*/ 163729 w 4627560"/>
              <a:gd name="connsiteY258" fmla="*/ 535996 h 1990725"/>
              <a:gd name="connsiteX259" fmla="*/ 191513 w 4627560"/>
              <a:gd name="connsiteY259" fmla="*/ 535996 h 1990725"/>
              <a:gd name="connsiteX260" fmla="*/ 221613 w 4627560"/>
              <a:gd name="connsiteY260" fmla="*/ 610087 h 1990725"/>
              <a:gd name="connsiteX261" fmla="*/ 228559 w 4627560"/>
              <a:gd name="connsiteY261" fmla="*/ 630926 h 1990725"/>
              <a:gd name="connsiteX262" fmla="*/ 235505 w 4627560"/>
              <a:gd name="connsiteY262" fmla="*/ 610087 h 1990725"/>
              <a:gd name="connsiteX263" fmla="*/ 265605 w 4627560"/>
              <a:gd name="connsiteY263" fmla="*/ 535996 h 1990725"/>
              <a:gd name="connsiteX264" fmla="*/ 295705 w 4627560"/>
              <a:gd name="connsiteY264" fmla="*/ 535996 h 1990725"/>
              <a:gd name="connsiteX265" fmla="*/ 307282 w 4627560"/>
              <a:gd name="connsiteY265" fmla="*/ 684178 h 1990725"/>
              <a:gd name="connsiteX266" fmla="*/ 279496 w 4627560"/>
              <a:gd name="connsiteY266" fmla="*/ 684178 h 1990725"/>
              <a:gd name="connsiteX267" fmla="*/ 272550 w 4627560"/>
              <a:gd name="connsiteY267" fmla="*/ 600826 h 1990725"/>
              <a:gd name="connsiteX268" fmla="*/ 272550 w 4627560"/>
              <a:gd name="connsiteY268" fmla="*/ 577673 h 1990725"/>
              <a:gd name="connsiteX269" fmla="*/ 265605 w 4627560"/>
              <a:gd name="connsiteY269" fmla="*/ 600826 h 1990725"/>
              <a:gd name="connsiteX270" fmla="*/ 242450 w 4627560"/>
              <a:gd name="connsiteY270" fmla="*/ 658710 h 1990725"/>
              <a:gd name="connsiteX271" fmla="*/ 219298 w 4627560"/>
              <a:gd name="connsiteY271" fmla="*/ 658710 h 1990725"/>
              <a:gd name="connsiteX272" fmla="*/ 196143 w 4627560"/>
              <a:gd name="connsiteY272" fmla="*/ 600826 h 1990725"/>
              <a:gd name="connsiteX273" fmla="*/ 186882 w 4627560"/>
              <a:gd name="connsiteY273" fmla="*/ 577673 h 1990725"/>
              <a:gd name="connsiteX274" fmla="*/ 186882 w 4627560"/>
              <a:gd name="connsiteY274" fmla="*/ 600826 h 1990725"/>
              <a:gd name="connsiteX275" fmla="*/ 179937 w 4627560"/>
              <a:gd name="connsiteY275" fmla="*/ 684178 h 1990725"/>
              <a:gd name="connsiteX276" fmla="*/ 152152 w 4627560"/>
              <a:gd name="connsiteY276" fmla="*/ 684178 h 1990725"/>
              <a:gd name="connsiteX277" fmla="*/ 163729 w 4627560"/>
              <a:gd name="connsiteY277" fmla="*/ 535996 h 1990725"/>
              <a:gd name="connsiteX278" fmla="*/ 3727060 w 4627560"/>
              <a:gd name="connsiteY278" fmla="*/ 397075 h 1990725"/>
              <a:gd name="connsiteX279" fmla="*/ 3696961 w 4627560"/>
              <a:gd name="connsiteY279" fmla="*/ 410966 h 1990725"/>
              <a:gd name="connsiteX280" fmla="*/ 3710853 w 4627560"/>
              <a:gd name="connsiteY280" fmla="*/ 422543 h 1990725"/>
              <a:gd name="connsiteX281" fmla="*/ 3731692 w 4627560"/>
              <a:gd name="connsiteY281" fmla="*/ 399391 h 1990725"/>
              <a:gd name="connsiteX282" fmla="*/ 3731692 w 4627560"/>
              <a:gd name="connsiteY282" fmla="*/ 397075 h 1990725"/>
              <a:gd name="connsiteX283" fmla="*/ 3727060 w 4627560"/>
              <a:gd name="connsiteY283" fmla="*/ 397075 h 1990725"/>
              <a:gd name="connsiteX284" fmla="*/ 485567 w 4627560"/>
              <a:gd name="connsiteY284" fmla="*/ 397075 h 1990725"/>
              <a:gd name="connsiteX285" fmla="*/ 455467 w 4627560"/>
              <a:gd name="connsiteY285" fmla="*/ 410966 h 1990725"/>
              <a:gd name="connsiteX286" fmla="*/ 469360 w 4627560"/>
              <a:gd name="connsiteY286" fmla="*/ 422543 h 1990725"/>
              <a:gd name="connsiteX287" fmla="*/ 490199 w 4627560"/>
              <a:gd name="connsiteY287" fmla="*/ 399391 h 1990725"/>
              <a:gd name="connsiteX288" fmla="*/ 490199 w 4627560"/>
              <a:gd name="connsiteY288" fmla="*/ 397075 h 1990725"/>
              <a:gd name="connsiteX289" fmla="*/ 485567 w 4627560"/>
              <a:gd name="connsiteY289" fmla="*/ 397075 h 1990725"/>
              <a:gd name="connsiteX290" fmla="*/ 3558040 w 4627560"/>
              <a:gd name="connsiteY290" fmla="*/ 355399 h 1990725"/>
              <a:gd name="connsiteX291" fmla="*/ 3532570 w 4627560"/>
              <a:gd name="connsiteY291" fmla="*/ 387813 h 1990725"/>
              <a:gd name="connsiteX292" fmla="*/ 3558040 w 4627560"/>
              <a:gd name="connsiteY292" fmla="*/ 420228 h 1990725"/>
              <a:gd name="connsiteX293" fmla="*/ 3583509 w 4627560"/>
              <a:gd name="connsiteY293" fmla="*/ 387813 h 1990725"/>
              <a:gd name="connsiteX294" fmla="*/ 3558040 w 4627560"/>
              <a:gd name="connsiteY294" fmla="*/ 355399 h 1990725"/>
              <a:gd name="connsiteX295" fmla="*/ 2909739 w 4627560"/>
              <a:gd name="connsiteY295" fmla="*/ 355399 h 1990725"/>
              <a:gd name="connsiteX296" fmla="*/ 2879639 w 4627560"/>
              <a:gd name="connsiteY296" fmla="*/ 387814 h 1990725"/>
              <a:gd name="connsiteX297" fmla="*/ 2909739 w 4627560"/>
              <a:gd name="connsiteY297" fmla="*/ 420228 h 1990725"/>
              <a:gd name="connsiteX298" fmla="*/ 2939839 w 4627560"/>
              <a:gd name="connsiteY298" fmla="*/ 387814 h 1990725"/>
              <a:gd name="connsiteX299" fmla="*/ 2909739 w 4627560"/>
              <a:gd name="connsiteY299" fmla="*/ 355399 h 1990725"/>
              <a:gd name="connsiteX300" fmla="*/ 3294090 w 4627560"/>
              <a:gd name="connsiteY300" fmla="*/ 353083 h 1990725"/>
              <a:gd name="connsiteX301" fmla="*/ 3273251 w 4627560"/>
              <a:gd name="connsiteY301" fmla="*/ 371606 h 1990725"/>
              <a:gd name="connsiteX302" fmla="*/ 3310297 w 4627560"/>
              <a:gd name="connsiteY302" fmla="*/ 371606 h 1990725"/>
              <a:gd name="connsiteX303" fmla="*/ 3294090 w 4627560"/>
              <a:gd name="connsiteY303" fmla="*/ 353083 h 1990725"/>
              <a:gd name="connsiteX304" fmla="*/ 1937291 w 4627560"/>
              <a:gd name="connsiteY304" fmla="*/ 353083 h 1990725"/>
              <a:gd name="connsiteX305" fmla="*/ 1916452 w 4627560"/>
              <a:gd name="connsiteY305" fmla="*/ 371606 h 1990725"/>
              <a:gd name="connsiteX306" fmla="*/ 1953498 w 4627560"/>
              <a:gd name="connsiteY306" fmla="*/ 371606 h 1990725"/>
              <a:gd name="connsiteX307" fmla="*/ 1937291 w 4627560"/>
              <a:gd name="connsiteY307" fmla="*/ 353083 h 1990725"/>
              <a:gd name="connsiteX308" fmla="*/ 2266071 w 4627560"/>
              <a:gd name="connsiteY308" fmla="*/ 322985 h 1990725"/>
              <a:gd name="connsiteX309" fmla="*/ 2310062 w 4627560"/>
              <a:gd name="connsiteY309" fmla="*/ 322985 h 1990725"/>
              <a:gd name="connsiteX310" fmla="*/ 2310062 w 4627560"/>
              <a:gd name="connsiteY310" fmla="*/ 452644 h 1990725"/>
              <a:gd name="connsiteX311" fmla="*/ 2266071 w 4627560"/>
              <a:gd name="connsiteY311" fmla="*/ 452644 h 1990725"/>
              <a:gd name="connsiteX312" fmla="*/ 2266071 w 4627560"/>
              <a:gd name="connsiteY312" fmla="*/ 322985 h 1990725"/>
              <a:gd name="connsiteX313" fmla="*/ 1647875 w 4627560"/>
              <a:gd name="connsiteY313" fmla="*/ 322985 h 1990725"/>
              <a:gd name="connsiteX314" fmla="*/ 1691866 w 4627560"/>
              <a:gd name="connsiteY314" fmla="*/ 322985 h 1990725"/>
              <a:gd name="connsiteX315" fmla="*/ 1691866 w 4627560"/>
              <a:gd name="connsiteY315" fmla="*/ 452644 h 1990725"/>
              <a:gd name="connsiteX316" fmla="*/ 1647875 w 4627560"/>
              <a:gd name="connsiteY316" fmla="*/ 452644 h 1990725"/>
              <a:gd name="connsiteX317" fmla="*/ 1647875 w 4627560"/>
              <a:gd name="connsiteY317" fmla="*/ 322985 h 1990725"/>
              <a:gd name="connsiteX318" fmla="*/ 3379758 w 4627560"/>
              <a:gd name="connsiteY318" fmla="*/ 322984 h 1990725"/>
              <a:gd name="connsiteX319" fmla="*/ 3382074 w 4627560"/>
              <a:gd name="connsiteY319" fmla="*/ 322984 h 1990725"/>
              <a:gd name="connsiteX320" fmla="*/ 3423749 w 4627560"/>
              <a:gd name="connsiteY320" fmla="*/ 322984 h 1990725"/>
              <a:gd name="connsiteX321" fmla="*/ 3423749 w 4627560"/>
              <a:gd name="connsiteY321" fmla="*/ 346139 h 1990725"/>
              <a:gd name="connsiteX322" fmla="*/ 3423749 w 4627560"/>
              <a:gd name="connsiteY322" fmla="*/ 355400 h 1990725"/>
              <a:gd name="connsiteX323" fmla="*/ 3465426 w 4627560"/>
              <a:gd name="connsiteY323" fmla="*/ 322984 h 1990725"/>
              <a:gd name="connsiteX324" fmla="*/ 3470058 w 4627560"/>
              <a:gd name="connsiteY324" fmla="*/ 322984 h 1990725"/>
              <a:gd name="connsiteX325" fmla="*/ 3470058 w 4627560"/>
              <a:gd name="connsiteY325" fmla="*/ 366976 h 1990725"/>
              <a:gd name="connsiteX326" fmla="*/ 3460795 w 4627560"/>
              <a:gd name="connsiteY326" fmla="*/ 366976 h 1990725"/>
              <a:gd name="connsiteX327" fmla="*/ 3426065 w 4627560"/>
              <a:gd name="connsiteY327" fmla="*/ 390130 h 1990725"/>
              <a:gd name="connsiteX328" fmla="*/ 3423749 w 4627560"/>
              <a:gd name="connsiteY328" fmla="*/ 408653 h 1990725"/>
              <a:gd name="connsiteX329" fmla="*/ 3423749 w 4627560"/>
              <a:gd name="connsiteY329" fmla="*/ 452644 h 1990725"/>
              <a:gd name="connsiteX330" fmla="*/ 3379758 w 4627560"/>
              <a:gd name="connsiteY330" fmla="*/ 452644 h 1990725"/>
              <a:gd name="connsiteX331" fmla="*/ 3379758 w 4627560"/>
              <a:gd name="connsiteY331" fmla="*/ 322984 h 1990725"/>
              <a:gd name="connsiteX332" fmla="*/ 2025275 w 4627560"/>
              <a:gd name="connsiteY332" fmla="*/ 322984 h 1990725"/>
              <a:gd name="connsiteX333" fmla="*/ 2027591 w 4627560"/>
              <a:gd name="connsiteY333" fmla="*/ 322984 h 1990725"/>
              <a:gd name="connsiteX334" fmla="*/ 2069266 w 4627560"/>
              <a:gd name="connsiteY334" fmla="*/ 322984 h 1990725"/>
              <a:gd name="connsiteX335" fmla="*/ 2069266 w 4627560"/>
              <a:gd name="connsiteY335" fmla="*/ 346139 h 1990725"/>
              <a:gd name="connsiteX336" fmla="*/ 2069266 w 4627560"/>
              <a:gd name="connsiteY336" fmla="*/ 355400 h 1990725"/>
              <a:gd name="connsiteX337" fmla="*/ 2110943 w 4627560"/>
              <a:gd name="connsiteY337" fmla="*/ 322984 h 1990725"/>
              <a:gd name="connsiteX338" fmla="*/ 2115573 w 4627560"/>
              <a:gd name="connsiteY338" fmla="*/ 322984 h 1990725"/>
              <a:gd name="connsiteX339" fmla="*/ 2115573 w 4627560"/>
              <a:gd name="connsiteY339" fmla="*/ 366976 h 1990725"/>
              <a:gd name="connsiteX340" fmla="*/ 2106312 w 4627560"/>
              <a:gd name="connsiteY340" fmla="*/ 366976 h 1990725"/>
              <a:gd name="connsiteX341" fmla="*/ 2071582 w 4627560"/>
              <a:gd name="connsiteY341" fmla="*/ 390130 h 1990725"/>
              <a:gd name="connsiteX342" fmla="*/ 2069266 w 4627560"/>
              <a:gd name="connsiteY342" fmla="*/ 408653 h 1990725"/>
              <a:gd name="connsiteX343" fmla="*/ 2069266 w 4627560"/>
              <a:gd name="connsiteY343" fmla="*/ 452644 h 1990725"/>
              <a:gd name="connsiteX344" fmla="*/ 2025275 w 4627560"/>
              <a:gd name="connsiteY344" fmla="*/ 452644 h 1990725"/>
              <a:gd name="connsiteX345" fmla="*/ 2025275 w 4627560"/>
              <a:gd name="connsiteY345" fmla="*/ 322984 h 1990725"/>
              <a:gd name="connsiteX346" fmla="*/ 1712702 w 4627560"/>
              <a:gd name="connsiteY346" fmla="*/ 322984 h 1990725"/>
              <a:gd name="connsiteX347" fmla="*/ 1759009 w 4627560"/>
              <a:gd name="connsiteY347" fmla="*/ 322984 h 1990725"/>
              <a:gd name="connsiteX348" fmla="*/ 1779848 w 4627560"/>
              <a:gd name="connsiteY348" fmla="*/ 392446 h 1990725"/>
              <a:gd name="connsiteX349" fmla="*/ 1784478 w 4627560"/>
              <a:gd name="connsiteY349" fmla="*/ 415598 h 1990725"/>
              <a:gd name="connsiteX350" fmla="*/ 1789109 w 4627560"/>
              <a:gd name="connsiteY350" fmla="*/ 392446 h 1990725"/>
              <a:gd name="connsiteX351" fmla="*/ 1809948 w 4627560"/>
              <a:gd name="connsiteY351" fmla="*/ 322984 h 1990725"/>
              <a:gd name="connsiteX352" fmla="*/ 1856255 w 4627560"/>
              <a:gd name="connsiteY352" fmla="*/ 322984 h 1990725"/>
              <a:gd name="connsiteX353" fmla="*/ 1812262 w 4627560"/>
              <a:gd name="connsiteY353" fmla="*/ 454960 h 1990725"/>
              <a:gd name="connsiteX354" fmla="*/ 1759009 w 4627560"/>
              <a:gd name="connsiteY354" fmla="*/ 454960 h 1990725"/>
              <a:gd name="connsiteX355" fmla="*/ 1712702 w 4627560"/>
              <a:gd name="connsiteY355" fmla="*/ 322984 h 1990725"/>
              <a:gd name="connsiteX356" fmla="*/ 304969 w 4627560"/>
              <a:gd name="connsiteY356" fmla="*/ 322984 h 1990725"/>
              <a:gd name="connsiteX357" fmla="*/ 307285 w 4627560"/>
              <a:gd name="connsiteY357" fmla="*/ 322984 h 1990725"/>
              <a:gd name="connsiteX358" fmla="*/ 348960 w 4627560"/>
              <a:gd name="connsiteY358" fmla="*/ 322984 h 1990725"/>
              <a:gd name="connsiteX359" fmla="*/ 348960 w 4627560"/>
              <a:gd name="connsiteY359" fmla="*/ 346139 h 1990725"/>
              <a:gd name="connsiteX360" fmla="*/ 348960 w 4627560"/>
              <a:gd name="connsiteY360" fmla="*/ 355400 h 1990725"/>
              <a:gd name="connsiteX361" fmla="*/ 390637 w 4627560"/>
              <a:gd name="connsiteY361" fmla="*/ 322984 h 1990725"/>
              <a:gd name="connsiteX362" fmla="*/ 395267 w 4627560"/>
              <a:gd name="connsiteY362" fmla="*/ 322984 h 1990725"/>
              <a:gd name="connsiteX363" fmla="*/ 395267 w 4627560"/>
              <a:gd name="connsiteY363" fmla="*/ 366976 h 1990725"/>
              <a:gd name="connsiteX364" fmla="*/ 386005 w 4627560"/>
              <a:gd name="connsiteY364" fmla="*/ 366976 h 1990725"/>
              <a:gd name="connsiteX365" fmla="*/ 351276 w 4627560"/>
              <a:gd name="connsiteY365" fmla="*/ 390130 h 1990725"/>
              <a:gd name="connsiteX366" fmla="*/ 348960 w 4627560"/>
              <a:gd name="connsiteY366" fmla="*/ 408653 h 1990725"/>
              <a:gd name="connsiteX367" fmla="*/ 348960 w 4627560"/>
              <a:gd name="connsiteY367" fmla="*/ 452644 h 1990725"/>
              <a:gd name="connsiteX368" fmla="*/ 304969 w 4627560"/>
              <a:gd name="connsiteY368" fmla="*/ 452644 h 1990725"/>
              <a:gd name="connsiteX369" fmla="*/ 304969 w 4627560"/>
              <a:gd name="connsiteY369" fmla="*/ 322984 h 1990725"/>
              <a:gd name="connsiteX370" fmla="*/ 3893766 w 4627560"/>
              <a:gd name="connsiteY370" fmla="*/ 320668 h 1990725"/>
              <a:gd name="connsiteX371" fmla="*/ 3930813 w 4627560"/>
              <a:gd name="connsiteY371" fmla="*/ 343823 h 1990725"/>
              <a:gd name="connsiteX372" fmla="*/ 3972489 w 4627560"/>
              <a:gd name="connsiteY372" fmla="*/ 320668 h 1990725"/>
              <a:gd name="connsiteX373" fmla="*/ 4014166 w 4627560"/>
              <a:gd name="connsiteY373" fmla="*/ 369291 h 1990725"/>
              <a:gd name="connsiteX374" fmla="*/ 4014166 w 4627560"/>
              <a:gd name="connsiteY374" fmla="*/ 452644 h 1990725"/>
              <a:gd name="connsiteX375" fmla="*/ 3970173 w 4627560"/>
              <a:gd name="connsiteY375" fmla="*/ 452644 h 1990725"/>
              <a:gd name="connsiteX376" fmla="*/ 3970173 w 4627560"/>
              <a:gd name="connsiteY376" fmla="*/ 373921 h 1990725"/>
              <a:gd name="connsiteX377" fmla="*/ 3960912 w 4627560"/>
              <a:gd name="connsiteY377" fmla="*/ 357714 h 1990725"/>
              <a:gd name="connsiteX378" fmla="*/ 3937759 w 4627560"/>
              <a:gd name="connsiteY378" fmla="*/ 383182 h 1990725"/>
              <a:gd name="connsiteX379" fmla="*/ 3937759 w 4627560"/>
              <a:gd name="connsiteY379" fmla="*/ 399391 h 1990725"/>
              <a:gd name="connsiteX380" fmla="*/ 3937759 w 4627560"/>
              <a:gd name="connsiteY380" fmla="*/ 452644 h 1990725"/>
              <a:gd name="connsiteX381" fmla="*/ 3893766 w 4627560"/>
              <a:gd name="connsiteY381" fmla="*/ 452644 h 1990725"/>
              <a:gd name="connsiteX382" fmla="*/ 3893766 w 4627560"/>
              <a:gd name="connsiteY382" fmla="*/ 373921 h 1990725"/>
              <a:gd name="connsiteX383" fmla="*/ 3884505 w 4627560"/>
              <a:gd name="connsiteY383" fmla="*/ 357714 h 1990725"/>
              <a:gd name="connsiteX384" fmla="*/ 3861352 w 4627560"/>
              <a:gd name="connsiteY384" fmla="*/ 380868 h 1990725"/>
              <a:gd name="connsiteX385" fmla="*/ 3859036 w 4627560"/>
              <a:gd name="connsiteY385" fmla="*/ 397075 h 1990725"/>
              <a:gd name="connsiteX386" fmla="*/ 3859036 w 4627560"/>
              <a:gd name="connsiteY386" fmla="*/ 452644 h 1990725"/>
              <a:gd name="connsiteX387" fmla="*/ 3815045 w 4627560"/>
              <a:gd name="connsiteY387" fmla="*/ 452644 h 1990725"/>
              <a:gd name="connsiteX388" fmla="*/ 3815045 w 4627560"/>
              <a:gd name="connsiteY388" fmla="*/ 322984 h 1990725"/>
              <a:gd name="connsiteX389" fmla="*/ 3854406 w 4627560"/>
              <a:gd name="connsiteY389" fmla="*/ 322984 h 1990725"/>
              <a:gd name="connsiteX390" fmla="*/ 3854406 w 4627560"/>
              <a:gd name="connsiteY390" fmla="*/ 334561 h 1990725"/>
              <a:gd name="connsiteX391" fmla="*/ 3854406 w 4627560"/>
              <a:gd name="connsiteY391" fmla="*/ 343823 h 1990725"/>
              <a:gd name="connsiteX392" fmla="*/ 3893766 w 4627560"/>
              <a:gd name="connsiteY392" fmla="*/ 320668 h 1990725"/>
              <a:gd name="connsiteX393" fmla="*/ 3717799 w 4627560"/>
              <a:gd name="connsiteY393" fmla="*/ 320668 h 1990725"/>
              <a:gd name="connsiteX394" fmla="*/ 3777999 w 4627560"/>
              <a:gd name="connsiteY394" fmla="*/ 373921 h 1990725"/>
              <a:gd name="connsiteX395" fmla="*/ 3777999 w 4627560"/>
              <a:gd name="connsiteY395" fmla="*/ 452643 h 1990725"/>
              <a:gd name="connsiteX396" fmla="*/ 3738638 w 4627560"/>
              <a:gd name="connsiteY396" fmla="*/ 452643 h 1990725"/>
              <a:gd name="connsiteX397" fmla="*/ 3738638 w 4627560"/>
              <a:gd name="connsiteY397" fmla="*/ 445697 h 1990725"/>
              <a:gd name="connsiteX398" fmla="*/ 3738638 w 4627560"/>
              <a:gd name="connsiteY398" fmla="*/ 436436 h 1990725"/>
              <a:gd name="connsiteX399" fmla="*/ 3701592 w 4627560"/>
              <a:gd name="connsiteY399" fmla="*/ 454959 h 1990725"/>
              <a:gd name="connsiteX400" fmla="*/ 3657601 w 4627560"/>
              <a:gd name="connsiteY400" fmla="*/ 413282 h 1990725"/>
              <a:gd name="connsiteX401" fmla="*/ 3731692 w 4627560"/>
              <a:gd name="connsiteY401" fmla="*/ 371607 h 1990725"/>
              <a:gd name="connsiteX402" fmla="*/ 3713169 w 4627560"/>
              <a:gd name="connsiteY402" fmla="*/ 355398 h 1990725"/>
              <a:gd name="connsiteX403" fmla="*/ 3678438 w 4627560"/>
              <a:gd name="connsiteY403" fmla="*/ 366975 h 1990725"/>
              <a:gd name="connsiteX404" fmla="*/ 3662231 w 4627560"/>
              <a:gd name="connsiteY404" fmla="*/ 336875 h 1990725"/>
              <a:gd name="connsiteX405" fmla="*/ 3717799 w 4627560"/>
              <a:gd name="connsiteY405" fmla="*/ 320668 h 1990725"/>
              <a:gd name="connsiteX406" fmla="*/ 2187348 w 4627560"/>
              <a:gd name="connsiteY406" fmla="*/ 320668 h 1990725"/>
              <a:gd name="connsiteX407" fmla="*/ 2233655 w 4627560"/>
              <a:gd name="connsiteY407" fmla="*/ 334561 h 1990725"/>
              <a:gd name="connsiteX408" fmla="*/ 2219764 w 4627560"/>
              <a:gd name="connsiteY408" fmla="*/ 366975 h 1990725"/>
              <a:gd name="connsiteX409" fmla="*/ 2189664 w 4627560"/>
              <a:gd name="connsiteY409" fmla="*/ 355398 h 1990725"/>
              <a:gd name="connsiteX410" fmla="*/ 2175771 w 4627560"/>
              <a:gd name="connsiteY410" fmla="*/ 362345 h 1990725"/>
              <a:gd name="connsiteX411" fmla="*/ 2238287 w 4627560"/>
              <a:gd name="connsiteY411" fmla="*/ 415598 h 1990725"/>
              <a:gd name="connsiteX412" fmla="*/ 2185033 w 4627560"/>
              <a:gd name="connsiteY412" fmla="*/ 457275 h 1990725"/>
              <a:gd name="connsiteX413" fmla="*/ 2131780 w 4627560"/>
              <a:gd name="connsiteY413" fmla="*/ 438750 h 1990725"/>
              <a:gd name="connsiteX414" fmla="*/ 2150303 w 4627560"/>
              <a:gd name="connsiteY414" fmla="*/ 408652 h 1990725"/>
              <a:gd name="connsiteX415" fmla="*/ 2182718 w 4627560"/>
              <a:gd name="connsiteY415" fmla="*/ 422543 h 1990725"/>
              <a:gd name="connsiteX416" fmla="*/ 2196610 w 4627560"/>
              <a:gd name="connsiteY416" fmla="*/ 415598 h 1990725"/>
              <a:gd name="connsiteX417" fmla="*/ 2134096 w 4627560"/>
              <a:gd name="connsiteY417" fmla="*/ 360030 h 1990725"/>
              <a:gd name="connsiteX418" fmla="*/ 2187348 w 4627560"/>
              <a:gd name="connsiteY418" fmla="*/ 320668 h 1990725"/>
              <a:gd name="connsiteX419" fmla="*/ 1564521 w 4627560"/>
              <a:gd name="connsiteY419" fmla="*/ 320668 h 1990725"/>
              <a:gd name="connsiteX420" fmla="*/ 1610828 w 4627560"/>
              <a:gd name="connsiteY420" fmla="*/ 369291 h 1990725"/>
              <a:gd name="connsiteX421" fmla="*/ 1610828 w 4627560"/>
              <a:gd name="connsiteY421" fmla="*/ 452644 h 1990725"/>
              <a:gd name="connsiteX422" fmla="*/ 1569152 w 4627560"/>
              <a:gd name="connsiteY422" fmla="*/ 452644 h 1990725"/>
              <a:gd name="connsiteX423" fmla="*/ 1569152 w 4627560"/>
              <a:gd name="connsiteY423" fmla="*/ 376237 h 1990725"/>
              <a:gd name="connsiteX424" fmla="*/ 1555260 w 4627560"/>
              <a:gd name="connsiteY424" fmla="*/ 360030 h 1990725"/>
              <a:gd name="connsiteX425" fmla="*/ 1529791 w 4627560"/>
              <a:gd name="connsiteY425" fmla="*/ 378553 h 1990725"/>
              <a:gd name="connsiteX426" fmla="*/ 1527475 w 4627560"/>
              <a:gd name="connsiteY426" fmla="*/ 394760 h 1990725"/>
              <a:gd name="connsiteX427" fmla="*/ 1527475 w 4627560"/>
              <a:gd name="connsiteY427" fmla="*/ 452644 h 1990725"/>
              <a:gd name="connsiteX428" fmla="*/ 1483484 w 4627560"/>
              <a:gd name="connsiteY428" fmla="*/ 452644 h 1990725"/>
              <a:gd name="connsiteX429" fmla="*/ 1483484 w 4627560"/>
              <a:gd name="connsiteY429" fmla="*/ 322984 h 1990725"/>
              <a:gd name="connsiteX430" fmla="*/ 1522846 w 4627560"/>
              <a:gd name="connsiteY430" fmla="*/ 322984 h 1990725"/>
              <a:gd name="connsiteX431" fmla="*/ 1522846 w 4627560"/>
              <a:gd name="connsiteY431" fmla="*/ 334561 h 1990725"/>
              <a:gd name="connsiteX432" fmla="*/ 1522846 w 4627560"/>
              <a:gd name="connsiteY432" fmla="*/ 343823 h 1990725"/>
              <a:gd name="connsiteX433" fmla="*/ 1564521 w 4627560"/>
              <a:gd name="connsiteY433" fmla="*/ 320668 h 1990725"/>
              <a:gd name="connsiteX434" fmla="*/ 1145442 w 4627560"/>
              <a:gd name="connsiteY434" fmla="*/ 320668 h 1990725"/>
              <a:gd name="connsiteX435" fmla="*/ 1191749 w 4627560"/>
              <a:gd name="connsiteY435" fmla="*/ 334561 h 1990725"/>
              <a:gd name="connsiteX436" fmla="*/ 1175542 w 4627560"/>
              <a:gd name="connsiteY436" fmla="*/ 366975 h 1990725"/>
              <a:gd name="connsiteX437" fmla="*/ 1145442 w 4627560"/>
              <a:gd name="connsiteY437" fmla="*/ 355398 h 1990725"/>
              <a:gd name="connsiteX438" fmla="*/ 1131549 w 4627560"/>
              <a:gd name="connsiteY438" fmla="*/ 362345 h 1990725"/>
              <a:gd name="connsiteX439" fmla="*/ 1194065 w 4627560"/>
              <a:gd name="connsiteY439" fmla="*/ 415598 h 1990725"/>
              <a:gd name="connsiteX440" fmla="*/ 1140811 w 4627560"/>
              <a:gd name="connsiteY440" fmla="*/ 457275 h 1990725"/>
              <a:gd name="connsiteX441" fmla="*/ 1087558 w 4627560"/>
              <a:gd name="connsiteY441" fmla="*/ 438750 h 1990725"/>
              <a:gd name="connsiteX442" fmla="*/ 1108397 w 4627560"/>
              <a:gd name="connsiteY442" fmla="*/ 408652 h 1990725"/>
              <a:gd name="connsiteX443" fmla="*/ 1140811 w 4627560"/>
              <a:gd name="connsiteY443" fmla="*/ 422543 h 1990725"/>
              <a:gd name="connsiteX444" fmla="*/ 1154703 w 4627560"/>
              <a:gd name="connsiteY444" fmla="*/ 415598 h 1990725"/>
              <a:gd name="connsiteX445" fmla="*/ 1092190 w 4627560"/>
              <a:gd name="connsiteY445" fmla="*/ 360030 h 1990725"/>
              <a:gd name="connsiteX446" fmla="*/ 1145442 w 4627560"/>
              <a:gd name="connsiteY446" fmla="*/ 320668 h 1990725"/>
              <a:gd name="connsiteX447" fmla="*/ 1018099 w 4627560"/>
              <a:gd name="connsiteY447" fmla="*/ 320668 h 1990725"/>
              <a:gd name="connsiteX448" fmla="*/ 1062090 w 4627560"/>
              <a:gd name="connsiteY448" fmla="*/ 320668 h 1990725"/>
              <a:gd name="connsiteX449" fmla="*/ 1062090 w 4627560"/>
              <a:gd name="connsiteY449" fmla="*/ 452643 h 1990725"/>
              <a:gd name="connsiteX450" fmla="*/ 1020415 w 4627560"/>
              <a:gd name="connsiteY450" fmla="*/ 452643 h 1990725"/>
              <a:gd name="connsiteX451" fmla="*/ 1020415 w 4627560"/>
              <a:gd name="connsiteY451" fmla="*/ 441066 h 1990725"/>
              <a:gd name="connsiteX452" fmla="*/ 1020415 w 4627560"/>
              <a:gd name="connsiteY452" fmla="*/ 431805 h 1990725"/>
              <a:gd name="connsiteX453" fmla="*/ 978738 w 4627560"/>
              <a:gd name="connsiteY453" fmla="*/ 454959 h 1990725"/>
              <a:gd name="connsiteX454" fmla="*/ 932431 w 4627560"/>
              <a:gd name="connsiteY454" fmla="*/ 406336 h 1990725"/>
              <a:gd name="connsiteX455" fmla="*/ 932431 w 4627560"/>
              <a:gd name="connsiteY455" fmla="*/ 322984 h 1990725"/>
              <a:gd name="connsiteX456" fmla="*/ 976422 w 4627560"/>
              <a:gd name="connsiteY456" fmla="*/ 322984 h 1990725"/>
              <a:gd name="connsiteX457" fmla="*/ 976422 w 4627560"/>
              <a:gd name="connsiteY457" fmla="*/ 399391 h 1990725"/>
              <a:gd name="connsiteX458" fmla="*/ 990315 w 4627560"/>
              <a:gd name="connsiteY458" fmla="*/ 415598 h 1990725"/>
              <a:gd name="connsiteX459" fmla="*/ 1018099 w 4627560"/>
              <a:gd name="connsiteY459" fmla="*/ 378552 h 1990725"/>
              <a:gd name="connsiteX460" fmla="*/ 1018099 w 4627560"/>
              <a:gd name="connsiteY460" fmla="*/ 320668 h 1990725"/>
              <a:gd name="connsiteX461" fmla="*/ 774986 w 4627560"/>
              <a:gd name="connsiteY461" fmla="*/ 320668 h 1990725"/>
              <a:gd name="connsiteX462" fmla="*/ 812032 w 4627560"/>
              <a:gd name="connsiteY462" fmla="*/ 343823 h 1990725"/>
              <a:gd name="connsiteX463" fmla="*/ 853708 w 4627560"/>
              <a:gd name="connsiteY463" fmla="*/ 320668 h 1990725"/>
              <a:gd name="connsiteX464" fmla="*/ 895385 w 4627560"/>
              <a:gd name="connsiteY464" fmla="*/ 369291 h 1990725"/>
              <a:gd name="connsiteX465" fmla="*/ 895385 w 4627560"/>
              <a:gd name="connsiteY465" fmla="*/ 452644 h 1990725"/>
              <a:gd name="connsiteX466" fmla="*/ 851393 w 4627560"/>
              <a:gd name="connsiteY466" fmla="*/ 452644 h 1990725"/>
              <a:gd name="connsiteX467" fmla="*/ 851393 w 4627560"/>
              <a:gd name="connsiteY467" fmla="*/ 373921 h 1990725"/>
              <a:gd name="connsiteX468" fmla="*/ 842131 w 4627560"/>
              <a:gd name="connsiteY468" fmla="*/ 357714 h 1990725"/>
              <a:gd name="connsiteX469" fmla="*/ 818979 w 4627560"/>
              <a:gd name="connsiteY469" fmla="*/ 383182 h 1990725"/>
              <a:gd name="connsiteX470" fmla="*/ 818979 w 4627560"/>
              <a:gd name="connsiteY470" fmla="*/ 399391 h 1990725"/>
              <a:gd name="connsiteX471" fmla="*/ 818979 w 4627560"/>
              <a:gd name="connsiteY471" fmla="*/ 452644 h 1990725"/>
              <a:gd name="connsiteX472" fmla="*/ 774986 w 4627560"/>
              <a:gd name="connsiteY472" fmla="*/ 452644 h 1990725"/>
              <a:gd name="connsiteX473" fmla="*/ 774986 w 4627560"/>
              <a:gd name="connsiteY473" fmla="*/ 373921 h 1990725"/>
              <a:gd name="connsiteX474" fmla="*/ 765725 w 4627560"/>
              <a:gd name="connsiteY474" fmla="*/ 357714 h 1990725"/>
              <a:gd name="connsiteX475" fmla="*/ 742572 w 4627560"/>
              <a:gd name="connsiteY475" fmla="*/ 380868 h 1990725"/>
              <a:gd name="connsiteX476" fmla="*/ 740256 w 4627560"/>
              <a:gd name="connsiteY476" fmla="*/ 397075 h 1990725"/>
              <a:gd name="connsiteX477" fmla="*/ 740256 w 4627560"/>
              <a:gd name="connsiteY477" fmla="*/ 452644 h 1990725"/>
              <a:gd name="connsiteX478" fmla="*/ 696265 w 4627560"/>
              <a:gd name="connsiteY478" fmla="*/ 452644 h 1990725"/>
              <a:gd name="connsiteX479" fmla="*/ 696265 w 4627560"/>
              <a:gd name="connsiteY479" fmla="*/ 322984 h 1990725"/>
              <a:gd name="connsiteX480" fmla="*/ 735627 w 4627560"/>
              <a:gd name="connsiteY480" fmla="*/ 322984 h 1990725"/>
              <a:gd name="connsiteX481" fmla="*/ 735627 w 4627560"/>
              <a:gd name="connsiteY481" fmla="*/ 334561 h 1990725"/>
              <a:gd name="connsiteX482" fmla="*/ 735627 w 4627560"/>
              <a:gd name="connsiteY482" fmla="*/ 343823 h 1990725"/>
              <a:gd name="connsiteX483" fmla="*/ 774986 w 4627560"/>
              <a:gd name="connsiteY483" fmla="*/ 320668 h 1990725"/>
              <a:gd name="connsiteX484" fmla="*/ 615226 w 4627560"/>
              <a:gd name="connsiteY484" fmla="*/ 320668 h 1990725"/>
              <a:gd name="connsiteX485" fmla="*/ 661534 w 4627560"/>
              <a:gd name="connsiteY485" fmla="*/ 334561 h 1990725"/>
              <a:gd name="connsiteX486" fmla="*/ 647642 w 4627560"/>
              <a:gd name="connsiteY486" fmla="*/ 366975 h 1990725"/>
              <a:gd name="connsiteX487" fmla="*/ 617542 w 4627560"/>
              <a:gd name="connsiteY487" fmla="*/ 355398 h 1990725"/>
              <a:gd name="connsiteX488" fmla="*/ 603649 w 4627560"/>
              <a:gd name="connsiteY488" fmla="*/ 362345 h 1990725"/>
              <a:gd name="connsiteX489" fmla="*/ 666165 w 4627560"/>
              <a:gd name="connsiteY489" fmla="*/ 415598 h 1990725"/>
              <a:gd name="connsiteX490" fmla="*/ 612910 w 4627560"/>
              <a:gd name="connsiteY490" fmla="*/ 457275 h 1990725"/>
              <a:gd name="connsiteX491" fmla="*/ 559659 w 4627560"/>
              <a:gd name="connsiteY491" fmla="*/ 438750 h 1990725"/>
              <a:gd name="connsiteX492" fmla="*/ 578181 w 4627560"/>
              <a:gd name="connsiteY492" fmla="*/ 408652 h 1990725"/>
              <a:gd name="connsiteX493" fmla="*/ 610596 w 4627560"/>
              <a:gd name="connsiteY493" fmla="*/ 422543 h 1990725"/>
              <a:gd name="connsiteX494" fmla="*/ 624487 w 4627560"/>
              <a:gd name="connsiteY494" fmla="*/ 415598 h 1990725"/>
              <a:gd name="connsiteX495" fmla="*/ 561974 w 4627560"/>
              <a:gd name="connsiteY495" fmla="*/ 360030 h 1990725"/>
              <a:gd name="connsiteX496" fmla="*/ 615226 w 4627560"/>
              <a:gd name="connsiteY496" fmla="*/ 320668 h 1990725"/>
              <a:gd name="connsiteX497" fmla="*/ 473990 w 4627560"/>
              <a:gd name="connsiteY497" fmla="*/ 320668 h 1990725"/>
              <a:gd name="connsiteX498" fmla="*/ 534191 w 4627560"/>
              <a:gd name="connsiteY498" fmla="*/ 373921 h 1990725"/>
              <a:gd name="connsiteX499" fmla="*/ 534191 w 4627560"/>
              <a:gd name="connsiteY499" fmla="*/ 452643 h 1990725"/>
              <a:gd name="connsiteX500" fmla="*/ 494828 w 4627560"/>
              <a:gd name="connsiteY500" fmla="*/ 452643 h 1990725"/>
              <a:gd name="connsiteX501" fmla="*/ 494828 w 4627560"/>
              <a:gd name="connsiteY501" fmla="*/ 445697 h 1990725"/>
              <a:gd name="connsiteX502" fmla="*/ 494828 w 4627560"/>
              <a:gd name="connsiteY502" fmla="*/ 436436 h 1990725"/>
              <a:gd name="connsiteX503" fmla="*/ 457784 w 4627560"/>
              <a:gd name="connsiteY503" fmla="*/ 454959 h 1990725"/>
              <a:gd name="connsiteX504" fmla="*/ 413792 w 4627560"/>
              <a:gd name="connsiteY504" fmla="*/ 413282 h 1990725"/>
              <a:gd name="connsiteX505" fmla="*/ 487882 w 4627560"/>
              <a:gd name="connsiteY505" fmla="*/ 371607 h 1990725"/>
              <a:gd name="connsiteX506" fmla="*/ 469360 w 4627560"/>
              <a:gd name="connsiteY506" fmla="*/ 355398 h 1990725"/>
              <a:gd name="connsiteX507" fmla="*/ 434629 w 4627560"/>
              <a:gd name="connsiteY507" fmla="*/ 366975 h 1990725"/>
              <a:gd name="connsiteX508" fmla="*/ 418422 w 4627560"/>
              <a:gd name="connsiteY508" fmla="*/ 336875 h 1990725"/>
              <a:gd name="connsiteX509" fmla="*/ 473990 w 4627560"/>
              <a:gd name="connsiteY509" fmla="*/ 320668 h 1990725"/>
              <a:gd name="connsiteX510" fmla="*/ 3291774 w 4627560"/>
              <a:gd name="connsiteY510" fmla="*/ 318353 h 1990725"/>
              <a:gd name="connsiteX511" fmla="*/ 3351972 w 4627560"/>
              <a:gd name="connsiteY511" fmla="*/ 380867 h 1990725"/>
              <a:gd name="connsiteX512" fmla="*/ 3351972 w 4627560"/>
              <a:gd name="connsiteY512" fmla="*/ 394760 h 1990725"/>
              <a:gd name="connsiteX513" fmla="*/ 3268619 w 4627560"/>
              <a:gd name="connsiteY513" fmla="*/ 394760 h 1990725"/>
              <a:gd name="connsiteX514" fmla="*/ 3298719 w 4627560"/>
              <a:gd name="connsiteY514" fmla="*/ 417913 h 1990725"/>
              <a:gd name="connsiteX515" fmla="*/ 3335765 w 4627560"/>
              <a:gd name="connsiteY515" fmla="*/ 404021 h 1990725"/>
              <a:gd name="connsiteX516" fmla="*/ 3351972 w 4627560"/>
              <a:gd name="connsiteY516" fmla="*/ 434121 h 1990725"/>
              <a:gd name="connsiteX517" fmla="*/ 3296404 w 4627560"/>
              <a:gd name="connsiteY517" fmla="*/ 452644 h 1990725"/>
              <a:gd name="connsiteX518" fmla="*/ 3224628 w 4627560"/>
              <a:gd name="connsiteY518" fmla="*/ 383183 h 1990725"/>
              <a:gd name="connsiteX519" fmla="*/ 3291774 w 4627560"/>
              <a:gd name="connsiteY519" fmla="*/ 318353 h 1990725"/>
              <a:gd name="connsiteX520" fmla="*/ 2909739 w 4627560"/>
              <a:gd name="connsiteY520" fmla="*/ 318353 h 1990725"/>
              <a:gd name="connsiteX521" fmla="*/ 2983830 w 4627560"/>
              <a:gd name="connsiteY521" fmla="*/ 387814 h 1990725"/>
              <a:gd name="connsiteX522" fmla="*/ 2909739 w 4627560"/>
              <a:gd name="connsiteY522" fmla="*/ 454958 h 1990725"/>
              <a:gd name="connsiteX523" fmla="*/ 2835648 w 4627560"/>
              <a:gd name="connsiteY523" fmla="*/ 387814 h 1990725"/>
              <a:gd name="connsiteX524" fmla="*/ 2909739 w 4627560"/>
              <a:gd name="connsiteY524" fmla="*/ 318353 h 1990725"/>
              <a:gd name="connsiteX525" fmla="*/ 2439724 w 4627560"/>
              <a:gd name="connsiteY525" fmla="*/ 318353 h 1990725"/>
              <a:gd name="connsiteX526" fmla="*/ 2490663 w 4627560"/>
              <a:gd name="connsiteY526" fmla="*/ 318353 h 1990725"/>
              <a:gd name="connsiteX527" fmla="*/ 2509185 w 4627560"/>
              <a:gd name="connsiteY527" fmla="*/ 378553 h 1990725"/>
              <a:gd name="connsiteX528" fmla="*/ 2513815 w 4627560"/>
              <a:gd name="connsiteY528" fmla="*/ 399390 h 1990725"/>
              <a:gd name="connsiteX529" fmla="*/ 2518447 w 4627560"/>
              <a:gd name="connsiteY529" fmla="*/ 380867 h 1990725"/>
              <a:gd name="connsiteX530" fmla="*/ 2534654 w 4627560"/>
              <a:gd name="connsiteY530" fmla="*/ 320669 h 1990725"/>
              <a:gd name="connsiteX531" fmla="*/ 2583277 w 4627560"/>
              <a:gd name="connsiteY531" fmla="*/ 320669 h 1990725"/>
              <a:gd name="connsiteX532" fmla="*/ 2530022 w 4627560"/>
              <a:gd name="connsiteY532" fmla="*/ 466536 h 1990725"/>
              <a:gd name="connsiteX533" fmla="*/ 2474454 w 4627560"/>
              <a:gd name="connsiteY533" fmla="*/ 505897 h 1990725"/>
              <a:gd name="connsiteX534" fmla="*/ 2444354 w 4627560"/>
              <a:gd name="connsiteY534" fmla="*/ 496636 h 1990725"/>
              <a:gd name="connsiteX535" fmla="*/ 2458247 w 4627560"/>
              <a:gd name="connsiteY535" fmla="*/ 464220 h 1990725"/>
              <a:gd name="connsiteX536" fmla="*/ 2472138 w 4627560"/>
              <a:gd name="connsiteY536" fmla="*/ 468852 h 1990725"/>
              <a:gd name="connsiteX537" fmla="*/ 2492977 w 4627560"/>
              <a:gd name="connsiteY537" fmla="*/ 454959 h 1990725"/>
              <a:gd name="connsiteX538" fmla="*/ 2495293 w 4627560"/>
              <a:gd name="connsiteY538" fmla="*/ 448013 h 1990725"/>
              <a:gd name="connsiteX539" fmla="*/ 2439724 w 4627560"/>
              <a:gd name="connsiteY539" fmla="*/ 318353 h 1990725"/>
              <a:gd name="connsiteX540" fmla="*/ 1937291 w 4627560"/>
              <a:gd name="connsiteY540" fmla="*/ 318353 h 1990725"/>
              <a:gd name="connsiteX541" fmla="*/ 1997489 w 4627560"/>
              <a:gd name="connsiteY541" fmla="*/ 380867 h 1990725"/>
              <a:gd name="connsiteX542" fmla="*/ 1997489 w 4627560"/>
              <a:gd name="connsiteY542" fmla="*/ 394760 h 1990725"/>
              <a:gd name="connsiteX543" fmla="*/ 1914136 w 4627560"/>
              <a:gd name="connsiteY543" fmla="*/ 394760 h 1990725"/>
              <a:gd name="connsiteX544" fmla="*/ 1944236 w 4627560"/>
              <a:gd name="connsiteY544" fmla="*/ 417913 h 1990725"/>
              <a:gd name="connsiteX545" fmla="*/ 1981282 w 4627560"/>
              <a:gd name="connsiteY545" fmla="*/ 404021 h 1990725"/>
              <a:gd name="connsiteX546" fmla="*/ 1997489 w 4627560"/>
              <a:gd name="connsiteY546" fmla="*/ 434121 h 1990725"/>
              <a:gd name="connsiteX547" fmla="*/ 1941921 w 4627560"/>
              <a:gd name="connsiteY547" fmla="*/ 452644 h 1990725"/>
              <a:gd name="connsiteX548" fmla="*/ 1870145 w 4627560"/>
              <a:gd name="connsiteY548" fmla="*/ 383183 h 1990725"/>
              <a:gd name="connsiteX549" fmla="*/ 1937291 w 4627560"/>
              <a:gd name="connsiteY549" fmla="*/ 318353 h 1990725"/>
              <a:gd name="connsiteX550" fmla="*/ 2717566 w 4627560"/>
              <a:gd name="connsiteY550" fmla="*/ 309092 h 1990725"/>
              <a:gd name="connsiteX551" fmla="*/ 2717566 w 4627560"/>
              <a:gd name="connsiteY551" fmla="*/ 353083 h 1990725"/>
              <a:gd name="connsiteX552" fmla="*/ 2736089 w 4627560"/>
              <a:gd name="connsiteY552" fmla="*/ 353083 h 1990725"/>
              <a:gd name="connsiteX553" fmla="*/ 2759241 w 4627560"/>
              <a:gd name="connsiteY553" fmla="*/ 329930 h 1990725"/>
              <a:gd name="connsiteX554" fmla="*/ 2731457 w 4627560"/>
              <a:gd name="connsiteY554" fmla="*/ 309092 h 1990725"/>
              <a:gd name="connsiteX555" fmla="*/ 2717566 w 4627560"/>
              <a:gd name="connsiteY555" fmla="*/ 309092 h 1990725"/>
              <a:gd name="connsiteX556" fmla="*/ 3132014 w 4627560"/>
              <a:gd name="connsiteY556" fmla="*/ 288253 h 1990725"/>
              <a:gd name="connsiteX557" fmla="*/ 3173691 w 4627560"/>
              <a:gd name="connsiteY557" fmla="*/ 288253 h 1990725"/>
              <a:gd name="connsiteX558" fmla="*/ 3173691 w 4627560"/>
              <a:gd name="connsiteY558" fmla="*/ 325299 h 1990725"/>
              <a:gd name="connsiteX559" fmla="*/ 3201475 w 4627560"/>
              <a:gd name="connsiteY559" fmla="*/ 325299 h 1990725"/>
              <a:gd name="connsiteX560" fmla="*/ 3201475 w 4627560"/>
              <a:gd name="connsiteY560" fmla="*/ 360029 h 1990725"/>
              <a:gd name="connsiteX561" fmla="*/ 3173691 w 4627560"/>
              <a:gd name="connsiteY561" fmla="*/ 360029 h 1990725"/>
              <a:gd name="connsiteX562" fmla="*/ 3173691 w 4627560"/>
              <a:gd name="connsiteY562" fmla="*/ 399390 h 1990725"/>
              <a:gd name="connsiteX563" fmla="*/ 3196844 w 4627560"/>
              <a:gd name="connsiteY563" fmla="*/ 415597 h 1990725"/>
              <a:gd name="connsiteX564" fmla="*/ 3203791 w 4627560"/>
              <a:gd name="connsiteY564" fmla="*/ 415597 h 1990725"/>
              <a:gd name="connsiteX565" fmla="*/ 3203791 w 4627560"/>
              <a:gd name="connsiteY565" fmla="*/ 454958 h 1990725"/>
              <a:gd name="connsiteX566" fmla="*/ 3192214 w 4627560"/>
              <a:gd name="connsiteY566" fmla="*/ 454958 h 1990725"/>
              <a:gd name="connsiteX567" fmla="*/ 3129698 w 4627560"/>
              <a:gd name="connsiteY567" fmla="*/ 406336 h 1990725"/>
              <a:gd name="connsiteX568" fmla="*/ 3129698 w 4627560"/>
              <a:gd name="connsiteY568" fmla="*/ 360029 h 1990725"/>
              <a:gd name="connsiteX569" fmla="*/ 3113491 w 4627560"/>
              <a:gd name="connsiteY569" fmla="*/ 360029 h 1990725"/>
              <a:gd name="connsiteX570" fmla="*/ 3113491 w 4627560"/>
              <a:gd name="connsiteY570" fmla="*/ 325299 h 1990725"/>
              <a:gd name="connsiteX571" fmla="*/ 3132014 w 4627560"/>
              <a:gd name="connsiteY571" fmla="*/ 325299 h 1990725"/>
              <a:gd name="connsiteX572" fmla="*/ 3132014 w 4627560"/>
              <a:gd name="connsiteY572" fmla="*/ 288253 h 1990725"/>
              <a:gd name="connsiteX573" fmla="*/ 3020878 w 4627560"/>
              <a:gd name="connsiteY573" fmla="*/ 288253 h 1990725"/>
              <a:gd name="connsiteX574" fmla="*/ 3062555 w 4627560"/>
              <a:gd name="connsiteY574" fmla="*/ 288253 h 1990725"/>
              <a:gd name="connsiteX575" fmla="*/ 3062555 w 4627560"/>
              <a:gd name="connsiteY575" fmla="*/ 325299 h 1990725"/>
              <a:gd name="connsiteX576" fmla="*/ 3090339 w 4627560"/>
              <a:gd name="connsiteY576" fmla="*/ 325299 h 1990725"/>
              <a:gd name="connsiteX577" fmla="*/ 3090339 w 4627560"/>
              <a:gd name="connsiteY577" fmla="*/ 360029 h 1990725"/>
              <a:gd name="connsiteX578" fmla="*/ 3062555 w 4627560"/>
              <a:gd name="connsiteY578" fmla="*/ 360029 h 1990725"/>
              <a:gd name="connsiteX579" fmla="*/ 3062555 w 4627560"/>
              <a:gd name="connsiteY579" fmla="*/ 399390 h 1990725"/>
              <a:gd name="connsiteX580" fmla="*/ 3085708 w 4627560"/>
              <a:gd name="connsiteY580" fmla="*/ 415597 h 1990725"/>
              <a:gd name="connsiteX581" fmla="*/ 3092655 w 4627560"/>
              <a:gd name="connsiteY581" fmla="*/ 415597 h 1990725"/>
              <a:gd name="connsiteX582" fmla="*/ 3092655 w 4627560"/>
              <a:gd name="connsiteY582" fmla="*/ 454958 h 1990725"/>
              <a:gd name="connsiteX583" fmla="*/ 3081078 w 4627560"/>
              <a:gd name="connsiteY583" fmla="*/ 454958 h 1990725"/>
              <a:gd name="connsiteX584" fmla="*/ 3018562 w 4627560"/>
              <a:gd name="connsiteY584" fmla="*/ 406336 h 1990725"/>
              <a:gd name="connsiteX585" fmla="*/ 3018562 w 4627560"/>
              <a:gd name="connsiteY585" fmla="*/ 360029 h 1990725"/>
              <a:gd name="connsiteX586" fmla="*/ 3002355 w 4627560"/>
              <a:gd name="connsiteY586" fmla="*/ 360029 h 1990725"/>
              <a:gd name="connsiteX587" fmla="*/ 3002355 w 4627560"/>
              <a:gd name="connsiteY587" fmla="*/ 325299 h 1990725"/>
              <a:gd name="connsiteX588" fmla="*/ 3020878 w 4627560"/>
              <a:gd name="connsiteY588" fmla="*/ 325299 h 1990725"/>
              <a:gd name="connsiteX589" fmla="*/ 3020878 w 4627560"/>
              <a:gd name="connsiteY589" fmla="*/ 288253 h 1990725"/>
              <a:gd name="connsiteX590" fmla="*/ 2358685 w 4627560"/>
              <a:gd name="connsiteY590" fmla="*/ 288253 h 1990725"/>
              <a:gd name="connsiteX591" fmla="*/ 2400360 w 4627560"/>
              <a:gd name="connsiteY591" fmla="*/ 288253 h 1990725"/>
              <a:gd name="connsiteX592" fmla="*/ 2400360 w 4627560"/>
              <a:gd name="connsiteY592" fmla="*/ 325299 h 1990725"/>
              <a:gd name="connsiteX593" fmla="*/ 2428146 w 4627560"/>
              <a:gd name="connsiteY593" fmla="*/ 325299 h 1990725"/>
              <a:gd name="connsiteX594" fmla="*/ 2428146 w 4627560"/>
              <a:gd name="connsiteY594" fmla="*/ 360029 h 1990725"/>
              <a:gd name="connsiteX595" fmla="*/ 2400360 w 4627560"/>
              <a:gd name="connsiteY595" fmla="*/ 360029 h 1990725"/>
              <a:gd name="connsiteX596" fmla="*/ 2400360 w 4627560"/>
              <a:gd name="connsiteY596" fmla="*/ 399390 h 1990725"/>
              <a:gd name="connsiteX597" fmla="*/ 2423515 w 4627560"/>
              <a:gd name="connsiteY597" fmla="*/ 415597 h 1990725"/>
              <a:gd name="connsiteX598" fmla="*/ 2430460 w 4627560"/>
              <a:gd name="connsiteY598" fmla="*/ 415597 h 1990725"/>
              <a:gd name="connsiteX599" fmla="*/ 2430460 w 4627560"/>
              <a:gd name="connsiteY599" fmla="*/ 454958 h 1990725"/>
              <a:gd name="connsiteX600" fmla="*/ 2418885 w 4627560"/>
              <a:gd name="connsiteY600" fmla="*/ 454958 h 1990725"/>
              <a:gd name="connsiteX601" fmla="*/ 2356369 w 4627560"/>
              <a:gd name="connsiteY601" fmla="*/ 406336 h 1990725"/>
              <a:gd name="connsiteX602" fmla="*/ 2356369 w 4627560"/>
              <a:gd name="connsiteY602" fmla="*/ 360029 h 1990725"/>
              <a:gd name="connsiteX603" fmla="*/ 2340162 w 4627560"/>
              <a:gd name="connsiteY603" fmla="*/ 360029 h 1990725"/>
              <a:gd name="connsiteX604" fmla="*/ 2340162 w 4627560"/>
              <a:gd name="connsiteY604" fmla="*/ 325299 h 1990725"/>
              <a:gd name="connsiteX605" fmla="*/ 2358685 w 4627560"/>
              <a:gd name="connsiteY605" fmla="*/ 325299 h 1990725"/>
              <a:gd name="connsiteX606" fmla="*/ 2358685 w 4627560"/>
              <a:gd name="connsiteY606" fmla="*/ 288253 h 1990725"/>
              <a:gd name="connsiteX607" fmla="*/ 2673575 w 4627560"/>
              <a:gd name="connsiteY607" fmla="*/ 272046 h 1990725"/>
              <a:gd name="connsiteX608" fmla="*/ 2733773 w 4627560"/>
              <a:gd name="connsiteY608" fmla="*/ 272046 h 1990725"/>
              <a:gd name="connsiteX609" fmla="*/ 2768504 w 4627560"/>
              <a:gd name="connsiteY609" fmla="*/ 276678 h 1990725"/>
              <a:gd name="connsiteX610" fmla="*/ 2803234 w 4627560"/>
              <a:gd name="connsiteY610" fmla="*/ 329930 h 1990725"/>
              <a:gd name="connsiteX611" fmla="*/ 2775450 w 4627560"/>
              <a:gd name="connsiteY611" fmla="*/ 378553 h 1990725"/>
              <a:gd name="connsiteX612" fmla="*/ 2782396 w 4627560"/>
              <a:gd name="connsiteY612" fmla="*/ 390128 h 1990725"/>
              <a:gd name="connsiteX613" fmla="*/ 2819441 w 4627560"/>
              <a:gd name="connsiteY613" fmla="*/ 452644 h 1990725"/>
              <a:gd name="connsiteX614" fmla="*/ 2770819 w 4627560"/>
              <a:gd name="connsiteY614" fmla="*/ 452644 h 1990725"/>
              <a:gd name="connsiteX615" fmla="*/ 2738405 w 4627560"/>
              <a:gd name="connsiteY615" fmla="*/ 390128 h 1990725"/>
              <a:gd name="connsiteX616" fmla="*/ 2717566 w 4627560"/>
              <a:gd name="connsiteY616" fmla="*/ 390128 h 1990725"/>
              <a:gd name="connsiteX617" fmla="*/ 2717566 w 4627560"/>
              <a:gd name="connsiteY617" fmla="*/ 452644 h 1990725"/>
              <a:gd name="connsiteX618" fmla="*/ 2673575 w 4627560"/>
              <a:gd name="connsiteY618" fmla="*/ 452644 h 1990725"/>
              <a:gd name="connsiteX619" fmla="*/ 2673575 w 4627560"/>
              <a:gd name="connsiteY619" fmla="*/ 272046 h 1990725"/>
              <a:gd name="connsiteX620" fmla="*/ 2268387 w 4627560"/>
              <a:gd name="connsiteY620" fmla="*/ 272046 h 1990725"/>
              <a:gd name="connsiteX621" fmla="*/ 2312378 w 4627560"/>
              <a:gd name="connsiteY621" fmla="*/ 272046 h 1990725"/>
              <a:gd name="connsiteX622" fmla="*/ 2312378 w 4627560"/>
              <a:gd name="connsiteY622" fmla="*/ 306776 h 1990725"/>
              <a:gd name="connsiteX623" fmla="*/ 2268387 w 4627560"/>
              <a:gd name="connsiteY623" fmla="*/ 306776 h 1990725"/>
              <a:gd name="connsiteX624" fmla="*/ 2268387 w 4627560"/>
              <a:gd name="connsiteY624" fmla="*/ 272046 h 1990725"/>
              <a:gd name="connsiteX625" fmla="*/ 1650191 w 4627560"/>
              <a:gd name="connsiteY625" fmla="*/ 272046 h 1990725"/>
              <a:gd name="connsiteX626" fmla="*/ 1694182 w 4627560"/>
              <a:gd name="connsiteY626" fmla="*/ 272046 h 1990725"/>
              <a:gd name="connsiteX627" fmla="*/ 1694182 w 4627560"/>
              <a:gd name="connsiteY627" fmla="*/ 306776 h 1990725"/>
              <a:gd name="connsiteX628" fmla="*/ 1650191 w 4627560"/>
              <a:gd name="connsiteY628" fmla="*/ 306776 h 1990725"/>
              <a:gd name="connsiteX629" fmla="*/ 1650191 w 4627560"/>
              <a:gd name="connsiteY629" fmla="*/ 272046 h 1990725"/>
              <a:gd name="connsiteX630" fmla="*/ 1288995 w 4627560"/>
              <a:gd name="connsiteY630" fmla="*/ 272046 h 1990725"/>
              <a:gd name="connsiteX631" fmla="*/ 1332986 w 4627560"/>
              <a:gd name="connsiteY631" fmla="*/ 272046 h 1990725"/>
              <a:gd name="connsiteX632" fmla="*/ 1332986 w 4627560"/>
              <a:gd name="connsiteY632" fmla="*/ 387815 h 1990725"/>
              <a:gd name="connsiteX633" fmla="*/ 1365402 w 4627560"/>
              <a:gd name="connsiteY633" fmla="*/ 417913 h 1990725"/>
              <a:gd name="connsiteX634" fmla="*/ 1397817 w 4627560"/>
              <a:gd name="connsiteY634" fmla="*/ 387815 h 1990725"/>
              <a:gd name="connsiteX635" fmla="*/ 1397817 w 4627560"/>
              <a:gd name="connsiteY635" fmla="*/ 272046 h 1990725"/>
              <a:gd name="connsiteX636" fmla="*/ 1441809 w 4627560"/>
              <a:gd name="connsiteY636" fmla="*/ 272046 h 1990725"/>
              <a:gd name="connsiteX637" fmla="*/ 1441809 w 4627560"/>
              <a:gd name="connsiteY637" fmla="*/ 387815 h 1990725"/>
              <a:gd name="connsiteX638" fmla="*/ 1365402 w 4627560"/>
              <a:gd name="connsiteY638" fmla="*/ 457274 h 1990725"/>
              <a:gd name="connsiteX639" fmla="*/ 1288995 w 4627560"/>
              <a:gd name="connsiteY639" fmla="*/ 387815 h 1990725"/>
              <a:gd name="connsiteX640" fmla="*/ 1288995 w 4627560"/>
              <a:gd name="connsiteY640" fmla="*/ 272046 h 1990725"/>
              <a:gd name="connsiteX641" fmla="*/ 156786 w 4627560"/>
              <a:gd name="connsiteY641" fmla="*/ 272046 h 1990725"/>
              <a:gd name="connsiteX642" fmla="*/ 270239 w 4627560"/>
              <a:gd name="connsiteY642" fmla="*/ 272046 h 1990725"/>
              <a:gd name="connsiteX643" fmla="*/ 270239 w 4627560"/>
              <a:gd name="connsiteY643" fmla="*/ 311407 h 1990725"/>
              <a:gd name="connsiteX644" fmla="*/ 200777 w 4627560"/>
              <a:gd name="connsiteY644" fmla="*/ 311407 h 1990725"/>
              <a:gd name="connsiteX645" fmla="*/ 200777 w 4627560"/>
              <a:gd name="connsiteY645" fmla="*/ 343821 h 1990725"/>
              <a:gd name="connsiteX646" fmla="*/ 256346 w 4627560"/>
              <a:gd name="connsiteY646" fmla="*/ 343821 h 1990725"/>
              <a:gd name="connsiteX647" fmla="*/ 256346 w 4627560"/>
              <a:gd name="connsiteY647" fmla="*/ 383183 h 1990725"/>
              <a:gd name="connsiteX648" fmla="*/ 200777 w 4627560"/>
              <a:gd name="connsiteY648" fmla="*/ 383183 h 1990725"/>
              <a:gd name="connsiteX649" fmla="*/ 200777 w 4627560"/>
              <a:gd name="connsiteY649" fmla="*/ 417912 h 1990725"/>
              <a:gd name="connsiteX650" fmla="*/ 274869 w 4627560"/>
              <a:gd name="connsiteY650" fmla="*/ 417912 h 1990725"/>
              <a:gd name="connsiteX651" fmla="*/ 274869 w 4627560"/>
              <a:gd name="connsiteY651" fmla="*/ 452644 h 1990725"/>
              <a:gd name="connsiteX652" fmla="*/ 156786 w 4627560"/>
              <a:gd name="connsiteY652" fmla="*/ 452644 h 1990725"/>
              <a:gd name="connsiteX653" fmla="*/ 156786 w 4627560"/>
              <a:gd name="connsiteY653" fmla="*/ 272046 h 1990725"/>
              <a:gd name="connsiteX654" fmla="*/ 3583509 w 4627560"/>
              <a:gd name="connsiteY654" fmla="*/ 269730 h 1990725"/>
              <a:gd name="connsiteX655" fmla="*/ 3627500 w 4627560"/>
              <a:gd name="connsiteY655" fmla="*/ 269730 h 1990725"/>
              <a:gd name="connsiteX656" fmla="*/ 3627500 w 4627560"/>
              <a:gd name="connsiteY656" fmla="*/ 452644 h 1990725"/>
              <a:gd name="connsiteX657" fmla="*/ 3585825 w 4627560"/>
              <a:gd name="connsiteY657" fmla="*/ 452644 h 1990725"/>
              <a:gd name="connsiteX658" fmla="*/ 3585825 w 4627560"/>
              <a:gd name="connsiteY658" fmla="*/ 443383 h 1990725"/>
              <a:gd name="connsiteX659" fmla="*/ 3585825 w 4627560"/>
              <a:gd name="connsiteY659" fmla="*/ 436435 h 1990725"/>
              <a:gd name="connsiteX660" fmla="*/ 3548779 w 4627560"/>
              <a:gd name="connsiteY660" fmla="*/ 454958 h 1990725"/>
              <a:gd name="connsiteX661" fmla="*/ 3488579 w 4627560"/>
              <a:gd name="connsiteY661" fmla="*/ 385499 h 1990725"/>
              <a:gd name="connsiteX662" fmla="*/ 3548779 w 4627560"/>
              <a:gd name="connsiteY662" fmla="*/ 318353 h 1990725"/>
              <a:gd name="connsiteX663" fmla="*/ 3583509 w 4627560"/>
              <a:gd name="connsiteY663" fmla="*/ 329930 h 1990725"/>
              <a:gd name="connsiteX664" fmla="*/ 3583509 w 4627560"/>
              <a:gd name="connsiteY664" fmla="*/ 322983 h 1990725"/>
              <a:gd name="connsiteX665" fmla="*/ 3583509 w 4627560"/>
              <a:gd name="connsiteY665" fmla="*/ 269730 h 1990725"/>
              <a:gd name="connsiteX666" fmla="*/ 84614 w 4627560"/>
              <a:gd name="connsiteY666" fmla="*/ 60763 h 1990725"/>
              <a:gd name="connsiteX667" fmla="*/ 84614 w 4627560"/>
              <a:gd name="connsiteY667" fmla="*/ 1124793 h 1990725"/>
              <a:gd name="connsiteX668" fmla="*/ 4295483 w 4627560"/>
              <a:gd name="connsiteY668" fmla="*/ 1124793 h 1990725"/>
              <a:gd name="connsiteX669" fmla="*/ 4295483 w 4627560"/>
              <a:gd name="connsiteY669" fmla="*/ 60763 h 1990725"/>
              <a:gd name="connsiteX670" fmla="*/ 84614 w 4627560"/>
              <a:gd name="connsiteY670" fmla="*/ 60763 h 1990725"/>
              <a:gd name="connsiteX671" fmla="*/ 0 w 4627560"/>
              <a:gd name="connsiteY671" fmla="*/ 1990725 h 1990725"/>
              <a:gd name="connsiteX672" fmla="*/ 4627560 w 4627560"/>
              <a:gd name="connsiteY672" fmla="*/ 0 h 1990725"/>
              <a:gd name="connsiteX673" fmla="*/ 4627560 w 4627560"/>
              <a:gd name="connsiteY673" fmla="*/ 1990725 h 1990725"/>
              <a:gd name="connsiteX674" fmla="*/ 0 w 4627560"/>
              <a:gd name="connsiteY674" fmla="*/ 1990725 h 1990725"/>
              <a:gd name="connsiteX0" fmla="*/ 1853937 w 4627560"/>
              <a:gd name="connsiteY0" fmla="*/ 635556 h 1990725"/>
              <a:gd name="connsiteX1" fmla="*/ 1819207 w 4627560"/>
              <a:gd name="connsiteY1" fmla="*/ 651765 h 1990725"/>
              <a:gd name="connsiteX2" fmla="*/ 1835414 w 4627560"/>
              <a:gd name="connsiteY2" fmla="*/ 665656 h 1990725"/>
              <a:gd name="connsiteX3" fmla="*/ 1858569 w 4627560"/>
              <a:gd name="connsiteY3" fmla="*/ 637872 h 1990725"/>
              <a:gd name="connsiteX4" fmla="*/ 1858569 w 4627560"/>
              <a:gd name="connsiteY4" fmla="*/ 635556 h 1990725"/>
              <a:gd name="connsiteX5" fmla="*/ 1853937 w 4627560"/>
              <a:gd name="connsiteY5" fmla="*/ 635556 h 1990725"/>
              <a:gd name="connsiteX6" fmla="*/ 392950 w 4627560"/>
              <a:gd name="connsiteY6" fmla="*/ 635556 h 1990725"/>
              <a:gd name="connsiteX7" fmla="*/ 358220 w 4627560"/>
              <a:gd name="connsiteY7" fmla="*/ 651765 h 1990725"/>
              <a:gd name="connsiteX8" fmla="*/ 374427 w 4627560"/>
              <a:gd name="connsiteY8" fmla="*/ 665656 h 1990725"/>
              <a:gd name="connsiteX9" fmla="*/ 397582 w 4627560"/>
              <a:gd name="connsiteY9" fmla="*/ 637872 h 1990725"/>
              <a:gd name="connsiteX10" fmla="*/ 397582 w 4627560"/>
              <a:gd name="connsiteY10" fmla="*/ 635556 h 1990725"/>
              <a:gd name="connsiteX11" fmla="*/ 392950 w 4627560"/>
              <a:gd name="connsiteY11" fmla="*/ 635556 h 1990725"/>
              <a:gd name="connsiteX12" fmla="*/ 1379291 w 4627560"/>
              <a:gd name="connsiteY12" fmla="*/ 600826 h 1990725"/>
              <a:gd name="connsiteX13" fmla="*/ 1351506 w 4627560"/>
              <a:gd name="connsiteY13" fmla="*/ 633242 h 1990725"/>
              <a:gd name="connsiteX14" fmla="*/ 1376975 w 4627560"/>
              <a:gd name="connsiteY14" fmla="*/ 665656 h 1990725"/>
              <a:gd name="connsiteX15" fmla="*/ 1404759 w 4627560"/>
              <a:gd name="connsiteY15" fmla="*/ 633242 h 1990725"/>
              <a:gd name="connsiteX16" fmla="*/ 1379291 w 4627560"/>
              <a:gd name="connsiteY16" fmla="*/ 600826 h 1990725"/>
              <a:gd name="connsiteX17" fmla="*/ 812029 w 4627560"/>
              <a:gd name="connsiteY17" fmla="*/ 598513 h 1990725"/>
              <a:gd name="connsiteX18" fmla="*/ 786560 w 4627560"/>
              <a:gd name="connsiteY18" fmla="*/ 628611 h 1990725"/>
              <a:gd name="connsiteX19" fmla="*/ 814344 w 4627560"/>
              <a:gd name="connsiteY19" fmla="*/ 661026 h 1990725"/>
              <a:gd name="connsiteX20" fmla="*/ 837498 w 4627560"/>
              <a:gd name="connsiteY20" fmla="*/ 628611 h 1990725"/>
              <a:gd name="connsiteX21" fmla="*/ 812029 w 4627560"/>
              <a:gd name="connsiteY21" fmla="*/ 598513 h 1990725"/>
              <a:gd name="connsiteX22" fmla="*/ 2127149 w 4627560"/>
              <a:gd name="connsiteY22" fmla="*/ 596197 h 1990725"/>
              <a:gd name="connsiteX23" fmla="*/ 2101680 w 4627560"/>
              <a:gd name="connsiteY23" fmla="*/ 619350 h 1990725"/>
              <a:gd name="connsiteX24" fmla="*/ 2147987 w 4627560"/>
              <a:gd name="connsiteY24" fmla="*/ 619350 h 1990725"/>
              <a:gd name="connsiteX25" fmla="*/ 2127149 w 4627560"/>
              <a:gd name="connsiteY25" fmla="*/ 596197 h 1990725"/>
              <a:gd name="connsiteX26" fmla="*/ 1138495 w 4627560"/>
              <a:gd name="connsiteY26" fmla="*/ 577673 h 1990725"/>
              <a:gd name="connsiteX27" fmla="*/ 1163963 w 4627560"/>
              <a:gd name="connsiteY27" fmla="*/ 577673 h 1990725"/>
              <a:gd name="connsiteX28" fmla="*/ 1163963 w 4627560"/>
              <a:gd name="connsiteY28" fmla="*/ 684178 h 1990725"/>
              <a:gd name="connsiteX29" fmla="*/ 1138495 w 4627560"/>
              <a:gd name="connsiteY29" fmla="*/ 684178 h 1990725"/>
              <a:gd name="connsiteX30" fmla="*/ 1138495 w 4627560"/>
              <a:gd name="connsiteY30" fmla="*/ 577673 h 1990725"/>
              <a:gd name="connsiteX31" fmla="*/ 573548 w 4627560"/>
              <a:gd name="connsiteY31" fmla="*/ 577673 h 1990725"/>
              <a:gd name="connsiteX32" fmla="*/ 599016 w 4627560"/>
              <a:gd name="connsiteY32" fmla="*/ 577673 h 1990725"/>
              <a:gd name="connsiteX33" fmla="*/ 599016 w 4627560"/>
              <a:gd name="connsiteY33" fmla="*/ 684178 h 1990725"/>
              <a:gd name="connsiteX34" fmla="*/ 573548 w 4627560"/>
              <a:gd name="connsiteY34" fmla="*/ 684178 h 1990725"/>
              <a:gd name="connsiteX35" fmla="*/ 573548 w 4627560"/>
              <a:gd name="connsiteY35" fmla="*/ 577673 h 1990725"/>
              <a:gd name="connsiteX36" fmla="*/ 2261441 w 4627560"/>
              <a:gd name="connsiteY36" fmla="*/ 575358 h 1990725"/>
              <a:gd name="connsiteX37" fmla="*/ 2266071 w 4627560"/>
              <a:gd name="connsiteY37" fmla="*/ 575358 h 1990725"/>
              <a:gd name="connsiteX38" fmla="*/ 2266071 w 4627560"/>
              <a:gd name="connsiteY38" fmla="*/ 600827 h 1990725"/>
              <a:gd name="connsiteX39" fmla="*/ 2259125 w 4627560"/>
              <a:gd name="connsiteY39" fmla="*/ 600827 h 1990725"/>
              <a:gd name="connsiteX40" fmla="*/ 2229025 w 4627560"/>
              <a:gd name="connsiteY40" fmla="*/ 623981 h 1990725"/>
              <a:gd name="connsiteX41" fmla="*/ 2226710 w 4627560"/>
              <a:gd name="connsiteY41" fmla="*/ 640188 h 1990725"/>
              <a:gd name="connsiteX42" fmla="*/ 2226710 w 4627560"/>
              <a:gd name="connsiteY42" fmla="*/ 684179 h 1990725"/>
              <a:gd name="connsiteX43" fmla="*/ 2201241 w 4627560"/>
              <a:gd name="connsiteY43" fmla="*/ 684179 h 1990725"/>
              <a:gd name="connsiteX44" fmla="*/ 2201241 w 4627560"/>
              <a:gd name="connsiteY44" fmla="*/ 577674 h 1990725"/>
              <a:gd name="connsiteX45" fmla="*/ 2226710 w 4627560"/>
              <a:gd name="connsiteY45" fmla="*/ 577674 h 1990725"/>
              <a:gd name="connsiteX46" fmla="*/ 2226710 w 4627560"/>
              <a:gd name="connsiteY46" fmla="*/ 596197 h 1990725"/>
              <a:gd name="connsiteX47" fmla="*/ 2226710 w 4627560"/>
              <a:gd name="connsiteY47" fmla="*/ 603142 h 1990725"/>
              <a:gd name="connsiteX48" fmla="*/ 2261441 w 4627560"/>
              <a:gd name="connsiteY48" fmla="*/ 575358 h 1990725"/>
              <a:gd name="connsiteX49" fmla="*/ 2129464 w 4627560"/>
              <a:gd name="connsiteY49" fmla="*/ 575358 h 1990725"/>
              <a:gd name="connsiteX50" fmla="*/ 2175771 w 4627560"/>
              <a:gd name="connsiteY50" fmla="*/ 626297 h 1990725"/>
              <a:gd name="connsiteX51" fmla="*/ 2175771 w 4627560"/>
              <a:gd name="connsiteY51" fmla="*/ 635558 h 1990725"/>
              <a:gd name="connsiteX52" fmla="*/ 2101680 w 4627560"/>
              <a:gd name="connsiteY52" fmla="*/ 635558 h 1990725"/>
              <a:gd name="connsiteX53" fmla="*/ 2134096 w 4627560"/>
              <a:gd name="connsiteY53" fmla="*/ 663343 h 1990725"/>
              <a:gd name="connsiteX54" fmla="*/ 2164194 w 4627560"/>
              <a:gd name="connsiteY54" fmla="*/ 651765 h 1990725"/>
              <a:gd name="connsiteX55" fmla="*/ 2173455 w 4627560"/>
              <a:gd name="connsiteY55" fmla="*/ 670288 h 1990725"/>
              <a:gd name="connsiteX56" fmla="*/ 2131780 w 4627560"/>
              <a:gd name="connsiteY56" fmla="*/ 686495 h 1990725"/>
              <a:gd name="connsiteX57" fmla="*/ 2073896 w 4627560"/>
              <a:gd name="connsiteY57" fmla="*/ 630927 h 1990725"/>
              <a:gd name="connsiteX58" fmla="*/ 2129464 w 4627560"/>
              <a:gd name="connsiteY58" fmla="*/ 575358 h 1990725"/>
              <a:gd name="connsiteX59" fmla="*/ 1499691 w 4627560"/>
              <a:gd name="connsiteY59" fmla="*/ 575358 h 1990725"/>
              <a:gd name="connsiteX60" fmla="*/ 1534421 w 4627560"/>
              <a:gd name="connsiteY60" fmla="*/ 586935 h 1990725"/>
              <a:gd name="connsiteX61" fmla="*/ 1522843 w 4627560"/>
              <a:gd name="connsiteY61" fmla="*/ 607774 h 1990725"/>
              <a:gd name="connsiteX62" fmla="*/ 1497375 w 4627560"/>
              <a:gd name="connsiteY62" fmla="*/ 598513 h 1990725"/>
              <a:gd name="connsiteX63" fmla="*/ 1483484 w 4627560"/>
              <a:gd name="connsiteY63" fmla="*/ 607774 h 1990725"/>
              <a:gd name="connsiteX64" fmla="*/ 1534421 w 4627560"/>
              <a:gd name="connsiteY64" fmla="*/ 654081 h 1990725"/>
              <a:gd name="connsiteX65" fmla="*/ 1492745 w 4627560"/>
              <a:gd name="connsiteY65" fmla="*/ 686495 h 1990725"/>
              <a:gd name="connsiteX66" fmla="*/ 1451068 w 4627560"/>
              <a:gd name="connsiteY66" fmla="*/ 670288 h 1990725"/>
              <a:gd name="connsiteX67" fmla="*/ 1464961 w 4627560"/>
              <a:gd name="connsiteY67" fmla="*/ 654081 h 1990725"/>
              <a:gd name="connsiteX68" fmla="*/ 1495059 w 4627560"/>
              <a:gd name="connsiteY68" fmla="*/ 665657 h 1990725"/>
              <a:gd name="connsiteX69" fmla="*/ 1508952 w 4627560"/>
              <a:gd name="connsiteY69" fmla="*/ 656395 h 1990725"/>
              <a:gd name="connsiteX70" fmla="*/ 1458013 w 4627560"/>
              <a:gd name="connsiteY70" fmla="*/ 607774 h 1990725"/>
              <a:gd name="connsiteX71" fmla="*/ 1499691 w 4627560"/>
              <a:gd name="connsiteY71" fmla="*/ 575358 h 1990725"/>
              <a:gd name="connsiteX72" fmla="*/ 1261207 w 4627560"/>
              <a:gd name="connsiteY72" fmla="*/ 575358 h 1990725"/>
              <a:gd name="connsiteX73" fmla="*/ 1298253 w 4627560"/>
              <a:gd name="connsiteY73" fmla="*/ 614720 h 1990725"/>
              <a:gd name="connsiteX74" fmla="*/ 1298253 w 4627560"/>
              <a:gd name="connsiteY74" fmla="*/ 684179 h 1990725"/>
              <a:gd name="connsiteX75" fmla="*/ 1272784 w 4627560"/>
              <a:gd name="connsiteY75" fmla="*/ 684179 h 1990725"/>
              <a:gd name="connsiteX76" fmla="*/ 1272784 w 4627560"/>
              <a:gd name="connsiteY76" fmla="*/ 621665 h 1990725"/>
              <a:gd name="connsiteX77" fmla="*/ 1256577 w 4627560"/>
              <a:gd name="connsiteY77" fmla="*/ 600827 h 1990725"/>
              <a:gd name="connsiteX78" fmla="*/ 1228793 w 4627560"/>
              <a:gd name="connsiteY78" fmla="*/ 621665 h 1990725"/>
              <a:gd name="connsiteX79" fmla="*/ 1226477 w 4627560"/>
              <a:gd name="connsiteY79" fmla="*/ 635558 h 1990725"/>
              <a:gd name="connsiteX80" fmla="*/ 1226477 w 4627560"/>
              <a:gd name="connsiteY80" fmla="*/ 684179 h 1990725"/>
              <a:gd name="connsiteX81" fmla="*/ 1198693 w 4627560"/>
              <a:gd name="connsiteY81" fmla="*/ 684179 h 1990725"/>
              <a:gd name="connsiteX82" fmla="*/ 1198693 w 4627560"/>
              <a:gd name="connsiteY82" fmla="*/ 577674 h 1990725"/>
              <a:gd name="connsiteX83" fmla="*/ 1224161 w 4627560"/>
              <a:gd name="connsiteY83" fmla="*/ 577674 h 1990725"/>
              <a:gd name="connsiteX84" fmla="*/ 1224161 w 4627560"/>
              <a:gd name="connsiteY84" fmla="*/ 591565 h 1990725"/>
              <a:gd name="connsiteX85" fmla="*/ 1224161 w 4627560"/>
              <a:gd name="connsiteY85" fmla="*/ 598513 h 1990725"/>
              <a:gd name="connsiteX86" fmla="*/ 1261207 w 4627560"/>
              <a:gd name="connsiteY86" fmla="*/ 575358 h 1990725"/>
              <a:gd name="connsiteX87" fmla="*/ 805083 w 4627560"/>
              <a:gd name="connsiteY87" fmla="*/ 575358 h 1990725"/>
              <a:gd name="connsiteX88" fmla="*/ 837498 w 4627560"/>
              <a:gd name="connsiteY88" fmla="*/ 589251 h 1990725"/>
              <a:gd name="connsiteX89" fmla="*/ 837498 w 4627560"/>
              <a:gd name="connsiteY89" fmla="*/ 586935 h 1990725"/>
              <a:gd name="connsiteX90" fmla="*/ 837498 w 4627560"/>
              <a:gd name="connsiteY90" fmla="*/ 577674 h 1990725"/>
              <a:gd name="connsiteX91" fmla="*/ 862967 w 4627560"/>
              <a:gd name="connsiteY91" fmla="*/ 577674 h 1990725"/>
              <a:gd name="connsiteX92" fmla="*/ 862967 w 4627560"/>
              <a:gd name="connsiteY92" fmla="*/ 677233 h 1990725"/>
              <a:gd name="connsiteX93" fmla="*/ 807399 w 4627560"/>
              <a:gd name="connsiteY93" fmla="*/ 728172 h 1990725"/>
              <a:gd name="connsiteX94" fmla="*/ 770353 w 4627560"/>
              <a:gd name="connsiteY94" fmla="*/ 718910 h 1990725"/>
              <a:gd name="connsiteX95" fmla="*/ 777299 w 4627560"/>
              <a:gd name="connsiteY95" fmla="*/ 698072 h 1990725"/>
              <a:gd name="connsiteX96" fmla="*/ 807399 w 4627560"/>
              <a:gd name="connsiteY96" fmla="*/ 705018 h 1990725"/>
              <a:gd name="connsiteX97" fmla="*/ 837498 w 4627560"/>
              <a:gd name="connsiteY97" fmla="*/ 679549 h 1990725"/>
              <a:gd name="connsiteX98" fmla="*/ 837498 w 4627560"/>
              <a:gd name="connsiteY98" fmla="*/ 672604 h 1990725"/>
              <a:gd name="connsiteX99" fmla="*/ 837498 w 4627560"/>
              <a:gd name="connsiteY99" fmla="*/ 667972 h 1990725"/>
              <a:gd name="connsiteX100" fmla="*/ 807399 w 4627560"/>
              <a:gd name="connsiteY100" fmla="*/ 681865 h 1990725"/>
              <a:gd name="connsiteX101" fmla="*/ 758776 w 4627560"/>
              <a:gd name="connsiteY101" fmla="*/ 628611 h 1990725"/>
              <a:gd name="connsiteX102" fmla="*/ 805083 w 4627560"/>
              <a:gd name="connsiteY102" fmla="*/ 575358 h 1990725"/>
              <a:gd name="connsiteX103" fmla="*/ 696261 w 4627560"/>
              <a:gd name="connsiteY103" fmla="*/ 575358 h 1990725"/>
              <a:gd name="connsiteX104" fmla="*/ 733306 w 4627560"/>
              <a:gd name="connsiteY104" fmla="*/ 614720 h 1990725"/>
              <a:gd name="connsiteX105" fmla="*/ 733306 w 4627560"/>
              <a:gd name="connsiteY105" fmla="*/ 684179 h 1990725"/>
              <a:gd name="connsiteX106" fmla="*/ 707838 w 4627560"/>
              <a:gd name="connsiteY106" fmla="*/ 684179 h 1990725"/>
              <a:gd name="connsiteX107" fmla="*/ 707838 w 4627560"/>
              <a:gd name="connsiteY107" fmla="*/ 621665 h 1990725"/>
              <a:gd name="connsiteX108" fmla="*/ 691631 w 4627560"/>
              <a:gd name="connsiteY108" fmla="*/ 600827 h 1990725"/>
              <a:gd name="connsiteX109" fmla="*/ 663846 w 4627560"/>
              <a:gd name="connsiteY109" fmla="*/ 621665 h 1990725"/>
              <a:gd name="connsiteX110" fmla="*/ 661531 w 4627560"/>
              <a:gd name="connsiteY110" fmla="*/ 635558 h 1990725"/>
              <a:gd name="connsiteX111" fmla="*/ 661531 w 4627560"/>
              <a:gd name="connsiteY111" fmla="*/ 684179 h 1990725"/>
              <a:gd name="connsiteX112" fmla="*/ 636062 w 4627560"/>
              <a:gd name="connsiteY112" fmla="*/ 684179 h 1990725"/>
              <a:gd name="connsiteX113" fmla="*/ 636062 w 4627560"/>
              <a:gd name="connsiteY113" fmla="*/ 577674 h 1990725"/>
              <a:gd name="connsiteX114" fmla="*/ 659215 w 4627560"/>
              <a:gd name="connsiteY114" fmla="*/ 577674 h 1990725"/>
              <a:gd name="connsiteX115" fmla="*/ 659215 w 4627560"/>
              <a:gd name="connsiteY115" fmla="*/ 591565 h 1990725"/>
              <a:gd name="connsiteX116" fmla="*/ 659215 w 4627560"/>
              <a:gd name="connsiteY116" fmla="*/ 598513 h 1990725"/>
              <a:gd name="connsiteX117" fmla="*/ 696261 w 4627560"/>
              <a:gd name="connsiteY117" fmla="*/ 575358 h 1990725"/>
              <a:gd name="connsiteX118" fmla="*/ 1842362 w 4627560"/>
              <a:gd name="connsiteY118" fmla="*/ 573042 h 1990725"/>
              <a:gd name="connsiteX119" fmla="*/ 1886353 w 4627560"/>
              <a:gd name="connsiteY119" fmla="*/ 614719 h 1990725"/>
              <a:gd name="connsiteX120" fmla="*/ 1886353 w 4627560"/>
              <a:gd name="connsiteY120" fmla="*/ 684179 h 1990725"/>
              <a:gd name="connsiteX121" fmla="*/ 1860884 w 4627560"/>
              <a:gd name="connsiteY121" fmla="*/ 684179 h 1990725"/>
              <a:gd name="connsiteX122" fmla="*/ 1860884 w 4627560"/>
              <a:gd name="connsiteY122" fmla="*/ 674918 h 1990725"/>
              <a:gd name="connsiteX123" fmla="*/ 1860884 w 4627560"/>
              <a:gd name="connsiteY123" fmla="*/ 667972 h 1990725"/>
              <a:gd name="connsiteX124" fmla="*/ 1828469 w 4627560"/>
              <a:gd name="connsiteY124" fmla="*/ 686495 h 1990725"/>
              <a:gd name="connsiteX125" fmla="*/ 1791423 w 4627560"/>
              <a:gd name="connsiteY125" fmla="*/ 654079 h 1990725"/>
              <a:gd name="connsiteX126" fmla="*/ 1856253 w 4627560"/>
              <a:gd name="connsiteY126" fmla="*/ 617034 h 1990725"/>
              <a:gd name="connsiteX127" fmla="*/ 1860884 w 4627560"/>
              <a:gd name="connsiteY127" fmla="*/ 617034 h 1990725"/>
              <a:gd name="connsiteX128" fmla="*/ 1860884 w 4627560"/>
              <a:gd name="connsiteY128" fmla="*/ 614719 h 1990725"/>
              <a:gd name="connsiteX129" fmla="*/ 1840046 w 4627560"/>
              <a:gd name="connsiteY129" fmla="*/ 596195 h 1990725"/>
              <a:gd name="connsiteX130" fmla="*/ 1809946 w 4627560"/>
              <a:gd name="connsiteY130" fmla="*/ 605458 h 1990725"/>
              <a:gd name="connsiteX131" fmla="*/ 1800685 w 4627560"/>
              <a:gd name="connsiteY131" fmla="*/ 586935 h 1990725"/>
              <a:gd name="connsiteX132" fmla="*/ 1842362 w 4627560"/>
              <a:gd name="connsiteY132" fmla="*/ 573042 h 1990725"/>
              <a:gd name="connsiteX133" fmla="*/ 379059 w 4627560"/>
              <a:gd name="connsiteY133" fmla="*/ 573042 h 1990725"/>
              <a:gd name="connsiteX134" fmla="*/ 423050 w 4627560"/>
              <a:gd name="connsiteY134" fmla="*/ 614719 h 1990725"/>
              <a:gd name="connsiteX135" fmla="*/ 423050 w 4627560"/>
              <a:gd name="connsiteY135" fmla="*/ 684179 h 1990725"/>
              <a:gd name="connsiteX136" fmla="*/ 397582 w 4627560"/>
              <a:gd name="connsiteY136" fmla="*/ 684179 h 1990725"/>
              <a:gd name="connsiteX137" fmla="*/ 397582 w 4627560"/>
              <a:gd name="connsiteY137" fmla="*/ 674918 h 1990725"/>
              <a:gd name="connsiteX138" fmla="*/ 397582 w 4627560"/>
              <a:gd name="connsiteY138" fmla="*/ 667972 h 1990725"/>
              <a:gd name="connsiteX139" fmla="*/ 365166 w 4627560"/>
              <a:gd name="connsiteY139" fmla="*/ 686495 h 1990725"/>
              <a:gd name="connsiteX140" fmla="*/ 328120 w 4627560"/>
              <a:gd name="connsiteY140" fmla="*/ 654079 h 1990725"/>
              <a:gd name="connsiteX141" fmla="*/ 392950 w 4627560"/>
              <a:gd name="connsiteY141" fmla="*/ 617034 h 1990725"/>
              <a:gd name="connsiteX142" fmla="*/ 397582 w 4627560"/>
              <a:gd name="connsiteY142" fmla="*/ 617034 h 1990725"/>
              <a:gd name="connsiteX143" fmla="*/ 397582 w 4627560"/>
              <a:gd name="connsiteY143" fmla="*/ 614719 h 1990725"/>
              <a:gd name="connsiteX144" fmla="*/ 376743 w 4627560"/>
              <a:gd name="connsiteY144" fmla="*/ 596195 h 1990725"/>
              <a:gd name="connsiteX145" fmla="*/ 346643 w 4627560"/>
              <a:gd name="connsiteY145" fmla="*/ 605458 h 1990725"/>
              <a:gd name="connsiteX146" fmla="*/ 337381 w 4627560"/>
              <a:gd name="connsiteY146" fmla="*/ 586935 h 1990725"/>
              <a:gd name="connsiteX147" fmla="*/ 379059 w 4627560"/>
              <a:gd name="connsiteY147" fmla="*/ 573042 h 1990725"/>
              <a:gd name="connsiteX148" fmla="*/ 2004437 w 4627560"/>
              <a:gd name="connsiteY148" fmla="*/ 549888 h 1990725"/>
              <a:gd name="connsiteX149" fmla="*/ 2029906 w 4627560"/>
              <a:gd name="connsiteY149" fmla="*/ 549888 h 1990725"/>
              <a:gd name="connsiteX150" fmla="*/ 2029906 w 4627560"/>
              <a:gd name="connsiteY150" fmla="*/ 579988 h 1990725"/>
              <a:gd name="connsiteX151" fmla="*/ 2053058 w 4627560"/>
              <a:gd name="connsiteY151" fmla="*/ 579988 h 1990725"/>
              <a:gd name="connsiteX152" fmla="*/ 2053058 w 4627560"/>
              <a:gd name="connsiteY152" fmla="*/ 600827 h 1990725"/>
              <a:gd name="connsiteX153" fmla="*/ 2029906 w 4627560"/>
              <a:gd name="connsiteY153" fmla="*/ 600827 h 1990725"/>
              <a:gd name="connsiteX154" fmla="*/ 2029906 w 4627560"/>
              <a:gd name="connsiteY154" fmla="*/ 642502 h 1990725"/>
              <a:gd name="connsiteX155" fmla="*/ 2050744 w 4627560"/>
              <a:gd name="connsiteY155" fmla="*/ 663341 h 1990725"/>
              <a:gd name="connsiteX156" fmla="*/ 2055374 w 4627560"/>
              <a:gd name="connsiteY156" fmla="*/ 663341 h 1990725"/>
              <a:gd name="connsiteX157" fmla="*/ 2055374 w 4627560"/>
              <a:gd name="connsiteY157" fmla="*/ 686493 h 1990725"/>
              <a:gd name="connsiteX158" fmla="*/ 2046113 w 4627560"/>
              <a:gd name="connsiteY158" fmla="*/ 686493 h 1990725"/>
              <a:gd name="connsiteX159" fmla="*/ 2002121 w 4627560"/>
              <a:gd name="connsiteY159" fmla="*/ 647134 h 1990725"/>
              <a:gd name="connsiteX160" fmla="*/ 2002121 w 4627560"/>
              <a:gd name="connsiteY160" fmla="*/ 600827 h 1990725"/>
              <a:gd name="connsiteX161" fmla="*/ 1990544 w 4627560"/>
              <a:gd name="connsiteY161" fmla="*/ 600827 h 1990725"/>
              <a:gd name="connsiteX162" fmla="*/ 1990544 w 4627560"/>
              <a:gd name="connsiteY162" fmla="*/ 579988 h 1990725"/>
              <a:gd name="connsiteX163" fmla="*/ 2004437 w 4627560"/>
              <a:gd name="connsiteY163" fmla="*/ 579988 h 1990725"/>
              <a:gd name="connsiteX164" fmla="*/ 2004437 w 4627560"/>
              <a:gd name="connsiteY164" fmla="*/ 549888 h 1990725"/>
              <a:gd name="connsiteX165" fmla="*/ 1921084 w 4627560"/>
              <a:gd name="connsiteY165" fmla="*/ 549888 h 1990725"/>
              <a:gd name="connsiteX166" fmla="*/ 1946553 w 4627560"/>
              <a:gd name="connsiteY166" fmla="*/ 549888 h 1990725"/>
              <a:gd name="connsiteX167" fmla="*/ 1946553 w 4627560"/>
              <a:gd name="connsiteY167" fmla="*/ 579988 h 1990725"/>
              <a:gd name="connsiteX168" fmla="*/ 1969705 w 4627560"/>
              <a:gd name="connsiteY168" fmla="*/ 579988 h 1990725"/>
              <a:gd name="connsiteX169" fmla="*/ 1969705 w 4627560"/>
              <a:gd name="connsiteY169" fmla="*/ 600827 h 1990725"/>
              <a:gd name="connsiteX170" fmla="*/ 1946553 w 4627560"/>
              <a:gd name="connsiteY170" fmla="*/ 600827 h 1990725"/>
              <a:gd name="connsiteX171" fmla="*/ 1946553 w 4627560"/>
              <a:gd name="connsiteY171" fmla="*/ 642502 h 1990725"/>
              <a:gd name="connsiteX172" fmla="*/ 1967391 w 4627560"/>
              <a:gd name="connsiteY172" fmla="*/ 663341 h 1990725"/>
              <a:gd name="connsiteX173" fmla="*/ 1972021 w 4627560"/>
              <a:gd name="connsiteY173" fmla="*/ 663341 h 1990725"/>
              <a:gd name="connsiteX174" fmla="*/ 1972021 w 4627560"/>
              <a:gd name="connsiteY174" fmla="*/ 686493 h 1990725"/>
              <a:gd name="connsiteX175" fmla="*/ 1962760 w 4627560"/>
              <a:gd name="connsiteY175" fmla="*/ 686493 h 1990725"/>
              <a:gd name="connsiteX176" fmla="*/ 1918768 w 4627560"/>
              <a:gd name="connsiteY176" fmla="*/ 647134 h 1990725"/>
              <a:gd name="connsiteX177" fmla="*/ 1918768 w 4627560"/>
              <a:gd name="connsiteY177" fmla="*/ 600827 h 1990725"/>
              <a:gd name="connsiteX178" fmla="*/ 1907191 w 4627560"/>
              <a:gd name="connsiteY178" fmla="*/ 600827 h 1990725"/>
              <a:gd name="connsiteX179" fmla="*/ 1907191 w 4627560"/>
              <a:gd name="connsiteY179" fmla="*/ 579988 h 1990725"/>
              <a:gd name="connsiteX180" fmla="*/ 1921084 w 4627560"/>
              <a:gd name="connsiteY180" fmla="*/ 579988 h 1990725"/>
              <a:gd name="connsiteX181" fmla="*/ 1921084 w 4627560"/>
              <a:gd name="connsiteY181" fmla="*/ 549888 h 1990725"/>
              <a:gd name="connsiteX182" fmla="*/ 1627033 w 4627560"/>
              <a:gd name="connsiteY182" fmla="*/ 535996 h 1990725"/>
              <a:gd name="connsiteX183" fmla="*/ 1654818 w 4627560"/>
              <a:gd name="connsiteY183" fmla="*/ 535996 h 1990725"/>
              <a:gd name="connsiteX184" fmla="*/ 1684916 w 4627560"/>
              <a:gd name="connsiteY184" fmla="*/ 610087 h 1990725"/>
              <a:gd name="connsiteX185" fmla="*/ 1691863 w 4627560"/>
              <a:gd name="connsiteY185" fmla="*/ 630926 h 1990725"/>
              <a:gd name="connsiteX186" fmla="*/ 1698809 w 4627560"/>
              <a:gd name="connsiteY186" fmla="*/ 610087 h 1990725"/>
              <a:gd name="connsiteX187" fmla="*/ 1728908 w 4627560"/>
              <a:gd name="connsiteY187" fmla="*/ 535996 h 1990725"/>
              <a:gd name="connsiteX188" fmla="*/ 1756693 w 4627560"/>
              <a:gd name="connsiteY188" fmla="*/ 535996 h 1990725"/>
              <a:gd name="connsiteX189" fmla="*/ 1768268 w 4627560"/>
              <a:gd name="connsiteY189" fmla="*/ 684178 h 1990725"/>
              <a:gd name="connsiteX190" fmla="*/ 1740484 w 4627560"/>
              <a:gd name="connsiteY190" fmla="*/ 684178 h 1990725"/>
              <a:gd name="connsiteX191" fmla="*/ 1733538 w 4627560"/>
              <a:gd name="connsiteY191" fmla="*/ 600826 h 1990725"/>
              <a:gd name="connsiteX192" fmla="*/ 1733538 w 4627560"/>
              <a:gd name="connsiteY192" fmla="*/ 577673 h 1990725"/>
              <a:gd name="connsiteX193" fmla="*/ 1726593 w 4627560"/>
              <a:gd name="connsiteY193" fmla="*/ 600826 h 1990725"/>
              <a:gd name="connsiteX194" fmla="*/ 1703439 w 4627560"/>
              <a:gd name="connsiteY194" fmla="*/ 658710 h 1990725"/>
              <a:gd name="connsiteX195" fmla="*/ 1680286 w 4627560"/>
              <a:gd name="connsiteY195" fmla="*/ 658710 h 1990725"/>
              <a:gd name="connsiteX196" fmla="*/ 1657132 w 4627560"/>
              <a:gd name="connsiteY196" fmla="*/ 600826 h 1990725"/>
              <a:gd name="connsiteX197" fmla="*/ 1647870 w 4627560"/>
              <a:gd name="connsiteY197" fmla="*/ 577673 h 1990725"/>
              <a:gd name="connsiteX198" fmla="*/ 1647870 w 4627560"/>
              <a:gd name="connsiteY198" fmla="*/ 600826 h 1990725"/>
              <a:gd name="connsiteX199" fmla="*/ 1640925 w 4627560"/>
              <a:gd name="connsiteY199" fmla="*/ 684178 h 1990725"/>
              <a:gd name="connsiteX200" fmla="*/ 1613141 w 4627560"/>
              <a:gd name="connsiteY200" fmla="*/ 684178 h 1990725"/>
              <a:gd name="connsiteX201" fmla="*/ 1627033 w 4627560"/>
              <a:gd name="connsiteY201" fmla="*/ 535996 h 1990725"/>
              <a:gd name="connsiteX202" fmla="*/ 1400129 w 4627560"/>
              <a:gd name="connsiteY202" fmla="*/ 535996 h 1990725"/>
              <a:gd name="connsiteX203" fmla="*/ 1425598 w 4627560"/>
              <a:gd name="connsiteY203" fmla="*/ 535996 h 1990725"/>
              <a:gd name="connsiteX204" fmla="*/ 1425598 w 4627560"/>
              <a:gd name="connsiteY204" fmla="*/ 684178 h 1990725"/>
              <a:gd name="connsiteX205" fmla="*/ 1400129 w 4627560"/>
              <a:gd name="connsiteY205" fmla="*/ 684178 h 1990725"/>
              <a:gd name="connsiteX206" fmla="*/ 1400129 w 4627560"/>
              <a:gd name="connsiteY206" fmla="*/ 674917 h 1990725"/>
              <a:gd name="connsiteX207" fmla="*/ 1400129 w 4627560"/>
              <a:gd name="connsiteY207" fmla="*/ 667971 h 1990725"/>
              <a:gd name="connsiteX208" fmla="*/ 1367713 w 4627560"/>
              <a:gd name="connsiteY208" fmla="*/ 686494 h 1990725"/>
              <a:gd name="connsiteX209" fmla="*/ 1321407 w 4627560"/>
              <a:gd name="connsiteY209" fmla="*/ 630926 h 1990725"/>
              <a:gd name="connsiteX210" fmla="*/ 1370029 w 4627560"/>
              <a:gd name="connsiteY210" fmla="*/ 575358 h 1990725"/>
              <a:gd name="connsiteX211" fmla="*/ 1400129 w 4627560"/>
              <a:gd name="connsiteY211" fmla="*/ 589249 h 1990725"/>
              <a:gd name="connsiteX212" fmla="*/ 1400129 w 4627560"/>
              <a:gd name="connsiteY212" fmla="*/ 582303 h 1990725"/>
              <a:gd name="connsiteX213" fmla="*/ 1400129 w 4627560"/>
              <a:gd name="connsiteY213" fmla="*/ 535996 h 1990725"/>
              <a:gd name="connsiteX214" fmla="*/ 1138495 w 4627560"/>
              <a:gd name="connsiteY214" fmla="*/ 535996 h 1990725"/>
              <a:gd name="connsiteX215" fmla="*/ 1163963 w 4627560"/>
              <a:gd name="connsiteY215" fmla="*/ 535996 h 1990725"/>
              <a:gd name="connsiteX216" fmla="*/ 1163963 w 4627560"/>
              <a:gd name="connsiteY216" fmla="*/ 559150 h 1990725"/>
              <a:gd name="connsiteX217" fmla="*/ 1138495 w 4627560"/>
              <a:gd name="connsiteY217" fmla="*/ 559150 h 1990725"/>
              <a:gd name="connsiteX218" fmla="*/ 1138495 w 4627560"/>
              <a:gd name="connsiteY218" fmla="*/ 535996 h 1990725"/>
              <a:gd name="connsiteX219" fmla="*/ 962528 w 4627560"/>
              <a:gd name="connsiteY219" fmla="*/ 535996 h 1990725"/>
              <a:gd name="connsiteX220" fmla="*/ 990312 w 4627560"/>
              <a:gd name="connsiteY220" fmla="*/ 535996 h 1990725"/>
              <a:gd name="connsiteX221" fmla="*/ 1020412 w 4627560"/>
              <a:gd name="connsiteY221" fmla="*/ 610087 h 1990725"/>
              <a:gd name="connsiteX222" fmla="*/ 1027358 w 4627560"/>
              <a:gd name="connsiteY222" fmla="*/ 630926 h 1990725"/>
              <a:gd name="connsiteX223" fmla="*/ 1034304 w 4627560"/>
              <a:gd name="connsiteY223" fmla="*/ 610087 h 1990725"/>
              <a:gd name="connsiteX224" fmla="*/ 1064404 w 4627560"/>
              <a:gd name="connsiteY224" fmla="*/ 535996 h 1990725"/>
              <a:gd name="connsiteX225" fmla="*/ 1092188 w 4627560"/>
              <a:gd name="connsiteY225" fmla="*/ 535996 h 1990725"/>
              <a:gd name="connsiteX226" fmla="*/ 1106079 w 4627560"/>
              <a:gd name="connsiteY226" fmla="*/ 684178 h 1990725"/>
              <a:gd name="connsiteX227" fmla="*/ 1078295 w 4627560"/>
              <a:gd name="connsiteY227" fmla="*/ 684178 h 1990725"/>
              <a:gd name="connsiteX228" fmla="*/ 1071349 w 4627560"/>
              <a:gd name="connsiteY228" fmla="*/ 600826 h 1990725"/>
              <a:gd name="connsiteX229" fmla="*/ 1071349 w 4627560"/>
              <a:gd name="connsiteY229" fmla="*/ 577673 h 1990725"/>
              <a:gd name="connsiteX230" fmla="*/ 1064404 w 4627560"/>
              <a:gd name="connsiteY230" fmla="*/ 600826 h 1990725"/>
              <a:gd name="connsiteX231" fmla="*/ 1041249 w 4627560"/>
              <a:gd name="connsiteY231" fmla="*/ 658710 h 1990725"/>
              <a:gd name="connsiteX232" fmla="*/ 1018097 w 4627560"/>
              <a:gd name="connsiteY232" fmla="*/ 658710 h 1990725"/>
              <a:gd name="connsiteX233" fmla="*/ 994942 w 4627560"/>
              <a:gd name="connsiteY233" fmla="*/ 600826 h 1990725"/>
              <a:gd name="connsiteX234" fmla="*/ 985681 w 4627560"/>
              <a:gd name="connsiteY234" fmla="*/ 577673 h 1990725"/>
              <a:gd name="connsiteX235" fmla="*/ 985681 w 4627560"/>
              <a:gd name="connsiteY235" fmla="*/ 600826 h 1990725"/>
              <a:gd name="connsiteX236" fmla="*/ 978735 w 4627560"/>
              <a:gd name="connsiteY236" fmla="*/ 684178 h 1990725"/>
              <a:gd name="connsiteX237" fmla="*/ 950951 w 4627560"/>
              <a:gd name="connsiteY237" fmla="*/ 684178 h 1990725"/>
              <a:gd name="connsiteX238" fmla="*/ 962528 w 4627560"/>
              <a:gd name="connsiteY238" fmla="*/ 535996 h 1990725"/>
              <a:gd name="connsiteX239" fmla="*/ 573548 w 4627560"/>
              <a:gd name="connsiteY239" fmla="*/ 535996 h 1990725"/>
              <a:gd name="connsiteX240" fmla="*/ 599016 w 4627560"/>
              <a:gd name="connsiteY240" fmla="*/ 535996 h 1990725"/>
              <a:gd name="connsiteX241" fmla="*/ 599016 w 4627560"/>
              <a:gd name="connsiteY241" fmla="*/ 559150 h 1990725"/>
              <a:gd name="connsiteX242" fmla="*/ 573548 w 4627560"/>
              <a:gd name="connsiteY242" fmla="*/ 559150 h 1990725"/>
              <a:gd name="connsiteX243" fmla="*/ 573548 w 4627560"/>
              <a:gd name="connsiteY243" fmla="*/ 535996 h 1990725"/>
              <a:gd name="connsiteX244" fmla="*/ 455465 w 4627560"/>
              <a:gd name="connsiteY244" fmla="*/ 535996 h 1990725"/>
              <a:gd name="connsiteX245" fmla="*/ 480933 w 4627560"/>
              <a:gd name="connsiteY245" fmla="*/ 535996 h 1990725"/>
              <a:gd name="connsiteX246" fmla="*/ 480933 w 4627560"/>
              <a:gd name="connsiteY246" fmla="*/ 614719 h 1990725"/>
              <a:gd name="connsiteX247" fmla="*/ 494826 w 4627560"/>
              <a:gd name="connsiteY247" fmla="*/ 614719 h 1990725"/>
              <a:gd name="connsiteX248" fmla="*/ 520294 w 4627560"/>
              <a:gd name="connsiteY248" fmla="*/ 577673 h 1990725"/>
              <a:gd name="connsiteX249" fmla="*/ 550395 w 4627560"/>
              <a:gd name="connsiteY249" fmla="*/ 577673 h 1990725"/>
              <a:gd name="connsiteX250" fmla="*/ 517978 w 4627560"/>
              <a:gd name="connsiteY250" fmla="*/ 626294 h 1990725"/>
              <a:gd name="connsiteX251" fmla="*/ 555024 w 4627560"/>
              <a:gd name="connsiteY251" fmla="*/ 684178 h 1990725"/>
              <a:gd name="connsiteX252" fmla="*/ 524926 w 4627560"/>
              <a:gd name="connsiteY252" fmla="*/ 684178 h 1990725"/>
              <a:gd name="connsiteX253" fmla="*/ 497142 w 4627560"/>
              <a:gd name="connsiteY253" fmla="*/ 637871 h 1990725"/>
              <a:gd name="connsiteX254" fmla="*/ 480933 w 4627560"/>
              <a:gd name="connsiteY254" fmla="*/ 637871 h 1990725"/>
              <a:gd name="connsiteX255" fmla="*/ 480933 w 4627560"/>
              <a:gd name="connsiteY255" fmla="*/ 684178 h 1990725"/>
              <a:gd name="connsiteX256" fmla="*/ 455465 w 4627560"/>
              <a:gd name="connsiteY256" fmla="*/ 684178 h 1990725"/>
              <a:gd name="connsiteX257" fmla="*/ 455465 w 4627560"/>
              <a:gd name="connsiteY257" fmla="*/ 535996 h 1990725"/>
              <a:gd name="connsiteX258" fmla="*/ 163729 w 4627560"/>
              <a:gd name="connsiteY258" fmla="*/ 535996 h 1990725"/>
              <a:gd name="connsiteX259" fmla="*/ 191513 w 4627560"/>
              <a:gd name="connsiteY259" fmla="*/ 535996 h 1990725"/>
              <a:gd name="connsiteX260" fmla="*/ 221613 w 4627560"/>
              <a:gd name="connsiteY260" fmla="*/ 610087 h 1990725"/>
              <a:gd name="connsiteX261" fmla="*/ 228559 w 4627560"/>
              <a:gd name="connsiteY261" fmla="*/ 630926 h 1990725"/>
              <a:gd name="connsiteX262" fmla="*/ 235505 w 4627560"/>
              <a:gd name="connsiteY262" fmla="*/ 610087 h 1990725"/>
              <a:gd name="connsiteX263" fmla="*/ 265605 w 4627560"/>
              <a:gd name="connsiteY263" fmla="*/ 535996 h 1990725"/>
              <a:gd name="connsiteX264" fmla="*/ 295705 w 4627560"/>
              <a:gd name="connsiteY264" fmla="*/ 535996 h 1990725"/>
              <a:gd name="connsiteX265" fmla="*/ 307282 w 4627560"/>
              <a:gd name="connsiteY265" fmla="*/ 684178 h 1990725"/>
              <a:gd name="connsiteX266" fmla="*/ 279496 w 4627560"/>
              <a:gd name="connsiteY266" fmla="*/ 684178 h 1990725"/>
              <a:gd name="connsiteX267" fmla="*/ 272550 w 4627560"/>
              <a:gd name="connsiteY267" fmla="*/ 600826 h 1990725"/>
              <a:gd name="connsiteX268" fmla="*/ 272550 w 4627560"/>
              <a:gd name="connsiteY268" fmla="*/ 577673 h 1990725"/>
              <a:gd name="connsiteX269" fmla="*/ 265605 w 4627560"/>
              <a:gd name="connsiteY269" fmla="*/ 600826 h 1990725"/>
              <a:gd name="connsiteX270" fmla="*/ 242450 w 4627560"/>
              <a:gd name="connsiteY270" fmla="*/ 658710 h 1990725"/>
              <a:gd name="connsiteX271" fmla="*/ 219298 w 4627560"/>
              <a:gd name="connsiteY271" fmla="*/ 658710 h 1990725"/>
              <a:gd name="connsiteX272" fmla="*/ 196143 w 4627560"/>
              <a:gd name="connsiteY272" fmla="*/ 600826 h 1990725"/>
              <a:gd name="connsiteX273" fmla="*/ 186882 w 4627560"/>
              <a:gd name="connsiteY273" fmla="*/ 577673 h 1990725"/>
              <a:gd name="connsiteX274" fmla="*/ 186882 w 4627560"/>
              <a:gd name="connsiteY274" fmla="*/ 600826 h 1990725"/>
              <a:gd name="connsiteX275" fmla="*/ 179937 w 4627560"/>
              <a:gd name="connsiteY275" fmla="*/ 684178 h 1990725"/>
              <a:gd name="connsiteX276" fmla="*/ 152152 w 4627560"/>
              <a:gd name="connsiteY276" fmla="*/ 684178 h 1990725"/>
              <a:gd name="connsiteX277" fmla="*/ 163729 w 4627560"/>
              <a:gd name="connsiteY277" fmla="*/ 535996 h 1990725"/>
              <a:gd name="connsiteX278" fmla="*/ 3727060 w 4627560"/>
              <a:gd name="connsiteY278" fmla="*/ 397075 h 1990725"/>
              <a:gd name="connsiteX279" fmla="*/ 3696961 w 4627560"/>
              <a:gd name="connsiteY279" fmla="*/ 410966 h 1990725"/>
              <a:gd name="connsiteX280" fmla="*/ 3710853 w 4627560"/>
              <a:gd name="connsiteY280" fmla="*/ 422543 h 1990725"/>
              <a:gd name="connsiteX281" fmla="*/ 3731692 w 4627560"/>
              <a:gd name="connsiteY281" fmla="*/ 399391 h 1990725"/>
              <a:gd name="connsiteX282" fmla="*/ 3731692 w 4627560"/>
              <a:gd name="connsiteY282" fmla="*/ 397075 h 1990725"/>
              <a:gd name="connsiteX283" fmla="*/ 3727060 w 4627560"/>
              <a:gd name="connsiteY283" fmla="*/ 397075 h 1990725"/>
              <a:gd name="connsiteX284" fmla="*/ 485567 w 4627560"/>
              <a:gd name="connsiteY284" fmla="*/ 397075 h 1990725"/>
              <a:gd name="connsiteX285" fmla="*/ 455467 w 4627560"/>
              <a:gd name="connsiteY285" fmla="*/ 410966 h 1990725"/>
              <a:gd name="connsiteX286" fmla="*/ 469360 w 4627560"/>
              <a:gd name="connsiteY286" fmla="*/ 422543 h 1990725"/>
              <a:gd name="connsiteX287" fmla="*/ 490199 w 4627560"/>
              <a:gd name="connsiteY287" fmla="*/ 399391 h 1990725"/>
              <a:gd name="connsiteX288" fmla="*/ 490199 w 4627560"/>
              <a:gd name="connsiteY288" fmla="*/ 397075 h 1990725"/>
              <a:gd name="connsiteX289" fmla="*/ 485567 w 4627560"/>
              <a:gd name="connsiteY289" fmla="*/ 397075 h 1990725"/>
              <a:gd name="connsiteX290" fmla="*/ 3558040 w 4627560"/>
              <a:gd name="connsiteY290" fmla="*/ 355399 h 1990725"/>
              <a:gd name="connsiteX291" fmla="*/ 3532570 w 4627560"/>
              <a:gd name="connsiteY291" fmla="*/ 387813 h 1990725"/>
              <a:gd name="connsiteX292" fmla="*/ 3558040 w 4627560"/>
              <a:gd name="connsiteY292" fmla="*/ 420228 h 1990725"/>
              <a:gd name="connsiteX293" fmla="*/ 3583509 w 4627560"/>
              <a:gd name="connsiteY293" fmla="*/ 387813 h 1990725"/>
              <a:gd name="connsiteX294" fmla="*/ 3558040 w 4627560"/>
              <a:gd name="connsiteY294" fmla="*/ 355399 h 1990725"/>
              <a:gd name="connsiteX295" fmla="*/ 2909739 w 4627560"/>
              <a:gd name="connsiteY295" fmla="*/ 355399 h 1990725"/>
              <a:gd name="connsiteX296" fmla="*/ 2879639 w 4627560"/>
              <a:gd name="connsiteY296" fmla="*/ 387814 h 1990725"/>
              <a:gd name="connsiteX297" fmla="*/ 2909739 w 4627560"/>
              <a:gd name="connsiteY297" fmla="*/ 420228 h 1990725"/>
              <a:gd name="connsiteX298" fmla="*/ 2939839 w 4627560"/>
              <a:gd name="connsiteY298" fmla="*/ 387814 h 1990725"/>
              <a:gd name="connsiteX299" fmla="*/ 2909739 w 4627560"/>
              <a:gd name="connsiteY299" fmla="*/ 355399 h 1990725"/>
              <a:gd name="connsiteX300" fmla="*/ 3294090 w 4627560"/>
              <a:gd name="connsiteY300" fmla="*/ 353083 h 1990725"/>
              <a:gd name="connsiteX301" fmla="*/ 3273251 w 4627560"/>
              <a:gd name="connsiteY301" fmla="*/ 371606 h 1990725"/>
              <a:gd name="connsiteX302" fmla="*/ 3310297 w 4627560"/>
              <a:gd name="connsiteY302" fmla="*/ 371606 h 1990725"/>
              <a:gd name="connsiteX303" fmla="*/ 3294090 w 4627560"/>
              <a:gd name="connsiteY303" fmla="*/ 353083 h 1990725"/>
              <a:gd name="connsiteX304" fmla="*/ 1937291 w 4627560"/>
              <a:gd name="connsiteY304" fmla="*/ 353083 h 1990725"/>
              <a:gd name="connsiteX305" fmla="*/ 1916452 w 4627560"/>
              <a:gd name="connsiteY305" fmla="*/ 371606 h 1990725"/>
              <a:gd name="connsiteX306" fmla="*/ 1953498 w 4627560"/>
              <a:gd name="connsiteY306" fmla="*/ 371606 h 1990725"/>
              <a:gd name="connsiteX307" fmla="*/ 1937291 w 4627560"/>
              <a:gd name="connsiteY307" fmla="*/ 353083 h 1990725"/>
              <a:gd name="connsiteX308" fmla="*/ 2266071 w 4627560"/>
              <a:gd name="connsiteY308" fmla="*/ 322985 h 1990725"/>
              <a:gd name="connsiteX309" fmla="*/ 2310062 w 4627560"/>
              <a:gd name="connsiteY309" fmla="*/ 322985 h 1990725"/>
              <a:gd name="connsiteX310" fmla="*/ 2310062 w 4627560"/>
              <a:gd name="connsiteY310" fmla="*/ 452644 h 1990725"/>
              <a:gd name="connsiteX311" fmla="*/ 2266071 w 4627560"/>
              <a:gd name="connsiteY311" fmla="*/ 452644 h 1990725"/>
              <a:gd name="connsiteX312" fmla="*/ 2266071 w 4627560"/>
              <a:gd name="connsiteY312" fmla="*/ 322985 h 1990725"/>
              <a:gd name="connsiteX313" fmla="*/ 1647875 w 4627560"/>
              <a:gd name="connsiteY313" fmla="*/ 322985 h 1990725"/>
              <a:gd name="connsiteX314" fmla="*/ 1691866 w 4627560"/>
              <a:gd name="connsiteY314" fmla="*/ 322985 h 1990725"/>
              <a:gd name="connsiteX315" fmla="*/ 1691866 w 4627560"/>
              <a:gd name="connsiteY315" fmla="*/ 452644 h 1990725"/>
              <a:gd name="connsiteX316" fmla="*/ 1647875 w 4627560"/>
              <a:gd name="connsiteY316" fmla="*/ 452644 h 1990725"/>
              <a:gd name="connsiteX317" fmla="*/ 1647875 w 4627560"/>
              <a:gd name="connsiteY317" fmla="*/ 322985 h 1990725"/>
              <a:gd name="connsiteX318" fmla="*/ 3379758 w 4627560"/>
              <a:gd name="connsiteY318" fmla="*/ 322984 h 1990725"/>
              <a:gd name="connsiteX319" fmla="*/ 3382074 w 4627560"/>
              <a:gd name="connsiteY319" fmla="*/ 322984 h 1990725"/>
              <a:gd name="connsiteX320" fmla="*/ 3423749 w 4627560"/>
              <a:gd name="connsiteY320" fmla="*/ 322984 h 1990725"/>
              <a:gd name="connsiteX321" fmla="*/ 3423749 w 4627560"/>
              <a:gd name="connsiteY321" fmla="*/ 346139 h 1990725"/>
              <a:gd name="connsiteX322" fmla="*/ 3423749 w 4627560"/>
              <a:gd name="connsiteY322" fmla="*/ 355400 h 1990725"/>
              <a:gd name="connsiteX323" fmla="*/ 3465426 w 4627560"/>
              <a:gd name="connsiteY323" fmla="*/ 322984 h 1990725"/>
              <a:gd name="connsiteX324" fmla="*/ 3470058 w 4627560"/>
              <a:gd name="connsiteY324" fmla="*/ 322984 h 1990725"/>
              <a:gd name="connsiteX325" fmla="*/ 3470058 w 4627560"/>
              <a:gd name="connsiteY325" fmla="*/ 366976 h 1990725"/>
              <a:gd name="connsiteX326" fmla="*/ 3460795 w 4627560"/>
              <a:gd name="connsiteY326" fmla="*/ 366976 h 1990725"/>
              <a:gd name="connsiteX327" fmla="*/ 3426065 w 4627560"/>
              <a:gd name="connsiteY327" fmla="*/ 390130 h 1990725"/>
              <a:gd name="connsiteX328" fmla="*/ 3423749 w 4627560"/>
              <a:gd name="connsiteY328" fmla="*/ 408653 h 1990725"/>
              <a:gd name="connsiteX329" fmla="*/ 3423749 w 4627560"/>
              <a:gd name="connsiteY329" fmla="*/ 452644 h 1990725"/>
              <a:gd name="connsiteX330" fmla="*/ 3379758 w 4627560"/>
              <a:gd name="connsiteY330" fmla="*/ 452644 h 1990725"/>
              <a:gd name="connsiteX331" fmla="*/ 3379758 w 4627560"/>
              <a:gd name="connsiteY331" fmla="*/ 322984 h 1990725"/>
              <a:gd name="connsiteX332" fmla="*/ 2025275 w 4627560"/>
              <a:gd name="connsiteY332" fmla="*/ 322984 h 1990725"/>
              <a:gd name="connsiteX333" fmla="*/ 2027591 w 4627560"/>
              <a:gd name="connsiteY333" fmla="*/ 322984 h 1990725"/>
              <a:gd name="connsiteX334" fmla="*/ 2069266 w 4627560"/>
              <a:gd name="connsiteY334" fmla="*/ 322984 h 1990725"/>
              <a:gd name="connsiteX335" fmla="*/ 2069266 w 4627560"/>
              <a:gd name="connsiteY335" fmla="*/ 346139 h 1990725"/>
              <a:gd name="connsiteX336" fmla="*/ 2069266 w 4627560"/>
              <a:gd name="connsiteY336" fmla="*/ 355400 h 1990725"/>
              <a:gd name="connsiteX337" fmla="*/ 2110943 w 4627560"/>
              <a:gd name="connsiteY337" fmla="*/ 322984 h 1990725"/>
              <a:gd name="connsiteX338" fmla="*/ 2115573 w 4627560"/>
              <a:gd name="connsiteY338" fmla="*/ 322984 h 1990725"/>
              <a:gd name="connsiteX339" fmla="*/ 2115573 w 4627560"/>
              <a:gd name="connsiteY339" fmla="*/ 366976 h 1990725"/>
              <a:gd name="connsiteX340" fmla="*/ 2106312 w 4627560"/>
              <a:gd name="connsiteY340" fmla="*/ 366976 h 1990725"/>
              <a:gd name="connsiteX341" fmla="*/ 2071582 w 4627560"/>
              <a:gd name="connsiteY341" fmla="*/ 390130 h 1990725"/>
              <a:gd name="connsiteX342" fmla="*/ 2069266 w 4627560"/>
              <a:gd name="connsiteY342" fmla="*/ 408653 h 1990725"/>
              <a:gd name="connsiteX343" fmla="*/ 2069266 w 4627560"/>
              <a:gd name="connsiteY343" fmla="*/ 452644 h 1990725"/>
              <a:gd name="connsiteX344" fmla="*/ 2025275 w 4627560"/>
              <a:gd name="connsiteY344" fmla="*/ 452644 h 1990725"/>
              <a:gd name="connsiteX345" fmla="*/ 2025275 w 4627560"/>
              <a:gd name="connsiteY345" fmla="*/ 322984 h 1990725"/>
              <a:gd name="connsiteX346" fmla="*/ 1712702 w 4627560"/>
              <a:gd name="connsiteY346" fmla="*/ 322984 h 1990725"/>
              <a:gd name="connsiteX347" fmla="*/ 1759009 w 4627560"/>
              <a:gd name="connsiteY347" fmla="*/ 322984 h 1990725"/>
              <a:gd name="connsiteX348" fmla="*/ 1779848 w 4627560"/>
              <a:gd name="connsiteY348" fmla="*/ 392446 h 1990725"/>
              <a:gd name="connsiteX349" fmla="*/ 1784478 w 4627560"/>
              <a:gd name="connsiteY349" fmla="*/ 415598 h 1990725"/>
              <a:gd name="connsiteX350" fmla="*/ 1789109 w 4627560"/>
              <a:gd name="connsiteY350" fmla="*/ 392446 h 1990725"/>
              <a:gd name="connsiteX351" fmla="*/ 1809948 w 4627560"/>
              <a:gd name="connsiteY351" fmla="*/ 322984 h 1990725"/>
              <a:gd name="connsiteX352" fmla="*/ 1856255 w 4627560"/>
              <a:gd name="connsiteY352" fmla="*/ 322984 h 1990725"/>
              <a:gd name="connsiteX353" fmla="*/ 1812262 w 4627560"/>
              <a:gd name="connsiteY353" fmla="*/ 454960 h 1990725"/>
              <a:gd name="connsiteX354" fmla="*/ 1759009 w 4627560"/>
              <a:gd name="connsiteY354" fmla="*/ 454960 h 1990725"/>
              <a:gd name="connsiteX355" fmla="*/ 1712702 w 4627560"/>
              <a:gd name="connsiteY355" fmla="*/ 322984 h 1990725"/>
              <a:gd name="connsiteX356" fmla="*/ 304969 w 4627560"/>
              <a:gd name="connsiteY356" fmla="*/ 322984 h 1990725"/>
              <a:gd name="connsiteX357" fmla="*/ 307285 w 4627560"/>
              <a:gd name="connsiteY357" fmla="*/ 322984 h 1990725"/>
              <a:gd name="connsiteX358" fmla="*/ 348960 w 4627560"/>
              <a:gd name="connsiteY358" fmla="*/ 322984 h 1990725"/>
              <a:gd name="connsiteX359" fmla="*/ 348960 w 4627560"/>
              <a:gd name="connsiteY359" fmla="*/ 346139 h 1990725"/>
              <a:gd name="connsiteX360" fmla="*/ 348960 w 4627560"/>
              <a:gd name="connsiteY360" fmla="*/ 355400 h 1990725"/>
              <a:gd name="connsiteX361" fmla="*/ 390637 w 4627560"/>
              <a:gd name="connsiteY361" fmla="*/ 322984 h 1990725"/>
              <a:gd name="connsiteX362" fmla="*/ 395267 w 4627560"/>
              <a:gd name="connsiteY362" fmla="*/ 322984 h 1990725"/>
              <a:gd name="connsiteX363" fmla="*/ 395267 w 4627560"/>
              <a:gd name="connsiteY363" fmla="*/ 366976 h 1990725"/>
              <a:gd name="connsiteX364" fmla="*/ 386005 w 4627560"/>
              <a:gd name="connsiteY364" fmla="*/ 366976 h 1990725"/>
              <a:gd name="connsiteX365" fmla="*/ 351276 w 4627560"/>
              <a:gd name="connsiteY365" fmla="*/ 390130 h 1990725"/>
              <a:gd name="connsiteX366" fmla="*/ 348960 w 4627560"/>
              <a:gd name="connsiteY366" fmla="*/ 408653 h 1990725"/>
              <a:gd name="connsiteX367" fmla="*/ 348960 w 4627560"/>
              <a:gd name="connsiteY367" fmla="*/ 452644 h 1990725"/>
              <a:gd name="connsiteX368" fmla="*/ 304969 w 4627560"/>
              <a:gd name="connsiteY368" fmla="*/ 452644 h 1990725"/>
              <a:gd name="connsiteX369" fmla="*/ 304969 w 4627560"/>
              <a:gd name="connsiteY369" fmla="*/ 322984 h 1990725"/>
              <a:gd name="connsiteX370" fmla="*/ 3893766 w 4627560"/>
              <a:gd name="connsiteY370" fmla="*/ 320668 h 1990725"/>
              <a:gd name="connsiteX371" fmla="*/ 3930813 w 4627560"/>
              <a:gd name="connsiteY371" fmla="*/ 343823 h 1990725"/>
              <a:gd name="connsiteX372" fmla="*/ 3972489 w 4627560"/>
              <a:gd name="connsiteY372" fmla="*/ 320668 h 1990725"/>
              <a:gd name="connsiteX373" fmla="*/ 4014166 w 4627560"/>
              <a:gd name="connsiteY373" fmla="*/ 369291 h 1990725"/>
              <a:gd name="connsiteX374" fmla="*/ 4014166 w 4627560"/>
              <a:gd name="connsiteY374" fmla="*/ 452644 h 1990725"/>
              <a:gd name="connsiteX375" fmla="*/ 3970173 w 4627560"/>
              <a:gd name="connsiteY375" fmla="*/ 452644 h 1990725"/>
              <a:gd name="connsiteX376" fmla="*/ 3970173 w 4627560"/>
              <a:gd name="connsiteY376" fmla="*/ 373921 h 1990725"/>
              <a:gd name="connsiteX377" fmla="*/ 3960912 w 4627560"/>
              <a:gd name="connsiteY377" fmla="*/ 357714 h 1990725"/>
              <a:gd name="connsiteX378" fmla="*/ 3937759 w 4627560"/>
              <a:gd name="connsiteY378" fmla="*/ 383182 h 1990725"/>
              <a:gd name="connsiteX379" fmla="*/ 3937759 w 4627560"/>
              <a:gd name="connsiteY379" fmla="*/ 399391 h 1990725"/>
              <a:gd name="connsiteX380" fmla="*/ 3937759 w 4627560"/>
              <a:gd name="connsiteY380" fmla="*/ 452644 h 1990725"/>
              <a:gd name="connsiteX381" fmla="*/ 3893766 w 4627560"/>
              <a:gd name="connsiteY381" fmla="*/ 452644 h 1990725"/>
              <a:gd name="connsiteX382" fmla="*/ 3893766 w 4627560"/>
              <a:gd name="connsiteY382" fmla="*/ 373921 h 1990725"/>
              <a:gd name="connsiteX383" fmla="*/ 3884505 w 4627560"/>
              <a:gd name="connsiteY383" fmla="*/ 357714 h 1990725"/>
              <a:gd name="connsiteX384" fmla="*/ 3861352 w 4627560"/>
              <a:gd name="connsiteY384" fmla="*/ 380868 h 1990725"/>
              <a:gd name="connsiteX385" fmla="*/ 3859036 w 4627560"/>
              <a:gd name="connsiteY385" fmla="*/ 397075 h 1990725"/>
              <a:gd name="connsiteX386" fmla="*/ 3859036 w 4627560"/>
              <a:gd name="connsiteY386" fmla="*/ 452644 h 1990725"/>
              <a:gd name="connsiteX387" fmla="*/ 3815045 w 4627560"/>
              <a:gd name="connsiteY387" fmla="*/ 452644 h 1990725"/>
              <a:gd name="connsiteX388" fmla="*/ 3815045 w 4627560"/>
              <a:gd name="connsiteY388" fmla="*/ 322984 h 1990725"/>
              <a:gd name="connsiteX389" fmla="*/ 3854406 w 4627560"/>
              <a:gd name="connsiteY389" fmla="*/ 322984 h 1990725"/>
              <a:gd name="connsiteX390" fmla="*/ 3854406 w 4627560"/>
              <a:gd name="connsiteY390" fmla="*/ 334561 h 1990725"/>
              <a:gd name="connsiteX391" fmla="*/ 3854406 w 4627560"/>
              <a:gd name="connsiteY391" fmla="*/ 343823 h 1990725"/>
              <a:gd name="connsiteX392" fmla="*/ 3893766 w 4627560"/>
              <a:gd name="connsiteY392" fmla="*/ 320668 h 1990725"/>
              <a:gd name="connsiteX393" fmla="*/ 3717799 w 4627560"/>
              <a:gd name="connsiteY393" fmla="*/ 320668 h 1990725"/>
              <a:gd name="connsiteX394" fmla="*/ 3777999 w 4627560"/>
              <a:gd name="connsiteY394" fmla="*/ 373921 h 1990725"/>
              <a:gd name="connsiteX395" fmla="*/ 3777999 w 4627560"/>
              <a:gd name="connsiteY395" fmla="*/ 452643 h 1990725"/>
              <a:gd name="connsiteX396" fmla="*/ 3738638 w 4627560"/>
              <a:gd name="connsiteY396" fmla="*/ 452643 h 1990725"/>
              <a:gd name="connsiteX397" fmla="*/ 3738638 w 4627560"/>
              <a:gd name="connsiteY397" fmla="*/ 445697 h 1990725"/>
              <a:gd name="connsiteX398" fmla="*/ 3738638 w 4627560"/>
              <a:gd name="connsiteY398" fmla="*/ 436436 h 1990725"/>
              <a:gd name="connsiteX399" fmla="*/ 3701592 w 4627560"/>
              <a:gd name="connsiteY399" fmla="*/ 454959 h 1990725"/>
              <a:gd name="connsiteX400" fmla="*/ 3657601 w 4627560"/>
              <a:gd name="connsiteY400" fmla="*/ 413282 h 1990725"/>
              <a:gd name="connsiteX401" fmla="*/ 3731692 w 4627560"/>
              <a:gd name="connsiteY401" fmla="*/ 371607 h 1990725"/>
              <a:gd name="connsiteX402" fmla="*/ 3713169 w 4627560"/>
              <a:gd name="connsiteY402" fmla="*/ 355398 h 1990725"/>
              <a:gd name="connsiteX403" fmla="*/ 3678438 w 4627560"/>
              <a:gd name="connsiteY403" fmla="*/ 366975 h 1990725"/>
              <a:gd name="connsiteX404" fmla="*/ 3662231 w 4627560"/>
              <a:gd name="connsiteY404" fmla="*/ 336875 h 1990725"/>
              <a:gd name="connsiteX405" fmla="*/ 3717799 w 4627560"/>
              <a:gd name="connsiteY405" fmla="*/ 320668 h 1990725"/>
              <a:gd name="connsiteX406" fmla="*/ 2187348 w 4627560"/>
              <a:gd name="connsiteY406" fmla="*/ 320668 h 1990725"/>
              <a:gd name="connsiteX407" fmla="*/ 2233655 w 4627560"/>
              <a:gd name="connsiteY407" fmla="*/ 334561 h 1990725"/>
              <a:gd name="connsiteX408" fmla="*/ 2219764 w 4627560"/>
              <a:gd name="connsiteY408" fmla="*/ 366975 h 1990725"/>
              <a:gd name="connsiteX409" fmla="*/ 2189664 w 4627560"/>
              <a:gd name="connsiteY409" fmla="*/ 355398 h 1990725"/>
              <a:gd name="connsiteX410" fmla="*/ 2175771 w 4627560"/>
              <a:gd name="connsiteY410" fmla="*/ 362345 h 1990725"/>
              <a:gd name="connsiteX411" fmla="*/ 2238287 w 4627560"/>
              <a:gd name="connsiteY411" fmla="*/ 415598 h 1990725"/>
              <a:gd name="connsiteX412" fmla="*/ 2185033 w 4627560"/>
              <a:gd name="connsiteY412" fmla="*/ 457275 h 1990725"/>
              <a:gd name="connsiteX413" fmla="*/ 2131780 w 4627560"/>
              <a:gd name="connsiteY413" fmla="*/ 438750 h 1990725"/>
              <a:gd name="connsiteX414" fmla="*/ 2150303 w 4627560"/>
              <a:gd name="connsiteY414" fmla="*/ 408652 h 1990725"/>
              <a:gd name="connsiteX415" fmla="*/ 2182718 w 4627560"/>
              <a:gd name="connsiteY415" fmla="*/ 422543 h 1990725"/>
              <a:gd name="connsiteX416" fmla="*/ 2196610 w 4627560"/>
              <a:gd name="connsiteY416" fmla="*/ 415598 h 1990725"/>
              <a:gd name="connsiteX417" fmla="*/ 2134096 w 4627560"/>
              <a:gd name="connsiteY417" fmla="*/ 360030 h 1990725"/>
              <a:gd name="connsiteX418" fmla="*/ 2187348 w 4627560"/>
              <a:gd name="connsiteY418" fmla="*/ 320668 h 1990725"/>
              <a:gd name="connsiteX419" fmla="*/ 1564521 w 4627560"/>
              <a:gd name="connsiteY419" fmla="*/ 320668 h 1990725"/>
              <a:gd name="connsiteX420" fmla="*/ 1610828 w 4627560"/>
              <a:gd name="connsiteY420" fmla="*/ 369291 h 1990725"/>
              <a:gd name="connsiteX421" fmla="*/ 1610828 w 4627560"/>
              <a:gd name="connsiteY421" fmla="*/ 452644 h 1990725"/>
              <a:gd name="connsiteX422" fmla="*/ 1569152 w 4627560"/>
              <a:gd name="connsiteY422" fmla="*/ 452644 h 1990725"/>
              <a:gd name="connsiteX423" fmla="*/ 1569152 w 4627560"/>
              <a:gd name="connsiteY423" fmla="*/ 376237 h 1990725"/>
              <a:gd name="connsiteX424" fmla="*/ 1555260 w 4627560"/>
              <a:gd name="connsiteY424" fmla="*/ 360030 h 1990725"/>
              <a:gd name="connsiteX425" fmla="*/ 1529791 w 4627560"/>
              <a:gd name="connsiteY425" fmla="*/ 378553 h 1990725"/>
              <a:gd name="connsiteX426" fmla="*/ 1527475 w 4627560"/>
              <a:gd name="connsiteY426" fmla="*/ 394760 h 1990725"/>
              <a:gd name="connsiteX427" fmla="*/ 1527475 w 4627560"/>
              <a:gd name="connsiteY427" fmla="*/ 452644 h 1990725"/>
              <a:gd name="connsiteX428" fmla="*/ 1483484 w 4627560"/>
              <a:gd name="connsiteY428" fmla="*/ 452644 h 1990725"/>
              <a:gd name="connsiteX429" fmla="*/ 1483484 w 4627560"/>
              <a:gd name="connsiteY429" fmla="*/ 322984 h 1990725"/>
              <a:gd name="connsiteX430" fmla="*/ 1522846 w 4627560"/>
              <a:gd name="connsiteY430" fmla="*/ 322984 h 1990725"/>
              <a:gd name="connsiteX431" fmla="*/ 1522846 w 4627560"/>
              <a:gd name="connsiteY431" fmla="*/ 334561 h 1990725"/>
              <a:gd name="connsiteX432" fmla="*/ 1522846 w 4627560"/>
              <a:gd name="connsiteY432" fmla="*/ 343823 h 1990725"/>
              <a:gd name="connsiteX433" fmla="*/ 1564521 w 4627560"/>
              <a:gd name="connsiteY433" fmla="*/ 320668 h 1990725"/>
              <a:gd name="connsiteX434" fmla="*/ 1145442 w 4627560"/>
              <a:gd name="connsiteY434" fmla="*/ 320668 h 1990725"/>
              <a:gd name="connsiteX435" fmla="*/ 1191749 w 4627560"/>
              <a:gd name="connsiteY435" fmla="*/ 334561 h 1990725"/>
              <a:gd name="connsiteX436" fmla="*/ 1175542 w 4627560"/>
              <a:gd name="connsiteY436" fmla="*/ 366975 h 1990725"/>
              <a:gd name="connsiteX437" fmla="*/ 1145442 w 4627560"/>
              <a:gd name="connsiteY437" fmla="*/ 355398 h 1990725"/>
              <a:gd name="connsiteX438" fmla="*/ 1131549 w 4627560"/>
              <a:gd name="connsiteY438" fmla="*/ 362345 h 1990725"/>
              <a:gd name="connsiteX439" fmla="*/ 1194065 w 4627560"/>
              <a:gd name="connsiteY439" fmla="*/ 415598 h 1990725"/>
              <a:gd name="connsiteX440" fmla="*/ 1140811 w 4627560"/>
              <a:gd name="connsiteY440" fmla="*/ 457275 h 1990725"/>
              <a:gd name="connsiteX441" fmla="*/ 1087558 w 4627560"/>
              <a:gd name="connsiteY441" fmla="*/ 438750 h 1990725"/>
              <a:gd name="connsiteX442" fmla="*/ 1108397 w 4627560"/>
              <a:gd name="connsiteY442" fmla="*/ 408652 h 1990725"/>
              <a:gd name="connsiteX443" fmla="*/ 1140811 w 4627560"/>
              <a:gd name="connsiteY443" fmla="*/ 422543 h 1990725"/>
              <a:gd name="connsiteX444" fmla="*/ 1154703 w 4627560"/>
              <a:gd name="connsiteY444" fmla="*/ 415598 h 1990725"/>
              <a:gd name="connsiteX445" fmla="*/ 1092190 w 4627560"/>
              <a:gd name="connsiteY445" fmla="*/ 360030 h 1990725"/>
              <a:gd name="connsiteX446" fmla="*/ 1145442 w 4627560"/>
              <a:gd name="connsiteY446" fmla="*/ 320668 h 1990725"/>
              <a:gd name="connsiteX447" fmla="*/ 1018099 w 4627560"/>
              <a:gd name="connsiteY447" fmla="*/ 320668 h 1990725"/>
              <a:gd name="connsiteX448" fmla="*/ 1062090 w 4627560"/>
              <a:gd name="connsiteY448" fmla="*/ 320668 h 1990725"/>
              <a:gd name="connsiteX449" fmla="*/ 1062090 w 4627560"/>
              <a:gd name="connsiteY449" fmla="*/ 452643 h 1990725"/>
              <a:gd name="connsiteX450" fmla="*/ 1020415 w 4627560"/>
              <a:gd name="connsiteY450" fmla="*/ 452643 h 1990725"/>
              <a:gd name="connsiteX451" fmla="*/ 1020415 w 4627560"/>
              <a:gd name="connsiteY451" fmla="*/ 441066 h 1990725"/>
              <a:gd name="connsiteX452" fmla="*/ 1020415 w 4627560"/>
              <a:gd name="connsiteY452" fmla="*/ 431805 h 1990725"/>
              <a:gd name="connsiteX453" fmla="*/ 978738 w 4627560"/>
              <a:gd name="connsiteY453" fmla="*/ 454959 h 1990725"/>
              <a:gd name="connsiteX454" fmla="*/ 932431 w 4627560"/>
              <a:gd name="connsiteY454" fmla="*/ 406336 h 1990725"/>
              <a:gd name="connsiteX455" fmla="*/ 932431 w 4627560"/>
              <a:gd name="connsiteY455" fmla="*/ 322984 h 1990725"/>
              <a:gd name="connsiteX456" fmla="*/ 976422 w 4627560"/>
              <a:gd name="connsiteY456" fmla="*/ 322984 h 1990725"/>
              <a:gd name="connsiteX457" fmla="*/ 976422 w 4627560"/>
              <a:gd name="connsiteY457" fmla="*/ 399391 h 1990725"/>
              <a:gd name="connsiteX458" fmla="*/ 990315 w 4627560"/>
              <a:gd name="connsiteY458" fmla="*/ 415598 h 1990725"/>
              <a:gd name="connsiteX459" fmla="*/ 1018099 w 4627560"/>
              <a:gd name="connsiteY459" fmla="*/ 378552 h 1990725"/>
              <a:gd name="connsiteX460" fmla="*/ 1018099 w 4627560"/>
              <a:gd name="connsiteY460" fmla="*/ 320668 h 1990725"/>
              <a:gd name="connsiteX461" fmla="*/ 774986 w 4627560"/>
              <a:gd name="connsiteY461" fmla="*/ 320668 h 1990725"/>
              <a:gd name="connsiteX462" fmla="*/ 812032 w 4627560"/>
              <a:gd name="connsiteY462" fmla="*/ 343823 h 1990725"/>
              <a:gd name="connsiteX463" fmla="*/ 853708 w 4627560"/>
              <a:gd name="connsiteY463" fmla="*/ 320668 h 1990725"/>
              <a:gd name="connsiteX464" fmla="*/ 895385 w 4627560"/>
              <a:gd name="connsiteY464" fmla="*/ 369291 h 1990725"/>
              <a:gd name="connsiteX465" fmla="*/ 895385 w 4627560"/>
              <a:gd name="connsiteY465" fmla="*/ 452644 h 1990725"/>
              <a:gd name="connsiteX466" fmla="*/ 851393 w 4627560"/>
              <a:gd name="connsiteY466" fmla="*/ 452644 h 1990725"/>
              <a:gd name="connsiteX467" fmla="*/ 851393 w 4627560"/>
              <a:gd name="connsiteY467" fmla="*/ 373921 h 1990725"/>
              <a:gd name="connsiteX468" fmla="*/ 842131 w 4627560"/>
              <a:gd name="connsiteY468" fmla="*/ 357714 h 1990725"/>
              <a:gd name="connsiteX469" fmla="*/ 818979 w 4627560"/>
              <a:gd name="connsiteY469" fmla="*/ 383182 h 1990725"/>
              <a:gd name="connsiteX470" fmla="*/ 818979 w 4627560"/>
              <a:gd name="connsiteY470" fmla="*/ 399391 h 1990725"/>
              <a:gd name="connsiteX471" fmla="*/ 818979 w 4627560"/>
              <a:gd name="connsiteY471" fmla="*/ 452644 h 1990725"/>
              <a:gd name="connsiteX472" fmla="*/ 774986 w 4627560"/>
              <a:gd name="connsiteY472" fmla="*/ 452644 h 1990725"/>
              <a:gd name="connsiteX473" fmla="*/ 774986 w 4627560"/>
              <a:gd name="connsiteY473" fmla="*/ 373921 h 1990725"/>
              <a:gd name="connsiteX474" fmla="*/ 765725 w 4627560"/>
              <a:gd name="connsiteY474" fmla="*/ 357714 h 1990725"/>
              <a:gd name="connsiteX475" fmla="*/ 742572 w 4627560"/>
              <a:gd name="connsiteY475" fmla="*/ 380868 h 1990725"/>
              <a:gd name="connsiteX476" fmla="*/ 740256 w 4627560"/>
              <a:gd name="connsiteY476" fmla="*/ 397075 h 1990725"/>
              <a:gd name="connsiteX477" fmla="*/ 740256 w 4627560"/>
              <a:gd name="connsiteY477" fmla="*/ 452644 h 1990725"/>
              <a:gd name="connsiteX478" fmla="*/ 696265 w 4627560"/>
              <a:gd name="connsiteY478" fmla="*/ 452644 h 1990725"/>
              <a:gd name="connsiteX479" fmla="*/ 696265 w 4627560"/>
              <a:gd name="connsiteY479" fmla="*/ 322984 h 1990725"/>
              <a:gd name="connsiteX480" fmla="*/ 735627 w 4627560"/>
              <a:gd name="connsiteY480" fmla="*/ 322984 h 1990725"/>
              <a:gd name="connsiteX481" fmla="*/ 735627 w 4627560"/>
              <a:gd name="connsiteY481" fmla="*/ 334561 h 1990725"/>
              <a:gd name="connsiteX482" fmla="*/ 735627 w 4627560"/>
              <a:gd name="connsiteY482" fmla="*/ 343823 h 1990725"/>
              <a:gd name="connsiteX483" fmla="*/ 774986 w 4627560"/>
              <a:gd name="connsiteY483" fmla="*/ 320668 h 1990725"/>
              <a:gd name="connsiteX484" fmla="*/ 615226 w 4627560"/>
              <a:gd name="connsiteY484" fmla="*/ 320668 h 1990725"/>
              <a:gd name="connsiteX485" fmla="*/ 661534 w 4627560"/>
              <a:gd name="connsiteY485" fmla="*/ 334561 h 1990725"/>
              <a:gd name="connsiteX486" fmla="*/ 647642 w 4627560"/>
              <a:gd name="connsiteY486" fmla="*/ 366975 h 1990725"/>
              <a:gd name="connsiteX487" fmla="*/ 617542 w 4627560"/>
              <a:gd name="connsiteY487" fmla="*/ 355398 h 1990725"/>
              <a:gd name="connsiteX488" fmla="*/ 603649 w 4627560"/>
              <a:gd name="connsiteY488" fmla="*/ 362345 h 1990725"/>
              <a:gd name="connsiteX489" fmla="*/ 666165 w 4627560"/>
              <a:gd name="connsiteY489" fmla="*/ 415598 h 1990725"/>
              <a:gd name="connsiteX490" fmla="*/ 612910 w 4627560"/>
              <a:gd name="connsiteY490" fmla="*/ 457275 h 1990725"/>
              <a:gd name="connsiteX491" fmla="*/ 559659 w 4627560"/>
              <a:gd name="connsiteY491" fmla="*/ 438750 h 1990725"/>
              <a:gd name="connsiteX492" fmla="*/ 578181 w 4627560"/>
              <a:gd name="connsiteY492" fmla="*/ 408652 h 1990725"/>
              <a:gd name="connsiteX493" fmla="*/ 610596 w 4627560"/>
              <a:gd name="connsiteY493" fmla="*/ 422543 h 1990725"/>
              <a:gd name="connsiteX494" fmla="*/ 624487 w 4627560"/>
              <a:gd name="connsiteY494" fmla="*/ 415598 h 1990725"/>
              <a:gd name="connsiteX495" fmla="*/ 561974 w 4627560"/>
              <a:gd name="connsiteY495" fmla="*/ 360030 h 1990725"/>
              <a:gd name="connsiteX496" fmla="*/ 615226 w 4627560"/>
              <a:gd name="connsiteY496" fmla="*/ 320668 h 1990725"/>
              <a:gd name="connsiteX497" fmla="*/ 473990 w 4627560"/>
              <a:gd name="connsiteY497" fmla="*/ 320668 h 1990725"/>
              <a:gd name="connsiteX498" fmla="*/ 534191 w 4627560"/>
              <a:gd name="connsiteY498" fmla="*/ 373921 h 1990725"/>
              <a:gd name="connsiteX499" fmla="*/ 534191 w 4627560"/>
              <a:gd name="connsiteY499" fmla="*/ 452643 h 1990725"/>
              <a:gd name="connsiteX500" fmla="*/ 494828 w 4627560"/>
              <a:gd name="connsiteY500" fmla="*/ 452643 h 1990725"/>
              <a:gd name="connsiteX501" fmla="*/ 494828 w 4627560"/>
              <a:gd name="connsiteY501" fmla="*/ 445697 h 1990725"/>
              <a:gd name="connsiteX502" fmla="*/ 494828 w 4627560"/>
              <a:gd name="connsiteY502" fmla="*/ 436436 h 1990725"/>
              <a:gd name="connsiteX503" fmla="*/ 457784 w 4627560"/>
              <a:gd name="connsiteY503" fmla="*/ 454959 h 1990725"/>
              <a:gd name="connsiteX504" fmla="*/ 413792 w 4627560"/>
              <a:gd name="connsiteY504" fmla="*/ 413282 h 1990725"/>
              <a:gd name="connsiteX505" fmla="*/ 487882 w 4627560"/>
              <a:gd name="connsiteY505" fmla="*/ 371607 h 1990725"/>
              <a:gd name="connsiteX506" fmla="*/ 469360 w 4627560"/>
              <a:gd name="connsiteY506" fmla="*/ 355398 h 1990725"/>
              <a:gd name="connsiteX507" fmla="*/ 434629 w 4627560"/>
              <a:gd name="connsiteY507" fmla="*/ 366975 h 1990725"/>
              <a:gd name="connsiteX508" fmla="*/ 418422 w 4627560"/>
              <a:gd name="connsiteY508" fmla="*/ 336875 h 1990725"/>
              <a:gd name="connsiteX509" fmla="*/ 473990 w 4627560"/>
              <a:gd name="connsiteY509" fmla="*/ 320668 h 1990725"/>
              <a:gd name="connsiteX510" fmla="*/ 3291774 w 4627560"/>
              <a:gd name="connsiteY510" fmla="*/ 318353 h 1990725"/>
              <a:gd name="connsiteX511" fmla="*/ 3351972 w 4627560"/>
              <a:gd name="connsiteY511" fmla="*/ 380867 h 1990725"/>
              <a:gd name="connsiteX512" fmla="*/ 3351972 w 4627560"/>
              <a:gd name="connsiteY512" fmla="*/ 394760 h 1990725"/>
              <a:gd name="connsiteX513" fmla="*/ 3268619 w 4627560"/>
              <a:gd name="connsiteY513" fmla="*/ 394760 h 1990725"/>
              <a:gd name="connsiteX514" fmla="*/ 3298719 w 4627560"/>
              <a:gd name="connsiteY514" fmla="*/ 417913 h 1990725"/>
              <a:gd name="connsiteX515" fmla="*/ 3335765 w 4627560"/>
              <a:gd name="connsiteY515" fmla="*/ 404021 h 1990725"/>
              <a:gd name="connsiteX516" fmla="*/ 3351972 w 4627560"/>
              <a:gd name="connsiteY516" fmla="*/ 434121 h 1990725"/>
              <a:gd name="connsiteX517" fmla="*/ 3296404 w 4627560"/>
              <a:gd name="connsiteY517" fmla="*/ 452644 h 1990725"/>
              <a:gd name="connsiteX518" fmla="*/ 3224628 w 4627560"/>
              <a:gd name="connsiteY518" fmla="*/ 383183 h 1990725"/>
              <a:gd name="connsiteX519" fmla="*/ 3291774 w 4627560"/>
              <a:gd name="connsiteY519" fmla="*/ 318353 h 1990725"/>
              <a:gd name="connsiteX520" fmla="*/ 2909739 w 4627560"/>
              <a:gd name="connsiteY520" fmla="*/ 318353 h 1990725"/>
              <a:gd name="connsiteX521" fmla="*/ 2983830 w 4627560"/>
              <a:gd name="connsiteY521" fmla="*/ 387814 h 1990725"/>
              <a:gd name="connsiteX522" fmla="*/ 2909739 w 4627560"/>
              <a:gd name="connsiteY522" fmla="*/ 454958 h 1990725"/>
              <a:gd name="connsiteX523" fmla="*/ 2835648 w 4627560"/>
              <a:gd name="connsiteY523" fmla="*/ 387814 h 1990725"/>
              <a:gd name="connsiteX524" fmla="*/ 2909739 w 4627560"/>
              <a:gd name="connsiteY524" fmla="*/ 318353 h 1990725"/>
              <a:gd name="connsiteX525" fmla="*/ 2439724 w 4627560"/>
              <a:gd name="connsiteY525" fmla="*/ 318353 h 1990725"/>
              <a:gd name="connsiteX526" fmla="*/ 2490663 w 4627560"/>
              <a:gd name="connsiteY526" fmla="*/ 318353 h 1990725"/>
              <a:gd name="connsiteX527" fmla="*/ 2509185 w 4627560"/>
              <a:gd name="connsiteY527" fmla="*/ 378553 h 1990725"/>
              <a:gd name="connsiteX528" fmla="*/ 2513815 w 4627560"/>
              <a:gd name="connsiteY528" fmla="*/ 399390 h 1990725"/>
              <a:gd name="connsiteX529" fmla="*/ 2518447 w 4627560"/>
              <a:gd name="connsiteY529" fmla="*/ 380867 h 1990725"/>
              <a:gd name="connsiteX530" fmla="*/ 2534654 w 4627560"/>
              <a:gd name="connsiteY530" fmla="*/ 320669 h 1990725"/>
              <a:gd name="connsiteX531" fmla="*/ 2583277 w 4627560"/>
              <a:gd name="connsiteY531" fmla="*/ 320669 h 1990725"/>
              <a:gd name="connsiteX532" fmla="*/ 2530022 w 4627560"/>
              <a:gd name="connsiteY532" fmla="*/ 466536 h 1990725"/>
              <a:gd name="connsiteX533" fmla="*/ 2474454 w 4627560"/>
              <a:gd name="connsiteY533" fmla="*/ 505897 h 1990725"/>
              <a:gd name="connsiteX534" fmla="*/ 2444354 w 4627560"/>
              <a:gd name="connsiteY534" fmla="*/ 496636 h 1990725"/>
              <a:gd name="connsiteX535" fmla="*/ 2458247 w 4627560"/>
              <a:gd name="connsiteY535" fmla="*/ 464220 h 1990725"/>
              <a:gd name="connsiteX536" fmla="*/ 2472138 w 4627560"/>
              <a:gd name="connsiteY536" fmla="*/ 468852 h 1990725"/>
              <a:gd name="connsiteX537" fmla="*/ 2492977 w 4627560"/>
              <a:gd name="connsiteY537" fmla="*/ 454959 h 1990725"/>
              <a:gd name="connsiteX538" fmla="*/ 2495293 w 4627560"/>
              <a:gd name="connsiteY538" fmla="*/ 448013 h 1990725"/>
              <a:gd name="connsiteX539" fmla="*/ 2439724 w 4627560"/>
              <a:gd name="connsiteY539" fmla="*/ 318353 h 1990725"/>
              <a:gd name="connsiteX540" fmla="*/ 1937291 w 4627560"/>
              <a:gd name="connsiteY540" fmla="*/ 318353 h 1990725"/>
              <a:gd name="connsiteX541" fmla="*/ 1997489 w 4627560"/>
              <a:gd name="connsiteY541" fmla="*/ 380867 h 1990725"/>
              <a:gd name="connsiteX542" fmla="*/ 1997489 w 4627560"/>
              <a:gd name="connsiteY542" fmla="*/ 394760 h 1990725"/>
              <a:gd name="connsiteX543" fmla="*/ 1914136 w 4627560"/>
              <a:gd name="connsiteY543" fmla="*/ 394760 h 1990725"/>
              <a:gd name="connsiteX544" fmla="*/ 1944236 w 4627560"/>
              <a:gd name="connsiteY544" fmla="*/ 417913 h 1990725"/>
              <a:gd name="connsiteX545" fmla="*/ 1981282 w 4627560"/>
              <a:gd name="connsiteY545" fmla="*/ 404021 h 1990725"/>
              <a:gd name="connsiteX546" fmla="*/ 1997489 w 4627560"/>
              <a:gd name="connsiteY546" fmla="*/ 434121 h 1990725"/>
              <a:gd name="connsiteX547" fmla="*/ 1941921 w 4627560"/>
              <a:gd name="connsiteY547" fmla="*/ 452644 h 1990725"/>
              <a:gd name="connsiteX548" fmla="*/ 1870145 w 4627560"/>
              <a:gd name="connsiteY548" fmla="*/ 383183 h 1990725"/>
              <a:gd name="connsiteX549" fmla="*/ 1937291 w 4627560"/>
              <a:gd name="connsiteY549" fmla="*/ 318353 h 1990725"/>
              <a:gd name="connsiteX550" fmla="*/ 2717566 w 4627560"/>
              <a:gd name="connsiteY550" fmla="*/ 309092 h 1990725"/>
              <a:gd name="connsiteX551" fmla="*/ 2717566 w 4627560"/>
              <a:gd name="connsiteY551" fmla="*/ 353083 h 1990725"/>
              <a:gd name="connsiteX552" fmla="*/ 2736089 w 4627560"/>
              <a:gd name="connsiteY552" fmla="*/ 353083 h 1990725"/>
              <a:gd name="connsiteX553" fmla="*/ 2759241 w 4627560"/>
              <a:gd name="connsiteY553" fmla="*/ 329930 h 1990725"/>
              <a:gd name="connsiteX554" fmla="*/ 2731457 w 4627560"/>
              <a:gd name="connsiteY554" fmla="*/ 309092 h 1990725"/>
              <a:gd name="connsiteX555" fmla="*/ 2717566 w 4627560"/>
              <a:gd name="connsiteY555" fmla="*/ 309092 h 1990725"/>
              <a:gd name="connsiteX556" fmla="*/ 3132014 w 4627560"/>
              <a:gd name="connsiteY556" fmla="*/ 288253 h 1990725"/>
              <a:gd name="connsiteX557" fmla="*/ 3173691 w 4627560"/>
              <a:gd name="connsiteY557" fmla="*/ 288253 h 1990725"/>
              <a:gd name="connsiteX558" fmla="*/ 3173691 w 4627560"/>
              <a:gd name="connsiteY558" fmla="*/ 325299 h 1990725"/>
              <a:gd name="connsiteX559" fmla="*/ 3201475 w 4627560"/>
              <a:gd name="connsiteY559" fmla="*/ 325299 h 1990725"/>
              <a:gd name="connsiteX560" fmla="*/ 3201475 w 4627560"/>
              <a:gd name="connsiteY560" fmla="*/ 360029 h 1990725"/>
              <a:gd name="connsiteX561" fmla="*/ 3173691 w 4627560"/>
              <a:gd name="connsiteY561" fmla="*/ 360029 h 1990725"/>
              <a:gd name="connsiteX562" fmla="*/ 3173691 w 4627560"/>
              <a:gd name="connsiteY562" fmla="*/ 399390 h 1990725"/>
              <a:gd name="connsiteX563" fmla="*/ 3196844 w 4627560"/>
              <a:gd name="connsiteY563" fmla="*/ 415597 h 1990725"/>
              <a:gd name="connsiteX564" fmla="*/ 3203791 w 4627560"/>
              <a:gd name="connsiteY564" fmla="*/ 415597 h 1990725"/>
              <a:gd name="connsiteX565" fmla="*/ 3203791 w 4627560"/>
              <a:gd name="connsiteY565" fmla="*/ 454958 h 1990725"/>
              <a:gd name="connsiteX566" fmla="*/ 3192214 w 4627560"/>
              <a:gd name="connsiteY566" fmla="*/ 454958 h 1990725"/>
              <a:gd name="connsiteX567" fmla="*/ 3129698 w 4627560"/>
              <a:gd name="connsiteY567" fmla="*/ 406336 h 1990725"/>
              <a:gd name="connsiteX568" fmla="*/ 3129698 w 4627560"/>
              <a:gd name="connsiteY568" fmla="*/ 360029 h 1990725"/>
              <a:gd name="connsiteX569" fmla="*/ 3113491 w 4627560"/>
              <a:gd name="connsiteY569" fmla="*/ 360029 h 1990725"/>
              <a:gd name="connsiteX570" fmla="*/ 3113491 w 4627560"/>
              <a:gd name="connsiteY570" fmla="*/ 325299 h 1990725"/>
              <a:gd name="connsiteX571" fmla="*/ 3132014 w 4627560"/>
              <a:gd name="connsiteY571" fmla="*/ 325299 h 1990725"/>
              <a:gd name="connsiteX572" fmla="*/ 3132014 w 4627560"/>
              <a:gd name="connsiteY572" fmla="*/ 288253 h 1990725"/>
              <a:gd name="connsiteX573" fmla="*/ 3020878 w 4627560"/>
              <a:gd name="connsiteY573" fmla="*/ 288253 h 1990725"/>
              <a:gd name="connsiteX574" fmla="*/ 3062555 w 4627560"/>
              <a:gd name="connsiteY574" fmla="*/ 288253 h 1990725"/>
              <a:gd name="connsiteX575" fmla="*/ 3062555 w 4627560"/>
              <a:gd name="connsiteY575" fmla="*/ 325299 h 1990725"/>
              <a:gd name="connsiteX576" fmla="*/ 3090339 w 4627560"/>
              <a:gd name="connsiteY576" fmla="*/ 325299 h 1990725"/>
              <a:gd name="connsiteX577" fmla="*/ 3090339 w 4627560"/>
              <a:gd name="connsiteY577" fmla="*/ 360029 h 1990725"/>
              <a:gd name="connsiteX578" fmla="*/ 3062555 w 4627560"/>
              <a:gd name="connsiteY578" fmla="*/ 360029 h 1990725"/>
              <a:gd name="connsiteX579" fmla="*/ 3062555 w 4627560"/>
              <a:gd name="connsiteY579" fmla="*/ 399390 h 1990725"/>
              <a:gd name="connsiteX580" fmla="*/ 3085708 w 4627560"/>
              <a:gd name="connsiteY580" fmla="*/ 415597 h 1990725"/>
              <a:gd name="connsiteX581" fmla="*/ 3092655 w 4627560"/>
              <a:gd name="connsiteY581" fmla="*/ 415597 h 1990725"/>
              <a:gd name="connsiteX582" fmla="*/ 3092655 w 4627560"/>
              <a:gd name="connsiteY582" fmla="*/ 454958 h 1990725"/>
              <a:gd name="connsiteX583" fmla="*/ 3081078 w 4627560"/>
              <a:gd name="connsiteY583" fmla="*/ 454958 h 1990725"/>
              <a:gd name="connsiteX584" fmla="*/ 3018562 w 4627560"/>
              <a:gd name="connsiteY584" fmla="*/ 406336 h 1990725"/>
              <a:gd name="connsiteX585" fmla="*/ 3018562 w 4627560"/>
              <a:gd name="connsiteY585" fmla="*/ 360029 h 1990725"/>
              <a:gd name="connsiteX586" fmla="*/ 3002355 w 4627560"/>
              <a:gd name="connsiteY586" fmla="*/ 360029 h 1990725"/>
              <a:gd name="connsiteX587" fmla="*/ 3002355 w 4627560"/>
              <a:gd name="connsiteY587" fmla="*/ 325299 h 1990725"/>
              <a:gd name="connsiteX588" fmla="*/ 3020878 w 4627560"/>
              <a:gd name="connsiteY588" fmla="*/ 325299 h 1990725"/>
              <a:gd name="connsiteX589" fmla="*/ 3020878 w 4627560"/>
              <a:gd name="connsiteY589" fmla="*/ 288253 h 1990725"/>
              <a:gd name="connsiteX590" fmla="*/ 2358685 w 4627560"/>
              <a:gd name="connsiteY590" fmla="*/ 288253 h 1990725"/>
              <a:gd name="connsiteX591" fmla="*/ 2400360 w 4627560"/>
              <a:gd name="connsiteY591" fmla="*/ 288253 h 1990725"/>
              <a:gd name="connsiteX592" fmla="*/ 2400360 w 4627560"/>
              <a:gd name="connsiteY592" fmla="*/ 325299 h 1990725"/>
              <a:gd name="connsiteX593" fmla="*/ 2428146 w 4627560"/>
              <a:gd name="connsiteY593" fmla="*/ 325299 h 1990725"/>
              <a:gd name="connsiteX594" fmla="*/ 2428146 w 4627560"/>
              <a:gd name="connsiteY594" fmla="*/ 360029 h 1990725"/>
              <a:gd name="connsiteX595" fmla="*/ 2400360 w 4627560"/>
              <a:gd name="connsiteY595" fmla="*/ 360029 h 1990725"/>
              <a:gd name="connsiteX596" fmla="*/ 2400360 w 4627560"/>
              <a:gd name="connsiteY596" fmla="*/ 399390 h 1990725"/>
              <a:gd name="connsiteX597" fmla="*/ 2423515 w 4627560"/>
              <a:gd name="connsiteY597" fmla="*/ 415597 h 1990725"/>
              <a:gd name="connsiteX598" fmla="*/ 2430460 w 4627560"/>
              <a:gd name="connsiteY598" fmla="*/ 415597 h 1990725"/>
              <a:gd name="connsiteX599" fmla="*/ 2430460 w 4627560"/>
              <a:gd name="connsiteY599" fmla="*/ 454958 h 1990725"/>
              <a:gd name="connsiteX600" fmla="*/ 2418885 w 4627560"/>
              <a:gd name="connsiteY600" fmla="*/ 454958 h 1990725"/>
              <a:gd name="connsiteX601" fmla="*/ 2356369 w 4627560"/>
              <a:gd name="connsiteY601" fmla="*/ 406336 h 1990725"/>
              <a:gd name="connsiteX602" fmla="*/ 2356369 w 4627560"/>
              <a:gd name="connsiteY602" fmla="*/ 360029 h 1990725"/>
              <a:gd name="connsiteX603" fmla="*/ 2340162 w 4627560"/>
              <a:gd name="connsiteY603" fmla="*/ 360029 h 1990725"/>
              <a:gd name="connsiteX604" fmla="*/ 2340162 w 4627560"/>
              <a:gd name="connsiteY604" fmla="*/ 325299 h 1990725"/>
              <a:gd name="connsiteX605" fmla="*/ 2358685 w 4627560"/>
              <a:gd name="connsiteY605" fmla="*/ 325299 h 1990725"/>
              <a:gd name="connsiteX606" fmla="*/ 2358685 w 4627560"/>
              <a:gd name="connsiteY606" fmla="*/ 288253 h 1990725"/>
              <a:gd name="connsiteX607" fmla="*/ 2673575 w 4627560"/>
              <a:gd name="connsiteY607" fmla="*/ 272046 h 1990725"/>
              <a:gd name="connsiteX608" fmla="*/ 2733773 w 4627560"/>
              <a:gd name="connsiteY608" fmla="*/ 272046 h 1990725"/>
              <a:gd name="connsiteX609" fmla="*/ 2768504 w 4627560"/>
              <a:gd name="connsiteY609" fmla="*/ 276678 h 1990725"/>
              <a:gd name="connsiteX610" fmla="*/ 2803234 w 4627560"/>
              <a:gd name="connsiteY610" fmla="*/ 329930 h 1990725"/>
              <a:gd name="connsiteX611" fmla="*/ 2775450 w 4627560"/>
              <a:gd name="connsiteY611" fmla="*/ 378553 h 1990725"/>
              <a:gd name="connsiteX612" fmla="*/ 2782396 w 4627560"/>
              <a:gd name="connsiteY612" fmla="*/ 390128 h 1990725"/>
              <a:gd name="connsiteX613" fmla="*/ 2819441 w 4627560"/>
              <a:gd name="connsiteY613" fmla="*/ 452644 h 1990725"/>
              <a:gd name="connsiteX614" fmla="*/ 2770819 w 4627560"/>
              <a:gd name="connsiteY614" fmla="*/ 452644 h 1990725"/>
              <a:gd name="connsiteX615" fmla="*/ 2738405 w 4627560"/>
              <a:gd name="connsiteY615" fmla="*/ 390128 h 1990725"/>
              <a:gd name="connsiteX616" fmla="*/ 2717566 w 4627560"/>
              <a:gd name="connsiteY616" fmla="*/ 390128 h 1990725"/>
              <a:gd name="connsiteX617" fmla="*/ 2717566 w 4627560"/>
              <a:gd name="connsiteY617" fmla="*/ 452644 h 1990725"/>
              <a:gd name="connsiteX618" fmla="*/ 2673575 w 4627560"/>
              <a:gd name="connsiteY618" fmla="*/ 452644 h 1990725"/>
              <a:gd name="connsiteX619" fmla="*/ 2673575 w 4627560"/>
              <a:gd name="connsiteY619" fmla="*/ 272046 h 1990725"/>
              <a:gd name="connsiteX620" fmla="*/ 2268387 w 4627560"/>
              <a:gd name="connsiteY620" fmla="*/ 272046 h 1990725"/>
              <a:gd name="connsiteX621" fmla="*/ 2312378 w 4627560"/>
              <a:gd name="connsiteY621" fmla="*/ 272046 h 1990725"/>
              <a:gd name="connsiteX622" fmla="*/ 2312378 w 4627560"/>
              <a:gd name="connsiteY622" fmla="*/ 306776 h 1990725"/>
              <a:gd name="connsiteX623" fmla="*/ 2268387 w 4627560"/>
              <a:gd name="connsiteY623" fmla="*/ 306776 h 1990725"/>
              <a:gd name="connsiteX624" fmla="*/ 2268387 w 4627560"/>
              <a:gd name="connsiteY624" fmla="*/ 272046 h 1990725"/>
              <a:gd name="connsiteX625" fmla="*/ 1650191 w 4627560"/>
              <a:gd name="connsiteY625" fmla="*/ 272046 h 1990725"/>
              <a:gd name="connsiteX626" fmla="*/ 1694182 w 4627560"/>
              <a:gd name="connsiteY626" fmla="*/ 272046 h 1990725"/>
              <a:gd name="connsiteX627" fmla="*/ 1694182 w 4627560"/>
              <a:gd name="connsiteY627" fmla="*/ 306776 h 1990725"/>
              <a:gd name="connsiteX628" fmla="*/ 1650191 w 4627560"/>
              <a:gd name="connsiteY628" fmla="*/ 306776 h 1990725"/>
              <a:gd name="connsiteX629" fmla="*/ 1650191 w 4627560"/>
              <a:gd name="connsiteY629" fmla="*/ 272046 h 1990725"/>
              <a:gd name="connsiteX630" fmla="*/ 1288995 w 4627560"/>
              <a:gd name="connsiteY630" fmla="*/ 272046 h 1990725"/>
              <a:gd name="connsiteX631" fmla="*/ 1332986 w 4627560"/>
              <a:gd name="connsiteY631" fmla="*/ 272046 h 1990725"/>
              <a:gd name="connsiteX632" fmla="*/ 1332986 w 4627560"/>
              <a:gd name="connsiteY632" fmla="*/ 387815 h 1990725"/>
              <a:gd name="connsiteX633" fmla="*/ 1365402 w 4627560"/>
              <a:gd name="connsiteY633" fmla="*/ 417913 h 1990725"/>
              <a:gd name="connsiteX634" fmla="*/ 1397817 w 4627560"/>
              <a:gd name="connsiteY634" fmla="*/ 387815 h 1990725"/>
              <a:gd name="connsiteX635" fmla="*/ 1397817 w 4627560"/>
              <a:gd name="connsiteY635" fmla="*/ 272046 h 1990725"/>
              <a:gd name="connsiteX636" fmla="*/ 1441809 w 4627560"/>
              <a:gd name="connsiteY636" fmla="*/ 272046 h 1990725"/>
              <a:gd name="connsiteX637" fmla="*/ 1441809 w 4627560"/>
              <a:gd name="connsiteY637" fmla="*/ 387815 h 1990725"/>
              <a:gd name="connsiteX638" fmla="*/ 1365402 w 4627560"/>
              <a:gd name="connsiteY638" fmla="*/ 457274 h 1990725"/>
              <a:gd name="connsiteX639" fmla="*/ 1288995 w 4627560"/>
              <a:gd name="connsiteY639" fmla="*/ 387815 h 1990725"/>
              <a:gd name="connsiteX640" fmla="*/ 1288995 w 4627560"/>
              <a:gd name="connsiteY640" fmla="*/ 272046 h 1990725"/>
              <a:gd name="connsiteX641" fmla="*/ 156786 w 4627560"/>
              <a:gd name="connsiteY641" fmla="*/ 272046 h 1990725"/>
              <a:gd name="connsiteX642" fmla="*/ 270239 w 4627560"/>
              <a:gd name="connsiteY642" fmla="*/ 272046 h 1990725"/>
              <a:gd name="connsiteX643" fmla="*/ 270239 w 4627560"/>
              <a:gd name="connsiteY643" fmla="*/ 311407 h 1990725"/>
              <a:gd name="connsiteX644" fmla="*/ 200777 w 4627560"/>
              <a:gd name="connsiteY644" fmla="*/ 311407 h 1990725"/>
              <a:gd name="connsiteX645" fmla="*/ 200777 w 4627560"/>
              <a:gd name="connsiteY645" fmla="*/ 343821 h 1990725"/>
              <a:gd name="connsiteX646" fmla="*/ 256346 w 4627560"/>
              <a:gd name="connsiteY646" fmla="*/ 343821 h 1990725"/>
              <a:gd name="connsiteX647" fmla="*/ 256346 w 4627560"/>
              <a:gd name="connsiteY647" fmla="*/ 383183 h 1990725"/>
              <a:gd name="connsiteX648" fmla="*/ 200777 w 4627560"/>
              <a:gd name="connsiteY648" fmla="*/ 383183 h 1990725"/>
              <a:gd name="connsiteX649" fmla="*/ 200777 w 4627560"/>
              <a:gd name="connsiteY649" fmla="*/ 417912 h 1990725"/>
              <a:gd name="connsiteX650" fmla="*/ 274869 w 4627560"/>
              <a:gd name="connsiteY650" fmla="*/ 417912 h 1990725"/>
              <a:gd name="connsiteX651" fmla="*/ 274869 w 4627560"/>
              <a:gd name="connsiteY651" fmla="*/ 452644 h 1990725"/>
              <a:gd name="connsiteX652" fmla="*/ 156786 w 4627560"/>
              <a:gd name="connsiteY652" fmla="*/ 452644 h 1990725"/>
              <a:gd name="connsiteX653" fmla="*/ 156786 w 4627560"/>
              <a:gd name="connsiteY653" fmla="*/ 272046 h 1990725"/>
              <a:gd name="connsiteX654" fmla="*/ 3583509 w 4627560"/>
              <a:gd name="connsiteY654" fmla="*/ 269730 h 1990725"/>
              <a:gd name="connsiteX655" fmla="*/ 3627500 w 4627560"/>
              <a:gd name="connsiteY655" fmla="*/ 269730 h 1990725"/>
              <a:gd name="connsiteX656" fmla="*/ 3627500 w 4627560"/>
              <a:gd name="connsiteY656" fmla="*/ 452644 h 1990725"/>
              <a:gd name="connsiteX657" fmla="*/ 3585825 w 4627560"/>
              <a:gd name="connsiteY657" fmla="*/ 452644 h 1990725"/>
              <a:gd name="connsiteX658" fmla="*/ 3585825 w 4627560"/>
              <a:gd name="connsiteY658" fmla="*/ 443383 h 1990725"/>
              <a:gd name="connsiteX659" fmla="*/ 3585825 w 4627560"/>
              <a:gd name="connsiteY659" fmla="*/ 436435 h 1990725"/>
              <a:gd name="connsiteX660" fmla="*/ 3548779 w 4627560"/>
              <a:gd name="connsiteY660" fmla="*/ 454958 h 1990725"/>
              <a:gd name="connsiteX661" fmla="*/ 3488579 w 4627560"/>
              <a:gd name="connsiteY661" fmla="*/ 385499 h 1990725"/>
              <a:gd name="connsiteX662" fmla="*/ 3548779 w 4627560"/>
              <a:gd name="connsiteY662" fmla="*/ 318353 h 1990725"/>
              <a:gd name="connsiteX663" fmla="*/ 3583509 w 4627560"/>
              <a:gd name="connsiteY663" fmla="*/ 329930 h 1990725"/>
              <a:gd name="connsiteX664" fmla="*/ 3583509 w 4627560"/>
              <a:gd name="connsiteY664" fmla="*/ 322983 h 1990725"/>
              <a:gd name="connsiteX665" fmla="*/ 3583509 w 4627560"/>
              <a:gd name="connsiteY665" fmla="*/ 269730 h 1990725"/>
              <a:gd name="connsiteX666" fmla="*/ 4295483 w 4627560"/>
              <a:gd name="connsiteY666" fmla="*/ 60763 h 1990725"/>
              <a:gd name="connsiteX667" fmla="*/ 84614 w 4627560"/>
              <a:gd name="connsiteY667" fmla="*/ 1124793 h 1990725"/>
              <a:gd name="connsiteX668" fmla="*/ 4295483 w 4627560"/>
              <a:gd name="connsiteY668" fmla="*/ 1124793 h 1990725"/>
              <a:gd name="connsiteX669" fmla="*/ 4295483 w 4627560"/>
              <a:gd name="connsiteY669" fmla="*/ 60763 h 1990725"/>
              <a:gd name="connsiteX670" fmla="*/ 0 w 4627560"/>
              <a:gd name="connsiteY670" fmla="*/ 1990725 h 1990725"/>
              <a:gd name="connsiteX671" fmla="*/ 4627560 w 4627560"/>
              <a:gd name="connsiteY671" fmla="*/ 0 h 1990725"/>
              <a:gd name="connsiteX672" fmla="*/ 4627560 w 4627560"/>
              <a:gd name="connsiteY672" fmla="*/ 1990725 h 1990725"/>
              <a:gd name="connsiteX673" fmla="*/ 0 w 4627560"/>
              <a:gd name="connsiteY673" fmla="*/ 1990725 h 1990725"/>
              <a:gd name="connsiteX0" fmla="*/ 1853937 w 4627560"/>
              <a:gd name="connsiteY0" fmla="*/ 635556 h 1990725"/>
              <a:gd name="connsiteX1" fmla="*/ 1819207 w 4627560"/>
              <a:gd name="connsiteY1" fmla="*/ 651765 h 1990725"/>
              <a:gd name="connsiteX2" fmla="*/ 1835414 w 4627560"/>
              <a:gd name="connsiteY2" fmla="*/ 665656 h 1990725"/>
              <a:gd name="connsiteX3" fmla="*/ 1858569 w 4627560"/>
              <a:gd name="connsiteY3" fmla="*/ 637872 h 1990725"/>
              <a:gd name="connsiteX4" fmla="*/ 1858569 w 4627560"/>
              <a:gd name="connsiteY4" fmla="*/ 635556 h 1990725"/>
              <a:gd name="connsiteX5" fmla="*/ 1853937 w 4627560"/>
              <a:gd name="connsiteY5" fmla="*/ 635556 h 1990725"/>
              <a:gd name="connsiteX6" fmla="*/ 392950 w 4627560"/>
              <a:gd name="connsiteY6" fmla="*/ 635556 h 1990725"/>
              <a:gd name="connsiteX7" fmla="*/ 358220 w 4627560"/>
              <a:gd name="connsiteY7" fmla="*/ 651765 h 1990725"/>
              <a:gd name="connsiteX8" fmla="*/ 374427 w 4627560"/>
              <a:gd name="connsiteY8" fmla="*/ 665656 h 1990725"/>
              <a:gd name="connsiteX9" fmla="*/ 397582 w 4627560"/>
              <a:gd name="connsiteY9" fmla="*/ 637872 h 1990725"/>
              <a:gd name="connsiteX10" fmla="*/ 397582 w 4627560"/>
              <a:gd name="connsiteY10" fmla="*/ 635556 h 1990725"/>
              <a:gd name="connsiteX11" fmla="*/ 392950 w 4627560"/>
              <a:gd name="connsiteY11" fmla="*/ 635556 h 1990725"/>
              <a:gd name="connsiteX12" fmla="*/ 1379291 w 4627560"/>
              <a:gd name="connsiteY12" fmla="*/ 600826 h 1990725"/>
              <a:gd name="connsiteX13" fmla="*/ 1351506 w 4627560"/>
              <a:gd name="connsiteY13" fmla="*/ 633242 h 1990725"/>
              <a:gd name="connsiteX14" fmla="*/ 1376975 w 4627560"/>
              <a:gd name="connsiteY14" fmla="*/ 665656 h 1990725"/>
              <a:gd name="connsiteX15" fmla="*/ 1404759 w 4627560"/>
              <a:gd name="connsiteY15" fmla="*/ 633242 h 1990725"/>
              <a:gd name="connsiteX16" fmla="*/ 1379291 w 4627560"/>
              <a:gd name="connsiteY16" fmla="*/ 600826 h 1990725"/>
              <a:gd name="connsiteX17" fmla="*/ 812029 w 4627560"/>
              <a:gd name="connsiteY17" fmla="*/ 598513 h 1990725"/>
              <a:gd name="connsiteX18" fmla="*/ 786560 w 4627560"/>
              <a:gd name="connsiteY18" fmla="*/ 628611 h 1990725"/>
              <a:gd name="connsiteX19" fmla="*/ 814344 w 4627560"/>
              <a:gd name="connsiteY19" fmla="*/ 661026 h 1990725"/>
              <a:gd name="connsiteX20" fmla="*/ 837498 w 4627560"/>
              <a:gd name="connsiteY20" fmla="*/ 628611 h 1990725"/>
              <a:gd name="connsiteX21" fmla="*/ 812029 w 4627560"/>
              <a:gd name="connsiteY21" fmla="*/ 598513 h 1990725"/>
              <a:gd name="connsiteX22" fmla="*/ 2127149 w 4627560"/>
              <a:gd name="connsiteY22" fmla="*/ 596197 h 1990725"/>
              <a:gd name="connsiteX23" fmla="*/ 2101680 w 4627560"/>
              <a:gd name="connsiteY23" fmla="*/ 619350 h 1990725"/>
              <a:gd name="connsiteX24" fmla="*/ 2147987 w 4627560"/>
              <a:gd name="connsiteY24" fmla="*/ 619350 h 1990725"/>
              <a:gd name="connsiteX25" fmla="*/ 2127149 w 4627560"/>
              <a:gd name="connsiteY25" fmla="*/ 596197 h 1990725"/>
              <a:gd name="connsiteX26" fmla="*/ 1138495 w 4627560"/>
              <a:gd name="connsiteY26" fmla="*/ 577673 h 1990725"/>
              <a:gd name="connsiteX27" fmla="*/ 1163963 w 4627560"/>
              <a:gd name="connsiteY27" fmla="*/ 577673 h 1990725"/>
              <a:gd name="connsiteX28" fmla="*/ 1163963 w 4627560"/>
              <a:gd name="connsiteY28" fmla="*/ 684178 h 1990725"/>
              <a:gd name="connsiteX29" fmla="*/ 1138495 w 4627560"/>
              <a:gd name="connsiteY29" fmla="*/ 684178 h 1990725"/>
              <a:gd name="connsiteX30" fmla="*/ 1138495 w 4627560"/>
              <a:gd name="connsiteY30" fmla="*/ 577673 h 1990725"/>
              <a:gd name="connsiteX31" fmla="*/ 573548 w 4627560"/>
              <a:gd name="connsiteY31" fmla="*/ 577673 h 1990725"/>
              <a:gd name="connsiteX32" fmla="*/ 599016 w 4627560"/>
              <a:gd name="connsiteY32" fmla="*/ 577673 h 1990725"/>
              <a:gd name="connsiteX33" fmla="*/ 599016 w 4627560"/>
              <a:gd name="connsiteY33" fmla="*/ 684178 h 1990725"/>
              <a:gd name="connsiteX34" fmla="*/ 573548 w 4627560"/>
              <a:gd name="connsiteY34" fmla="*/ 684178 h 1990725"/>
              <a:gd name="connsiteX35" fmla="*/ 573548 w 4627560"/>
              <a:gd name="connsiteY35" fmla="*/ 577673 h 1990725"/>
              <a:gd name="connsiteX36" fmla="*/ 2261441 w 4627560"/>
              <a:gd name="connsiteY36" fmla="*/ 575358 h 1990725"/>
              <a:gd name="connsiteX37" fmla="*/ 2266071 w 4627560"/>
              <a:gd name="connsiteY37" fmla="*/ 575358 h 1990725"/>
              <a:gd name="connsiteX38" fmla="*/ 2266071 w 4627560"/>
              <a:gd name="connsiteY38" fmla="*/ 600827 h 1990725"/>
              <a:gd name="connsiteX39" fmla="*/ 2259125 w 4627560"/>
              <a:gd name="connsiteY39" fmla="*/ 600827 h 1990725"/>
              <a:gd name="connsiteX40" fmla="*/ 2229025 w 4627560"/>
              <a:gd name="connsiteY40" fmla="*/ 623981 h 1990725"/>
              <a:gd name="connsiteX41" fmla="*/ 2226710 w 4627560"/>
              <a:gd name="connsiteY41" fmla="*/ 640188 h 1990725"/>
              <a:gd name="connsiteX42" fmla="*/ 2226710 w 4627560"/>
              <a:gd name="connsiteY42" fmla="*/ 684179 h 1990725"/>
              <a:gd name="connsiteX43" fmla="*/ 2201241 w 4627560"/>
              <a:gd name="connsiteY43" fmla="*/ 684179 h 1990725"/>
              <a:gd name="connsiteX44" fmla="*/ 2201241 w 4627560"/>
              <a:gd name="connsiteY44" fmla="*/ 577674 h 1990725"/>
              <a:gd name="connsiteX45" fmla="*/ 2226710 w 4627560"/>
              <a:gd name="connsiteY45" fmla="*/ 577674 h 1990725"/>
              <a:gd name="connsiteX46" fmla="*/ 2226710 w 4627560"/>
              <a:gd name="connsiteY46" fmla="*/ 596197 h 1990725"/>
              <a:gd name="connsiteX47" fmla="*/ 2226710 w 4627560"/>
              <a:gd name="connsiteY47" fmla="*/ 603142 h 1990725"/>
              <a:gd name="connsiteX48" fmla="*/ 2261441 w 4627560"/>
              <a:gd name="connsiteY48" fmla="*/ 575358 h 1990725"/>
              <a:gd name="connsiteX49" fmla="*/ 2129464 w 4627560"/>
              <a:gd name="connsiteY49" fmla="*/ 575358 h 1990725"/>
              <a:gd name="connsiteX50" fmla="*/ 2175771 w 4627560"/>
              <a:gd name="connsiteY50" fmla="*/ 626297 h 1990725"/>
              <a:gd name="connsiteX51" fmla="*/ 2175771 w 4627560"/>
              <a:gd name="connsiteY51" fmla="*/ 635558 h 1990725"/>
              <a:gd name="connsiteX52" fmla="*/ 2101680 w 4627560"/>
              <a:gd name="connsiteY52" fmla="*/ 635558 h 1990725"/>
              <a:gd name="connsiteX53" fmla="*/ 2134096 w 4627560"/>
              <a:gd name="connsiteY53" fmla="*/ 663343 h 1990725"/>
              <a:gd name="connsiteX54" fmla="*/ 2164194 w 4627560"/>
              <a:gd name="connsiteY54" fmla="*/ 651765 h 1990725"/>
              <a:gd name="connsiteX55" fmla="*/ 2173455 w 4627560"/>
              <a:gd name="connsiteY55" fmla="*/ 670288 h 1990725"/>
              <a:gd name="connsiteX56" fmla="*/ 2131780 w 4627560"/>
              <a:gd name="connsiteY56" fmla="*/ 686495 h 1990725"/>
              <a:gd name="connsiteX57" fmla="*/ 2073896 w 4627560"/>
              <a:gd name="connsiteY57" fmla="*/ 630927 h 1990725"/>
              <a:gd name="connsiteX58" fmla="*/ 2129464 w 4627560"/>
              <a:gd name="connsiteY58" fmla="*/ 575358 h 1990725"/>
              <a:gd name="connsiteX59" fmla="*/ 1499691 w 4627560"/>
              <a:gd name="connsiteY59" fmla="*/ 575358 h 1990725"/>
              <a:gd name="connsiteX60" fmla="*/ 1534421 w 4627560"/>
              <a:gd name="connsiteY60" fmla="*/ 586935 h 1990725"/>
              <a:gd name="connsiteX61" fmla="*/ 1522843 w 4627560"/>
              <a:gd name="connsiteY61" fmla="*/ 607774 h 1990725"/>
              <a:gd name="connsiteX62" fmla="*/ 1497375 w 4627560"/>
              <a:gd name="connsiteY62" fmla="*/ 598513 h 1990725"/>
              <a:gd name="connsiteX63" fmla="*/ 1483484 w 4627560"/>
              <a:gd name="connsiteY63" fmla="*/ 607774 h 1990725"/>
              <a:gd name="connsiteX64" fmla="*/ 1534421 w 4627560"/>
              <a:gd name="connsiteY64" fmla="*/ 654081 h 1990725"/>
              <a:gd name="connsiteX65" fmla="*/ 1492745 w 4627560"/>
              <a:gd name="connsiteY65" fmla="*/ 686495 h 1990725"/>
              <a:gd name="connsiteX66" fmla="*/ 1451068 w 4627560"/>
              <a:gd name="connsiteY66" fmla="*/ 670288 h 1990725"/>
              <a:gd name="connsiteX67" fmla="*/ 1464961 w 4627560"/>
              <a:gd name="connsiteY67" fmla="*/ 654081 h 1990725"/>
              <a:gd name="connsiteX68" fmla="*/ 1495059 w 4627560"/>
              <a:gd name="connsiteY68" fmla="*/ 665657 h 1990725"/>
              <a:gd name="connsiteX69" fmla="*/ 1508952 w 4627560"/>
              <a:gd name="connsiteY69" fmla="*/ 656395 h 1990725"/>
              <a:gd name="connsiteX70" fmla="*/ 1458013 w 4627560"/>
              <a:gd name="connsiteY70" fmla="*/ 607774 h 1990725"/>
              <a:gd name="connsiteX71" fmla="*/ 1499691 w 4627560"/>
              <a:gd name="connsiteY71" fmla="*/ 575358 h 1990725"/>
              <a:gd name="connsiteX72" fmla="*/ 1261207 w 4627560"/>
              <a:gd name="connsiteY72" fmla="*/ 575358 h 1990725"/>
              <a:gd name="connsiteX73" fmla="*/ 1298253 w 4627560"/>
              <a:gd name="connsiteY73" fmla="*/ 614720 h 1990725"/>
              <a:gd name="connsiteX74" fmla="*/ 1298253 w 4627560"/>
              <a:gd name="connsiteY74" fmla="*/ 684179 h 1990725"/>
              <a:gd name="connsiteX75" fmla="*/ 1272784 w 4627560"/>
              <a:gd name="connsiteY75" fmla="*/ 684179 h 1990725"/>
              <a:gd name="connsiteX76" fmla="*/ 1272784 w 4627560"/>
              <a:gd name="connsiteY76" fmla="*/ 621665 h 1990725"/>
              <a:gd name="connsiteX77" fmla="*/ 1256577 w 4627560"/>
              <a:gd name="connsiteY77" fmla="*/ 600827 h 1990725"/>
              <a:gd name="connsiteX78" fmla="*/ 1228793 w 4627560"/>
              <a:gd name="connsiteY78" fmla="*/ 621665 h 1990725"/>
              <a:gd name="connsiteX79" fmla="*/ 1226477 w 4627560"/>
              <a:gd name="connsiteY79" fmla="*/ 635558 h 1990725"/>
              <a:gd name="connsiteX80" fmla="*/ 1226477 w 4627560"/>
              <a:gd name="connsiteY80" fmla="*/ 684179 h 1990725"/>
              <a:gd name="connsiteX81" fmla="*/ 1198693 w 4627560"/>
              <a:gd name="connsiteY81" fmla="*/ 684179 h 1990725"/>
              <a:gd name="connsiteX82" fmla="*/ 1198693 w 4627560"/>
              <a:gd name="connsiteY82" fmla="*/ 577674 h 1990725"/>
              <a:gd name="connsiteX83" fmla="*/ 1224161 w 4627560"/>
              <a:gd name="connsiteY83" fmla="*/ 577674 h 1990725"/>
              <a:gd name="connsiteX84" fmla="*/ 1224161 w 4627560"/>
              <a:gd name="connsiteY84" fmla="*/ 591565 h 1990725"/>
              <a:gd name="connsiteX85" fmla="*/ 1224161 w 4627560"/>
              <a:gd name="connsiteY85" fmla="*/ 598513 h 1990725"/>
              <a:gd name="connsiteX86" fmla="*/ 1261207 w 4627560"/>
              <a:gd name="connsiteY86" fmla="*/ 575358 h 1990725"/>
              <a:gd name="connsiteX87" fmla="*/ 805083 w 4627560"/>
              <a:gd name="connsiteY87" fmla="*/ 575358 h 1990725"/>
              <a:gd name="connsiteX88" fmla="*/ 837498 w 4627560"/>
              <a:gd name="connsiteY88" fmla="*/ 589251 h 1990725"/>
              <a:gd name="connsiteX89" fmla="*/ 837498 w 4627560"/>
              <a:gd name="connsiteY89" fmla="*/ 586935 h 1990725"/>
              <a:gd name="connsiteX90" fmla="*/ 837498 w 4627560"/>
              <a:gd name="connsiteY90" fmla="*/ 577674 h 1990725"/>
              <a:gd name="connsiteX91" fmla="*/ 862967 w 4627560"/>
              <a:gd name="connsiteY91" fmla="*/ 577674 h 1990725"/>
              <a:gd name="connsiteX92" fmla="*/ 862967 w 4627560"/>
              <a:gd name="connsiteY92" fmla="*/ 677233 h 1990725"/>
              <a:gd name="connsiteX93" fmla="*/ 807399 w 4627560"/>
              <a:gd name="connsiteY93" fmla="*/ 728172 h 1990725"/>
              <a:gd name="connsiteX94" fmla="*/ 770353 w 4627560"/>
              <a:gd name="connsiteY94" fmla="*/ 718910 h 1990725"/>
              <a:gd name="connsiteX95" fmla="*/ 777299 w 4627560"/>
              <a:gd name="connsiteY95" fmla="*/ 698072 h 1990725"/>
              <a:gd name="connsiteX96" fmla="*/ 807399 w 4627560"/>
              <a:gd name="connsiteY96" fmla="*/ 705018 h 1990725"/>
              <a:gd name="connsiteX97" fmla="*/ 837498 w 4627560"/>
              <a:gd name="connsiteY97" fmla="*/ 679549 h 1990725"/>
              <a:gd name="connsiteX98" fmla="*/ 837498 w 4627560"/>
              <a:gd name="connsiteY98" fmla="*/ 672604 h 1990725"/>
              <a:gd name="connsiteX99" fmla="*/ 837498 w 4627560"/>
              <a:gd name="connsiteY99" fmla="*/ 667972 h 1990725"/>
              <a:gd name="connsiteX100" fmla="*/ 807399 w 4627560"/>
              <a:gd name="connsiteY100" fmla="*/ 681865 h 1990725"/>
              <a:gd name="connsiteX101" fmla="*/ 758776 w 4627560"/>
              <a:gd name="connsiteY101" fmla="*/ 628611 h 1990725"/>
              <a:gd name="connsiteX102" fmla="*/ 805083 w 4627560"/>
              <a:gd name="connsiteY102" fmla="*/ 575358 h 1990725"/>
              <a:gd name="connsiteX103" fmla="*/ 696261 w 4627560"/>
              <a:gd name="connsiteY103" fmla="*/ 575358 h 1990725"/>
              <a:gd name="connsiteX104" fmla="*/ 733306 w 4627560"/>
              <a:gd name="connsiteY104" fmla="*/ 614720 h 1990725"/>
              <a:gd name="connsiteX105" fmla="*/ 733306 w 4627560"/>
              <a:gd name="connsiteY105" fmla="*/ 684179 h 1990725"/>
              <a:gd name="connsiteX106" fmla="*/ 707838 w 4627560"/>
              <a:gd name="connsiteY106" fmla="*/ 684179 h 1990725"/>
              <a:gd name="connsiteX107" fmla="*/ 707838 w 4627560"/>
              <a:gd name="connsiteY107" fmla="*/ 621665 h 1990725"/>
              <a:gd name="connsiteX108" fmla="*/ 691631 w 4627560"/>
              <a:gd name="connsiteY108" fmla="*/ 600827 h 1990725"/>
              <a:gd name="connsiteX109" fmla="*/ 663846 w 4627560"/>
              <a:gd name="connsiteY109" fmla="*/ 621665 h 1990725"/>
              <a:gd name="connsiteX110" fmla="*/ 661531 w 4627560"/>
              <a:gd name="connsiteY110" fmla="*/ 635558 h 1990725"/>
              <a:gd name="connsiteX111" fmla="*/ 661531 w 4627560"/>
              <a:gd name="connsiteY111" fmla="*/ 684179 h 1990725"/>
              <a:gd name="connsiteX112" fmla="*/ 636062 w 4627560"/>
              <a:gd name="connsiteY112" fmla="*/ 684179 h 1990725"/>
              <a:gd name="connsiteX113" fmla="*/ 636062 w 4627560"/>
              <a:gd name="connsiteY113" fmla="*/ 577674 h 1990725"/>
              <a:gd name="connsiteX114" fmla="*/ 659215 w 4627560"/>
              <a:gd name="connsiteY114" fmla="*/ 577674 h 1990725"/>
              <a:gd name="connsiteX115" fmla="*/ 659215 w 4627560"/>
              <a:gd name="connsiteY115" fmla="*/ 591565 h 1990725"/>
              <a:gd name="connsiteX116" fmla="*/ 659215 w 4627560"/>
              <a:gd name="connsiteY116" fmla="*/ 598513 h 1990725"/>
              <a:gd name="connsiteX117" fmla="*/ 696261 w 4627560"/>
              <a:gd name="connsiteY117" fmla="*/ 575358 h 1990725"/>
              <a:gd name="connsiteX118" fmla="*/ 1842362 w 4627560"/>
              <a:gd name="connsiteY118" fmla="*/ 573042 h 1990725"/>
              <a:gd name="connsiteX119" fmla="*/ 1886353 w 4627560"/>
              <a:gd name="connsiteY119" fmla="*/ 614719 h 1990725"/>
              <a:gd name="connsiteX120" fmla="*/ 1886353 w 4627560"/>
              <a:gd name="connsiteY120" fmla="*/ 684179 h 1990725"/>
              <a:gd name="connsiteX121" fmla="*/ 1860884 w 4627560"/>
              <a:gd name="connsiteY121" fmla="*/ 684179 h 1990725"/>
              <a:gd name="connsiteX122" fmla="*/ 1860884 w 4627560"/>
              <a:gd name="connsiteY122" fmla="*/ 674918 h 1990725"/>
              <a:gd name="connsiteX123" fmla="*/ 1860884 w 4627560"/>
              <a:gd name="connsiteY123" fmla="*/ 667972 h 1990725"/>
              <a:gd name="connsiteX124" fmla="*/ 1828469 w 4627560"/>
              <a:gd name="connsiteY124" fmla="*/ 686495 h 1990725"/>
              <a:gd name="connsiteX125" fmla="*/ 1791423 w 4627560"/>
              <a:gd name="connsiteY125" fmla="*/ 654079 h 1990725"/>
              <a:gd name="connsiteX126" fmla="*/ 1856253 w 4627560"/>
              <a:gd name="connsiteY126" fmla="*/ 617034 h 1990725"/>
              <a:gd name="connsiteX127" fmla="*/ 1860884 w 4627560"/>
              <a:gd name="connsiteY127" fmla="*/ 617034 h 1990725"/>
              <a:gd name="connsiteX128" fmla="*/ 1860884 w 4627560"/>
              <a:gd name="connsiteY128" fmla="*/ 614719 h 1990725"/>
              <a:gd name="connsiteX129" fmla="*/ 1840046 w 4627560"/>
              <a:gd name="connsiteY129" fmla="*/ 596195 h 1990725"/>
              <a:gd name="connsiteX130" fmla="*/ 1809946 w 4627560"/>
              <a:gd name="connsiteY130" fmla="*/ 605458 h 1990725"/>
              <a:gd name="connsiteX131" fmla="*/ 1800685 w 4627560"/>
              <a:gd name="connsiteY131" fmla="*/ 586935 h 1990725"/>
              <a:gd name="connsiteX132" fmla="*/ 1842362 w 4627560"/>
              <a:gd name="connsiteY132" fmla="*/ 573042 h 1990725"/>
              <a:gd name="connsiteX133" fmla="*/ 379059 w 4627560"/>
              <a:gd name="connsiteY133" fmla="*/ 573042 h 1990725"/>
              <a:gd name="connsiteX134" fmla="*/ 423050 w 4627560"/>
              <a:gd name="connsiteY134" fmla="*/ 614719 h 1990725"/>
              <a:gd name="connsiteX135" fmla="*/ 423050 w 4627560"/>
              <a:gd name="connsiteY135" fmla="*/ 684179 h 1990725"/>
              <a:gd name="connsiteX136" fmla="*/ 397582 w 4627560"/>
              <a:gd name="connsiteY136" fmla="*/ 684179 h 1990725"/>
              <a:gd name="connsiteX137" fmla="*/ 397582 w 4627560"/>
              <a:gd name="connsiteY137" fmla="*/ 674918 h 1990725"/>
              <a:gd name="connsiteX138" fmla="*/ 397582 w 4627560"/>
              <a:gd name="connsiteY138" fmla="*/ 667972 h 1990725"/>
              <a:gd name="connsiteX139" fmla="*/ 365166 w 4627560"/>
              <a:gd name="connsiteY139" fmla="*/ 686495 h 1990725"/>
              <a:gd name="connsiteX140" fmla="*/ 328120 w 4627560"/>
              <a:gd name="connsiteY140" fmla="*/ 654079 h 1990725"/>
              <a:gd name="connsiteX141" fmla="*/ 392950 w 4627560"/>
              <a:gd name="connsiteY141" fmla="*/ 617034 h 1990725"/>
              <a:gd name="connsiteX142" fmla="*/ 397582 w 4627560"/>
              <a:gd name="connsiteY142" fmla="*/ 617034 h 1990725"/>
              <a:gd name="connsiteX143" fmla="*/ 397582 w 4627560"/>
              <a:gd name="connsiteY143" fmla="*/ 614719 h 1990725"/>
              <a:gd name="connsiteX144" fmla="*/ 376743 w 4627560"/>
              <a:gd name="connsiteY144" fmla="*/ 596195 h 1990725"/>
              <a:gd name="connsiteX145" fmla="*/ 346643 w 4627560"/>
              <a:gd name="connsiteY145" fmla="*/ 605458 h 1990725"/>
              <a:gd name="connsiteX146" fmla="*/ 337381 w 4627560"/>
              <a:gd name="connsiteY146" fmla="*/ 586935 h 1990725"/>
              <a:gd name="connsiteX147" fmla="*/ 379059 w 4627560"/>
              <a:gd name="connsiteY147" fmla="*/ 573042 h 1990725"/>
              <a:gd name="connsiteX148" fmla="*/ 2004437 w 4627560"/>
              <a:gd name="connsiteY148" fmla="*/ 549888 h 1990725"/>
              <a:gd name="connsiteX149" fmla="*/ 2029906 w 4627560"/>
              <a:gd name="connsiteY149" fmla="*/ 549888 h 1990725"/>
              <a:gd name="connsiteX150" fmla="*/ 2029906 w 4627560"/>
              <a:gd name="connsiteY150" fmla="*/ 579988 h 1990725"/>
              <a:gd name="connsiteX151" fmla="*/ 2053058 w 4627560"/>
              <a:gd name="connsiteY151" fmla="*/ 579988 h 1990725"/>
              <a:gd name="connsiteX152" fmla="*/ 2053058 w 4627560"/>
              <a:gd name="connsiteY152" fmla="*/ 600827 h 1990725"/>
              <a:gd name="connsiteX153" fmla="*/ 2029906 w 4627560"/>
              <a:gd name="connsiteY153" fmla="*/ 600827 h 1990725"/>
              <a:gd name="connsiteX154" fmla="*/ 2029906 w 4627560"/>
              <a:gd name="connsiteY154" fmla="*/ 642502 h 1990725"/>
              <a:gd name="connsiteX155" fmla="*/ 2050744 w 4627560"/>
              <a:gd name="connsiteY155" fmla="*/ 663341 h 1990725"/>
              <a:gd name="connsiteX156" fmla="*/ 2055374 w 4627560"/>
              <a:gd name="connsiteY156" fmla="*/ 663341 h 1990725"/>
              <a:gd name="connsiteX157" fmla="*/ 2055374 w 4627560"/>
              <a:gd name="connsiteY157" fmla="*/ 686493 h 1990725"/>
              <a:gd name="connsiteX158" fmla="*/ 2046113 w 4627560"/>
              <a:gd name="connsiteY158" fmla="*/ 686493 h 1990725"/>
              <a:gd name="connsiteX159" fmla="*/ 2002121 w 4627560"/>
              <a:gd name="connsiteY159" fmla="*/ 647134 h 1990725"/>
              <a:gd name="connsiteX160" fmla="*/ 2002121 w 4627560"/>
              <a:gd name="connsiteY160" fmla="*/ 600827 h 1990725"/>
              <a:gd name="connsiteX161" fmla="*/ 1990544 w 4627560"/>
              <a:gd name="connsiteY161" fmla="*/ 600827 h 1990725"/>
              <a:gd name="connsiteX162" fmla="*/ 1990544 w 4627560"/>
              <a:gd name="connsiteY162" fmla="*/ 579988 h 1990725"/>
              <a:gd name="connsiteX163" fmla="*/ 2004437 w 4627560"/>
              <a:gd name="connsiteY163" fmla="*/ 579988 h 1990725"/>
              <a:gd name="connsiteX164" fmla="*/ 2004437 w 4627560"/>
              <a:gd name="connsiteY164" fmla="*/ 549888 h 1990725"/>
              <a:gd name="connsiteX165" fmla="*/ 1921084 w 4627560"/>
              <a:gd name="connsiteY165" fmla="*/ 549888 h 1990725"/>
              <a:gd name="connsiteX166" fmla="*/ 1946553 w 4627560"/>
              <a:gd name="connsiteY166" fmla="*/ 549888 h 1990725"/>
              <a:gd name="connsiteX167" fmla="*/ 1946553 w 4627560"/>
              <a:gd name="connsiteY167" fmla="*/ 579988 h 1990725"/>
              <a:gd name="connsiteX168" fmla="*/ 1969705 w 4627560"/>
              <a:gd name="connsiteY168" fmla="*/ 579988 h 1990725"/>
              <a:gd name="connsiteX169" fmla="*/ 1969705 w 4627560"/>
              <a:gd name="connsiteY169" fmla="*/ 600827 h 1990725"/>
              <a:gd name="connsiteX170" fmla="*/ 1946553 w 4627560"/>
              <a:gd name="connsiteY170" fmla="*/ 600827 h 1990725"/>
              <a:gd name="connsiteX171" fmla="*/ 1946553 w 4627560"/>
              <a:gd name="connsiteY171" fmla="*/ 642502 h 1990725"/>
              <a:gd name="connsiteX172" fmla="*/ 1967391 w 4627560"/>
              <a:gd name="connsiteY172" fmla="*/ 663341 h 1990725"/>
              <a:gd name="connsiteX173" fmla="*/ 1972021 w 4627560"/>
              <a:gd name="connsiteY173" fmla="*/ 663341 h 1990725"/>
              <a:gd name="connsiteX174" fmla="*/ 1972021 w 4627560"/>
              <a:gd name="connsiteY174" fmla="*/ 686493 h 1990725"/>
              <a:gd name="connsiteX175" fmla="*/ 1962760 w 4627560"/>
              <a:gd name="connsiteY175" fmla="*/ 686493 h 1990725"/>
              <a:gd name="connsiteX176" fmla="*/ 1918768 w 4627560"/>
              <a:gd name="connsiteY176" fmla="*/ 647134 h 1990725"/>
              <a:gd name="connsiteX177" fmla="*/ 1918768 w 4627560"/>
              <a:gd name="connsiteY177" fmla="*/ 600827 h 1990725"/>
              <a:gd name="connsiteX178" fmla="*/ 1907191 w 4627560"/>
              <a:gd name="connsiteY178" fmla="*/ 600827 h 1990725"/>
              <a:gd name="connsiteX179" fmla="*/ 1907191 w 4627560"/>
              <a:gd name="connsiteY179" fmla="*/ 579988 h 1990725"/>
              <a:gd name="connsiteX180" fmla="*/ 1921084 w 4627560"/>
              <a:gd name="connsiteY180" fmla="*/ 579988 h 1990725"/>
              <a:gd name="connsiteX181" fmla="*/ 1921084 w 4627560"/>
              <a:gd name="connsiteY181" fmla="*/ 549888 h 1990725"/>
              <a:gd name="connsiteX182" fmla="*/ 1627033 w 4627560"/>
              <a:gd name="connsiteY182" fmla="*/ 535996 h 1990725"/>
              <a:gd name="connsiteX183" fmla="*/ 1654818 w 4627560"/>
              <a:gd name="connsiteY183" fmla="*/ 535996 h 1990725"/>
              <a:gd name="connsiteX184" fmla="*/ 1684916 w 4627560"/>
              <a:gd name="connsiteY184" fmla="*/ 610087 h 1990725"/>
              <a:gd name="connsiteX185" fmla="*/ 1691863 w 4627560"/>
              <a:gd name="connsiteY185" fmla="*/ 630926 h 1990725"/>
              <a:gd name="connsiteX186" fmla="*/ 1698809 w 4627560"/>
              <a:gd name="connsiteY186" fmla="*/ 610087 h 1990725"/>
              <a:gd name="connsiteX187" fmla="*/ 1728908 w 4627560"/>
              <a:gd name="connsiteY187" fmla="*/ 535996 h 1990725"/>
              <a:gd name="connsiteX188" fmla="*/ 1756693 w 4627560"/>
              <a:gd name="connsiteY188" fmla="*/ 535996 h 1990725"/>
              <a:gd name="connsiteX189" fmla="*/ 1768268 w 4627560"/>
              <a:gd name="connsiteY189" fmla="*/ 684178 h 1990725"/>
              <a:gd name="connsiteX190" fmla="*/ 1740484 w 4627560"/>
              <a:gd name="connsiteY190" fmla="*/ 684178 h 1990725"/>
              <a:gd name="connsiteX191" fmla="*/ 1733538 w 4627560"/>
              <a:gd name="connsiteY191" fmla="*/ 600826 h 1990725"/>
              <a:gd name="connsiteX192" fmla="*/ 1733538 w 4627560"/>
              <a:gd name="connsiteY192" fmla="*/ 577673 h 1990725"/>
              <a:gd name="connsiteX193" fmla="*/ 1726593 w 4627560"/>
              <a:gd name="connsiteY193" fmla="*/ 600826 h 1990725"/>
              <a:gd name="connsiteX194" fmla="*/ 1703439 w 4627560"/>
              <a:gd name="connsiteY194" fmla="*/ 658710 h 1990725"/>
              <a:gd name="connsiteX195" fmla="*/ 1680286 w 4627560"/>
              <a:gd name="connsiteY195" fmla="*/ 658710 h 1990725"/>
              <a:gd name="connsiteX196" fmla="*/ 1657132 w 4627560"/>
              <a:gd name="connsiteY196" fmla="*/ 600826 h 1990725"/>
              <a:gd name="connsiteX197" fmla="*/ 1647870 w 4627560"/>
              <a:gd name="connsiteY197" fmla="*/ 577673 h 1990725"/>
              <a:gd name="connsiteX198" fmla="*/ 1647870 w 4627560"/>
              <a:gd name="connsiteY198" fmla="*/ 600826 h 1990725"/>
              <a:gd name="connsiteX199" fmla="*/ 1640925 w 4627560"/>
              <a:gd name="connsiteY199" fmla="*/ 684178 h 1990725"/>
              <a:gd name="connsiteX200" fmla="*/ 1613141 w 4627560"/>
              <a:gd name="connsiteY200" fmla="*/ 684178 h 1990725"/>
              <a:gd name="connsiteX201" fmla="*/ 1627033 w 4627560"/>
              <a:gd name="connsiteY201" fmla="*/ 535996 h 1990725"/>
              <a:gd name="connsiteX202" fmla="*/ 1400129 w 4627560"/>
              <a:gd name="connsiteY202" fmla="*/ 535996 h 1990725"/>
              <a:gd name="connsiteX203" fmla="*/ 1425598 w 4627560"/>
              <a:gd name="connsiteY203" fmla="*/ 535996 h 1990725"/>
              <a:gd name="connsiteX204" fmla="*/ 1425598 w 4627560"/>
              <a:gd name="connsiteY204" fmla="*/ 684178 h 1990725"/>
              <a:gd name="connsiteX205" fmla="*/ 1400129 w 4627560"/>
              <a:gd name="connsiteY205" fmla="*/ 684178 h 1990725"/>
              <a:gd name="connsiteX206" fmla="*/ 1400129 w 4627560"/>
              <a:gd name="connsiteY206" fmla="*/ 674917 h 1990725"/>
              <a:gd name="connsiteX207" fmla="*/ 1400129 w 4627560"/>
              <a:gd name="connsiteY207" fmla="*/ 667971 h 1990725"/>
              <a:gd name="connsiteX208" fmla="*/ 1367713 w 4627560"/>
              <a:gd name="connsiteY208" fmla="*/ 686494 h 1990725"/>
              <a:gd name="connsiteX209" fmla="*/ 1321407 w 4627560"/>
              <a:gd name="connsiteY209" fmla="*/ 630926 h 1990725"/>
              <a:gd name="connsiteX210" fmla="*/ 1370029 w 4627560"/>
              <a:gd name="connsiteY210" fmla="*/ 575358 h 1990725"/>
              <a:gd name="connsiteX211" fmla="*/ 1400129 w 4627560"/>
              <a:gd name="connsiteY211" fmla="*/ 589249 h 1990725"/>
              <a:gd name="connsiteX212" fmla="*/ 1400129 w 4627560"/>
              <a:gd name="connsiteY212" fmla="*/ 582303 h 1990725"/>
              <a:gd name="connsiteX213" fmla="*/ 1400129 w 4627560"/>
              <a:gd name="connsiteY213" fmla="*/ 535996 h 1990725"/>
              <a:gd name="connsiteX214" fmla="*/ 1138495 w 4627560"/>
              <a:gd name="connsiteY214" fmla="*/ 535996 h 1990725"/>
              <a:gd name="connsiteX215" fmla="*/ 1163963 w 4627560"/>
              <a:gd name="connsiteY215" fmla="*/ 535996 h 1990725"/>
              <a:gd name="connsiteX216" fmla="*/ 1163963 w 4627560"/>
              <a:gd name="connsiteY216" fmla="*/ 559150 h 1990725"/>
              <a:gd name="connsiteX217" fmla="*/ 1138495 w 4627560"/>
              <a:gd name="connsiteY217" fmla="*/ 559150 h 1990725"/>
              <a:gd name="connsiteX218" fmla="*/ 1138495 w 4627560"/>
              <a:gd name="connsiteY218" fmla="*/ 535996 h 1990725"/>
              <a:gd name="connsiteX219" fmla="*/ 962528 w 4627560"/>
              <a:gd name="connsiteY219" fmla="*/ 535996 h 1990725"/>
              <a:gd name="connsiteX220" fmla="*/ 990312 w 4627560"/>
              <a:gd name="connsiteY220" fmla="*/ 535996 h 1990725"/>
              <a:gd name="connsiteX221" fmla="*/ 1020412 w 4627560"/>
              <a:gd name="connsiteY221" fmla="*/ 610087 h 1990725"/>
              <a:gd name="connsiteX222" fmla="*/ 1027358 w 4627560"/>
              <a:gd name="connsiteY222" fmla="*/ 630926 h 1990725"/>
              <a:gd name="connsiteX223" fmla="*/ 1034304 w 4627560"/>
              <a:gd name="connsiteY223" fmla="*/ 610087 h 1990725"/>
              <a:gd name="connsiteX224" fmla="*/ 1064404 w 4627560"/>
              <a:gd name="connsiteY224" fmla="*/ 535996 h 1990725"/>
              <a:gd name="connsiteX225" fmla="*/ 1092188 w 4627560"/>
              <a:gd name="connsiteY225" fmla="*/ 535996 h 1990725"/>
              <a:gd name="connsiteX226" fmla="*/ 1106079 w 4627560"/>
              <a:gd name="connsiteY226" fmla="*/ 684178 h 1990725"/>
              <a:gd name="connsiteX227" fmla="*/ 1078295 w 4627560"/>
              <a:gd name="connsiteY227" fmla="*/ 684178 h 1990725"/>
              <a:gd name="connsiteX228" fmla="*/ 1071349 w 4627560"/>
              <a:gd name="connsiteY228" fmla="*/ 600826 h 1990725"/>
              <a:gd name="connsiteX229" fmla="*/ 1071349 w 4627560"/>
              <a:gd name="connsiteY229" fmla="*/ 577673 h 1990725"/>
              <a:gd name="connsiteX230" fmla="*/ 1064404 w 4627560"/>
              <a:gd name="connsiteY230" fmla="*/ 600826 h 1990725"/>
              <a:gd name="connsiteX231" fmla="*/ 1041249 w 4627560"/>
              <a:gd name="connsiteY231" fmla="*/ 658710 h 1990725"/>
              <a:gd name="connsiteX232" fmla="*/ 1018097 w 4627560"/>
              <a:gd name="connsiteY232" fmla="*/ 658710 h 1990725"/>
              <a:gd name="connsiteX233" fmla="*/ 994942 w 4627560"/>
              <a:gd name="connsiteY233" fmla="*/ 600826 h 1990725"/>
              <a:gd name="connsiteX234" fmla="*/ 985681 w 4627560"/>
              <a:gd name="connsiteY234" fmla="*/ 577673 h 1990725"/>
              <a:gd name="connsiteX235" fmla="*/ 985681 w 4627560"/>
              <a:gd name="connsiteY235" fmla="*/ 600826 h 1990725"/>
              <a:gd name="connsiteX236" fmla="*/ 978735 w 4627560"/>
              <a:gd name="connsiteY236" fmla="*/ 684178 h 1990725"/>
              <a:gd name="connsiteX237" fmla="*/ 950951 w 4627560"/>
              <a:gd name="connsiteY237" fmla="*/ 684178 h 1990725"/>
              <a:gd name="connsiteX238" fmla="*/ 962528 w 4627560"/>
              <a:gd name="connsiteY238" fmla="*/ 535996 h 1990725"/>
              <a:gd name="connsiteX239" fmla="*/ 573548 w 4627560"/>
              <a:gd name="connsiteY239" fmla="*/ 535996 h 1990725"/>
              <a:gd name="connsiteX240" fmla="*/ 599016 w 4627560"/>
              <a:gd name="connsiteY240" fmla="*/ 535996 h 1990725"/>
              <a:gd name="connsiteX241" fmla="*/ 599016 w 4627560"/>
              <a:gd name="connsiteY241" fmla="*/ 559150 h 1990725"/>
              <a:gd name="connsiteX242" fmla="*/ 573548 w 4627560"/>
              <a:gd name="connsiteY242" fmla="*/ 559150 h 1990725"/>
              <a:gd name="connsiteX243" fmla="*/ 573548 w 4627560"/>
              <a:gd name="connsiteY243" fmla="*/ 535996 h 1990725"/>
              <a:gd name="connsiteX244" fmla="*/ 455465 w 4627560"/>
              <a:gd name="connsiteY244" fmla="*/ 535996 h 1990725"/>
              <a:gd name="connsiteX245" fmla="*/ 480933 w 4627560"/>
              <a:gd name="connsiteY245" fmla="*/ 535996 h 1990725"/>
              <a:gd name="connsiteX246" fmla="*/ 480933 w 4627560"/>
              <a:gd name="connsiteY246" fmla="*/ 614719 h 1990725"/>
              <a:gd name="connsiteX247" fmla="*/ 494826 w 4627560"/>
              <a:gd name="connsiteY247" fmla="*/ 614719 h 1990725"/>
              <a:gd name="connsiteX248" fmla="*/ 520294 w 4627560"/>
              <a:gd name="connsiteY248" fmla="*/ 577673 h 1990725"/>
              <a:gd name="connsiteX249" fmla="*/ 550395 w 4627560"/>
              <a:gd name="connsiteY249" fmla="*/ 577673 h 1990725"/>
              <a:gd name="connsiteX250" fmla="*/ 517978 w 4627560"/>
              <a:gd name="connsiteY250" fmla="*/ 626294 h 1990725"/>
              <a:gd name="connsiteX251" fmla="*/ 555024 w 4627560"/>
              <a:gd name="connsiteY251" fmla="*/ 684178 h 1990725"/>
              <a:gd name="connsiteX252" fmla="*/ 524926 w 4627560"/>
              <a:gd name="connsiteY252" fmla="*/ 684178 h 1990725"/>
              <a:gd name="connsiteX253" fmla="*/ 497142 w 4627560"/>
              <a:gd name="connsiteY253" fmla="*/ 637871 h 1990725"/>
              <a:gd name="connsiteX254" fmla="*/ 480933 w 4627560"/>
              <a:gd name="connsiteY254" fmla="*/ 637871 h 1990725"/>
              <a:gd name="connsiteX255" fmla="*/ 480933 w 4627560"/>
              <a:gd name="connsiteY255" fmla="*/ 684178 h 1990725"/>
              <a:gd name="connsiteX256" fmla="*/ 455465 w 4627560"/>
              <a:gd name="connsiteY256" fmla="*/ 684178 h 1990725"/>
              <a:gd name="connsiteX257" fmla="*/ 455465 w 4627560"/>
              <a:gd name="connsiteY257" fmla="*/ 535996 h 1990725"/>
              <a:gd name="connsiteX258" fmla="*/ 163729 w 4627560"/>
              <a:gd name="connsiteY258" fmla="*/ 535996 h 1990725"/>
              <a:gd name="connsiteX259" fmla="*/ 191513 w 4627560"/>
              <a:gd name="connsiteY259" fmla="*/ 535996 h 1990725"/>
              <a:gd name="connsiteX260" fmla="*/ 221613 w 4627560"/>
              <a:gd name="connsiteY260" fmla="*/ 610087 h 1990725"/>
              <a:gd name="connsiteX261" fmla="*/ 228559 w 4627560"/>
              <a:gd name="connsiteY261" fmla="*/ 630926 h 1990725"/>
              <a:gd name="connsiteX262" fmla="*/ 235505 w 4627560"/>
              <a:gd name="connsiteY262" fmla="*/ 610087 h 1990725"/>
              <a:gd name="connsiteX263" fmla="*/ 265605 w 4627560"/>
              <a:gd name="connsiteY263" fmla="*/ 535996 h 1990725"/>
              <a:gd name="connsiteX264" fmla="*/ 295705 w 4627560"/>
              <a:gd name="connsiteY264" fmla="*/ 535996 h 1990725"/>
              <a:gd name="connsiteX265" fmla="*/ 307282 w 4627560"/>
              <a:gd name="connsiteY265" fmla="*/ 684178 h 1990725"/>
              <a:gd name="connsiteX266" fmla="*/ 279496 w 4627560"/>
              <a:gd name="connsiteY266" fmla="*/ 684178 h 1990725"/>
              <a:gd name="connsiteX267" fmla="*/ 272550 w 4627560"/>
              <a:gd name="connsiteY267" fmla="*/ 600826 h 1990725"/>
              <a:gd name="connsiteX268" fmla="*/ 272550 w 4627560"/>
              <a:gd name="connsiteY268" fmla="*/ 577673 h 1990725"/>
              <a:gd name="connsiteX269" fmla="*/ 265605 w 4627560"/>
              <a:gd name="connsiteY269" fmla="*/ 600826 h 1990725"/>
              <a:gd name="connsiteX270" fmla="*/ 242450 w 4627560"/>
              <a:gd name="connsiteY270" fmla="*/ 658710 h 1990725"/>
              <a:gd name="connsiteX271" fmla="*/ 219298 w 4627560"/>
              <a:gd name="connsiteY271" fmla="*/ 658710 h 1990725"/>
              <a:gd name="connsiteX272" fmla="*/ 196143 w 4627560"/>
              <a:gd name="connsiteY272" fmla="*/ 600826 h 1990725"/>
              <a:gd name="connsiteX273" fmla="*/ 186882 w 4627560"/>
              <a:gd name="connsiteY273" fmla="*/ 577673 h 1990725"/>
              <a:gd name="connsiteX274" fmla="*/ 186882 w 4627560"/>
              <a:gd name="connsiteY274" fmla="*/ 600826 h 1990725"/>
              <a:gd name="connsiteX275" fmla="*/ 179937 w 4627560"/>
              <a:gd name="connsiteY275" fmla="*/ 684178 h 1990725"/>
              <a:gd name="connsiteX276" fmla="*/ 152152 w 4627560"/>
              <a:gd name="connsiteY276" fmla="*/ 684178 h 1990725"/>
              <a:gd name="connsiteX277" fmla="*/ 163729 w 4627560"/>
              <a:gd name="connsiteY277" fmla="*/ 535996 h 1990725"/>
              <a:gd name="connsiteX278" fmla="*/ 3727060 w 4627560"/>
              <a:gd name="connsiteY278" fmla="*/ 397075 h 1990725"/>
              <a:gd name="connsiteX279" fmla="*/ 3696961 w 4627560"/>
              <a:gd name="connsiteY279" fmla="*/ 410966 h 1990725"/>
              <a:gd name="connsiteX280" fmla="*/ 3710853 w 4627560"/>
              <a:gd name="connsiteY280" fmla="*/ 422543 h 1990725"/>
              <a:gd name="connsiteX281" fmla="*/ 3731692 w 4627560"/>
              <a:gd name="connsiteY281" fmla="*/ 399391 h 1990725"/>
              <a:gd name="connsiteX282" fmla="*/ 3731692 w 4627560"/>
              <a:gd name="connsiteY282" fmla="*/ 397075 h 1990725"/>
              <a:gd name="connsiteX283" fmla="*/ 3727060 w 4627560"/>
              <a:gd name="connsiteY283" fmla="*/ 397075 h 1990725"/>
              <a:gd name="connsiteX284" fmla="*/ 485567 w 4627560"/>
              <a:gd name="connsiteY284" fmla="*/ 397075 h 1990725"/>
              <a:gd name="connsiteX285" fmla="*/ 455467 w 4627560"/>
              <a:gd name="connsiteY285" fmla="*/ 410966 h 1990725"/>
              <a:gd name="connsiteX286" fmla="*/ 469360 w 4627560"/>
              <a:gd name="connsiteY286" fmla="*/ 422543 h 1990725"/>
              <a:gd name="connsiteX287" fmla="*/ 490199 w 4627560"/>
              <a:gd name="connsiteY287" fmla="*/ 399391 h 1990725"/>
              <a:gd name="connsiteX288" fmla="*/ 490199 w 4627560"/>
              <a:gd name="connsiteY288" fmla="*/ 397075 h 1990725"/>
              <a:gd name="connsiteX289" fmla="*/ 485567 w 4627560"/>
              <a:gd name="connsiteY289" fmla="*/ 397075 h 1990725"/>
              <a:gd name="connsiteX290" fmla="*/ 3558040 w 4627560"/>
              <a:gd name="connsiteY290" fmla="*/ 355399 h 1990725"/>
              <a:gd name="connsiteX291" fmla="*/ 3532570 w 4627560"/>
              <a:gd name="connsiteY291" fmla="*/ 387813 h 1990725"/>
              <a:gd name="connsiteX292" fmla="*/ 3558040 w 4627560"/>
              <a:gd name="connsiteY292" fmla="*/ 420228 h 1990725"/>
              <a:gd name="connsiteX293" fmla="*/ 3583509 w 4627560"/>
              <a:gd name="connsiteY293" fmla="*/ 387813 h 1990725"/>
              <a:gd name="connsiteX294" fmla="*/ 3558040 w 4627560"/>
              <a:gd name="connsiteY294" fmla="*/ 355399 h 1990725"/>
              <a:gd name="connsiteX295" fmla="*/ 2909739 w 4627560"/>
              <a:gd name="connsiteY295" fmla="*/ 355399 h 1990725"/>
              <a:gd name="connsiteX296" fmla="*/ 2879639 w 4627560"/>
              <a:gd name="connsiteY296" fmla="*/ 387814 h 1990725"/>
              <a:gd name="connsiteX297" fmla="*/ 2909739 w 4627560"/>
              <a:gd name="connsiteY297" fmla="*/ 420228 h 1990725"/>
              <a:gd name="connsiteX298" fmla="*/ 2939839 w 4627560"/>
              <a:gd name="connsiteY298" fmla="*/ 387814 h 1990725"/>
              <a:gd name="connsiteX299" fmla="*/ 2909739 w 4627560"/>
              <a:gd name="connsiteY299" fmla="*/ 355399 h 1990725"/>
              <a:gd name="connsiteX300" fmla="*/ 3294090 w 4627560"/>
              <a:gd name="connsiteY300" fmla="*/ 353083 h 1990725"/>
              <a:gd name="connsiteX301" fmla="*/ 3273251 w 4627560"/>
              <a:gd name="connsiteY301" fmla="*/ 371606 h 1990725"/>
              <a:gd name="connsiteX302" fmla="*/ 3310297 w 4627560"/>
              <a:gd name="connsiteY302" fmla="*/ 371606 h 1990725"/>
              <a:gd name="connsiteX303" fmla="*/ 3294090 w 4627560"/>
              <a:gd name="connsiteY303" fmla="*/ 353083 h 1990725"/>
              <a:gd name="connsiteX304" fmla="*/ 1937291 w 4627560"/>
              <a:gd name="connsiteY304" fmla="*/ 353083 h 1990725"/>
              <a:gd name="connsiteX305" fmla="*/ 1916452 w 4627560"/>
              <a:gd name="connsiteY305" fmla="*/ 371606 h 1990725"/>
              <a:gd name="connsiteX306" fmla="*/ 1953498 w 4627560"/>
              <a:gd name="connsiteY306" fmla="*/ 371606 h 1990725"/>
              <a:gd name="connsiteX307" fmla="*/ 1937291 w 4627560"/>
              <a:gd name="connsiteY307" fmla="*/ 353083 h 1990725"/>
              <a:gd name="connsiteX308" fmla="*/ 2266071 w 4627560"/>
              <a:gd name="connsiteY308" fmla="*/ 322985 h 1990725"/>
              <a:gd name="connsiteX309" fmla="*/ 2310062 w 4627560"/>
              <a:gd name="connsiteY309" fmla="*/ 322985 h 1990725"/>
              <a:gd name="connsiteX310" fmla="*/ 2310062 w 4627560"/>
              <a:gd name="connsiteY310" fmla="*/ 452644 h 1990725"/>
              <a:gd name="connsiteX311" fmla="*/ 2266071 w 4627560"/>
              <a:gd name="connsiteY311" fmla="*/ 452644 h 1990725"/>
              <a:gd name="connsiteX312" fmla="*/ 2266071 w 4627560"/>
              <a:gd name="connsiteY312" fmla="*/ 322985 h 1990725"/>
              <a:gd name="connsiteX313" fmla="*/ 1647875 w 4627560"/>
              <a:gd name="connsiteY313" fmla="*/ 322985 h 1990725"/>
              <a:gd name="connsiteX314" fmla="*/ 1691866 w 4627560"/>
              <a:gd name="connsiteY314" fmla="*/ 322985 h 1990725"/>
              <a:gd name="connsiteX315" fmla="*/ 1691866 w 4627560"/>
              <a:gd name="connsiteY315" fmla="*/ 452644 h 1990725"/>
              <a:gd name="connsiteX316" fmla="*/ 1647875 w 4627560"/>
              <a:gd name="connsiteY316" fmla="*/ 452644 h 1990725"/>
              <a:gd name="connsiteX317" fmla="*/ 1647875 w 4627560"/>
              <a:gd name="connsiteY317" fmla="*/ 322985 h 1990725"/>
              <a:gd name="connsiteX318" fmla="*/ 3379758 w 4627560"/>
              <a:gd name="connsiteY318" fmla="*/ 322984 h 1990725"/>
              <a:gd name="connsiteX319" fmla="*/ 3382074 w 4627560"/>
              <a:gd name="connsiteY319" fmla="*/ 322984 h 1990725"/>
              <a:gd name="connsiteX320" fmla="*/ 3423749 w 4627560"/>
              <a:gd name="connsiteY320" fmla="*/ 322984 h 1990725"/>
              <a:gd name="connsiteX321" fmla="*/ 3423749 w 4627560"/>
              <a:gd name="connsiteY321" fmla="*/ 346139 h 1990725"/>
              <a:gd name="connsiteX322" fmla="*/ 3423749 w 4627560"/>
              <a:gd name="connsiteY322" fmla="*/ 355400 h 1990725"/>
              <a:gd name="connsiteX323" fmla="*/ 3465426 w 4627560"/>
              <a:gd name="connsiteY323" fmla="*/ 322984 h 1990725"/>
              <a:gd name="connsiteX324" fmla="*/ 3470058 w 4627560"/>
              <a:gd name="connsiteY324" fmla="*/ 322984 h 1990725"/>
              <a:gd name="connsiteX325" fmla="*/ 3470058 w 4627560"/>
              <a:gd name="connsiteY325" fmla="*/ 366976 h 1990725"/>
              <a:gd name="connsiteX326" fmla="*/ 3460795 w 4627560"/>
              <a:gd name="connsiteY326" fmla="*/ 366976 h 1990725"/>
              <a:gd name="connsiteX327" fmla="*/ 3426065 w 4627560"/>
              <a:gd name="connsiteY327" fmla="*/ 390130 h 1990725"/>
              <a:gd name="connsiteX328" fmla="*/ 3423749 w 4627560"/>
              <a:gd name="connsiteY328" fmla="*/ 408653 h 1990725"/>
              <a:gd name="connsiteX329" fmla="*/ 3423749 w 4627560"/>
              <a:gd name="connsiteY329" fmla="*/ 452644 h 1990725"/>
              <a:gd name="connsiteX330" fmla="*/ 3379758 w 4627560"/>
              <a:gd name="connsiteY330" fmla="*/ 452644 h 1990725"/>
              <a:gd name="connsiteX331" fmla="*/ 3379758 w 4627560"/>
              <a:gd name="connsiteY331" fmla="*/ 322984 h 1990725"/>
              <a:gd name="connsiteX332" fmla="*/ 2025275 w 4627560"/>
              <a:gd name="connsiteY332" fmla="*/ 322984 h 1990725"/>
              <a:gd name="connsiteX333" fmla="*/ 2027591 w 4627560"/>
              <a:gd name="connsiteY333" fmla="*/ 322984 h 1990725"/>
              <a:gd name="connsiteX334" fmla="*/ 2069266 w 4627560"/>
              <a:gd name="connsiteY334" fmla="*/ 322984 h 1990725"/>
              <a:gd name="connsiteX335" fmla="*/ 2069266 w 4627560"/>
              <a:gd name="connsiteY335" fmla="*/ 346139 h 1990725"/>
              <a:gd name="connsiteX336" fmla="*/ 2069266 w 4627560"/>
              <a:gd name="connsiteY336" fmla="*/ 355400 h 1990725"/>
              <a:gd name="connsiteX337" fmla="*/ 2110943 w 4627560"/>
              <a:gd name="connsiteY337" fmla="*/ 322984 h 1990725"/>
              <a:gd name="connsiteX338" fmla="*/ 2115573 w 4627560"/>
              <a:gd name="connsiteY338" fmla="*/ 322984 h 1990725"/>
              <a:gd name="connsiteX339" fmla="*/ 2115573 w 4627560"/>
              <a:gd name="connsiteY339" fmla="*/ 366976 h 1990725"/>
              <a:gd name="connsiteX340" fmla="*/ 2106312 w 4627560"/>
              <a:gd name="connsiteY340" fmla="*/ 366976 h 1990725"/>
              <a:gd name="connsiteX341" fmla="*/ 2071582 w 4627560"/>
              <a:gd name="connsiteY341" fmla="*/ 390130 h 1990725"/>
              <a:gd name="connsiteX342" fmla="*/ 2069266 w 4627560"/>
              <a:gd name="connsiteY342" fmla="*/ 408653 h 1990725"/>
              <a:gd name="connsiteX343" fmla="*/ 2069266 w 4627560"/>
              <a:gd name="connsiteY343" fmla="*/ 452644 h 1990725"/>
              <a:gd name="connsiteX344" fmla="*/ 2025275 w 4627560"/>
              <a:gd name="connsiteY344" fmla="*/ 452644 h 1990725"/>
              <a:gd name="connsiteX345" fmla="*/ 2025275 w 4627560"/>
              <a:gd name="connsiteY345" fmla="*/ 322984 h 1990725"/>
              <a:gd name="connsiteX346" fmla="*/ 1712702 w 4627560"/>
              <a:gd name="connsiteY346" fmla="*/ 322984 h 1990725"/>
              <a:gd name="connsiteX347" fmla="*/ 1759009 w 4627560"/>
              <a:gd name="connsiteY347" fmla="*/ 322984 h 1990725"/>
              <a:gd name="connsiteX348" fmla="*/ 1779848 w 4627560"/>
              <a:gd name="connsiteY348" fmla="*/ 392446 h 1990725"/>
              <a:gd name="connsiteX349" fmla="*/ 1784478 w 4627560"/>
              <a:gd name="connsiteY349" fmla="*/ 415598 h 1990725"/>
              <a:gd name="connsiteX350" fmla="*/ 1789109 w 4627560"/>
              <a:gd name="connsiteY350" fmla="*/ 392446 h 1990725"/>
              <a:gd name="connsiteX351" fmla="*/ 1809948 w 4627560"/>
              <a:gd name="connsiteY351" fmla="*/ 322984 h 1990725"/>
              <a:gd name="connsiteX352" fmla="*/ 1856255 w 4627560"/>
              <a:gd name="connsiteY352" fmla="*/ 322984 h 1990725"/>
              <a:gd name="connsiteX353" fmla="*/ 1812262 w 4627560"/>
              <a:gd name="connsiteY353" fmla="*/ 454960 h 1990725"/>
              <a:gd name="connsiteX354" fmla="*/ 1759009 w 4627560"/>
              <a:gd name="connsiteY354" fmla="*/ 454960 h 1990725"/>
              <a:gd name="connsiteX355" fmla="*/ 1712702 w 4627560"/>
              <a:gd name="connsiteY355" fmla="*/ 322984 h 1990725"/>
              <a:gd name="connsiteX356" fmla="*/ 304969 w 4627560"/>
              <a:gd name="connsiteY356" fmla="*/ 322984 h 1990725"/>
              <a:gd name="connsiteX357" fmla="*/ 307285 w 4627560"/>
              <a:gd name="connsiteY357" fmla="*/ 322984 h 1990725"/>
              <a:gd name="connsiteX358" fmla="*/ 348960 w 4627560"/>
              <a:gd name="connsiteY358" fmla="*/ 322984 h 1990725"/>
              <a:gd name="connsiteX359" fmla="*/ 348960 w 4627560"/>
              <a:gd name="connsiteY359" fmla="*/ 346139 h 1990725"/>
              <a:gd name="connsiteX360" fmla="*/ 348960 w 4627560"/>
              <a:gd name="connsiteY360" fmla="*/ 355400 h 1990725"/>
              <a:gd name="connsiteX361" fmla="*/ 390637 w 4627560"/>
              <a:gd name="connsiteY361" fmla="*/ 322984 h 1990725"/>
              <a:gd name="connsiteX362" fmla="*/ 395267 w 4627560"/>
              <a:gd name="connsiteY362" fmla="*/ 322984 h 1990725"/>
              <a:gd name="connsiteX363" fmla="*/ 395267 w 4627560"/>
              <a:gd name="connsiteY363" fmla="*/ 366976 h 1990725"/>
              <a:gd name="connsiteX364" fmla="*/ 386005 w 4627560"/>
              <a:gd name="connsiteY364" fmla="*/ 366976 h 1990725"/>
              <a:gd name="connsiteX365" fmla="*/ 351276 w 4627560"/>
              <a:gd name="connsiteY365" fmla="*/ 390130 h 1990725"/>
              <a:gd name="connsiteX366" fmla="*/ 348960 w 4627560"/>
              <a:gd name="connsiteY366" fmla="*/ 408653 h 1990725"/>
              <a:gd name="connsiteX367" fmla="*/ 348960 w 4627560"/>
              <a:gd name="connsiteY367" fmla="*/ 452644 h 1990725"/>
              <a:gd name="connsiteX368" fmla="*/ 304969 w 4627560"/>
              <a:gd name="connsiteY368" fmla="*/ 452644 h 1990725"/>
              <a:gd name="connsiteX369" fmla="*/ 304969 w 4627560"/>
              <a:gd name="connsiteY369" fmla="*/ 322984 h 1990725"/>
              <a:gd name="connsiteX370" fmla="*/ 3893766 w 4627560"/>
              <a:gd name="connsiteY370" fmla="*/ 320668 h 1990725"/>
              <a:gd name="connsiteX371" fmla="*/ 3930813 w 4627560"/>
              <a:gd name="connsiteY371" fmla="*/ 343823 h 1990725"/>
              <a:gd name="connsiteX372" fmla="*/ 3972489 w 4627560"/>
              <a:gd name="connsiteY372" fmla="*/ 320668 h 1990725"/>
              <a:gd name="connsiteX373" fmla="*/ 4014166 w 4627560"/>
              <a:gd name="connsiteY373" fmla="*/ 369291 h 1990725"/>
              <a:gd name="connsiteX374" fmla="*/ 4014166 w 4627560"/>
              <a:gd name="connsiteY374" fmla="*/ 452644 h 1990725"/>
              <a:gd name="connsiteX375" fmla="*/ 3970173 w 4627560"/>
              <a:gd name="connsiteY375" fmla="*/ 452644 h 1990725"/>
              <a:gd name="connsiteX376" fmla="*/ 3970173 w 4627560"/>
              <a:gd name="connsiteY376" fmla="*/ 373921 h 1990725"/>
              <a:gd name="connsiteX377" fmla="*/ 3960912 w 4627560"/>
              <a:gd name="connsiteY377" fmla="*/ 357714 h 1990725"/>
              <a:gd name="connsiteX378" fmla="*/ 3937759 w 4627560"/>
              <a:gd name="connsiteY378" fmla="*/ 383182 h 1990725"/>
              <a:gd name="connsiteX379" fmla="*/ 3937759 w 4627560"/>
              <a:gd name="connsiteY379" fmla="*/ 399391 h 1990725"/>
              <a:gd name="connsiteX380" fmla="*/ 3937759 w 4627560"/>
              <a:gd name="connsiteY380" fmla="*/ 452644 h 1990725"/>
              <a:gd name="connsiteX381" fmla="*/ 3893766 w 4627560"/>
              <a:gd name="connsiteY381" fmla="*/ 452644 h 1990725"/>
              <a:gd name="connsiteX382" fmla="*/ 3893766 w 4627560"/>
              <a:gd name="connsiteY382" fmla="*/ 373921 h 1990725"/>
              <a:gd name="connsiteX383" fmla="*/ 3884505 w 4627560"/>
              <a:gd name="connsiteY383" fmla="*/ 357714 h 1990725"/>
              <a:gd name="connsiteX384" fmla="*/ 3861352 w 4627560"/>
              <a:gd name="connsiteY384" fmla="*/ 380868 h 1990725"/>
              <a:gd name="connsiteX385" fmla="*/ 3859036 w 4627560"/>
              <a:gd name="connsiteY385" fmla="*/ 397075 h 1990725"/>
              <a:gd name="connsiteX386" fmla="*/ 3859036 w 4627560"/>
              <a:gd name="connsiteY386" fmla="*/ 452644 h 1990725"/>
              <a:gd name="connsiteX387" fmla="*/ 3815045 w 4627560"/>
              <a:gd name="connsiteY387" fmla="*/ 452644 h 1990725"/>
              <a:gd name="connsiteX388" fmla="*/ 3815045 w 4627560"/>
              <a:gd name="connsiteY388" fmla="*/ 322984 h 1990725"/>
              <a:gd name="connsiteX389" fmla="*/ 3854406 w 4627560"/>
              <a:gd name="connsiteY389" fmla="*/ 322984 h 1990725"/>
              <a:gd name="connsiteX390" fmla="*/ 3854406 w 4627560"/>
              <a:gd name="connsiteY390" fmla="*/ 334561 h 1990725"/>
              <a:gd name="connsiteX391" fmla="*/ 3854406 w 4627560"/>
              <a:gd name="connsiteY391" fmla="*/ 343823 h 1990725"/>
              <a:gd name="connsiteX392" fmla="*/ 3893766 w 4627560"/>
              <a:gd name="connsiteY392" fmla="*/ 320668 h 1990725"/>
              <a:gd name="connsiteX393" fmla="*/ 3717799 w 4627560"/>
              <a:gd name="connsiteY393" fmla="*/ 320668 h 1990725"/>
              <a:gd name="connsiteX394" fmla="*/ 3777999 w 4627560"/>
              <a:gd name="connsiteY394" fmla="*/ 373921 h 1990725"/>
              <a:gd name="connsiteX395" fmla="*/ 3777999 w 4627560"/>
              <a:gd name="connsiteY395" fmla="*/ 452643 h 1990725"/>
              <a:gd name="connsiteX396" fmla="*/ 3738638 w 4627560"/>
              <a:gd name="connsiteY396" fmla="*/ 452643 h 1990725"/>
              <a:gd name="connsiteX397" fmla="*/ 3738638 w 4627560"/>
              <a:gd name="connsiteY397" fmla="*/ 445697 h 1990725"/>
              <a:gd name="connsiteX398" fmla="*/ 3738638 w 4627560"/>
              <a:gd name="connsiteY398" fmla="*/ 436436 h 1990725"/>
              <a:gd name="connsiteX399" fmla="*/ 3701592 w 4627560"/>
              <a:gd name="connsiteY399" fmla="*/ 454959 h 1990725"/>
              <a:gd name="connsiteX400" fmla="*/ 3657601 w 4627560"/>
              <a:gd name="connsiteY400" fmla="*/ 413282 h 1990725"/>
              <a:gd name="connsiteX401" fmla="*/ 3731692 w 4627560"/>
              <a:gd name="connsiteY401" fmla="*/ 371607 h 1990725"/>
              <a:gd name="connsiteX402" fmla="*/ 3713169 w 4627560"/>
              <a:gd name="connsiteY402" fmla="*/ 355398 h 1990725"/>
              <a:gd name="connsiteX403" fmla="*/ 3678438 w 4627560"/>
              <a:gd name="connsiteY403" fmla="*/ 366975 h 1990725"/>
              <a:gd name="connsiteX404" fmla="*/ 3662231 w 4627560"/>
              <a:gd name="connsiteY404" fmla="*/ 336875 h 1990725"/>
              <a:gd name="connsiteX405" fmla="*/ 3717799 w 4627560"/>
              <a:gd name="connsiteY405" fmla="*/ 320668 h 1990725"/>
              <a:gd name="connsiteX406" fmla="*/ 2187348 w 4627560"/>
              <a:gd name="connsiteY406" fmla="*/ 320668 h 1990725"/>
              <a:gd name="connsiteX407" fmla="*/ 2233655 w 4627560"/>
              <a:gd name="connsiteY407" fmla="*/ 334561 h 1990725"/>
              <a:gd name="connsiteX408" fmla="*/ 2219764 w 4627560"/>
              <a:gd name="connsiteY408" fmla="*/ 366975 h 1990725"/>
              <a:gd name="connsiteX409" fmla="*/ 2189664 w 4627560"/>
              <a:gd name="connsiteY409" fmla="*/ 355398 h 1990725"/>
              <a:gd name="connsiteX410" fmla="*/ 2175771 w 4627560"/>
              <a:gd name="connsiteY410" fmla="*/ 362345 h 1990725"/>
              <a:gd name="connsiteX411" fmla="*/ 2238287 w 4627560"/>
              <a:gd name="connsiteY411" fmla="*/ 415598 h 1990725"/>
              <a:gd name="connsiteX412" fmla="*/ 2185033 w 4627560"/>
              <a:gd name="connsiteY412" fmla="*/ 457275 h 1990725"/>
              <a:gd name="connsiteX413" fmla="*/ 2131780 w 4627560"/>
              <a:gd name="connsiteY413" fmla="*/ 438750 h 1990725"/>
              <a:gd name="connsiteX414" fmla="*/ 2150303 w 4627560"/>
              <a:gd name="connsiteY414" fmla="*/ 408652 h 1990725"/>
              <a:gd name="connsiteX415" fmla="*/ 2182718 w 4627560"/>
              <a:gd name="connsiteY415" fmla="*/ 422543 h 1990725"/>
              <a:gd name="connsiteX416" fmla="*/ 2196610 w 4627560"/>
              <a:gd name="connsiteY416" fmla="*/ 415598 h 1990725"/>
              <a:gd name="connsiteX417" fmla="*/ 2134096 w 4627560"/>
              <a:gd name="connsiteY417" fmla="*/ 360030 h 1990725"/>
              <a:gd name="connsiteX418" fmla="*/ 2187348 w 4627560"/>
              <a:gd name="connsiteY418" fmla="*/ 320668 h 1990725"/>
              <a:gd name="connsiteX419" fmla="*/ 1564521 w 4627560"/>
              <a:gd name="connsiteY419" fmla="*/ 320668 h 1990725"/>
              <a:gd name="connsiteX420" fmla="*/ 1610828 w 4627560"/>
              <a:gd name="connsiteY420" fmla="*/ 369291 h 1990725"/>
              <a:gd name="connsiteX421" fmla="*/ 1610828 w 4627560"/>
              <a:gd name="connsiteY421" fmla="*/ 452644 h 1990725"/>
              <a:gd name="connsiteX422" fmla="*/ 1569152 w 4627560"/>
              <a:gd name="connsiteY422" fmla="*/ 452644 h 1990725"/>
              <a:gd name="connsiteX423" fmla="*/ 1569152 w 4627560"/>
              <a:gd name="connsiteY423" fmla="*/ 376237 h 1990725"/>
              <a:gd name="connsiteX424" fmla="*/ 1555260 w 4627560"/>
              <a:gd name="connsiteY424" fmla="*/ 360030 h 1990725"/>
              <a:gd name="connsiteX425" fmla="*/ 1529791 w 4627560"/>
              <a:gd name="connsiteY425" fmla="*/ 378553 h 1990725"/>
              <a:gd name="connsiteX426" fmla="*/ 1527475 w 4627560"/>
              <a:gd name="connsiteY426" fmla="*/ 394760 h 1990725"/>
              <a:gd name="connsiteX427" fmla="*/ 1527475 w 4627560"/>
              <a:gd name="connsiteY427" fmla="*/ 452644 h 1990725"/>
              <a:gd name="connsiteX428" fmla="*/ 1483484 w 4627560"/>
              <a:gd name="connsiteY428" fmla="*/ 452644 h 1990725"/>
              <a:gd name="connsiteX429" fmla="*/ 1483484 w 4627560"/>
              <a:gd name="connsiteY429" fmla="*/ 322984 h 1990725"/>
              <a:gd name="connsiteX430" fmla="*/ 1522846 w 4627560"/>
              <a:gd name="connsiteY430" fmla="*/ 322984 h 1990725"/>
              <a:gd name="connsiteX431" fmla="*/ 1522846 w 4627560"/>
              <a:gd name="connsiteY431" fmla="*/ 334561 h 1990725"/>
              <a:gd name="connsiteX432" fmla="*/ 1522846 w 4627560"/>
              <a:gd name="connsiteY432" fmla="*/ 343823 h 1990725"/>
              <a:gd name="connsiteX433" fmla="*/ 1564521 w 4627560"/>
              <a:gd name="connsiteY433" fmla="*/ 320668 h 1990725"/>
              <a:gd name="connsiteX434" fmla="*/ 1145442 w 4627560"/>
              <a:gd name="connsiteY434" fmla="*/ 320668 h 1990725"/>
              <a:gd name="connsiteX435" fmla="*/ 1191749 w 4627560"/>
              <a:gd name="connsiteY435" fmla="*/ 334561 h 1990725"/>
              <a:gd name="connsiteX436" fmla="*/ 1175542 w 4627560"/>
              <a:gd name="connsiteY436" fmla="*/ 366975 h 1990725"/>
              <a:gd name="connsiteX437" fmla="*/ 1145442 w 4627560"/>
              <a:gd name="connsiteY437" fmla="*/ 355398 h 1990725"/>
              <a:gd name="connsiteX438" fmla="*/ 1131549 w 4627560"/>
              <a:gd name="connsiteY438" fmla="*/ 362345 h 1990725"/>
              <a:gd name="connsiteX439" fmla="*/ 1194065 w 4627560"/>
              <a:gd name="connsiteY439" fmla="*/ 415598 h 1990725"/>
              <a:gd name="connsiteX440" fmla="*/ 1140811 w 4627560"/>
              <a:gd name="connsiteY440" fmla="*/ 457275 h 1990725"/>
              <a:gd name="connsiteX441" fmla="*/ 1087558 w 4627560"/>
              <a:gd name="connsiteY441" fmla="*/ 438750 h 1990725"/>
              <a:gd name="connsiteX442" fmla="*/ 1108397 w 4627560"/>
              <a:gd name="connsiteY442" fmla="*/ 408652 h 1990725"/>
              <a:gd name="connsiteX443" fmla="*/ 1140811 w 4627560"/>
              <a:gd name="connsiteY443" fmla="*/ 422543 h 1990725"/>
              <a:gd name="connsiteX444" fmla="*/ 1154703 w 4627560"/>
              <a:gd name="connsiteY444" fmla="*/ 415598 h 1990725"/>
              <a:gd name="connsiteX445" fmla="*/ 1092190 w 4627560"/>
              <a:gd name="connsiteY445" fmla="*/ 360030 h 1990725"/>
              <a:gd name="connsiteX446" fmla="*/ 1145442 w 4627560"/>
              <a:gd name="connsiteY446" fmla="*/ 320668 h 1990725"/>
              <a:gd name="connsiteX447" fmla="*/ 1018099 w 4627560"/>
              <a:gd name="connsiteY447" fmla="*/ 320668 h 1990725"/>
              <a:gd name="connsiteX448" fmla="*/ 1062090 w 4627560"/>
              <a:gd name="connsiteY448" fmla="*/ 320668 h 1990725"/>
              <a:gd name="connsiteX449" fmla="*/ 1062090 w 4627560"/>
              <a:gd name="connsiteY449" fmla="*/ 452643 h 1990725"/>
              <a:gd name="connsiteX450" fmla="*/ 1020415 w 4627560"/>
              <a:gd name="connsiteY450" fmla="*/ 452643 h 1990725"/>
              <a:gd name="connsiteX451" fmla="*/ 1020415 w 4627560"/>
              <a:gd name="connsiteY451" fmla="*/ 441066 h 1990725"/>
              <a:gd name="connsiteX452" fmla="*/ 1020415 w 4627560"/>
              <a:gd name="connsiteY452" fmla="*/ 431805 h 1990725"/>
              <a:gd name="connsiteX453" fmla="*/ 978738 w 4627560"/>
              <a:gd name="connsiteY453" fmla="*/ 454959 h 1990725"/>
              <a:gd name="connsiteX454" fmla="*/ 932431 w 4627560"/>
              <a:gd name="connsiteY454" fmla="*/ 406336 h 1990725"/>
              <a:gd name="connsiteX455" fmla="*/ 932431 w 4627560"/>
              <a:gd name="connsiteY455" fmla="*/ 322984 h 1990725"/>
              <a:gd name="connsiteX456" fmla="*/ 976422 w 4627560"/>
              <a:gd name="connsiteY456" fmla="*/ 322984 h 1990725"/>
              <a:gd name="connsiteX457" fmla="*/ 976422 w 4627560"/>
              <a:gd name="connsiteY457" fmla="*/ 399391 h 1990725"/>
              <a:gd name="connsiteX458" fmla="*/ 990315 w 4627560"/>
              <a:gd name="connsiteY458" fmla="*/ 415598 h 1990725"/>
              <a:gd name="connsiteX459" fmla="*/ 1018099 w 4627560"/>
              <a:gd name="connsiteY459" fmla="*/ 378552 h 1990725"/>
              <a:gd name="connsiteX460" fmla="*/ 1018099 w 4627560"/>
              <a:gd name="connsiteY460" fmla="*/ 320668 h 1990725"/>
              <a:gd name="connsiteX461" fmla="*/ 774986 w 4627560"/>
              <a:gd name="connsiteY461" fmla="*/ 320668 h 1990725"/>
              <a:gd name="connsiteX462" fmla="*/ 812032 w 4627560"/>
              <a:gd name="connsiteY462" fmla="*/ 343823 h 1990725"/>
              <a:gd name="connsiteX463" fmla="*/ 853708 w 4627560"/>
              <a:gd name="connsiteY463" fmla="*/ 320668 h 1990725"/>
              <a:gd name="connsiteX464" fmla="*/ 895385 w 4627560"/>
              <a:gd name="connsiteY464" fmla="*/ 369291 h 1990725"/>
              <a:gd name="connsiteX465" fmla="*/ 895385 w 4627560"/>
              <a:gd name="connsiteY465" fmla="*/ 452644 h 1990725"/>
              <a:gd name="connsiteX466" fmla="*/ 851393 w 4627560"/>
              <a:gd name="connsiteY466" fmla="*/ 452644 h 1990725"/>
              <a:gd name="connsiteX467" fmla="*/ 851393 w 4627560"/>
              <a:gd name="connsiteY467" fmla="*/ 373921 h 1990725"/>
              <a:gd name="connsiteX468" fmla="*/ 842131 w 4627560"/>
              <a:gd name="connsiteY468" fmla="*/ 357714 h 1990725"/>
              <a:gd name="connsiteX469" fmla="*/ 818979 w 4627560"/>
              <a:gd name="connsiteY469" fmla="*/ 383182 h 1990725"/>
              <a:gd name="connsiteX470" fmla="*/ 818979 w 4627560"/>
              <a:gd name="connsiteY470" fmla="*/ 399391 h 1990725"/>
              <a:gd name="connsiteX471" fmla="*/ 818979 w 4627560"/>
              <a:gd name="connsiteY471" fmla="*/ 452644 h 1990725"/>
              <a:gd name="connsiteX472" fmla="*/ 774986 w 4627560"/>
              <a:gd name="connsiteY472" fmla="*/ 452644 h 1990725"/>
              <a:gd name="connsiteX473" fmla="*/ 774986 w 4627560"/>
              <a:gd name="connsiteY473" fmla="*/ 373921 h 1990725"/>
              <a:gd name="connsiteX474" fmla="*/ 765725 w 4627560"/>
              <a:gd name="connsiteY474" fmla="*/ 357714 h 1990725"/>
              <a:gd name="connsiteX475" fmla="*/ 742572 w 4627560"/>
              <a:gd name="connsiteY475" fmla="*/ 380868 h 1990725"/>
              <a:gd name="connsiteX476" fmla="*/ 740256 w 4627560"/>
              <a:gd name="connsiteY476" fmla="*/ 397075 h 1990725"/>
              <a:gd name="connsiteX477" fmla="*/ 740256 w 4627560"/>
              <a:gd name="connsiteY477" fmla="*/ 452644 h 1990725"/>
              <a:gd name="connsiteX478" fmla="*/ 696265 w 4627560"/>
              <a:gd name="connsiteY478" fmla="*/ 452644 h 1990725"/>
              <a:gd name="connsiteX479" fmla="*/ 696265 w 4627560"/>
              <a:gd name="connsiteY479" fmla="*/ 322984 h 1990725"/>
              <a:gd name="connsiteX480" fmla="*/ 735627 w 4627560"/>
              <a:gd name="connsiteY480" fmla="*/ 322984 h 1990725"/>
              <a:gd name="connsiteX481" fmla="*/ 735627 w 4627560"/>
              <a:gd name="connsiteY481" fmla="*/ 334561 h 1990725"/>
              <a:gd name="connsiteX482" fmla="*/ 735627 w 4627560"/>
              <a:gd name="connsiteY482" fmla="*/ 343823 h 1990725"/>
              <a:gd name="connsiteX483" fmla="*/ 774986 w 4627560"/>
              <a:gd name="connsiteY483" fmla="*/ 320668 h 1990725"/>
              <a:gd name="connsiteX484" fmla="*/ 615226 w 4627560"/>
              <a:gd name="connsiteY484" fmla="*/ 320668 h 1990725"/>
              <a:gd name="connsiteX485" fmla="*/ 661534 w 4627560"/>
              <a:gd name="connsiteY485" fmla="*/ 334561 h 1990725"/>
              <a:gd name="connsiteX486" fmla="*/ 647642 w 4627560"/>
              <a:gd name="connsiteY486" fmla="*/ 366975 h 1990725"/>
              <a:gd name="connsiteX487" fmla="*/ 617542 w 4627560"/>
              <a:gd name="connsiteY487" fmla="*/ 355398 h 1990725"/>
              <a:gd name="connsiteX488" fmla="*/ 603649 w 4627560"/>
              <a:gd name="connsiteY488" fmla="*/ 362345 h 1990725"/>
              <a:gd name="connsiteX489" fmla="*/ 666165 w 4627560"/>
              <a:gd name="connsiteY489" fmla="*/ 415598 h 1990725"/>
              <a:gd name="connsiteX490" fmla="*/ 612910 w 4627560"/>
              <a:gd name="connsiteY490" fmla="*/ 457275 h 1990725"/>
              <a:gd name="connsiteX491" fmla="*/ 559659 w 4627560"/>
              <a:gd name="connsiteY491" fmla="*/ 438750 h 1990725"/>
              <a:gd name="connsiteX492" fmla="*/ 578181 w 4627560"/>
              <a:gd name="connsiteY492" fmla="*/ 408652 h 1990725"/>
              <a:gd name="connsiteX493" fmla="*/ 610596 w 4627560"/>
              <a:gd name="connsiteY493" fmla="*/ 422543 h 1990725"/>
              <a:gd name="connsiteX494" fmla="*/ 624487 w 4627560"/>
              <a:gd name="connsiteY494" fmla="*/ 415598 h 1990725"/>
              <a:gd name="connsiteX495" fmla="*/ 561974 w 4627560"/>
              <a:gd name="connsiteY495" fmla="*/ 360030 h 1990725"/>
              <a:gd name="connsiteX496" fmla="*/ 615226 w 4627560"/>
              <a:gd name="connsiteY496" fmla="*/ 320668 h 1990725"/>
              <a:gd name="connsiteX497" fmla="*/ 473990 w 4627560"/>
              <a:gd name="connsiteY497" fmla="*/ 320668 h 1990725"/>
              <a:gd name="connsiteX498" fmla="*/ 534191 w 4627560"/>
              <a:gd name="connsiteY498" fmla="*/ 373921 h 1990725"/>
              <a:gd name="connsiteX499" fmla="*/ 534191 w 4627560"/>
              <a:gd name="connsiteY499" fmla="*/ 452643 h 1990725"/>
              <a:gd name="connsiteX500" fmla="*/ 494828 w 4627560"/>
              <a:gd name="connsiteY500" fmla="*/ 452643 h 1990725"/>
              <a:gd name="connsiteX501" fmla="*/ 494828 w 4627560"/>
              <a:gd name="connsiteY501" fmla="*/ 445697 h 1990725"/>
              <a:gd name="connsiteX502" fmla="*/ 494828 w 4627560"/>
              <a:gd name="connsiteY502" fmla="*/ 436436 h 1990725"/>
              <a:gd name="connsiteX503" fmla="*/ 457784 w 4627560"/>
              <a:gd name="connsiteY503" fmla="*/ 454959 h 1990725"/>
              <a:gd name="connsiteX504" fmla="*/ 413792 w 4627560"/>
              <a:gd name="connsiteY504" fmla="*/ 413282 h 1990725"/>
              <a:gd name="connsiteX505" fmla="*/ 487882 w 4627560"/>
              <a:gd name="connsiteY505" fmla="*/ 371607 h 1990725"/>
              <a:gd name="connsiteX506" fmla="*/ 469360 w 4627560"/>
              <a:gd name="connsiteY506" fmla="*/ 355398 h 1990725"/>
              <a:gd name="connsiteX507" fmla="*/ 434629 w 4627560"/>
              <a:gd name="connsiteY507" fmla="*/ 366975 h 1990725"/>
              <a:gd name="connsiteX508" fmla="*/ 418422 w 4627560"/>
              <a:gd name="connsiteY508" fmla="*/ 336875 h 1990725"/>
              <a:gd name="connsiteX509" fmla="*/ 473990 w 4627560"/>
              <a:gd name="connsiteY509" fmla="*/ 320668 h 1990725"/>
              <a:gd name="connsiteX510" fmla="*/ 3291774 w 4627560"/>
              <a:gd name="connsiteY510" fmla="*/ 318353 h 1990725"/>
              <a:gd name="connsiteX511" fmla="*/ 3351972 w 4627560"/>
              <a:gd name="connsiteY511" fmla="*/ 380867 h 1990725"/>
              <a:gd name="connsiteX512" fmla="*/ 3351972 w 4627560"/>
              <a:gd name="connsiteY512" fmla="*/ 394760 h 1990725"/>
              <a:gd name="connsiteX513" fmla="*/ 3268619 w 4627560"/>
              <a:gd name="connsiteY513" fmla="*/ 394760 h 1990725"/>
              <a:gd name="connsiteX514" fmla="*/ 3298719 w 4627560"/>
              <a:gd name="connsiteY514" fmla="*/ 417913 h 1990725"/>
              <a:gd name="connsiteX515" fmla="*/ 3335765 w 4627560"/>
              <a:gd name="connsiteY515" fmla="*/ 404021 h 1990725"/>
              <a:gd name="connsiteX516" fmla="*/ 3351972 w 4627560"/>
              <a:gd name="connsiteY516" fmla="*/ 434121 h 1990725"/>
              <a:gd name="connsiteX517" fmla="*/ 3296404 w 4627560"/>
              <a:gd name="connsiteY517" fmla="*/ 452644 h 1990725"/>
              <a:gd name="connsiteX518" fmla="*/ 3224628 w 4627560"/>
              <a:gd name="connsiteY518" fmla="*/ 383183 h 1990725"/>
              <a:gd name="connsiteX519" fmla="*/ 3291774 w 4627560"/>
              <a:gd name="connsiteY519" fmla="*/ 318353 h 1990725"/>
              <a:gd name="connsiteX520" fmla="*/ 2909739 w 4627560"/>
              <a:gd name="connsiteY520" fmla="*/ 318353 h 1990725"/>
              <a:gd name="connsiteX521" fmla="*/ 2983830 w 4627560"/>
              <a:gd name="connsiteY521" fmla="*/ 387814 h 1990725"/>
              <a:gd name="connsiteX522" fmla="*/ 2909739 w 4627560"/>
              <a:gd name="connsiteY522" fmla="*/ 454958 h 1990725"/>
              <a:gd name="connsiteX523" fmla="*/ 2835648 w 4627560"/>
              <a:gd name="connsiteY523" fmla="*/ 387814 h 1990725"/>
              <a:gd name="connsiteX524" fmla="*/ 2909739 w 4627560"/>
              <a:gd name="connsiteY524" fmla="*/ 318353 h 1990725"/>
              <a:gd name="connsiteX525" fmla="*/ 2439724 w 4627560"/>
              <a:gd name="connsiteY525" fmla="*/ 318353 h 1990725"/>
              <a:gd name="connsiteX526" fmla="*/ 2490663 w 4627560"/>
              <a:gd name="connsiteY526" fmla="*/ 318353 h 1990725"/>
              <a:gd name="connsiteX527" fmla="*/ 2509185 w 4627560"/>
              <a:gd name="connsiteY527" fmla="*/ 378553 h 1990725"/>
              <a:gd name="connsiteX528" fmla="*/ 2513815 w 4627560"/>
              <a:gd name="connsiteY528" fmla="*/ 399390 h 1990725"/>
              <a:gd name="connsiteX529" fmla="*/ 2518447 w 4627560"/>
              <a:gd name="connsiteY529" fmla="*/ 380867 h 1990725"/>
              <a:gd name="connsiteX530" fmla="*/ 2534654 w 4627560"/>
              <a:gd name="connsiteY530" fmla="*/ 320669 h 1990725"/>
              <a:gd name="connsiteX531" fmla="*/ 2583277 w 4627560"/>
              <a:gd name="connsiteY531" fmla="*/ 320669 h 1990725"/>
              <a:gd name="connsiteX532" fmla="*/ 2530022 w 4627560"/>
              <a:gd name="connsiteY532" fmla="*/ 466536 h 1990725"/>
              <a:gd name="connsiteX533" fmla="*/ 2474454 w 4627560"/>
              <a:gd name="connsiteY533" fmla="*/ 505897 h 1990725"/>
              <a:gd name="connsiteX534" fmla="*/ 2444354 w 4627560"/>
              <a:gd name="connsiteY534" fmla="*/ 496636 h 1990725"/>
              <a:gd name="connsiteX535" fmla="*/ 2458247 w 4627560"/>
              <a:gd name="connsiteY535" fmla="*/ 464220 h 1990725"/>
              <a:gd name="connsiteX536" fmla="*/ 2472138 w 4627560"/>
              <a:gd name="connsiteY536" fmla="*/ 468852 h 1990725"/>
              <a:gd name="connsiteX537" fmla="*/ 2492977 w 4627560"/>
              <a:gd name="connsiteY537" fmla="*/ 454959 h 1990725"/>
              <a:gd name="connsiteX538" fmla="*/ 2495293 w 4627560"/>
              <a:gd name="connsiteY538" fmla="*/ 448013 h 1990725"/>
              <a:gd name="connsiteX539" fmla="*/ 2439724 w 4627560"/>
              <a:gd name="connsiteY539" fmla="*/ 318353 h 1990725"/>
              <a:gd name="connsiteX540" fmla="*/ 1937291 w 4627560"/>
              <a:gd name="connsiteY540" fmla="*/ 318353 h 1990725"/>
              <a:gd name="connsiteX541" fmla="*/ 1997489 w 4627560"/>
              <a:gd name="connsiteY541" fmla="*/ 380867 h 1990725"/>
              <a:gd name="connsiteX542" fmla="*/ 1997489 w 4627560"/>
              <a:gd name="connsiteY542" fmla="*/ 394760 h 1990725"/>
              <a:gd name="connsiteX543" fmla="*/ 1914136 w 4627560"/>
              <a:gd name="connsiteY543" fmla="*/ 394760 h 1990725"/>
              <a:gd name="connsiteX544" fmla="*/ 1944236 w 4627560"/>
              <a:gd name="connsiteY544" fmla="*/ 417913 h 1990725"/>
              <a:gd name="connsiteX545" fmla="*/ 1981282 w 4627560"/>
              <a:gd name="connsiteY545" fmla="*/ 404021 h 1990725"/>
              <a:gd name="connsiteX546" fmla="*/ 1997489 w 4627560"/>
              <a:gd name="connsiteY546" fmla="*/ 434121 h 1990725"/>
              <a:gd name="connsiteX547" fmla="*/ 1941921 w 4627560"/>
              <a:gd name="connsiteY547" fmla="*/ 452644 h 1990725"/>
              <a:gd name="connsiteX548" fmla="*/ 1870145 w 4627560"/>
              <a:gd name="connsiteY548" fmla="*/ 383183 h 1990725"/>
              <a:gd name="connsiteX549" fmla="*/ 1937291 w 4627560"/>
              <a:gd name="connsiteY549" fmla="*/ 318353 h 1990725"/>
              <a:gd name="connsiteX550" fmla="*/ 2717566 w 4627560"/>
              <a:gd name="connsiteY550" fmla="*/ 309092 h 1990725"/>
              <a:gd name="connsiteX551" fmla="*/ 2717566 w 4627560"/>
              <a:gd name="connsiteY551" fmla="*/ 353083 h 1990725"/>
              <a:gd name="connsiteX552" fmla="*/ 2736089 w 4627560"/>
              <a:gd name="connsiteY552" fmla="*/ 353083 h 1990725"/>
              <a:gd name="connsiteX553" fmla="*/ 2759241 w 4627560"/>
              <a:gd name="connsiteY553" fmla="*/ 329930 h 1990725"/>
              <a:gd name="connsiteX554" fmla="*/ 2731457 w 4627560"/>
              <a:gd name="connsiteY554" fmla="*/ 309092 h 1990725"/>
              <a:gd name="connsiteX555" fmla="*/ 2717566 w 4627560"/>
              <a:gd name="connsiteY555" fmla="*/ 309092 h 1990725"/>
              <a:gd name="connsiteX556" fmla="*/ 3132014 w 4627560"/>
              <a:gd name="connsiteY556" fmla="*/ 288253 h 1990725"/>
              <a:gd name="connsiteX557" fmla="*/ 3173691 w 4627560"/>
              <a:gd name="connsiteY557" fmla="*/ 288253 h 1990725"/>
              <a:gd name="connsiteX558" fmla="*/ 3173691 w 4627560"/>
              <a:gd name="connsiteY558" fmla="*/ 325299 h 1990725"/>
              <a:gd name="connsiteX559" fmla="*/ 3201475 w 4627560"/>
              <a:gd name="connsiteY559" fmla="*/ 325299 h 1990725"/>
              <a:gd name="connsiteX560" fmla="*/ 3201475 w 4627560"/>
              <a:gd name="connsiteY560" fmla="*/ 360029 h 1990725"/>
              <a:gd name="connsiteX561" fmla="*/ 3173691 w 4627560"/>
              <a:gd name="connsiteY561" fmla="*/ 360029 h 1990725"/>
              <a:gd name="connsiteX562" fmla="*/ 3173691 w 4627560"/>
              <a:gd name="connsiteY562" fmla="*/ 399390 h 1990725"/>
              <a:gd name="connsiteX563" fmla="*/ 3196844 w 4627560"/>
              <a:gd name="connsiteY563" fmla="*/ 415597 h 1990725"/>
              <a:gd name="connsiteX564" fmla="*/ 3203791 w 4627560"/>
              <a:gd name="connsiteY564" fmla="*/ 415597 h 1990725"/>
              <a:gd name="connsiteX565" fmla="*/ 3203791 w 4627560"/>
              <a:gd name="connsiteY565" fmla="*/ 454958 h 1990725"/>
              <a:gd name="connsiteX566" fmla="*/ 3192214 w 4627560"/>
              <a:gd name="connsiteY566" fmla="*/ 454958 h 1990725"/>
              <a:gd name="connsiteX567" fmla="*/ 3129698 w 4627560"/>
              <a:gd name="connsiteY567" fmla="*/ 406336 h 1990725"/>
              <a:gd name="connsiteX568" fmla="*/ 3129698 w 4627560"/>
              <a:gd name="connsiteY568" fmla="*/ 360029 h 1990725"/>
              <a:gd name="connsiteX569" fmla="*/ 3113491 w 4627560"/>
              <a:gd name="connsiteY569" fmla="*/ 360029 h 1990725"/>
              <a:gd name="connsiteX570" fmla="*/ 3113491 w 4627560"/>
              <a:gd name="connsiteY570" fmla="*/ 325299 h 1990725"/>
              <a:gd name="connsiteX571" fmla="*/ 3132014 w 4627560"/>
              <a:gd name="connsiteY571" fmla="*/ 325299 h 1990725"/>
              <a:gd name="connsiteX572" fmla="*/ 3132014 w 4627560"/>
              <a:gd name="connsiteY572" fmla="*/ 288253 h 1990725"/>
              <a:gd name="connsiteX573" fmla="*/ 3020878 w 4627560"/>
              <a:gd name="connsiteY573" fmla="*/ 288253 h 1990725"/>
              <a:gd name="connsiteX574" fmla="*/ 3062555 w 4627560"/>
              <a:gd name="connsiteY574" fmla="*/ 288253 h 1990725"/>
              <a:gd name="connsiteX575" fmla="*/ 3062555 w 4627560"/>
              <a:gd name="connsiteY575" fmla="*/ 325299 h 1990725"/>
              <a:gd name="connsiteX576" fmla="*/ 3090339 w 4627560"/>
              <a:gd name="connsiteY576" fmla="*/ 325299 h 1990725"/>
              <a:gd name="connsiteX577" fmla="*/ 3090339 w 4627560"/>
              <a:gd name="connsiteY577" fmla="*/ 360029 h 1990725"/>
              <a:gd name="connsiteX578" fmla="*/ 3062555 w 4627560"/>
              <a:gd name="connsiteY578" fmla="*/ 360029 h 1990725"/>
              <a:gd name="connsiteX579" fmla="*/ 3062555 w 4627560"/>
              <a:gd name="connsiteY579" fmla="*/ 399390 h 1990725"/>
              <a:gd name="connsiteX580" fmla="*/ 3085708 w 4627560"/>
              <a:gd name="connsiteY580" fmla="*/ 415597 h 1990725"/>
              <a:gd name="connsiteX581" fmla="*/ 3092655 w 4627560"/>
              <a:gd name="connsiteY581" fmla="*/ 415597 h 1990725"/>
              <a:gd name="connsiteX582" fmla="*/ 3092655 w 4627560"/>
              <a:gd name="connsiteY582" fmla="*/ 454958 h 1990725"/>
              <a:gd name="connsiteX583" fmla="*/ 3081078 w 4627560"/>
              <a:gd name="connsiteY583" fmla="*/ 454958 h 1990725"/>
              <a:gd name="connsiteX584" fmla="*/ 3018562 w 4627560"/>
              <a:gd name="connsiteY584" fmla="*/ 406336 h 1990725"/>
              <a:gd name="connsiteX585" fmla="*/ 3018562 w 4627560"/>
              <a:gd name="connsiteY585" fmla="*/ 360029 h 1990725"/>
              <a:gd name="connsiteX586" fmla="*/ 3002355 w 4627560"/>
              <a:gd name="connsiteY586" fmla="*/ 360029 h 1990725"/>
              <a:gd name="connsiteX587" fmla="*/ 3002355 w 4627560"/>
              <a:gd name="connsiteY587" fmla="*/ 325299 h 1990725"/>
              <a:gd name="connsiteX588" fmla="*/ 3020878 w 4627560"/>
              <a:gd name="connsiteY588" fmla="*/ 325299 h 1990725"/>
              <a:gd name="connsiteX589" fmla="*/ 3020878 w 4627560"/>
              <a:gd name="connsiteY589" fmla="*/ 288253 h 1990725"/>
              <a:gd name="connsiteX590" fmla="*/ 2358685 w 4627560"/>
              <a:gd name="connsiteY590" fmla="*/ 288253 h 1990725"/>
              <a:gd name="connsiteX591" fmla="*/ 2400360 w 4627560"/>
              <a:gd name="connsiteY591" fmla="*/ 288253 h 1990725"/>
              <a:gd name="connsiteX592" fmla="*/ 2400360 w 4627560"/>
              <a:gd name="connsiteY592" fmla="*/ 325299 h 1990725"/>
              <a:gd name="connsiteX593" fmla="*/ 2428146 w 4627560"/>
              <a:gd name="connsiteY593" fmla="*/ 325299 h 1990725"/>
              <a:gd name="connsiteX594" fmla="*/ 2428146 w 4627560"/>
              <a:gd name="connsiteY594" fmla="*/ 360029 h 1990725"/>
              <a:gd name="connsiteX595" fmla="*/ 2400360 w 4627560"/>
              <a:gd name="connsiteY595" fmla="*/ 360029 h 1990725"/>
              <a:gd name="connsiteX596" fmla="*/ 2400360 w 4627560"/>
              <a:gd name="connsiteY596" fmla="*/ 399390 h 1990725"/>
              <a:gd name="connsiteX597" fmla="*/ 2423515 w 4627560"/>
              <a:gd name="connsiteY597" fmla="*/ 415597 h 1990725"/>
              <a:gd name="connsiteX598" fmla="*/ 2430460 w 4627560"/>
              <a:gd name="connsiteY598" fmla="*/ 415597 h 1990725"/>
              <a:gd name="connsiteX599" fmla="*/ 2430460 w 4627560"/>
              <a:gd name="connsiteY599" fmla="*/ 454958 h 1990725"/>
              <a:gd name="connsiteX600" fmla="*/ 2418885 w 4627560"/>
              <a:gd name="connsiteY600" fmla="*/ 454958 h 1990725"/>
              <a:gd name="connsiteX601" fmla="*/ 2356369 w 4627560"/>
              <a:gd name="connsiteY601" fmla="*/ 406336 h 1990725"/>
              <a:gd name="connsiteX602" fmla="*/ 2356369 w 4627560"/>
              <a:gd name="connsiteY602" fmla="*/ 360029 h 1990725"/>
              <a:gd name="connsiteX603" fmla="*/ 2340162 w 4627560"/>
              <a:gd name="connsiteY603" fmla="*/ 360029 h 1990725"/>
              <a:gd name="connsiteX604" fmla="*/ 2340162 w 4627560"/>
              <a:gd name="connsiteY604" fmla="*/ 325299 h 1990725"/>
              <a:gd name="connsiteX605" fmla="*/ 2358685 w 4627560"/>
              <a:gd name="connsiteY605" fmla="*/ 325299 h 1990725"/>
              <a:gd name="connsiteX606" fmla="*/ 2358685 w 4627560"/>
              <a:gd name="connsiteY606" fmla="*/ 288253 h 1990725"/>
              <a:gd name="connsiteX607" fmla="*/ 2673575 w 4627560"/>
              <a:gd name="connsiteY607" fmla="*/ 272046 h 1990725"/>
              <a:gd name="connsiteX608" fmla="*/ 2733773 w 4627560"/>
              <a:gd name="connsiteY608" fmla="*/ 272046 h 1990725"/>
              <a:gd name="connsiteX609" fmla="*/ 2768504 w 4627560"/>
              <a:gd name="connsiteY609" fmla="*/ 276678 h 1990725"/>
              <a:gd name="connsiteX610" fmla="*/ 2803234 w 4627560"/>
              <a:gd name="connsiteY610" fmla="*/ 329930 h 1990725"/>
              <a:gd name="connsiteX611" fmla="*/ 2775450 w 4627560"/>
              <a:gd name="connsiteY611" fmla="*/ 378553 h 1990725"/>
              <a:gd name="connsiteX612" fmla="*/ 2782396 w 4627560"/>
              <a:gd name="connsiteY612" fmla="*/ 390128 h 1990725"/>
              <a:gd name="connsiteX613" fmla="*/ 2819441 w 4627560"/>
              <a:gd name="connsiteY613" fmla="*/ 452644 h 1990725"/>
              <a:gd name="connsiteX614" fmla="*/ 2770819 w 4627560"/>
              <a:gd name="connsiteY614" fmla="*/ 452644 h 1990725"/>
              <a:gd name="connsiteX615" fmla="*/ 2738405 w 4627560"/>
              <a:gd name="connsiteY615" fmla="*/ 390128 h 1990725"/>
              <a:gd name="connsiteX616" fmla="*/ 2717566 w 4627560"/>
              <a:gd name="connsiteY616" fmla="*/ 390128 h 1990725"/>
              <a:gd name="connsiteX617" fmla="*/ 2717566 w 4627560"/>
              <a:gd name="connsiteY617" fmla="*/ 452644 h 1990725"/>
              <a:gd name="connsiteX618" fmla="*/ 2673575 w 4627560"/>
              <a:gd name="connsiteY618" fmla="*/ 452644 h 1990725"/>
              <a:gd name="connsiteX619" fmla="*/ 2673575 w 4627560"/>
              <a:gd name="connsiteY619" fmla="*/ 272046 h 1990725"/>
              <a:gd name="connsiteX620" fmla="*/ 2268387 w 4627560"/>
              <a:gd name="connsiteY620" fmla="*/ 272046 h 1990725"/>
              <a:gd name="connsiteX621" fmla="*/ 2312378 w 4627560"/>
              <a:gd name="connsiteY621" fmla="*/ 272046 h 1990725"/>
              <a:gd name="connsiteX622" fmla="*/ 2312378 w 4627560"/>
              <a:gd name="connsiteY622" fmla="*/ 306776 h 1990725"/>
              <a:gd name="connsiteX623" fmla="*/ 2268387 w 4627560"/>
              <a:gd name="connsiteY623" fmla="*/ 306776 h 1990725"/>
              <a:gd name="connsiteX624" fmla="*/ 2268387 w 4627560"/>
              <a:gd name="connsiteY624" fmla="*/ 272046 h 1990725"/>
              <a:gd name="connsiteX625" fmla="*/ 1650191 w 4627560"/>
              <a:gd name="connsiteY625" fmla="*/ 272046 h 1990725"/>
              <a:gd name="connsiteX626" fmla="*/ 1694182 w 4627560"/>
              <a:gd name="connsiteY626" fmla="*/ 272046 h 1990725"/>
              <a:gd name="connsiteX627" fmla="*/ 1694182 w 4627560"/>
              <a:gd name="connsiteY627" fmla="*/ 306776 h 1990725"/>
              <a:gd name="connsiteX628" fmla="*/ 1650191 w 4627560"/>
              <a:gd name="connsiteY628" fmla="*/ 306776 h 1990725"/>
              <a:gd name="connsiteX629" fmla="*/ 1650191 w 4627560"/>
              <a:gd name="connsiteY629" fmla="*/ 272046 h 1990725"/>
              <a:gd name="connsiteX630" fmla="*/ 1288995 w 4627560"/>
              <a:gd name="connsiteY630" fmla="*/ 272046 h 1990725"/>
              <a:gd name="connsiteX631" fmla="*/ 1332986 w 4627560"/>
              <a:gd name="connsiteY631" fmla="*/ 272046 h 1990725"/>
              <a:gd name="connsiteX632" fmla="*/ 1332986 w 4627560"/>
              <a:gd name="connsiteY632" fmla="*/ 387815 h 1990725"/>
              <a:gd name="connsiteX633" fmla="*/ 1365402 w 4627560"/>
              <a:gd name="connsiteY633" fmla="*/ 417913 h 1990725"/>
              <a:gd name="connsiteX634" fmla="*/ 1397817 w 4627560"/>
              <a:gd name="connsiteY634" fmla="*/ 387815 h 1990725"/>
              <a:gd name="connsiteX635" fmla="*/ 1397817 w 4627560"/>
              <a:gd name="connsiteY635" fmla="*/ 272046 h 1990725"/>
              <a:gd name="connsiteX636" fmla="*/ 1441809 w 4627560"/>
              <a:gd name="connsiteY636" fmla="*/ 272046 h 1990725"/>
              <a:gd name="connsiteX637" fmla="*/ 1441809 w 4627560"/>
              <a:gd name="connsiteY637" fmla="*/ 387815 h 1990725"/>
              <a:gd name="connsiteX638" fmla="*/ 1365402 w 4627560"/>
              <a:gd name="connsiteY638" fmla="*/ 457274 h 1990725"/>
              <a:gd name="connsiteX639" fmla="*/ 1288995 w 4627560"/>
              <a:gd name="connsiteY639" fmla="*/ 387815 h 1990725"/>
              <a:gd name="connsiteX640" fmla="*/ 1288995 w 4627560"/>
              <a:gd name="connsiteY640" fmla="*/ 272046 h 1990725"/>
              <a:gd name="connsiteX641" fmla="*/ 156786 w 4627560"/>
              <a:gd name="connsiteY641" fmla="*/ 272046 h 1990725"/>
              <a:gd name="connsiteX642" fmla="*/ 270239 w 4627560"/>
              <a:gd name="connsiteY642" fmla="*/ 272046 h 1990725"/>
              <a:gd name="connsiteX643" fmla="*/ 270239 w 4627560"/>
              <a:gd name="connsiteY643" fmla="*/ 311407 h 1990725"/>
              <a:gd name="connsiteX644" fmla="*/ 200777 w 4627560"/>
              <a:gd name="connsiteY644" fmla="*/ 311407 h 1990725"/>
              <a:gd name="connsiteX645" fmla="*/ 200777 w 4627560"/>
              <a:gd name="connsiteY645" fmla="*/ 343821 h 1990725"/>
              <a:gd name="connsiteX646" fmla="*/ 256346 w 4627560"/>
              <a:gd name="connsiteY646" fmla="*/ 343821 h 1990725"/>
              <a:gd name="connsiteX647" fmla="*/ 256346 w 4627560"/>
              <a:gd name="connsiteY647" fmla="*/ 383183 h 1990725"/>
              <a:gd name="connsiteX648" fmla="*/ 200777 w 4627560"/>
              <a:gd name="connsiteY648" fmla="*/ 383183 h 1990725"/>
              <a:gd name="connsiteX649" fmla="*/ 200777 w 4627560"/>
              <a:gd name="connsiteY649" fmla="*/ 417912 h 1990725"/>
              <a:gd name="connsiteX650" fmla="*/ 274869 w 4627560"/>
              <a:gd name="connsiteY650" fmla="*/ 417912 h 1990725"/>
              <a:gd name="connsiteX651" fmla="*/ 274869 w 4627560"/>
              <a:gd name="connsiteY651" fmla="*/ 452644 h 1990725"/>
              <a:gd name="connsiteX652" fmla="*/ 156786 w 4627560"/>
              <a:gd name="connsiteY652" fmla="*/ 452644 h 1990725"/>
              <a:gd name="connsiteX653" fmla="*/ 156786 w 4627560"/>
              <a:gd name="connsiteY653" fmla="*/ 272046 h 1990725"/>
              <a:gd name="connsiteX654" fmla="*/ 3583509 w 4627560"/>
              <a:gd name="connsiteY654" fmla="*/ 269730 h 1990725"/>
              <a:gd name="connsiteX655" fmla="*/ 3627500 w 4627560"/>
              <a:gd name="connsiteY655" fmla="*/ 269730 h 1990725"/>
              <a:gd name="connsiteX656" fmla="*/ 3627500 w 4627560"/>
              <a:gd name="connsiteY656" fmla="*/ 452644 h 1990725"/>
              <a:gd name="connsiteX657" fmla="*/ 3585825 w 4627560"/>
              <a:gd name="connsiteY657" fmla="*/ 452644 h 1990725"/>
              <a:gd name="connsiteX658" fmla="*/ 3585825 w 4627560"/>
              <a:gd name="connsiteY658" fmla="*/ 443383 h 1990725"/>
              <a:gd name="connsiteX659" fmla="*/ 3585825 w 4627560"/>
              <a:gd name="connsiteY659" fmla="*/ 436435 h 1990725"/>
              <a:gd name="connsiteX660" fmla="*/ 3548779 w 4627560"/>
              <a:gd name="connsiteY660" fmla="*/ 454958 h 1990725"/>
              <a:gd name="connsiteX661" fmla="*/ 3488579 w 4627560"/>
              <a:gd name="connsiteY661" fmla="*/ 385499 h 1990725"/>
              <a:gd name="connsiteX662" fmla="*/ 3548779 w 4627560"/>
              <a:gd name="connsiteY662" fmla="*/ 318353 h 1990725"/>
              <a:gd name="connsiteX663" fmla="*/ 3583509 w 4627560"/>
              <a:gd name="connsiteY663" fmla="*/ 329930 h 1990725"/>
              <a:gd name="connsiteX664" fmla="*/ 3583509 w 4627560"/>
              <a:gd name="connsiteY664" fmla="*/ 322983 h 1990725"/>
              <a:gd name="connsiteX665" fmla="*/ 3583509 w 4627560"/>
              <a:gd name="connsiteY665" fmla="*/ 269730 h 1990725"/>
              <a:gd name="connsiteX666" fmla="*/ 4295483 w 4627560"/>
              <a:gd name="connsiteY666" fmla="*/ 60763 h 1990725"/>
              <a:gd name="connsiteX667" fmla="*/ 4295483 w 4627560"/>
              <a:gd name="connsiteY667" fmla="*/ 1124793 h 1990725"/>
              <a:gd name="connsiteX668" fmla="*/ 4295483 w 4627560"/>
              <a:gd name="connsiteY668" fmla="*/ 60763 h 1990725"/>
              <a:gd name="connsiteX669" fmla="*/ 0 w 4627560"/>
              <a:gd name="connsiteY669" fmla="*/ 1990725 h 1990725"/>
              <a:gd name="connsiteX670" fmla="*/ 4627560 w 4627560"/>
              <a:gd name="connsiteY670" fmla="*/ 0 h 1990725"/>
              <a:gd name="connsiteX671" fmla="*/ 4627560 w 4627560"/>
              <a:gd name="connsiteY671" fmla="*/ 1990725 h 1990725"/>
              <a:gd name="connsiteX672" fmla="*/ 0 w 4627560"/>
              <a:gd name="connsiteY672" fmla="*/ 1990725 h 1990725"/>
              <a:gd name="connsiteX0" fmla="*/ 1853937 w 4627560"/>
              <a:gd name="connsiteY0" fmla="*/ 635556 h 1990725"/>
              <a:gd name="connsiteX1" fmla="*/ 1819207 w 4627560"/>
              <a:gd name="connsiteY1" fmla="*/ 651765 h 1990725"/>
              <a:gd name="connsiteX2" fmla="*/ 1835414 w 4627560"/>
              <a:gd name="connsiteY2" fmla="*/ 665656 h 1990725"/>
              <a:gd name="connsiteX3" fmla="*/ 1858569 w 4627560"/>
              <a:gd name="connsiteY3" fmla="*/ 637872 h 1990725"/>
              <a:gd name="connsiteX4" fmla="*/ 1858569 w 4627560"/>
              <a:gd name="connsiteY4" fmla="*/ 635556 h 1990725"/>
              <a:gd name="connsiteX5" fmla="*/ 1853937 w 4627560"/>
              <a:gd name="connsiteY5" fmla="*/ 635556 h 1990725"/>
              <a:gd name="connsiteX6" fmla="*/ 392950 w 4627560"/>
              <a:gd name="connsiteY6" fmla="*/ 635556 h 1990725"/>
              <a:gd name="connsiteX7" fmla="*/ 358220 w 4627560"/>
              <a:gd name="connsiteY7" fmla="*/ 651765 h 1990725"/>
              <a:gd name="connsiteX8" fmla="*/ 374427 w 4627560"/>
              <a:gd name="connsiteY8" fmla="*/ 665656 h 1990725"/>
              <a:gd name="connsiteX9" fmla="*/ 397582 w 4627560"/>
              <a:gd name="connsiteY9" fmla="*/ 637872 h 1990725"/>
              <a:gd name="connsiteX10" fmla="*/ 397582 w 4627560"/>
              <a:gd name="connsiteY10" fmla="*/ 635556 h 1990725"/>
              <a:gd name="connsiteX11" fmla="*/ 392950 w 4627560"/>
              <a:gd name="connsiteY11" fmla="*/ 635556 h 1990725"/>
              <a:gd name="connsiteX12" fmla="*/ 1379291 w 4627560"/>
              <a:gd name="connsiteY12" fmla="*/ 600826 h 1990725"/>
              <a:gd name="connsiteX13" fmla="*/ 1351506 w 4627560"/>
              <a:gd name="connsiteY13" fmla="*/ 633242 h 1990725"/>
              <a:gd name="connsiteX14" fmla="*/ 1376975 w 4627560"/>
              <a:gd name="connsiteY14" fmla="*/ 665656 h 1990725"/>
              <a:gd name="connsiteX15" fmla="*/ 1404759 w 4627560"/>
              <a:gd name="connsiteY15" fmla="*/ 633242 h 1990725"/>
              <a:gd name="connsiteX16" fmla="*/ 1379291 w 4627560"/>
              <a:gd name="connsiteY16" fmla="*/ 600826 h 1990725"/>
              <a:gd name="connsiteX17" fmla="*/ 812029 w 4627560"/>
              <a:gd name="connsiteY17" fmla="*/ 598513 h 1990725"/>
              <a:gd name="connsiteX18" fmla="*/ 786560 w 4627560"/>
              <a:gd name="connsiteY18" fmla="*/ 628611 h 1990725"/>
              <a:gd name="connsiteX19" fmla="*/ 814344 w 4627560"/>
              <a:gd name="connsiteY19" fmla="*/ 661026 h 1990725"/>
              <a:gd name="connsiteX20" fmla="*/ 837498 w 4627560"/>
              <a:gd name="connsiteY20" fmla="*/ 628611 h 1990725"/>
              <a:gd name="connsiteX21" fmla="*/ 812029 w 4627560"/>
              <a:gd name="connsiteY21" fmla="*/ 598513 h 1990725"/>
              <a:gd name="connsiteX22" fmla="*/ 2127149 w 4627560"/>
              <a:gd name="connsiteY22" fmla="*/ 596197 h 1990725"/>
              <a:gd name="connsiteX23" fmla="*/ 2101680 w 4627560"/>
              <a:gd name="connsiteY23" fmla="*/ 619350 h 1990725"/>
              <a:gd name="connsiteX24" fmla="*/ 2147987 w 4627560"/>
              <a:gd name="connsiteY24" fmla="*/ 619350 h 1990725"/>
              <a:gd name="connsiteX25" fmla="*/ 2127149 w 4627560"/>
              <a:gd name="connsiteY25" fmla="*/ 596197 h 1990725"/>
              <a:gd name="connsiteX26" fmla="*/ 1138495 w 4627560"/>
              <a:gd name="connsiteY26" fmla="*/ 577673 h 1990725"/>
              <a:gd name="connsiteX27" fmla="*/ 1163963 w 4627560"/>
              <a:gd name="connsiteY27" fmla="*/ 577673 h 1990725"/>
              <a:gd name="connsiteX28" fmla="*/ 1163963 w 4627560"/>
              <a:gd name="connsiteY28" fmla="*/ 684178 h 1990725"/>
              <a:gd name="connsiteX29" fmla="*/ 1138495 w 4627560"/>
              <a:gd name="connsiteY29" fmla="*/ 684178 h 1990725"/>
              <a:gd name="connsiteX30" fmla="*/ 1138495 w 4627560"/>
              <a:gd name="connsiteY30" fmla="*/ 577673 h 1990725"/>
              <a:gd name="connsiteX31" fmla="*/ 573548 w 4627560"/>
              <a:gd name="connsiteY31" fmla="*/ 577673 h 1990725"/>
              <a:gd name="connsiteX32" fmla="*/ 599016 w 4627560"/>
              <a:gd name="connsiteY32" fmla="*/ 577673 h 1990725"/>
              <a:gd name="connsiteX33" fmla="*/ 599016 w 4627560"/>
              <a:gd name="connsiteY33" fmla="*/ 684178 h 1990725"/>
              <a:gd name="connsiteX34" fmla="*/ 573548 w 4627560"/>
              <a:gd name="connsiteY34" fmla="*/ 684178 h 1990725"/>
              <a:gd name="connsiteX35" fmla="*/ 573548 w 4627560"/>
              <a:gd name="connsiteY35" fmla="*/ 577673 h 1990725"/>
              <a:gd name="connsiteX36" fmla="*/ 2261441 w 4627560"/>
              <a:gd name="connsiteY36" fmla="*/ 575358 h 1990725"/>
              <a:gd name="connsiteX37" fmla="*/ 2266071 w 4627560"/>
              <a:gd name="connsiteY37" fmla="*/ 575358 h 1990725"/>
              <a:gd name="connsiteX38" fmla="*/ 2266071 w 4627560"/>
              <a:gd name="connsiteY38" fmla="*/ 600827 h 1990725"/>
              <a:gd name="connsiteX39" fmla="*/ 2259125 w 4627560"/>
              <a:gd name="connsiteY39" fmla="*/ 600827 h 1990725"/>
              <a:gd name="connsiteX40" fmla="*/ 2229025 w 4627560"/>
              <a:gd name="connsiteY40" fmla="*/ 623981 h 1990725"/>
              <a:gd name="connsiteX41" fmla="*/ 2226710 w 4627560"/>
              <a:gd name="connsiteY41" fmla="*/ 640188 h 1990725"/>
              <a:gd name="connsiteX42" fmla="*/ 2226710 w 4627560"/>
              <a:gd name="connsiteY42" fmla="*/ 684179 h 1990725"/>
              <a:gd name="connsiteX43" fmla="*/ 2201241 w 4627560"/>
              <a:gd name="connsiteY43" fmla="*/ 684179 h 1990725"/>
              <a:gd name="connsiteX44" fmla="*/ 2201241 w 4627560"/>
              <a:gd name="connsiteY44" fmla="*/ 577674 h 1990725"/>
              <a:gd name="connsiteX45" fmla="*/ 2226710 w 4627560"/>
              <a:gd name="connsiteY45" fmla="*/ 577674 h 1990725"/>
              <a:gd name="connsiteX46" fmla="*/ 2226710 w 4627560"/>
              <a:gd name="connsiteY46" fmla="*/ 596197 h 1990725"/>
              <a:gd name="connsiteX47" fmla="*/ 2226710 w 4627560"/>
              <a:gd name="connsiteY47" fmla="*/ 603142 h 1990725"/>
              <a:gd name="connsiteX48" fmla="*/ 2261441 w 4627560"/>
              <a:gd name="connsiteY48" fmla="*/ 575358 h 1990725"/>
              <a:gd name="connsiteX49" fmla="*/ 2129464 w 4627560"/>
              <a:gd name="connsiteY49" fmla="*/ 575358 h 1990725"/>
              <a:gd name="connsiteX50" fmla="*/ 2175771 w 4627560"/>
              <a:gd name="connsiteY50" fmla="*/ 626297 h 1990725"/>
              <a:gd name="connsiteX51" fmla="*/ 2175771 w 4627560"/>
              <a:gd name="connsiteY51" fmla="*/ 635558 h 1990725"/>
              <a:gd name="connsiteX52" fmla="*/ 2101680 w 4627560"/>
              <a:gd name="connsiteY52" fmla="*/ 635558 h 1990725"/>
              <a:gd name="connsiteX53" fmla="*/ 2134096 w 4627560"/>
              <a:gd name="connsiteY53" fmla="*/ 663343 h 1990725"/>
              <a:gd name="connsiteX54" fmla="*/ 2164194 w 4627560"/>
              <a:gd name="connsiteY54" fmla="*/ 651765 h 1990725"/>
              <a:gd name="connsiteX55" fmla="*/ 2173455 w 4627560"/>
              <a:gd name="connsiteY55" fmla="*/ 670288 h 1990725"/>
              <a:gd name="connsiteX56" fmla="*/ 2131780 w 4627560"/>
              <a:gd name="connsiteY56" fmla="*/ 686495 h 1990725"/>
              <a:gd name="connsiteX57" fmla="*/ 2073896 w 4627560"/>
              <a:gd name="connsiteY57" fmla="*/ 630927 h 1990725"/>
              <a:gd name="connsiteX58" fmla="*/ 2129464 w 4627560"/>
              <a:gd name="connsiteY58" fmla="*/ 575358 h 1990725"/>
              <a:gd name="connsiteX59" fmla="*/ 1499691 w 4627560"/>
              <a:gd name="connsiteY59" fmla="*/ 575358 h 1990725"/>
              <a:gd name="connsiteX60" fmla="*/ 1534421 w 4627560"/>
              <a:gd name="connsiteY60" fmla="*/ 586935 h 1990725"/>
              <a:gd name="connsiteX61" fmla="*/ 1522843 w 4627560"/>
              <a:gd name="connsiteY61" fmla="*/ 607774 h 1990725"/>
              <a:gd name="connsiteX62" fmla="*/ 1497375 w 4627560"/>
              <a:gd name="connsiteY62" fmla="*/ 598513 h 1990725"/>
              <a:gd name="connsiteX63" fmla="*/ 1483484 w 4627560"/>
              <a:gd name="connsiteY63" fmla="*/ 607774 h 1990725"/>
              <a:gd name="connsiteX64" fmla="*/ 1534421 w 4627560"/>
              <a:gd name="connsiteY64" fmla="*/ 654081 h 1990725"/>
              <a:gd name="connsiteX65" fmla="*/ 1492745 w 4627560"/>
              <a:gd name="connsiteY65" fmla="*/ 686495 h 1990725"/>
              <a:gd name="connsiteX66" fmla="*/ 1451068 w 4627560"/>
              <a:gd name="connsiteY66" fmla="*/ 670288 h 1990725"/>
              <a:gd name="connsiteX67" fmla="*/ 1464961 w 4627560"/>
              <a:gd name="connsiteY67" fmla="*/ 654081 h 1990725"/>
              <a:gd name="connsiteX68" fmla="*/ 1495059 w 4627560"/>
              <a:gd name="connsiteY68" fmla="*/ 665657 h 1990725"/>
              <a:gd name="connsiteX69" fmla="*/ 1508952 w 4627560"/>
              <a:gd name="connsiteY69" fmla="*/ 656395 h 1990725"/>
              <a:gd name="connsiteX70" fmla="*/ 1458013 w 4627560"/>
              <a:gd name="connsiteY70" fmla="*/ 607774 h 1990725"/>
              <a:gd name="connsiteX71" fmla="*/ 1499691 w 4627560"/>
              <a:gd name="connsiteY71" fmla="*/ 575358 h 1990725"/>
              <a:gd name="connsiteX72" fmla="*/ 1261207 w 4627560"/>
              <a:gd name="connsiteY72" fmla="*/ 575358 h 1990725"/>
              <a:gd name="connsiteX73" fmla="*/ 1298253 w 4627560"/>
              <a:gd name="connsiteY73" fmla="*/ 614720 h 1990725"/>
              <a:gd name="connsiteX74" fmla="*/ 1298253 w 4627560"/>
              <a:gd name="connsiteY74" fmla="*/ 684179 h 1990725"/>
              <a:gd name="connsiteX75" fmla="*/ 1272784 w 4627560"/>
              <a:gd name="connsiteY75" fmla="*/ 684179 h 1990725"/>
              <a:gd name="connsiteX76" fmla="*/ 1272784 w 4627560"/>
              <a:gd name="connsiteY76" fmla="*/ 621665 h 1990725"/>
              <a:gd name="connsiteX77" fmla="*/ 1256577 w 4627560"/>
              <a:gd name="connsiteY77" fmla="*/ 600827 h 1990725"/>
              <a:gd name="connsiteX78" fmla="*/ 1228793 w 4627560"/>
              <a:gd name="connsiteY78" fmla="*/ 621665 h 1990725"/>
              <a:gd name="connsiteX79" fmla="*/ 1226477 w 4627560"/>
              <a:gd name="connsiteY79" fmla="*/ 635558 h 1990725"/>
              <a:gd name="connsiteX80" fmla="*/ 1226477 w 4627560"/>
              <a:gd name="connsiteY80" fmla="*/ 684179 h 1990725"/>
              <a:gd name="connsiteX81" fmla="*/ 1198693 w 4627560"/>
              <a:gd name="connsiteY81" fmla="*/ 684179 h 1990725"/>
              <a:gd name="connsiteX82" fmla="*/ 1198693 w 4627560"/>
              <a:gd name="connsiteY82" fmla="*/ 577674 h 1990725"/>
              <a:gd name="connsiteX83" fmla="*/ 1224161 w 4627560"/>
              <a:gd name="connsiteY83" fmla="*/ 577674 h 1990725"/>
              <a:gd name="connsiteX84" fmla="*/ 1224161 w 4627560"/>
              <a:gd name="connsiteY84" fmla="*/ 591565 h 1990725"/>
              <a:gd name="connsiteX85" fmla="*/ 1224161 w 4627560"/>
              <a:gd name="connsiteY85" fmla="*/ 598513 h 1990725"/>
              <a:gd name="connsiteX86" fmla="*/ 1261207 w 4627560"/>
              <a:gd name="connsiteY86" fmla="*/ 575358 h 1990725"/>
              <a:gd name="connsiteX87" fmla="*/ 805083 w 4627560"/>
              <a:gd name="connsiteY87" fmla="*/ 575358 h 1990725"/>
              <a:gd name="connsiteX88" fmla="*/ 837498 w 4627560"/>
              <a:gd name="connsiteY88" fmla="*/ 589251 h 1990725"/>
              <a:gd name="connsiteX89" fmla="*/ 837498 w 4627560"/>
              <a:gd name="connsiteY89" fmla="*/ 586935 h 1990725"/>
              <a:gd name="connsiteX90" fmla="*/ 837498 w 4627560"/>
              <a:gd name="connsiteY90" fmla="*/ 577674 h 1990725"/>
              <a:gd name="connsiteX91" fmla="*/ 862967 w 4627560"/>
              <a:gd name="connsiteY91" fmla="*/ 577674 h 1990725"/>
              <a:gd name="connsiteX92" fmla="*/ 862967 w 4627560"/>
              <a:gd name="connsiteY92" fmla="*/ 677233 h 1990725"/>
              <a:gd name="connsiteX93" fmla="*/ 807399 w 4627560"/>
              <a:gd name="connsiteY93" fmla="*/ 728172 h 1990725"/>
              <a:gd name="connsiteX94" fmla="*/ 770353 w 4627560"/>
              <a:gd name="connsiteY94" fmla="*/ 718910 h 1990725"/>
              <a:gd name="connsiteX95" fmla="*/ 777299 w 4627560"/>
              <a:gd name="connsiteY95" fmla="*/ 698072 h 1990725"/>
              <a:gd name="connsiteX96" fmla="*/ 807399 w 4627560"/>
              <a:gd name="connsiteY96" fmla="*/ 705018 h 1990725"/>
              <a:gd name="connsiteX97" fmla="*/ 837498 w 4627560"/>
              <a:gd name="connsiteY97" fmla="*/ 679549 h 1990725"/>
              <a:gd name="connsiteX98" fmla="*/ 837498 w 4627560"/>
              <a:gd name="connsiteY98" fmla="*/ 672604 h 1990725"/>
              <a:gd name="connsiteX99" fmla="*/ 837498 w 4627560"/>
              <a:gd name="connsiteY99" fmla="*/ 667972 h 1990725"/>
              <a:gd name="connsiteX100" fmla="*/ 807399 w 4627560"/>
              <a:gd name="connsiteY100" fmla="*/ 681865 h 1990725"/>
              <a:gd name="connsiteX101" fmla="*/ 758776 w 4627560"/>
              <a:gd name="connsiteY101" fmla="*/ 628611 h 1990725"/>
              <a:gd name="connsiteX102" fmla="*/ 805083 w 4627560"/>
              <a:gd name="connsiteY102" fmla="*/ 575358 h 1990725"/>
              <a:gd name="connsiteX103" fmla="*/ 696261 w 4627560"/>
              <a:gd name="connsiteY103" fmla="*/ 575358 h 1990725"/>
              <a:gd name="connsiteX104" fmla="*/ 733306 w 4627560"/>
              <a:gd name="connsiteY104" fmla="*/ 614720 h 1990725"/>
              <a:gd name="connsiteX105" fmla="*/ 733306 w 4627560"/>
              <a:gd name="connsiteY105" fmla="*/ 684179 h 1990725"/>
              <a:gd name="connsiteX106" fmla="*/ 707838 w 4627560"/>
              <a:gd name="connsiteY106" fmla="*/ 684179 h 1990725"/>
              <a:gd name="connsiteX107" fmla="*/ 707838 w 4627560"/>
              <a:gd name="connsiteY107" fmla="*/ 621665 h 1990725"/>
              <a:gd name="connsiteX108" fmla="*/ 691631 w 4627560"/>
              <a:gd name="connsiteY108" fmla="*/ 600827 h 1990725"/>
              <a:gd name="connsiteX109" fmla="*/ 663846 w 4627560"/>
              <a:gd name="connsiteY109" fmla="*/ 621665 h 1990725"/>
              <a:gd name="connsiteX110" fmla="*/ 661531 w 4627560"/>
              <a:gd name="connsiteY110" fmla="*/ 635558 h 1990725"/>
              <a:gd name="connsiteX111" fmla="*/ 661531 w 4627560"/>
              <a:gd name="connsiteY111" fmla="*/ 684179 h 1990725"/>
              <a:gd name="connsiteX112" fmla="*/ 636062 w 4627560"/>
              <a:gd name="connsiteY112" fmla="*/ 684179 h 1990725"/>
              <a:gd name="connsiteX113" fmla="*/ 636062 w 4627560"/>
              <a:gd name="connsiteY113" fmla="*/ 577674 h 1990725"/>
              <a:gd name="connsiteX114" fmla="*/ 659215 w 4627560"/>
              <a:gd name="connsiteY114" fmla="*/ 577674 h 1990725"/>
              <a:gd name="connsiteX115" fmla="*/ 659215 w 4627560"/>
              <a:gd name="connsiteY115" fmla="*/ 591565 h 1990725"/>
              <a:gd name="connsiteX116" fmla="*/ 659215 w 4627560"/>
              <a:gd name="connsiteY116" fmla="*/ 598513 h 1990725"/>
              <a:gd name="connsiteX117" fmla="*/ 696261 w 4627560"/>
              <a:gd name="connsiteY117" fmla="*/ 575358 h 1990725"/>
              <a:gd name="connsiteX118" fmla="*/ 1842362 w 4627560"/>
              <a:gd name="connsiteY118" fmla="*/ 573042 h 1990725"/>
              <a:gd name="connsiteX119" fmla="*/ 1886353 w 4627560"/>
              <a:gd name="connsiteY119" fmla="*/ 614719 h 1990725"/>
              <a:gd name="connsiteX120" fmla="*/ 1886353 w 4627560"/>
              <a:gd name="connsiteY120" fmla="*/ 684179 h 1990725"/>
              <a:gd name="connsiteX121" fmla="*/ 1860884 w 4627560"/>
              <a:gd name="connsiteY121" fmla="*/ 684179 h 1990725"/>
              <a:gd name="connsiteX122" fmla="*/ 1860884 w 4627560"/>
              <a:gd name="connsiteY122" fmla="*/ 674918 h 1990725"/>
              <a:gd name="connsiteX123" fmla="*/ 1860884 w 4627560"/>
              <a:gd name="connsiteY123" fmla="*/ 667972 h 1990725"/>
              <a:gd name="connsiteX124" fmla="*/ 1828469 w 4627560"/>
              <a:gd name="connsiteY124" fmla="*/ 686495 h 1990725"/>
              <a:gd name="connsiteX125" fmla="*/ 1791423 w 4627560"/>
              <a:gd name="connsiteY125" fmla="*/ 654079 h 1990725"/>
              <a:gd name="connsiteX126" fmla="*/ 1856253 w 4627560"/>
              <a:gd name="connsiteY126" fmla="*/ 617034 h 1990725"/>
              <a:gd name="connsiteX127" fmla="*/ 1860884 w 4627560"/>
              <a:gd name="connsiteY127" fmla="*/ 617034 h 1990725"/>
              <a:gd name="connsiteX128" fmla="*/ 1860884 w 4627560"/>
              <a:gd name="connsiteY128" fmla="*/ 614719 h 1990725"/>
              <a:gd name="connsiteX129" fmla="*/ 1840046 w 4627560"/>
              <a:gd name="connsiteY129" fmla="*/ 596195 h 1990725"/>
              <a:gd name="connsiteX130" fmla="*/ 1809946 w 4627560"/>
              <a:gd name="connsiteY130" fmla="*/ 605458 h 1990725"/>
              <a:gd name="connsiteX131" fmla="*/ 1800685 w 4627560"/>
              <a:gd name="connsiteY131" fmla="*/ 586935 h 1990725"/>
              <a:gd name="connsiteX132" fmla="*/ 1842362 w 4627560"/>
              <a:gd name="connsiteY132" fmla="*/ 573042 h 1990725"/>
              <a:gd name="connsiteX133" fmla="*/ 379059 w 4627560"/>
              <a:gd name="connsiteY133" fmla="*/ 573042 h 1990725"/>
              <a:gd name="connsiteX134" fmla="*/ 423050 w 4627560"/>
              <a:gd name="connsiteY134" fmla="*/ 614719 h 1990725"/>
              <a:gd name="connsiteX135" fmla="*/ 423050 w 4627560"/>
              <a:gd name="connsiteY135" fmla="*/ 684179 h 1990725"/>
              <a:gd name="connsiteX136" fmla="*/ 397582 w 4627560"/>
              <a:gd name="connsiteY136" fmla="*/ 684179 h 1990725"/>
              <a:gd name="connsiteX137" fmla="*/ 397582 w 4627560"/>
              <a:gd name="connsiteY137" fmla="*/ 674918 h 1990725"/>
              <a:gd name="connsiteX138" fmla="*/ 397582 w 4627560"/>
              <a:gd name="connsiteY138" fmla="*/ 667972 h 1990725"/>
              <a:gd name="connsiteX139" fmla="*/ 365166 w 4627560"/>
              <a:gd name="connsiteY139" fmla="*/ 686495 h 1990725"/>
              <a:gd name="connsiteX140" fmla="*/ 328120 w 4627560"/>
              <a:gd name="connsiteY140" fmla="*/ 654079 h 1990725"/>
              <a:gd name="connsiteX141" fmla="*/ 392950 w 4627560"/>
              <a:gd name="connsiteY141" fmla="*/ 617034 h 1990725"/>
              <a:gd name="connsiteX142" fmla="*/ 397582 w 4627560"/>
              <a:gd name="connsiteY142" fmla="*/ 617034 h 1990725"/>
              <a:gd name="connsiteX143" fmla="*/ 397582 w 4627560"/>
              <a:gd name="connsiteY143" fmla="*/ 614719 h 1990725"/>
              <a:gd name="connsiteX144" fmla="*/ 376743 w 4627560"/>
              <a:gd name="connsiteY144" fmla="*/ 596195 h 1990725"/>
              <a:gd name="connsiteX145" fmla="*/ 346643 w 4627560"/>
              <a:gd name="connsiteY145" fmla="*/ 605458 h 1990725"/>
              <a:gd name="connsiteX146" fmla="*/ 337381 w 4627560"/>
              <a:gd name="connsiteY146" fmla="*/ 586935 h 1990725"/>
              <a:gd name="connsiteX147" fmla="*/ 379059 w 4627560"/>
              <a:gd name="connsiteY147" fmla="*/ 573042 h 1990725"/>
              <a:gd name="connsiteX148" fmla="*/ 2004437 w 4627560"/>
              <a:gd name="connsiteY148" fmla="*/ 549888 h 1990725"/>
              <a:gd name="connsiteX149" fmla="*/ 2029906 w 4627560"/>
              <a:gd name="connsiteY149" fmla="*/ 549888 h 1990725"/>
              <a:gd name="connsiteX150" fmla="*/ 2029906 w 4627560"/>
              <a:gd name="connsiteY150" fmla="*/ 579988 h 1990725"/>
              <a:gd name="connsiteX151" fmla="*/ 2053058 w 4627560"/>
              <a:gd name="connsiteY151" fmla="*/ 579988 h 1990725"/>
              <a:gd name="connsiteX152" fmla="*/ 2053058 w 4627560"/>
              <a:gd name="connsiteY152" fmla="*/ 600827 h 1990725"/>
              <a:gd name="connsiteX153" fmla="*/ 2029906 w 4627560"/>
              <a:gd name="connsiteY153" fmla="*/ 600827 h 1990725"/>
              <a:gd name="connsiteX154" fmla="*/ 2029906 w 4627560"/>
              <a:gd name="connsiteY154" fmla="*/ 642502 h 1990725"/>
              <a:gd name="connsiteX155" fmla="*/ 2050744 w 4627560"/>
              <a:gd name="connsiteY155" fmla="*/ 663341 h 1990725"/>
              <a:gd name="connsiteX156" fmla="*/ 2055374 w 4627560"/>
              <a:gd name="connsiteY156" fmla="*/ 663341 h 1990725"/>
              <a:gd name="connsiteX157" fmla="*/ 2055374 w 4627560"/>
              <a:gd name="connsiteY157" fmla="*/ 686493 h 1990725"/>
              <a:gd name="connsiteX158" fmla="*/ 2046113 w 4627560"/>
              <a:gd name="connsiteY158" fmla="*/ 686493 h 1990725"/>
              <a:gd name="connsiteX159" fmla="*/ 2002121 w 4627560"/>
              <a:gd name="connsiteY159" fmla="*/ 647134 h 1990725"/>
              <a:gd name="connsiteX160" fmla="*/ 2002121 w 4627560"/>
              <a:gd name="connsiteY160" fmla="*/ 600827 h 1990725"/>
              <a:gd name="connsiteX161" fmla="*/ 1990544 w 4627560"/>
              <a:gd name="connsiteY161" fmla="*/ 600827 h 1990725"/>
              <a:gd name="connsiteX162" fmla="*/ 1990544 w 4627560"/>
              <a:gd name="connsiteY162" fmla="*/ 579988 h 1990725"/>
              <a:gd name="connsiteX163" fmla="*/ 2004437 w 4627560"/>
              <a:gd name="connsiteY163" fmla="*/ 579988 h 1990725"/>
              <a:gd name="connsiteX164" fmla="*/ 2004437 w 4627560"/>
              <a:gd name="connsiteY164" fmla="*/ 549888 h 1990725"/>
              <a:gd name="connsiteX165" fmla="*/ 1921084 w 4627560"/>
              <a:gd name="connsiteY165" fmla="*/ 549888 h 1990725"/>
              <a:gd name="connsiteX166" fmla="*/ 1946553 w 4627560"/>
              <a:gd name="connsiteY166" fmla="*/ 549888 h 1990725"/>
              <a:gd name="connsiteX167" fmla="*/ 1946553 w 4627560"/>
              <a:gd name="connsiteY167" fmla="*/ 579988 h 1990725"/>
              <a:gd name="connsiteX168" fmla="*/ 1969705 w 4627560"/>
              <a:gd name="connsiteY168" fmla="*/ 579988 h 1990725"/>
              <a:gd name="connsiteX169" fmla="*/ 1969705 w 4627560"/>
              <a:gd name="connsiteY169" fmla="*/ 600827 h 1990725"/>
              <a:gd name="connsiteX170" fmla="*/ 1946553 w 4627560"/>
              <a:gd name="connsiteY170" fmla="*/ 600827 h 1990725"/>
              <a:gd name="connsiteX171" fmla="*/ 1946553 w 4627560"/>
              <a:gd name="connsiteY171" fmla="*/ 642502 h 1990725"/>
              <a:gd name="connsiteX172" fmla="*/ 1967391 w 4627560"/>
              <a:gd name="connsiteY172" fmla="*/ 663341 h 1990725"/>
              <a:gd name="connsiteX173" fmla="*/ 1972021 w 4627560"/>
              <a:gd name="connsiteY173" fmla="*/ 663341 h 1990725"/>
              <a:gd name="connsiteX174" fmla="*/ 1972021 w 4627560"/>
              <a:gd name="connsiteY174" fmla="*/ 686493 h 1990725"/>
              <a:gd name="connsiteX175" fmla="*/ 1962760 w 4627560"/>
              <a:gd name="connsiteY175" fmla="*/ 686493 h 1990725"/>
              <a:gd name="connsiteX176" fmla="*/ 1918768 w 4627560"/>
              <a:gd name="connsiteY176" fmla="*/ 647134 h 1990725"/>
              <a:gd name="connsiteX177" fmla="*/ 1918768 w 4627560"/>
              <a:gd name="connsiteY177" fmla="*/ 600827 h 1990725"/>
              <a:gd name="connsiteX178" fmla="*/ 1907191 w 4627560"/>
              <a:gd name="connsiteY178" fmla="*/ 600827 h 1990725"/>
              <a:gd name="connsiteX179" fmla="*/ 1907191 w 4627560"/>
              <a:gd name="connsiteY179" fmla="*/ 579988 h 1990725"/>
              <a:gd name="connsiteX180" fmla="*/ 1921084 w 4627560"/>
              <a:gd name="connsiteY180" fmla="*/ 579988 h 1990725"/>
              <a:gd name="connsiteX181" fmla="*/ 1921084 w 4627560"/>
              <a:gd name="connsiteY181" fmla="*/ 549888 h 1990725"/>
              <a:gd name="connsiteX182" fmla="*/ 1627033 w 4627560"/>
              <a:gd name="connsiteY182" fmla="*/ 535996 h 1990725"/>
              <a:gd name="connsiteX183" fmla="*/ 1654818 w 4627560"/>
              <a:gd name="connsiteY183" fmla="*/ 535996 h 1990725"/>
              <a:gd name="connsiteX184" fmla="*/ 1684916 w 4627560"/>
              <a:gd name="connsiteY184" fmla="*/ 610087 h 1990725"/>
              <a:gd name="connsiteX185" fmla="*/ 1691863 w 4627560"/>
              <a:gd name="connsiteY185" fmla="*/ 630926 h 1990725"/>
              <a:gd name="connsiteX186" fmla="*/ 1698809 w 4627560"/>
              <a:gd name="connsiteY186" fmla="*/ 610087 h 1990725"/>
              <a:gd name="connsiteX187" fmla="*/ 1728908 w 4627560"/>
              <a:gd name="connsiteY187" fmla="*/ 535996 h 1990725"/>
              <a:gd name="connsiteX188" fmla="*/ 1756693 w 4627560"/>
              <a:gd name="connsiteY188" fmla="*/ 535996 h 1990725"/>
              <a:gd name="connsiteX189" fmla="*/ 1768268 w 4627560"/>
              <a:gd name="connsiteY189" fmla="*/ 684178 h 1990725"/>
              <a:gd name="connsiteX190" fmla="*/ 1740484 w 4627560"/>
              <a:gd name="connsiteY190" fmla="*/ 684178 h 1990725"/>
              <a:gd name="connsiteX191" fmla="*/ 1733538 w 4627560"/>
              <a:gd name="connsiteY191" fmla="*/ 600826 h 1990725"/>
              <a:gd name="connsiteX192" fmla="*/ 1733538 w 4627560"/>
              <a:gd name="connsiteY192" fmla="*/ 577673 h 1990725"/>
              <a:gd name="connsiteX193" fmla="*/ 1726593 w 4627560"/>
              <a:gd name="connsiteY193" fmla="*/ 600826 h 1990725"/>
              <a:gd name="connsiteX194" fmla="*/ 1703439 w 4627560"/>
              <a:gd name="connsiteY194" fmla="*/ 658710 h 1990725"/>
              <a:gd name="connsiteX195" fmla="*/ 1680286 w 4627560"/>
              <a:gd name="connsiteY195" fmla="*/ 658710 h 1990725"/>
              <a:gd name="connsiteX196" fmla="*/ 1657132 w 4627560"/>
              <a:gd name="connsiteY196" fmla="*/ 600826 h 1990725"/>
              <a:gd name="connsiteX197" fmla="*/ 1647870 w 4627560"/>
              <a:gd name="connsiteY197" fmla="*/ 577673 h 1990725"/>
              <a:gd name="connsiteX198" fmla="*/ 1647870 w 4627560"/>
              <a:gd name="connsiteY198" fmla="*/ 600826 h 1990725"/>
              <a:gd name="connsiteX199" fmla="*/ 1640925 w 4627560"/>
              <a:gd name="connsiteY199" fmla="*/ 684178 h 1990725"/>
              <a:gd name="connsiteX200" fmla="*/ 1613141 w 4627560"/>
              <a:gd name="connsiteY200" fmla="*/ 684178 h 1990725"/>
              <a:gd name="connsiteX201" fmla="*/ 1627033 w 4627560"/>
              <a:gd name="connsiteY201" fmla="*/ 535996 h 1990725"/>
              <a:gd name="connsiteX202" fmla="*/ 1400129 w 4627560"/>
              <a:gd name="connsiteY202" fmla="*/ 535996 h 1990725"/>
              <a:gd name="connsiteX203" fmla="*/ 1425598 w 4627560"/>
              <a:gd name="connsiteY203" fmla="*/ 535996 h 1990725"/>
              <a:gd name="connsiteX204" fmla="*/ 1425598 w 4627560"/>
              <a:gd name="connsiteY204" fmla="*/ 684178 h 1990725"/>
              <a:gd name="connsiteX205" fmla="*/ 1400129 w 4627560"/>
              <a:gd name="connsiteY205" fmla="*/ 684178 h 1990725"/>
              <a:gd name="connsiteX206" fmla="*/ 1400129 w 4627560"/>
              <a:gd name="connsiteY206" fmla="*/ 674917 h 1990725"/>
              <a:gd name="connsiteX207" fmla="*/ 1400129 w 4627560"/>
              <a:gd name="connsiteY207" fmla="*/ 667971 h 1990725"/>
              <a:gd name="connsiteX208" fmla="*/ 1367713 w 4627560"/>
              <a:gd name="connsiteY208" fmla="*/ 686494 h 1990725"/>
              <a:gd name="connsiteX209" fmla="*/ 1321407 w 4627560"/>
              <a:gd name="connsiteY209" fmla="*/ 630926 h 1990725"/>
              <a:gd name="connsiteX210" fmla="*/ 1370029 w 4627560"/>
              <a:gd name="connsiteY210" fmla="*/ 575358 h 1990725"/>
              <a:gd name="connsiteX211" fmla="*/ 1400129 w 4627560"/>
              <a:gd name="connsiteY211" fmla="*/ 589249 h 1990725"/>
              <a:gd name="connsiteX212" fmla="*/ 1400129 w 4627560"/>
              <a:gd name="connsiteY212" fmla="*/ 582303 h 1990725"/>
              <a:gd name="connsiteX213" fmla="*/ 1400129 w 4627560"/>
              <a:gd name="connsiteY213" fmla="*/ 535996 h 1990725"/>
              <a:gd name="connsiteX214" fmla="*/ 1138495 w 4627560"/>
              <a:gd name="connsiteY214" fmla="*/ 535996 h 1990725"/>
              <a:gd name="connsiteX215" fmla="*/ 1163963 w 4627560"/>
              <a:gd name="connsiteY215" fmla="*/ 535996 h 1990725"/>
              <a:gd name="connsiteX216" fmla="*/ 1163963 w 4627560"/>
              <a:gd name="connsiteY216" fmla="*/ 559150 h 1990725"/>
              <a:gd name="connsiteX217" fmla="*/ 1138495 w 4627560"/>
              <a:gd name="connsiteY217" fmla="*/ 559150 h 1990725"/>
              <a:gd name="connsiteX218" fmla="*/ 1138495 w 4627560"/>
              <a:gd name="connsiteY218" fmla="*/ 535996 h 1990725"/>
              <a:gd name="connsiteX219" fmla="*/ 962528 w 4627560"/>
              <a:gd name="connsiteY219" fmla="*/ 535996 h 1990725"/>
              <a:gd name="connsiteX220" fmla="*/ 990312 w 4627560"/>
              <a:gd name="connsiteY220" fmla="*/ 535996 h 1990725"/>
              <a:gd name="connsiteX221" fmla="*/ 1020412 w 4627560"/>
              <a:gd name="connsiteY221" fmla="*/ 610087 h 1990725"/>
              <a:gd name="connsiteX222" fmla="*/ 1027358 w 4627560"/>
              <a:gd name="connsiteY222" fmla="*/ 630926 h 1990725"/>
              <a:gd name="connsiteX223" fmla="*/ 1034304 w 4627560"/>
              <a:gd name="connsiteY223" fmla="*/ 610087 h 1990725"/>
              <a:gd name="connsiteX224" fmla="*/ 1064404 w 4627560"/>
              <a:gd name="connsiteY224" fmla="*/ 535996 h 1990725"/>
              <a:gd name="connsiteX225" fmla="*/ 1092188 w 4627560"/>
              <a:gd name="connsiteY225" fmla="*/ 535996 h 1990725"/>
              <a:gd name="connsiteX226" fmla="*/ 1106079 w 4627560"/>
              <a:gd name="connsiteY226" fmla="*/ 684178 h 1990725"/>
              <a:gd name="connsiteX227" fmla="*/ 1078295 w 4627560"/>
              <a:gd name="connsiteY227" fmla="*/ 684178 h 1990725"/>
              <a:gd name="connsiteX228" fmla="*/ 1071349 w 4627560"/>
              <a:gd name="connsiteY228" fmla="*/ 600826 h 1990725"/>
              <a:gd name="connsiteX229" fmla="*/ 1071349 w 4627560"/>
              <a:gd name="connsiteY229" fmla="*/ 577673 h 1990725"/>
              <a:gd name="connsiteX230" fmla="*/ 1064404 w 4627560"/>
              <a:gd name="connsiteY230" fmla="*/ 600826 h 1990725"/>
              <a:gd name="connsiteX231" fmla="*/ 1041249 w 4627560"/>
              <a:gd name="connsiteY231" fmla="*/ 658710 h 1990725"/>
              <a:gd name="connsiteX232" fmla="*/ 1018097 w 4627560"/>
              <a:gd name="connsiteY232" fmla="*/ 658710 h 1990725"/>
              <a:gd name="connsiteX233" fmla="*/ 994942 w 4627560"/>
              <a:gd name="connsiteY233" fmla="*/ 600826 h 1990725"/>
              <a:gd name="connsiteX234" fmla="*/ 985681 w 4627560"/>
              <a:gd name="connsiteY234" fmla="*/ 577673 h 1990725"/>
              <a:gd name="connsiteX235" fmla="*/ 985681 w 4627560"/>
              <a:gd name="connsiteY235" fmla="*/ 600826 h 1990725"/>
              <a:gd name="connsiteX236" fmla="*/ 978735 w 4627560"/>
              <a:gd name="connsiteY236" fmla="*/ 684178 h 1990725"/>
              <a:gd name="connsiteX237" fmla="*/ 950951 w 4627560"/>
              <a:gd name="connsiteY237" fmla="*/ 684178 h 1990725"/>
              <a:gd name="connsiteX238" fmla="*/ 962528 w 4627560"/>
              <a:gd name="connsiteY238" fmla="*/ 535996 h 1990725"/>
              <a:gd name="connsiteX239" fmla="*/ 573548 w 4627560"/>
              <a:gd name="connsiteY239" fmla="*/ 535996 h 1990725"/>
              <a:gd name="connsiteX240" fmla="*/ 599016 w 4627560"/>
              <a:gd name="connsiteY240" fmla="*/ 535996 h 1990725"/>
              <a:gd name="connsiteX241" fmla="*/ 599016 w 4627560"/>
              <a:gd name="connsiteY241" fmla="*/ 559150 h 1990725"/>
              <a:gd name="connsiteX242" fmla="*/ 573548 w 4627560"/>
              <a:gd name="connsiteY242" fmla="*/ 559150 h 1990725"/>
              <a:gd name="connsiteX243" fmla="*/ 573548 w 4627560"/>
              <a:gd name="connsiteY243" fmla="*/ 535996 h 1990725"/>
              <a:gd name="connsiteX244" fmla="*/ 455465 w 4627560"/>
              <a:gd name="connsiteY244" fmla="*/ 535996 h 1990725"/>
              <a:gd name="connsiteX245" fmla="*/ 480933 w 4627560"/>
              <a:gd name="connsiteY245" fmla="*/ 535996 h 1990725"/>
              <a:gd name="connsiteX246" fmla="*/ 480933 w 4627560"/>
              <a:gd name="connsiteY246" fmla="*/ 614719 h 1990725"/>
              <a:gd name="connsiteX247" fmla="*/ 494826 w 4627560"/>
              <a:gd name="connsiteY247" fmla="*/ 614719 h 1990725"/>
              <a:gd name="connsiteX248" fmla="*/ 520294 w 4627560"/>
              <a:gd name="connsiteY248" fmla="*/ 577673 h 1990725"/>
              <a:gd name="connsiteX249" fmla="*/ 550395 w 4627560"/>
              <a:gd name="connsiteY249" fmla="*/ 577673 h 1990725"/>
              <a:gd name="connsiteX250" fmla="*/ 517978 w 4627560"/>
              <a:gd name="connsiteY250" fmla="*/ 626294 h 1990725"/>
              <a:gd name="connsiteX251" fmla="*/ 555024 w 4627560"/>
              <a:gd name="connsiteY251" fmla="*/ 684178 h 1990725"/>
              <a:gd name="connsiteX252" fmla="*/ 524926 w 4627560"/>
              <a:gd name="connsiteY252" fmla="*/ 684178 h 1990725"/>
              <a:gd name="connsiteX253" fmla="*/ 497142 w 4627560"/>
              <a:gd name="connsiteY253" fmla="*/ 637871 h 1990725"/>
              <a:gd name="connsiteX254" fmla="*/ 480933 w 4627560"/>
              <a:gd name="connsiteY254" fmla="*/ 637871 h 1990725"/>
              <a:gd name="connsiteX255" fmla="*/ 480933 w 4627560"/>
              <a:gd name="connsiteY255" fmla="*/ 684178 h 1990725"/>
              <a:gd name="connsiteX256" fmla="*/ 455465 w 4627560"/>
              <a:gd name="connsiteY256" fmla="*/ 684178 h 1990725"/>
              <a:gd name="connsiteX257" fmla="*/ 455465 w 4627560"/>
              <a:gd name="connsiteY257" fmla="*/ 535996 h 1990725"/>
              <a:gd name="connsiteX258" fmla="*/ 163729 w 4627560"/>
              <a:gd name="connsiteY258" fmla="*/ 535996 h 1990725"/>
              <a:gd name="connsiteX259" fmla="*/ 191513 w 4627560"/>
              <a:gd name="connsiteY259" fmla="*/ 535996 h 1990725"/>
              <a:gd name="connsiteX260" fmla="*/ 221613 w 4627560"/>
              <a:gd name="connsiteY260" fmla="*/ 610087 h 1990725"/>
              <a:gd name="connsiteX261" fmla="*/ 228559 w 4627560"/>
              <a:gd name="connsiteY261" fmla="*/ 630926 h 1990725"/>
              <a:gd name="connsiteX262" fmla="*/ 235505 w 4627560"/>
              <a:gd name="connsiteY262" fmla="*/ 610087 h 1990725"/>
              <a:gd name="connsiteX263" fmla="*/ 265605 w 4627560"/>
              <a:gd name="connsiteY263" fmla="*/ 535996 h 1990725"/>
              <a:gd name="connsiteX264" fmla="*/ 295705 w 4627560"/>
              <a:gd name="connsiteY264" fmla="*/ 535996 h 1990725"/>
              <a:gd name="connsiteX265" fmla="*/ 307282 w 4627560"/>
              <a:gd name="connsiteY265" fmla="*/ 684178 h 1990725"/>
              <a:gd name="connsiteX266" fmla="*/ 279496 w 4627560"/>
              <a:gd name="connsiteY266" fmla="*/ 684178 h 1990725"/>
              <a:gd name="connsiteX267" fmla="*/ 272550 w 4627560"/>
              <a:gd name="connsiteY267" fmla="*/ 600826 h 1990725"/>
              <a:gd name="connsiteX268" fmla="*/ 272550 w 4627560"/>
              <a:gd name="connsiteY268" fmla="*/ 577673 h 1990725"/>
              <a:gd name="connsiteX269" fmla="*/ 265605 w 4627560"/>
              <a:gd name="connsiteY269" fmla="*/ 600826 h 1990725"/>
              <a:gd name="connsiteX270" fmla="*/ 242450 w 4627560"/>
              <a:gd name="connsiteY270" fmla="*/ 658710 h 1990725"/>
              <a:gd name="connsiteX271" fmla="*/ 219298 w 4627560"/>
              <a:gd name="connsiteY271" fmla="*/ 658710 h 1990725"/>
              <a:gd name="connsiteX272" fmla="*/ 196143 w 4627560"/>
              <a:gd name="connsiteY272" fmla="*/ 600826 h 1990725"/>
              <a:gd name="connsiteX273" fmla="*/ 186882 w 4627560"/>
              <a:gd name="connsiteY273" fmla="*/ 577673 h 1990725"/>
              <a:gd name="connsiteX274" fmla="*/ 186882 w 4627560"/>
              <a:gd name="connsiteY274" fmla="*/ 600826 h 1990725"/>
              <a:gd name="connsiteX275" fmla="*/ 179937 w 4627560"/>
              <a:gd name="connsiteY275" fmla="*/ 684178 h 1990725"/>
              <a:gd name="connsiteX276" fmla="*/ 152152 w 4627560"/>
              <a:gd name="connsiteY276" fmla="*/ 684178 h 1990725"/>
              <a:gd name="connsiteX277" fmla="*/ 163729 w 4627560"/>
              <a:gd name="connsiteY277" fmla="*/ 535996 h 1990725"/>
              <a:gd name="connsiteX278" fmla="*/ 3727060 w 4627560"/>
              <a:gd name="connsiteY278" fmla="*/ 397075 h 1990725"/>
              <a:gd name="connsiteX279" fmla="*/ 3696961 w 4627560"/>
              <a:gd name="connsiteY279" fmla="*/ 410966 h 1990725"/>
              <a:gd name="connsiteX280" fmla="*/ 3710853 w 4627560"/>
              <a:gd name="connsiteY280" fmla="*/ 422543 h 1990725"/>
              <a:gd name="connsiteX281" fmla="*/ 3731692 w 4627560"/>
              <a:gd name="connsiteY281" fmla="*/ 399391 h 1990725"/>
              <a:gd name="connsiteX282" fmla="*/ 3731692 w 4627560"/>
              <a:gd name="connsiteY282" fmla="*/ 397075 h 1990725"/>
              <a:gd name="connsiteX283" fmla="*/ 3727060 w 4627560"/>
              <a:gd name="connsiteY283" fmla="*/ 397075 h 1990725"/>
              <a:gd name="connsiteX284" fmla="*/ 485567 w 4627560"/>
              <a:gd name="connsiteY284" fmla="*/ 397075 h 1990725"/>
              <a:gd name="connsiteX285" fmla="*/ 455467 w 4627560"/>
              <a:gd name="connsiteY285" fmla="*/ 410966 h 1990725"/>
              <a:gd name="connsiteX286" fmla="*/ 469360 w 4627560"/>
              <a:gd name="connsiteY286" fmla="*/ 422543 h 1990725"/>
              <a:gd name="connsiteX287" fmla="*/ 490199 w 4627560"/>
              <a:gd name="connsiteY287" fmla="*/ 399391 h 1990725"/>
              <a:gd name="connsiteX288" fmla="*/ 490199 w 4627560"/>
              <a:gd name="connsiteY288" fmla="*/ 397075 h 1990725"/>
              <a:gd name="connsiteX289" fmla="*/ 485567 w 4627560"/>
              <a:gd name="connsiteY289" fmla="*/ 397075 h 1990725"/>
              <a:gd name="connsiteX290" fmla="*/ 3558040 w 4627560"/>
              <a:gd name="connsiteY290" fmla="*/ 355399 h 1990725"/>
              <a:gd name="connsiteX291" fmla="*/ 3532570 w 4627560"/>
              <a:gd name="connsiteY291" fmla="*/ 387813 h 1990725"/>
              <a:gd name="connsiteX292" fmla="*/ 3558040 w 4627560"/>
              <a:gd name="connsiteY292" fmla="*/ 420228 h 1990725"/>
              <a:gd name="connsiteX293" fmla="*/ 3583509 w 4627560"/>
              <a:gd name="connsiteY293" fmla="*/ 387813 h 1990725"/>
              <a:gd name="connsiteX294" fmla="*/ 3558040 w 4627560"/>
              <a:gd name="connsiteY294" fmla="*/ 355399 h 1990725"/>
              <a:gd name="connsiteX295" fmla="*/ 2909739 w 4627560"/>
              <a:gd name="connsiteY295" fmla="*/ 355399 h 1990725"/>
              <a:gd name="connsiteX296" fmla="*/ 2879639 w 4627560"/>
              <a:gd name="connsiteY296" fmla="*/ 387814 h 1990725"/>
              <a:gd name="connsiteX297" fmla="*/ 2909739 w 4627560"/>
              <a:gd name="connsiteY297" fmla="*/ 420228 h 1990725"/>
              <a:gd name="connsiteX298" fmla="*/ 2939839 w 4627560"/>
              <a:gd name="connsiteY298" fmla="*/ 387814 h 1990725"/>
              <a:gd name="connsiteX299" fmla="*/ 2909739 w 4627560"/>
              <a:gd name="connsiteY299" fmla="*/ 355399 h 1990725"/>
              <a:gd name="connsiteX300" fmla="*/ 3294090 w 4627560"/>
              <a:gd name="connsiteY300" fmla="*/ 353083 h 1990725"/>
              <a:gd name="connsiteX301" fmla="*/ 3273251 w 4627560"/>
              <a:gd name="connsiteY301" fmla="*/ 371606 h 1990725"/>
              <a:gd name="connsiteX302" fmla="*/ 3310297 w 4627560"/>
              <a:gd name="connsiteY302" fmla="*/ 371606 h 1990725"/>
              <a:gd name="connsiteX303" fmla="*/ 3294090 w 4627560"/>
              <a:gd name="connsiteY303" fmla="*/ 353083 h 1990725"/>
              <a:gd name="connsiteX304" fmla="*/ 1937291 w 4627560"/>
              <a:gd name="connsiteY304" fmla="*/ 353083 h 1990725"/>
              <a:gd name="connsiteX305" fmla="*/ 1916452 w 4627560"/>
              <a:gd name="connsiteY305" fmla="*/ 371606 h 1990725"/>
              <a:gd name="connsiteX306" fmla="*/ 1953498 w 4627560"/>
              <a:gd name="connsiteY306" fmla="*/ 371606 h 1990725"/>
              <a:gd name="connsiteX307" fmla="*/ 1937291 w 4627560"/>
              <a:gd name="connsiteY307" fmla="*/ 353083 h 1990725"/>
              <a:gd name="connsiteX308" fmla="*/ 2266071 w 4627560"/>
              <a:gd name="connsiteY308" fmla="*/ 322985 h 1990725"/>
              <a:gd name="connsiteX309" fmla="*/ 2310062 w 4627560"/>
              <a:gd name="connsiteY309" fmla="*/ 322985 h 1990725"/>
              <a:gd name="connsiteX310" fmla="*/ 2310062 w 4627560"/>
              <a:gd name="connsiteY310" fmla="*/ 452644 h 1990725"/>
              <a:gd name="connsiteX311" fmla="*/ 2266071 w 4627560"/>
              <a:gd name="connsiteY311" fmla="*/ 452644 h 1990725"/>
              <a:gd name="connsiteX312" fmla="*/ 2266071 w 4627560"/>
              <a:gd name="connsiteY312" fmla="*/ 322985 h 1990725"/>
              <a:gd name="connsiteX313" fmla="*/ 1647875 w 4627560"/>
              <a:gd name="connsiteY313" fmla="*/ 322985 h 1990725"/>
              <a:gd name="connsiteX314" fmla="*/ 1691866 w 4627560"/>
              <a:gd name="connsiteY314" fmla="*/ 322985 h 1990725"/>
              <a:gd name="connsiteX315" fmla="*/ 1691866 w 4627560"/>
              <a:gd name="connsiteY315" fmla="*/ 452644 h 1990725"/>
              <a:gd name="connsiteX316" fmla="*/ 1647875 w 4627560"/>
              <a:gd name="connsiteY316" fmla="*/ 452644 h 1990725"/>
              <a:gd name="connsiteX317" fmla="*/ 1647875 w 4627560"/>
              <a:gd name="connsiteY317" fmla="*/ 322985 h 1990725"/>
              <a:gd name="connsiteX318" fmla="*/ 3379758 w 4627560"/>
              <a:gd name="connsiteY318" fmla="*/ 322984 h 1990725"/>
              <a:gd name="connsiteX319" fmla="*/ 3382074 w 4627560"/>
              <a:gd name="connsiteY319" fmla="*/ 322984 h 1990725"/>
              <a:gd name="connsiteX320" fmla="*/ 3423749 w 4627560"/>
              <a:gd name="connsiteY320" fmla="*/ 322984 h 1990725"/>
              <a:gd name="connsiteX321" fmla="*/ 3423749 w 4627560"/>
              <a:gd name="connsiteY321" fmla="*/ 346139 h 1990725"/>
              <a:gd name="connsiteX322" fmla="*/ 3423749 w 4627560"/>
              <a:gd name="connsiteY322" fmla="*/ 355400 h 1990725"/>
              <a:gd name="connsiteX323" fmla="*/ 3465426 w 4627560"/>
              <a:gd name="connsiteY323" fmla="*/ 322984 h 1990725"/>
              <a:gd name="connsiteX324" fmla="*/ 3470058 w 4627560"/>
              <a:gd name="connsiteY324" fmla="*/ 322984 h 1990725"/>
              <a:gd name="connsiteX325" fmla="*/ 3470058 w 4627560"/>
              <a:gd name="connsiteY325" fmla="*/ 366976 h 1990725"/>
              <a:gd name="connsiteX326" fmla="*/ 3460795 w 4627560"/>
              <a:gd name="connsiteY326" fmla="*/ 366976 h 1990725"/>
              <a:gd name="connsiteX327" fmla="*/ 3426065 w 4627560"/>
              <a:gd name="connsiteY327" fmla="*/ 390130 h 1990725"/>
              <a:gd name="connsiteX328" fmla="*/ 3423749 w 4627560"/>
              <a:gd name="connsiteY328" fmla="*/ 408653 h 1990725"/>
              <a:gd name="connsiteX329" fmla="*/ 3423749 w 4627560"/>
              <a:gd name="connsiteY329" fmla="*/ 452644 h 1990725"/>
              <a:gd name="connsiteX330" fmla="*/ 3379758 w 4627560"/>
              <a:gd name="connsiteY330" fmla="*/ 452644 h 1990725"/>
              <a:gd name="connsiteX331" fmla="*/ 3379758 w 4627560"/>
              <a:gd name="connsiteY331" fmla="*/ 322984 h 1990725"/>
              <a:gd name="connsiteX332" fmla="*/ 2025275 w 4627560"/>
              <a:gd name="connsiteY332" fmla="*/ 322984 h 1990725"/>
              <a:gd name="connsiteX333" fmla="*/ 2027591 w 4627560"/>
              <a:gd name="connsiteY333" fmla="*/ 322984 h 1990725"/>
              <a:gd name="connsiteX334" fmla="*/ 2069266 w 4627560"/>
              <a:gd name="connsiteY334" fmla="*/ 322984 h 1990725"/>
              <a:gd name="connsiteX335" fmla="*/ 2069266 w 4627560"/>
              <a:gd name="connsiteY335" fmla="*/ 346139 h 1990725"/>
              <a:gd name="connsiteX336" fmla="*/ 2069266 w 4627560"/>
              <a:gd name="connsiteY336" fmla="*/ 355400 h 1990725"/>
              <a:gd name="connsiteX337" fmla="*/ 2110943 w 4627560"/>
              <a:gd name="connsiteY337" fmla="*/ 322984 h 1990725"/>
              <a:gd name="connsiteX338" fmla="*/ 2115573 w 4627560"/>
              <a:gd name="connsiteY338" fmla="*/ 322984 h 1990725"/>
              <a:gd name="connsiteX339" fmla="*/ 2115573 w 4627560"/>
              <a:gd name="connsiteY339" fmla="*/ 366976 h 1990725"/>
              <a:gd name="connsiteX340" fmla="*/ 2106312 w 4627560"/>
              <a:gd name="connsiteY340" fmla="*/ 366976 h 1990725"/>
              <a:gd name="connsiteX341" fmla="*/ 2071582 w 4627560"/>
              <a:gd name="connsiteY341" fmla="*/ 390130 h 1990725"/>
              <a:gd name="connsiteX342" fmla="*/ 2069266 w 4627560"/>
              <a:gd name="connsiteY342" fmla="*/ 408653 h 1990725"/>
              <a:gd name="connsiteX343" fmla="*/ 2069266 w 4627560"/>
              <a:gd name="connsiteY343" fmla="*/ 452644 h 1990725"/>
              <a:gd name="connsiteX344" fmla="*/ 2025275 w 4627560"/>
              <a:gd name="connsiteY344" fmla="*/ 452644 h 1990725"/>
              <a:gd name="connsiteX345" fmla="*/ 2025275 w 4627560"/>
              <a:gd name="connsiteY345" fmla="*/ 322984 h 1990725"/>
              <a:gd name="connsiteX346" fmla="*/ 1712702 w 4627560"/>
              <a:gd name="connsiteY346" fmla="*/ 322984 h 1990725"/>
              <a:gd name="connsiteX347" fmla="*/ 1759009 w 4627560"/>
              <a:gd name="connsiteY347" fmla="*/ 322984 h 1990725"/>
              <a:gd name="connsiteX348" fmla="*/ 1779848 w 4627560"/>
              <a:gd name="connsiteY348" fmla="*/ 392446 h 1990725"/>
              <a:gd name="connsiteX349" fmla="*/ 1784478 w 4627560"/>
              <a:gd name="connsiteY349" fmla="*/ 415598 h 1990725"/>
              <a:gd name="connsiteX350" fmla="*/ 1789109 w 4627560"/>
              <a:gd name="connsiteY350" fmla="*/ 392446 h 1990725"/>
              <a:gd name="connsiteX351" fmla="*/ 1809948 w 4627560"/>
              <a:gd name="connsiteY351" fmla="*/ 322984 h 1990725"/>
              <a:gd name="connsiteX352" fmla="*/ 1856255 w 4627560"/>
              <a:gd name="connsiteY352" fmla="*/ 322984 h 1990725"/>
              <a:gd name="connsiteX353" fmla="*/ 1812262 w 4627560"/>
              <a:gd name="connsiteY353" fmla="*/ 454960 h 1990725"/>
              <a:gd name="connsiteX354" fmla="*/ 1759009 w 4627560"/>
              <a:gd name="connsiteY354" fmla="*/ 454960 h 1990725"/>
              <a:gd name="connsiteX355" fmla="*/ 1712702 w 4627560"/>
              <a:gd name="connsiteY355" fmla="*/ 322984 h 1990725"/>
              <a:gd name="connsiteX356" fmla="*/ 304969 w 4627560"/>
              <a:gd name="connsiteY356" fmla="*/ 322984 h 1990725"/>
              <a:gd name="connsiteX357" fmla="*/ 307285 w 4627560"/>
              <a:gd name="connsiteY357" fmla="*/ 322984 h 1990725"/>
              <a:gd name="connsiteX358" fmla="*/ 348960 w 4627560"/>
              <a:gd name="connsiteY358" fmla="*/ 322984 h 1990725"/>
              <a:gd name="connsiteX359" fmla="*/ 348960 w 4627560"/>
              <a:gd name="connsiteY359" fmla="*/ 346139 h 1990725"/>
              <a:gd name="connsiteX360" fmla="*/ 348960 w 4627560"/>
              <a:gd name="connsiteY360" fmla="*/ 355400 h 1990725"/>
              <a:gd name="connsiteX361" fmla="*/ 390637 w 4627560"/>
              <a:gd name="connsiteY361" fmla="*/ 322984 h 1990725"/>
              <a:gd name="connsiteX362" fmla="*/ 395267 w 4627560"/>
              <a:gd name="connsiteY362" fmla="*/ 322984 h 1990725"/>
              <a:gd name="connsiteX363" fmla="*/ 395267 w 4627560"/>
              <a:gd name="connsiteY363" fmla="*/ 366976 h 1990725"/>
              <a:gd name="connsiteX364" fmla="*/ 386005 w 4627560"/>
              <a:gd name="connsiteY364" fmla="*/ 366976 h 1990725"/>
              <a:gd name="connsiteX365" fmla="*/ 351276 w 4627560"/>
              <a:gd name="connsiteY365" fmla="*/ 390130 h 1990725"/>
              <a:gd name="connsiteX366" fmla="*/ 348960 w 4627560"/>
              <a:gd name="connsiteY366" fmla="*/ 408653 h 1990725"/>
              <a:gd name="connsiteX367" fmla="*/ 348960 w 4627560"/>
              <a:gd name="connsiteY367" fmla="*/ 452644 h 1990725"/>
              <a:gd name="connsiteX368" fmla="*/ 304969 w 4627560"/>
              <a:gd name="connsiteY368" fmla="*/ 452644 h 1990725"/>
              <a:gd name="connsiteX369" fmla="*/ 304969 w 4627560"/>
              <a:gd name="connsiteY369" fmla="*/ 322984 h 1990725"/>
              <a:gd name="connsiteX370" fmla="*/ 3893766 w 4627560"/>
              <a:gd name="connsiteY370" fmla="*/ 320668 h 1990725"/>
              <a:gd name="connsiteX371" fmla="*/ 3930813 w 4627560"/>
              <a:gd name="connsiteY371" fmla="*/ 343823 h 1990725"/>
              <a:gd name="connsiteX372" fmla="*/ 3972489 w 4627560"/>
              <a:gd name="connsiteY372" fmla="*/ 320668 h 1990725"/>
              <a:gd name="connsiteX373" fmla="*/ 4014166 w 4627560"/>
              <a:gd name="connsiteY373" fmla="*/ 369291 h 1990725"/>
              <a:gd name="connsiteX374" fmla="*/ 4014166 w 4627560"/>
              <a:gd name="connsiteY374" fmla="*/ 452644 h 1990725"/>
              <a:gd name="connsiteX375" fmla="*/ 3970173 w 4627560"/>
              <a:gd name="connsiteY375" fmla="*/ 452644 h 1990725"/>
              <a:gd name="connsiteX376" fmla="*/ 3970173 w 4627560"/>
              <a:gd name="connsiteY376" fmla="*/ 373921 h 1990725"/>
              <a:gd name="connsiteX377" fmla="*/ 3960912 w 4627560"/>
              <a:gd name="connsiteY377" fmla="*/ 357714 h 1990725"/>
              <a:gd name="connsiteX378" fmla="*/ 3937759 w 4627560"/>
              <a:gd name="connsiteY378" fmla="*/ 383182 h 1990725"/>
              <a:gd name="connsiteX379" fmla="*/ 3937759 w 4627560"/>
              <a:gd name="connsiteY379" fmla="*/ 399391 h 1990725"/>
              <a:gd name="connsiteX380" fmla="*/ 3937759 w 4627560"/>
              <a:gd name="connsiteY380" fmla="*/ 452644 h 1990725"/>
              <a:gd name="connsiteX381" fmla="*/ 3893766 w 4627560"/>
              <a:gd name="connsiteY381" fmla="*/ 452644 h 1990725"/>
              <a:gd name="connsiteX382" fmla="*/ 3893766 w 4627560"/>
              <a:gd name="connsiteY382" fmla="*/ 373921 h 1990725"/>
              <a:gd name="connsiteX383" fmla="*/ 3884505 w 4627560"/>
              <a:gd name="connsiteY383" fmla="*/ 357714 h 1990725"/>
              <a:gd name="connsiteX384" fmla="*/ 3861352 w 4627560"/>
              <a:gd name="connsiteY384" fmla="*/ 380868 h 1990725"/>
              <a:gd name="connsiteX385" fmla="*/ 3859036 w 4627560"/>
              <a:gd name="connsiteY385" fmla="*/ 397075 h 1990725"/>
              <a:gd name="connsiteX386" fmla="*/ 3859036 w 4627560"/>
              <a:gd name="connsiteY386" fmla="*/ 452644 h 1990725"/>
              <a:gd name="connsiteX387" fmla="*/ 3815045 w 4627560"/>
              <a:gd name="connsiteY387" fmla="*/ 452644 h 1990725"/>
              <a:gd name="connsiteX388" fmla="*/ 3815045 w 4627560"/>
              <a:gd name="connsiteY388" fmla="*/ 322984 h 1990725"/>
              <a:gd name="connsiteX389" fmla="*/ 3854406 w 4627560"/>
              <a:gd name="connsiteY389" fmla="*/ 322984 h 1990725"/>
              <a:gd name="connsiteX390" fmla="*/ 3854406 w 4627560"/>
              <a:gd name="connsiteY390" fmla="*/ 334561 h 1990725"/>
              <a:gd name="connsiteX391" fmla="*/ 3854406 w 4627560"/>
              <a:gd name="connsiteY391" fmla="*/ 343823 h 1990725"/>
              <a:gd name="connsiteX392" fmla="*/ 3893766 w 4627560"/>
              <a:gd name="connsiteY392" fmla="*/ 320668 h 1990725"/>
              <a:gd name="connsiteX393" fmla="*/ 3717799 w 4627560"/>
              <a:gd name="connsiteY393" fmla="*/ 320668 h 1990725"/>
              <a:gd name="connsiteX394" fmla="*/ 3777999 w 4627560"/>
              <a:gd name="connsiteY394" fmla="*/ 373921 h 1990725"/>
              <a:gd name="connsiteX395" fmla="*/ 3777999 w 4627560"/>
              <a:gd name="connsiteY395" fmla="*/ 452643 h 1990725"/>
              <a:gd name="connsiteX396" fmla="*/ 3738638 w 4627560"/>
              <a:gd name="connsiteY396" fmla="*/ 452643 h 1990725"/>
              <a:gd name="connsiteX397" fmla="*/ 3738638 w 4627560"/>
              <a:gd name="connsiteY397" fmla="*/ 445697 h 1990725"/>
              <a:gd name="connsiteX398" fmla="*/ 3738638 w 4627560"/>
              <a:gd name="connsiteY398" fmla="*/ 436436 h 1990725"/>
              <a:gd name="connsiteX399" fmla="*/ 3701592 w 4627560"/>
              <a:gd name="connsiteY399" fmla="*/ 454959 h 1990725"/>
              <a:gd name="connsiteX400" fmla="*/ 3657601 w 4627560"/>
              <a:gd name="connsiteY400" fmla="*/ 413282 h 1990725"/>
              <a:gd name="connsiteX401" fmla="*/ 3731692 w 4627560"/>
              <a:gd name="connsiteY401" fmla="*/ 371607 h 1990725"/>
              <a:gd name="connsiteX402" fmla="*/ 3713169 w 4627560"/>
              <a:gd name="connsiteY402" fmla="*/ 355398 h 1990725"/>
              <a:gd name="connsiteX403" fmla="*/ 3678438 w 4627560"/>
              <a:gd name="connsiteY403" fmla="*/ 366975 h 1990725"/>
              <a:gd name="connsiteX404" fmla="*/ 3662231 w 4627560"/>
              <a:gd name="connsiteY404" fmla="*/ 336875 h 1990725"/>
              <a:gd name="connsiteX405" fmla="*/ 3717799 w 4627560"/>
              <a:gd name="connsiteY405" fmla="*/ 320668 h 1990725"/>
              <a:gd name="connsiteX406" fmla="*/ 2187348 w 4627560"/>
              <a:gd name="connsiteY406" fmla="*/ 320668 h 1990725"/>
              <a:gd name="connsiteX407" fmla="*/ 2233655 w 4627560"/>
              <a:gd name="connsiteY407" fmla="*/ 334561 h 1990725"/>
              <a:gd name="connsiteX408" fmla="*/ 2219764 w 4627560"/>
              <a:gd name="connsiteY408" fmla="*/ 366975 h 1990725"/>
              <a:gd name="connsiteX409" fmla="*/ 2189664 w 4627560"/>
              <a:gd name="connsiteY409" fmla="*/ 355398 h 1990725"/>
              <a:gd name="connsiteX410" fmla="*/ 2175771 w 4627560"/>
              <a:gd name="connsiteY410" fmla="*/ 362345 h 1990725"/>
              <a:gd name="connsiteX411" fmla="*/ 2238287 w 4627560"/>
              <a:gd name="connsiteY411" fmla="*/ 415598 h 1990725"/>
              <a:gd name="connsiteX412" fmla="*/ 2185033 w 4627560"/>
              <a:gd name="connsiteY412" fmla="*/ 457275 h 1990725"/>
              <a:gd name="connsiteX413" fmla="*/ 2131780 w 4627560"/>
              <a:gd name="connsiteY413" fmla="*/ 438750 h 1990725"/>
              <a:gd name="connsiteX414" fmla="*/ 2150303 w 4627560"/>
              <a:gd name="connsiteY414" fmla="*/ 408652 h 1990725"/>
              <a:gd name="connsiteX415" fmla="*/ 2182718 w 4627560"/>
              <a:gd name="connsiteY415" fmla="*/ 422543 h 1990725"/>
              <a:gd name="connsiteX416" fmla="*/ 2196610 w 4627560"/>
              <a:gd name="connsiteY416" fmla="*/ 415598 h 1990725"/>
              <a:gd name="connsiteX417" fmla="*/ 2134096 w 4627560"/>
              <a:gd name="connsiteY417" fmla="*/ 360030 h 1990725"/>
              <a:gd name="connsiteX418" fmla="*/ 2187348 w 4627560"/>
              <a:gd name="connsiteY418" fmla="*/ 320668 h 1990725"/>
              <a:gd name="connsiteX419" fmla="*/ 1564521 w 4627560"/>
              <a:gd name="connsiteY419" fmla="*/ 320668 h 1990725"/>
              <a:gd name="connsiteX420" fmla="*/ 1610828 w 4627560"/>
              <a:gd name="connsiteY420" fmla="*/ 369291 h 1990725"/>
              <a:gd name="connsiteX421" fmla="*/ 1610828 w 4627560"/>
              <a:gd name="connsiteY421" fmla="*/ 452644 h 1990725"/>
              <a:gd name="connsiteX422" fmla="*/ 1569152 w 4627560"/>
              <a:gd name="connsiteY422" fmla="*/ 452644 h 1990725"/>
              <a:gd name="connsiteX423" fmla="*/ 1569152 w 4627560"/>
              <a:gd name="connsiteY423" fmla="*/ 376237 h 1990725"/>
              <a:gd name="connsiteX424" fmla="*/ 1555260 w 4627560"/>
              <a:gd name="connsiteY424" fmla="*/ 360030 h 1990725"/>
              <a:gd name="connsiteX425" fmla="*/ 1529791 w 4627560"/>
              <a:gd name="connsiteY425" fmla="*/ 378553 h 1990725"/>
              <a:gd name="connsiteX426" fmla="*/ 1527475 w 4627560"/>
              <a:gd name="connsiteY426" fmla="*/ 394760 h 1990725"/>
              <a:gd name="connsiteX427" fmla="*/ 1527475 w 4627560"/>
              <a:gd name="connsiteY427" fmla="*/ 452644 h 1990725"/>
              <a:gd name="connsiteX428" fmla="*/ 1483484 w 4627560"/>
              <a:gd name="connsiteY428" fmla="*/ 452644 h 1990725"/>
              <a:gd name="connsiteX429" fmla="*/ 1483484 w 4627560"/>
              <a:gd name="connsiteY429" fmla="*/ 322984 h 1990725"/>
              <a:gd name="connsiteX430" fmla="*/ 1522846 w 4627560"/>
              <a:gd name="connsiteY430" fmla="*/ 322984 h 1990725"/>
              <a:gd name="connsiteX431" fmla="*/ 1522846 w 4627560"/>
              <a:gd name="connsiteY431" fmla="*/ 334561 h 1990725"/>
              <a:gd name="connsiteX432" fmla="*/ 1522846 w 4627560"/>
              <a:gd name="connsiteY432" fmla="*/ 343823 h 1990725"/>
              <a:gd name="connsiteX433" fmla="*/ 1564521 w 4627560"/>
              <a:gd name="connsiteY433" fmla="*/ 320668 h 1990725"/>
              <a:gd name="connsiteX434" fmla="*/ 1145442 w 4627560"/>
              <a:gd name="connsiteY434" fmla="*/ 320668 h 1990725"/>
              <a:gd name="connsiteX435" fmla="*/ 1191749 w 4627560"/>
              <a:gd name="connsiteY435" fmla="*/ 334561 h 1990725"/>
              <a:gd name="connsiteX436" fmla="*/ 1175542 w 4627560"/>
              <a:gd name="connsiteY436" fmla="*/ 366975 h 1990725"/>
              <a:gd name="connsiteX437" fmla="*/ 1145442 w 4627560"/>
              <a:gd name="connsiteY437" fmla="*/ 355398 h 1990725"/>
              <a:gd name="connsiteX438" fmla="*/ 1131549 w 4627560"/>
              <a:gd name="connsiteY438" fmla="*/ 362345 h 1990725"/>
              <a:gd name="connsiteX439" fmla="*/ 1194065 w 4627560"/>
              <a:gd name="connsiteY439" fmla="*/ 415598 h 1990725"/>
              <a:gd name="connsiteX440" fmla="*/ 1140811 w 4627560"/>
              <a:gd name="connsiteY440" fmla="*/ 457275 h 1990725"/>
              <a:gd name="connsiteX441" fmla="*/ 1087558 w 4627560"/>
              <a:gd name="connsiteY441" fmla="*/ 438750 h 1990725"/>
              <a:gd name="connsiteX442" fmla="*/ 1108397 w 4627560"/>
              <a:gd name="connsiteY442" fmla="*/ 408652 h 1990725"/>
              <a:gd name="connsiteX443" fmla="*/ 1140811 w 4627560"/>
              <a:gd name="connsiteY443" fmla="*/ 422543 h 1990725"/>
              <a:gd name="connsiteX444" fmla="*/ 1154703 w 4627560"/>
              <a:gd name="connsiteY444" fmla="*/ 415598 h 1990725"/>
              <a:gd name="connsiteX445" fmla="*/ 1092190 w 4627560"/>
              <a:gd name="connsiteY445" fmla="*/ 360030 h 1990725"/>
              <a:gd name="connsiteX446" fmla="*/ 1145442 w 4627560"/>
              <a:gd name="connsiteY446" fmla="*/ 320668 h 1990725"/>
              <a:gd name="connsiteX447" fmla="*/ 1018099 w 4627560"/>
              <a:gd name="connsiteY447" fmla="*/ 320668 h 1990725"/>
              <a:gd name="connsiteX448" fmla="*/ 1062090 w 4627560"/>
              <a:gd name="connsiteY448" fmla="*/ 320668 h 1990725"/>
              <a:gd name="connsiteX449" fmla="*/ 1062090 w 4627560"/>
              <a:gd name="connsiteY449" fmla="*/ 452643 h 1990725"/>
              <a:gd name="connsiteX450" fmla="*/ 1020415 w 4627560"/>
              <a:gd name="connsiteY450" fmla="*/ 452643 h 1990725"/>
              <a:gd name="connsiteX451" fmla="*/ 1020415 w 4627560"/>
              <a:gd name="connsiteY451" fmla="*/ 441066 h 1990725"/>
              <a:gd name="connsiteX452" fmla="*/ 1020415 w 4627560"/>
              <a:gd name="connsiteY452" fmla="*/ 431805 h 1990725"/>
              <a:gd name="connsiteX453" fmla="*/ 978738 w 4627560"/>
              <a:gd name="connsiteY453" fmla="*/ 454959 h 1990725"/>
              <a:gd name="connsiteX454" fmla="*/ 932431 w 4627560"/>
              <a:gd name="connsiteY454" fmla="*/ 406336 h 1990725"/>
              <a:gd name="connsiteX455" fmla="*/ 932431 w 4627560"/>
              <a:gd name="connsiteY455" fmla="*/ 322984 h 1990725"/>
              <a:gd name="connsiteX456" fmla="*/ 976422 w 4627560"/>
              <a:gd name="connsiteY456" fmla="*/ 322984 h 1990725"/>
              <a:gd name="connsiteX457" fmla="*/ 976422 w 4627560"/>
              <a:gd name="connsiteY457" fmla="*/ 399391 h 1990725"/>
              <a:gd name="connsiteX458" fmla="*/ 990315 w 4627560"/>
              <a:gd name="connsiteY458" fmla="*/ 415598 h 1990725"/>
              <a:gd name="connsiteX459" fmla="*/ 1018099 w 4627560"/>
              <a:gd name="connsiteY459" fmla="*/ 378552 h 1990725"/>
              <a:gd name="connsiteX460" fmla="*/ 1018099 w 4627560"/>
              <a:gd name="connsiteY460" fmla="*/ 320668 h 1990725"/>
              <a:gd name="connsiteX461" fmla="*/ 774986 w 4627560"/>
              <a:gd name="connsiteY461" fmla="*/ 320668 h 1990725"/>
              <a:gd name="connsiteX462" fmla="*/ 812032 w 4627560"/>
              <a:gd name="connsiteY462" fmla="*/ 343823 h 1990725"/>
              <a:gd name="connsiteX463" fmla="*/ 853708 w 4627560"/>
              <a:gd name="connsiteY463" fmla="*/ 320668 h 1990725"/>
              <a:gd name="connsiteX464" fmla="*/ 895385 w 4627560"/>
              <a:gd name="connsiteY464" fmla="*/ 369291 h 1990725"/>
              <a:gd name="connsiteX465" fmla="*/ 895385 w 4627560"/>
              <a:gd name="connsiteY465" fmla="*/ 452644 h 1990725"/>
              <a:gd name="connsiteX466" fmla="*/ 851393 w 4627560"/>
              <a:gd name="connsiteY466" fmla="*/ 452644 h 1990725"/>
              <a:gd name="connsiteX467" fmla="*/ 851393 w 4627560"/>
              <a:gd name="connsiteY467" fmla="*/ 373921 h 1990725"/>
              <a:gd name="connsiteX468" fmla="*/ 842131 w 4627560"/>
              <a:gd name="connsiteY468" fmla="*/ 357714 h 1990725"/>
              <a:gd name="connsiteX469" fmla="*/ 818979 w 4627560"/>
              <a:gd name="connsiteY469" fmla="*/ 383182 h 1990725"/>
              <a:gd name="connsiteX470" fmla="*/ 818979 w 4627560"/>
              <a:gd name="connsiteY470" fmla="*/ 399391 h 1990725"/>
              <a:gd name="connsiteX471" fmla="*/ 818979 w 4627560"/>
              <a:gd name="connsiteY471" fmla="*/ 452644 h 1990725"/>
              <a:gd name="connsiteX472" fmla="*/ 774986 w 4627560"/>
              <a:gd name="connsiteY472" fmla="*/ 452644 h 1990725"/>
              <a:gd name="connsiteX473" fmla="*/ 774986 w 4627560"/>
              <a:gd name="connsiteY473" fmla="*/ 373921 h 1990725"/>
              <a:gd name="connsiteX474" fmla="*/ 765725 w 4627560"/>
              <a:gd name="connsiteY474" fmla="*/ 357714 h 1990725"/>
              <a:gd name="connsiteX475" fmla="*/ 742572 w 4627560"/>
              <a:gd name="connsiteY475" fmla="*/ 380868 h 1990725"/>
              <a:gd name="connsiteX476" fmla="*/ 740256 w 4627560"/>
              <a:gd name="connsiteY476" fmla="*/ 397075 h 1990725"/>
              <a:gd name="connsiteX477" fmla="*/ 740256 w 4627560"/>
              <a:gd name="connsiteY477" fmla="*/ 452644 h 1990725"/>
              <a:gd name="connsiteX478" fmla="*/ 696265 w 4627560"/>
              <a:gd name="connsiteY478" fmla="*/ 452644 h 1990725"/>
              <a:gd name="connsiteX479" fmla="*/ 696265 w 4627560"/>
              <a:gd name="connsiteY479" fmla="*/ 322984 h 1990725"/>
              <a:gd name="connsiteX480" fmla="*/ 735627 w 4627560"/>
              <a:gd name="connsiteY480" fmla="*/ 322984 h 1990725"/>
              <a:gd name="connsiteX481" fmla="*/ 735627 w 4627560"/>
              <a:gd name="connsiteY481" fmla="*/ 334561 h 1990725"/>
              <a:gd name="connsiteX482" fmla="*/ 735627 w 4627560"/>
              <a:gd name="connsiteY482" fmla="*/ 343823 h 1990725"/>
              <a:gd name="connsiteX483" fmla="*/ 774986 w 4627560"/>
              <a:gd name="connsiteY483" fmla="*/ 320668 h 1990725"/>
              <a:gd name="connsiteX484" fmla="*/ 615226 w 4627560"/>
              <a:gd name="connsiteY484" fmla="*/ 320668 h 1990725"/>
              <a:gd name="connsiteX485" fmla="*/ 661534 w 4627560"/>
              <a:gd name="connsiteY485" fmla="*/ 334561 h 1990725"/>
              <a:gd name="connsiteX486" fmla="*/ 647642 w 4627560"/>
              <a:gd name="connsiteY486" fmla="*/ 366975 h 1990725"/>
              <a:gd name="connsiteX487" fmla="*/ 617542 w 4627560"/>
              <a:gd name="connsiteY487" fmla="*/ 355398 h 1990725"/>
              <a:gd name="connsiteX488" fmla="*/ 603649 w 4627560"/>
              <a:gd name="connsiteY488" fmla="*/ 362345 h 1990725"/>
              <a:gd name="connsiteX489" fmla="*/ 666165 w 4627560"/>
              <a:gd name="connsiteY489" fmla="*/ 415598 h 1990725"/>
              <a:gd name="connsiteX490" fmla="*/ 612910 w 4627560"/>
              <a:gd name="connsiteY490" fmla="*/ 457275 h 1990725"/>
              <a:gd name="connsiteX491" fmla="*/ 559659 w 4627560"/>
              <a:gd name="connsiteY491" fmla="*/ 438750 h 1990725"/>
              <a:gd name="connsiteX492" fmla="*/ 578181 w 4627560"/>
              <a:gd name="connsiteY492" fmla="*/ 408652 h 1990725"/>
              <a:gd name="connsiteX493" fmla="*/ 610596 w 4627560"/>
              <a:gd name="connsiteY493" fmla="*/ 422543 h 1990725"/>
              <a:gd name="connsiteX494" fmla="*/ 624487 w 4627560"/>
              <a:gd name="connsiteY494" fmla="*/ 415598 h 1990725"/>
              <a:gd name="connsiteX495" fmla="*/ 561974 w 4627560"/>
              <a:gd name="connsiteY495" fmla="*/ 360030 h 1990725"/>
              <a:gd name="connsiteX496" fmla="*/ 615226 w 4627560"/>
              <a:gd name="connsiteY496" fmla="*/ 320668 h 1990725"/>
              <a:gd name="connsiteX497" fmla="*/ 473990 w 4627560"/>
              <a:gd name="connsiteY497" fmla="*/ 320668 h 1990725"/>
              <a:gd name="connsiteX498" fmla="*/ 534191 w 4627560"/>
              <a:gd name="connsiteY498" fmla="*/ 373921 h 1990725"/>
              <a:gd name="connsiteX499" fmla="*/ 534191 w 4627560"/>
              <a:gd name="connsiteY499" fmla="*/ 452643 h 1990725"/>
              <a:gd name="connsiteX500" fmla="*/ 494828 w 4627560"/>
              <a:gd name="connsiteY500" fmla="*/ 452643 h 1990725"/>
              <a:gd name="connsiteX501" fmla="*/ 494828 w 4627560"/>
              <a:gd name="connsiteY501" fmla="*/ 445697 h 1990725"/>
              <a:gd name="connsiteX502" fmla="*/ 494828 w 4627560"/>
              <a:gd name="connsiteY502" fmla="*/ 436436 h 1990725"/>
              <a:gd name="connsiteX503" fmla="*/ 457784 w 4627560"/>
              <a:gd name="connsiteY503" fmla="*/ 454959 h 1990725"/>
              <a:gd name="connsiteX504" fmla="*/ 413792 w 4627560"/>
              <a:gd name="connsiteY504" fmla="*/ 413282 h 1990725"/>
              <a:gd name="connsiteX505" fmla="*/ 487882 w 4627560"/>
              <a:gd name="connsiteY505" fmla="*/ 371607 h 1990725"/>
              <a:gd name="connsiteX506" fmla="*/ 469360 w 4627560"/>
              <a:gd name="connsiteY506" fmla="*/ 355398 h 1990725"/>
              <a:gd name="connsiteX507" fmla="*/ 434629 w 4627560"/>
              <a:gd name="connsiteY507" fmla="*/ 366975 h 1990725"/>
              <a:gd name="connsiteX508" fmla="*/ 418422 w 4627560"/>
              <a:gd name="connsiteY508" fmla="*/ 336875 h 1990725"/>
              <a:gd name="connsiteX509" fmla="*/ 473990 w 4627560"/>
              <a:gd name="connsiteY509" fmla="*/ 320668 h 1990725"/>
              <a:gd name="connsiteX510" fmla="*/ 3291774 w 4627560"/>
              <a:gd name="connsiteY510" fmla="*/ 318353 h 1990725"/>
              <a:gd name="connsiteX511" fmla="*/ 3351972 w 4627560"/>
              <a:gd name="connsiteY511" fmla="*/ 380867 h 1990725"/>
              <a:gd name="connsiteX512" fmla="*/ 3351972 w 4627560"/>
              <a:gd name="connsiteY512" fmla="*/ 394760 h 1990725"/>
              <a:gd name="connsiteX513" fmla="*/ 3268619 w 4627560"/>
              <a:gd name="connsiteY513" fmla="*/ 394760 h 1990725"/>
              <a:gd name="connsiteX514" fmla="*/ 3298719 w 4627560"/>
              <a:gd name="connsiteY514" fmla="*/ 417913 h 1990725"/>
              <a:gd name="connsiteX515" fmla="*/ 3335765 w 4627560"/>
              <a:gd name="connsiteY515" fmla="*/ 404021 h 1990725"/>
              <a:gd name="connsiteX516" fmla="*/ 3351972 w 4627560"/>
              <a:gd name="connsiteY516" fmla="*/ 434121 h 1990725"/>
              <a:gd name="connsiteX517" fmla="*/ 3296404 w 4627560"/>
              <a:gd name="connsiteY517" fmla="*/ 452644 h 1990725"/>
              <a:gd name="connsiteX518" fmla="*/ 3224628 w 4627560"/>
              <a:gd name="connsiteY518" fmla="*/ 383183 h 1990725"/>
              <a:gd name="connsiteX519" fmla="*/ 3291774 w 4627560"/>
              <a:gd name="connsiteY519" fmla="*/ 318353 h 1990725"/>
              <a:gd name="connsiteX520" fmla="*/ 2909739 w 4627560"/>
              <a:gd name="connsiteY520" fmla="*/ 318353 h 1990725"/>
              <a:gd name="connsiteX521" fmla="*/ 2983830 w 4627560"/>
              <a:gd name="connsiteY521" fmla="*/ 387814 h 1990725"/>
              <a:gd name="connsiteX522" fmla="*/ 2909739 w 4627560"/>
              <a:gd name="connsiteY522" fmla="*/ 454958 h 1990725"/>
              <a:gd name="connsiteX523" fmla="*/ 2835648 w 4627560"/>
              <a:gd name="connsiteY523" fmla="*/ 387814 h 1990725"/>
              <a:gd name="connsiteX524" fmla="*/ 2909739 w 4627560"/>
              <a:gd name="connsiteY524" fmla="*/ 318353 h 1990725"/>
              <a:gd name="connsiteX525" fmla="*/ 2439724 w 4627560"/>
              <a:gd name="connsiteY525" fmla="*/ 318353 h 1990725"/>
              <a:gd name="connsiteX526" fmla="*/ 2490663 w 4627560"/>
              <a:gd name="connsiteY526" fmla="*/ 318353 h 1990725"/>
              <a:gd name="connsiteX527" fmla="*/ 2509185 w 4627560"/>
              <a:gd name="connsiteY527" fmla="*/ 378553 h 1990725"/>
              <a:gd name="connsiteX528" fmla="*/ 2513815 w 4627560"/>
              <a:gd name="connsiteY528" fmla="*/ 399390 h 1990725"/>
              <a:gd name="connsiteX529" fmla="*/ 2518447 w 4627560"/>
              <a:gd name="connsiteY529" fmla="*/ 380867 h 1990725"/>
              <a:gd name="connsiteX530" fmla="*/ 2534654 w 4627560"/>
              <a:gd name="connsiteY530" fmla="*/ 320669 h 1990725"/>
              <a:gd name="connsiteX531" fmla="*/ 2583277 w 4627560"/>
              <a:gd name="connsiteY531" fmla="*/ 320669 h 1990725"/>
              <a:gd name="connsiteX532" fmla="*/ 2530022 w 4627560"/>
              <a:gd name="connsiteY532" fmla="*/ 466536 h 1990725"/>
              <a:gd name="connsiteX533" fmla="*/ 2474454 w 4627560"/>
              <a:gd name="connsiteY533" fmla="*/ 505897 h 1990725"/>
              <a:gd name="connsiteX534" fmla="*/ 2444354 w 4627560"/>
              <a:gd name="connsiteY534" fmla="*/ 496636 h 1990725"/>
              <a:gd name="connsiteX535" fmla="*/ 2458247 w 4627560"/>
              <a:gd name="connsiteY535" fmla="*/ 464220 h 1990725"/>
              <a:gd name="connsiteX536" fmla="*/ 2472138 w 4627560"/>
              <a:gd name="connsiteY536" fmla="*/ 468852 h 1990725"/>
              <a:gd name="connsiteX537" fmla="*/ 2492977 w 4627560"/>
              <a:gd name="connsiteY537" fmla="*/ 454959 h 1990725"/>
              <a:gd name="connsiteX538" fmla="*/ 2495293 w 4627560"/>
              <a:gd name="connsiteY538" fmla="*/ 448013 h 1990725"/>
              <a:gd name="connsiteX539" fmla="*/ 2439724 w 4627560"/>
              <a:gd name="connsiteY539" fmla="*/ 318353 h 1990725"/>
              <a:gd name="connsiteX540" fmla="*/ 1937291 w 4627560"/>
              <a:gd name="connsiteY540" fmla="*/ 318353 h 1990725"/>
              <a:gd name="connsiteX541" fmla="*/ 1997489 w 4627560"/>
              <a:gd name="connsiteY541" fmla="*/ 380867 h 1990725"/>
              <a:gd name="connsiteX542" fmla="*/ 1997489 w 4627560"/>
              <a:gd name="connsiteY542" fmla="*/ 394760 h 1990725"/>
              <a:gd name="connsiteX543" fmla="*/ 1914136 w 4627560"/>
              <a:gd name="connsiteY543" fmla="*/ 394760 h 1990725"/>
              <a:gd name="connsiteX544" fmla="*/ 1944236 w 4627560"/>
              <a:gd name="connsiteY544" fmla="*/ 417913 h 1990725"/>
              <a:gd name="connsiteX545" fmla="*/ 1981282 w 4627560"/>
              <a:gd name="connsiteY545" fmla="*/ 404021 h 1990725"/>
              <a:gd name="connsiteX546" fmla="*/ 1997489 w 4627560"/>
              <a:gd name="connsiteY546" fmla="*/ 434121 h 1990725"/>
              <a:gd name="connsiteX547" fmla="*/ 1941921 w 4627560"/>
              <a:gd name="connsiteY547" fmla="*/ 452644 h 1990725"/>
              <a:gd name="connsiteX548" fmla="*/ 1870145 w 4627560"/>
              <a:gd name="connsiteY548" fmla="*/ 383183 h 1990725"/>
              <a:gd name="connsiteX549" fmla="*/ 1937291 w 4627560"/>
              <a:gd name="connsiteY549" fmla="*/ 318353 h 1990725"/>
              <a:gd name="connsiteX550" fmla="*/ 2717566 w 4627560"/>
              <a:gd name="connsiteY550" fmla="*/ 309092 h 1990725"/>
              <a:gd name="connsiteX551" fmla="*/ 2717566 w 4627560"/>
              <a:gd name="connsiteY551" fmla="*/ 353083 h 1990725"/>
              <a:gd name="connsiteX552" fmla="*/ 2736089 w 4627560"/>
              <a:gd name="connsiteY552" fmla="*/ 353083 h 1990725"/>
              <a:gd name="connsiteX553" fmla="*/ 2759241 w 4627560"/>
              <a:gd name="connsiteY553" fmla="*/ 329930 h 1990725"/>
              <a:gd name="connsiteX554" fmla="*/ 2731457 w 4627560"/>
              <a:gd name="connsiteY554" fmla="*/ 309092 h 1990725"/>
              <a:gd name="connsiteX555" fmla="*/ 2717566 w 4627560"/>
              <a:gd name="connsiteY555" fmla="*/ 309092 h 1990725"/>
              <a:gd name="connsiteX556" fmla="*/ 3132014 w 4627560"/>
              <a:gd name="connsiteY556" fmla="*/ 288253 h 1990725"/>
              <a:gd name="connsiteX557" fmla="*/ 3173691 w 4627560"/>
              <a:gd name="connsiteY557" fmla="*/ 288253 h 1990725"/>
              <a:gd name="connsiteX558" fmla="*/ 3173691 w 4627560"/>
              <a:gd name="connsiteY558" fmla="*/ 325299 h 1990725"/>
              <a:gd name="connsiteX559" fmla="*/ 3201475 w 4627560"/>
              <a:gd name="connsiteY559" fmla="*/ 325299 h 1990725"/>
              <a:gd name="connsiteX560" fmla="*/ 3201475 w 4627560"/>
              <a:gd name="connsiteY560" fmla="*/ 360029 h 1990725"/>
              <a:gd name="connsiteX561" fmla="*/ 3173691 w 4627560"/>
              <a:gd name="connsiteY561" fmla="*/ 360029 h 1990725"/>
              <a:gd name="connsiteX562" fmla="*/ 3173691 w 4627560"/>
              <a:gd name="connsiteY562" fmla="*/ 399390 h 1990725"/>
              <a:gd name="connsiteX563" fmla="*/ 3196844 w 4627560"/>
              <a:gd name="connsiteY563" fmla="*/ 415597 h 1990725"/>
              <a:gd name="connsiteX564" fmla="*/ 3203791 w 4627560"/>
              <a:gd name="connsiteY564" fmla="*/ 415597 h 1990725"/>
              <a:gd name="connsiteX565" fmla="*/ 3203791 w 4627560"/>
              <a:gd name="connsiteY565" fmla="*/ 454958 h 1990725"/>
              <a:gd name="connsiteX566" fmla="*/ 3192214 w 4627560"/>
              <a:gd name="connsiteY566" fmla="*/ 454958 h 1990725"/>
              <a:gd name="connsiteX567" fmla="*/ 3129698 w 4627560"/>
              <a:gd name="connsiteY567" fmla="*/ 406336 h 1990725"/>
              <a:gd name="connsiteX568" fmla="*/ 3129698 w 4627560"/>
              <a:gd name="connsiteY568" fmla="*/ 360029 h 1990725"/>
              <a:gd name="connsiteX569" fmla="*/ 3113491 w 4627560"/>
              <a:gd name="connsiteY569" fmla="*/ 360029 h 1990725"/>
              <a:gd name="connsiteX570" fmla="*/ 3113491 w 4627560"/>
              <a:gd name="connsiteY570" fmla="*/ 325299 h 1990725"/>
              <a:gd name="connsiteX571" fmla="*/ 3132014 w 4627560"/>
              <a:gd name="connsiteY571" fmla="*/ 325299 h 1990725"/>
              <a:gd name="connsiteX572" fmla="*/ 3132014 w 4627560"/>
              <a:gd name="connsiteY572" fmla="*/ 288253 h 1990725"/>
              <a:gd name="connsiteX573" fmla="*/ 3020878 w 4627560"/>
              <a:gd name="connsiteY573" fmla="*/ 288253 h 1990725"/>
              <a:gd name="connsiteX574" fmla="*/ 3062555 w 4627560"/>
              <a:gd name="connsiteY574" fmla="*/ 288253 h 1990725"/>
              <a:gd name="connsiteX575" fmla="*/ 3062555 w 4627560"/>
              <a:gd name="connsiteY575" fmla="*/ 325299 h 1990725"/>
              <a:gd name="connsiteX576" fmla="*/ 3090339 w 4627560"/>
              <a:gd name="connsiteY576" fmla="*/ 325299 h 1990725"/>
              <a:gd name="connsiteX577" fmla="*/ 3090339 w 4627560"/>
              <a:gd name="connsiteY577" fmla="*/ 360029 h 1990725"/>
              <a:gd name="connsiteX578" fmla="*/ 3062555 w 4627560"/>
              <a:gd name="connsiteY578" fmla="*/ 360029 h 1990725"/>
              <a:gd name="connsiteX579" fmla="*/ 3062555 w 4627560"/>
              <a:gd name="connsiteY579" fmla="*/ 399390 h 1990725"/>
              <a:gd name="connsiteX580" fmla="*/ 3085708 w 4627560"/>
              <a:gd name="connsiteY580" fmla="*/ 415597 h 1990725"/>
              <a:gd name="connsiteX581" fmla="*/ 3092655 w 4627560"/>
              <a:gd name="connsiteY581" fmla="*/ 415597 h 1990725"/>
              <a:gd name="connsiteX582" fmla="*/ 3092655 w 4627560"/>
              <a:gd name="connsiteY582" fmla="*/ 454958 h 1990725"/>
              <a:gd name="connsiteX583" fmla="*/ 3081078 w 4627560"/>
              <a:gd name="connsiteY583" fmla="*/ 454958 h 1990725"/>
              <a:gd name="connsiteX584" fmla="*/ 3018562 w 4627560"/>
              <a:gd name="connsiteY584" fmla="*/ 406336 h 1990725"/>
              <a:gd name="connsiteX585" fmla="*/ 3018562 w 4627560"/>
              <a:gd name="connsiteY585" fmla="*/ 360029 h 1990725"/>
              <a:gd name="connsiteX586" fmla="*/ 3002355 w 4627560"/>
              <a:gd name="connsiteY586" fmla="*/ 360029 h 1990725"/>
              <a:gd name="connsiteX587" fmla="*/ 3002355 w 4627560"/>
              <a:gd name="connsiteY587" fmla="*/ 325299 h 1990725"/>
              <a:gd name="connsiteX588" fmla="*/ 3020878 w 4627560"/>
              <a:gd name="connsiteY588" fmla="*/ 325299 h 1990725"/>
              <a:gd name="connsiteX589" fmla="*/ 3020878 w 4627560"/>
              <a:gd name="connsiteY589" fmla="*/ 288253 h 1990725"/>
              <a:gd name="connsiteX590" fmla="*/ 2358685 w 4627560"/>
              <a:gd name="connsiteY590" fmla="*/ 288253 h 1990725"/>
              <a:gd name="connsiteX591" fmla="*/ 2400360 w 4627560"/>
              <a:gd name="connsiteY591" fmla="*/ 288253 h 1990725"/>
              <a:gd name="connsiteX592" fmla="*/ 2400360 w 4627560"/>
              <a:gd name="connsiteY592" fmla="*/ 325299 h 1990725"/>
              <a:gd name="connsiteX593" fmla="*/ 2428146 w 4627560"/>
              <a:gd name="connsiteY593" fmla="*/ 325299 h 1990725"/>
              <a:gd name="connsiteX594" fmla="*/ 2428146 w 4627560"/>
              <a:gd name="connsiteY594" fmla="*/ 360029 h 1990725"/>
              <a:gd name="connsiteX595" fmla="*/ 2400360 w 4627560"/>
              <a:gd name="connsiteY595" fmla="*/ 360029 h 1990725"/>
              <a:gd name="connsiteX596" fmla="*/ 2400360 w 4627560"/>
              <a:gd name="connsiteY596" fmla="*/ 399390 h 1990725"/>
              <a:gd name="connsiteX597" fmla="*/ 2423515 w 4627560"/>
              <a:gd name="connsiteY597" fmla="*/ 415597 h 1990725"/>
              <a:gd name="connsiteX598" fmla="*/ 2430460 w 4627560"/>
              <a:gd name="connsiteY598" fmla="*/ 415597 h 1990725"/>
              <a:gd name="connsiteX599" fmla="*/ 2430460 w 4627560"/>
              <a:gd name="connsiteY599" fmla="*/ 454958 h 1990725"/>
              <a:gd name="connsiteX600" fmla="*/ 2418885 w 4627560"/>
              <a:gd name="connsiteY600" fmla="*/ 454958 h 1990725"/>
              <a:gd name="connsiteX601" fmla="*/ 2356369 w 4627560"/>
              <a:gd name="connsiteY601" fmla="*/ 406336 h 1990725"/>
              <a:gd name="connsiteX602" fmla="*/ 2356369 w 4627560"/>
              <a:gd name="connsiteY602" fmla="*/ 360029 h 1990725"/>
              <a:gd name="connsiteX603" fmla="*/ 2340162 w 4627560"/>
              <a:gd name="connsiteY603" fmla="*/ 360029 h 1990725"/>
              <a:gd name="connsiteX604" fmla="*/ 2340162 w 4627560"/>
              <a:gd name="connsiteY604" fmla="*/ 325299 h 1990725"/>
              <a:gd name="connsiteX605" fmla="*/ 2358685 w 4627560"/>
              <a:gd name="connsiteY605" fmla="*/ 325299 h 1990725"/>
              <a:gd name="connsiteX606" fmla="*/ 2358685 w 4627560"/>
              <a:gd name="connsiteY606" fmla="*/ 288253 h 1990725"/>
              <a:gd name="connsiteX607" fmla="*/ 2673575 w 4627560"/>
              <a:gd name="connsiteY607" fmla="*/ 272046 h 1990725"/>
              <a:gd name="connsiteX608" fmla="*/ 2733773 w 4627560"/>
              <a:gd name="connsiteY608" fmla="*/ 272046 h 1990725"/>
              <a:gd name="connsiteX609" fmla="*/ 2768504 w 4627560"/>
              <a:gd name="connsiteY609" fmla="*/ 276678 h 1990725"/>
              <a:gd name="connsiteX610" fmla="*/ 2803234 w 4627560"/>
              <a:gd name="connsiteY610" fmla="*/ 329930 h 1990725"/>
              <a:gd name="connsiteX611" fmla="*/ 2775450 w 4627560"/>
              <a:gd name="connsiteY611" fmla="*/ 378553 h 1990725"/>
              <a:gd name="connsiteX612" fmla="*/ 2782396 w 4627560"/>
              <a:gd name="connsiteY612" fmla="*/ 390128 h 1990725"/>
              <a:gd name="connsiteX613" fmla="*/ 2819441 w 4627560"/>
              <a:gd name="connsiteY613" fmla="*/ 452644 h 1990725"/>
              <a:gd name="connsiteX614" fmla="*/ 2770819 w 4627560"/>
              <a:gd name="connsiteY614" fmla="*/ 452644 h 1990725"/>
              <a:gd name="connsiteX615" fmla="*/ 2738405 w 4627560"/>
              <a:gd name="connsiteY615" fmla="*/ 390128 h 1990725"/>
              <a:gd name="connsiteX616" fmla="*/ 2717566 w 4627560"/>
              <a:gd name="connsiteY616" fmla="*/ 390128 h 1990725"/>
              <a:gd name="connsiteX617" fmla="*/ 2717566 w 4627560"/>
              <a:gd name="connsiteY617" fmla="*/ 452644 h 1990725"/>
              <a:gd name="connsiteX618" fmla="*/ 2673575 w 4627560"/>
              <a:gd name="connsiteY618" fmla="*/ 452644 h 1990725"/>
              <a:gd name="connsiteX619" fmla="*/ 2673575 w 4627560"/>
              <a:gd name="connsiteY619" fmla="*/ 272046 h 1990725"/>
              <a:gd name="connsiteX620" fmla="*/ 2268387 w 4627560"/>
              <a:gd name="connsiteY620" fmla="*/ 272046 h 1990725"/>
              <a:gd name="connsiteX621" fmla="*/ 2312378 w 4627560"/>
              <a:gd name="connsiteY621" fmla="*/ 272046 h 1990725"/>
              <a:gd name="connsiteX622" fmla="*/ 2312378 w 4627560"/>
              <a:gd name="connsiteY622" fmla="*/ 306776 h 1990725"/>
              <a:gd name="connsiteX623" fmla="*/ 2268387 w 4627560"/>
              <a:gd name="connsiteY623" fmla="*/ 306776 h 1990725"/>
              <a:gd name="connsiteX624" fmla="*/ 2268387 w 4627560"/>
              <a:gd name="connsiteY624" fmla="*/ 272046 h 1990725"/>
              <a:gd name="connsiteX625" fmla="*/ 1650191 w 4627560"/>
              <a:gd name="connsiteY625" fmla="*/ 272046 h 1990725"/>
              <a:gd name="connsiteX626" fmla="*/ 1694182 w 4627560"/>
              <a:gd name="connsiteY626" fmla="*/ 272046 h 1990725"/>
              <a:gd name="connsiteX627" fmla="*/ 1694182 w 4627560"/>
              <a:gd name="connsiteY627" fmla="*/ 306776 h 1990725"/>
              <a:gd name="connsiteX628" fmla="*/ 1650191 w 4627560"/>
              <a:gd name="connsiteY628" fmla="*/ 306776 h 1990725"/>
              <a:gd name="connsiteX629" fmla="*/ 1650191 w 4627560"/>
              <a:gd name="connsiteY629" fmla="*/ 272046 h 1990725"/>
              <a:gd name="connsiteX630" fmla="*/ 1288995 w 4627560"/>
              <a:gd name="connsiteY630" fmla="*/ 272046 h 1990725"/>
              <a:gd name="connsiteX631" fmla="*/ 1332986 w 4627560"/>
              <a:gd name="connsiteY631" fmla="*/ 272046 h 1990725"/>
              <a:gd name="connsiteX632" fmla="*/ 1332986 w 4627560"/>
              <a:gd name="connsiteY632" fmla="*/ 387815 h 1990725"/>
              <a:gd name="connsiteX633" fmla="*/ 1365402 w 4627560"/>
              <a:gd name="connsiteY633" fmla="*/ 417913 h 1990725"/>
              <a:gd name="connsiteX634" fmla="*/ 1397817 w 4627560"/>
              <a:gd name="connsiteY634" fmla="*/ 387815 h 1990725"/>
              <a:gd name="connsiteX635" fmla="*/ 1397817 w 4627560"/>
              <a:gd name="connsiteY635" fmla="*/ 272046 h 1990725"/>
              <a:gd name="connsiteX636" fmla="*/ 1441809 w 4627560"/>
              <a:gd name="connsiteY636" fmla="*/ 272046 h 1990725"/>
              <a:gd name="connsiteX637" fmla="*/ 1441809 w 4627560"/>
              <a:gd name="connsiteY637" fmla="*/ 387815 h 1990725"/>
              <a:gd name="connsiteX638" fmla="*/ 1365402 w 4627560"/>
              <a:gd name="connsiteY638" fmla="*/ 457274 h 1990725"/>
              <a:gd name="connsiteX639" fmla="*/ 1288995 w 4627560"/>
              <a:gd name="connsiteY639" fmla="*/ 387815 h 1990725"/>
              <a:gd name="connsiteX640" fmla="*/ 1288995 w 4627560"/>
              <a:gd name="connsiteY640" fmla="*/ 272046 h 1990725"/>
              <a:gd name="connsiteX641" fmla="*/ 156786 w 4627560"/>
              <a:gd name="connsiteY641" fmla="*/ 272046 h 1990725"/>
              <a:gd name="connsiteX642" fmla="*/ 270239 w 4627560"/>
              <a:gd name="connsiteY642" fmla="*/ 272046 h 1990725"/>
              <a:gd name="connsiteX643" fmla="*/ 270239 w 4627560"/>
              <a:gd name="connsiteY643" fmla="*/ 311407 h 1990725"/>
              <a:gd name="connsiteX644" fmla="*/ 200777 w 4627560"/>
              <a:gd name="connsiteY644" fmla="*/ 311407 h 1990725"/>
              <a:gd name="connsiteX645" fmla="*/ 200777 w 4627560"/>
              <a:gd name="connsiteY645" fmla="*/ 343821 h 1990725"/>
              <a:gd name="connsiteX646" fmla="*/ 256346 w 4627560"/>
              <a:gd name="connsiteY646" fmla="*/ 343821 h 1990725"/>
              <a:gd name="connsiteX647" fmla="*/ 256346 w 4627560"/>
              <a:gd name="connsiteY647" fmla="*/ 383183 h 1990725"/>
              <a:gd name="connsiteX648" fmla="*/ 200777 w 4627560"/>
              <a:gd name="connsiteY648" fmla="*/ 383183 h 1990725"/>
              <a:gd name="connsiteX649" fmla="*/ 200777 w 4627560"/>
              <a:gd name="connsiteY649" fmla="*/ 417912 h 1990725"/>
              <a:gd name="connsiteX650" fmla="*/ 274869 w 4627560"/>
              <a:gd name="connsiteY650" fmla="*/ 417912 h 1990725"/>
              <a:gd name="connsiteX651" fmla="*/ 274869 w 4627560"/>
              <a:gd name="connsiteY651" fmla="*/ 452644 h 1990725"/>
              <a:gd name="connsiteX652" fmla="*/ 156786 w 4627560"/>
              <a:gd name="connsiteY652" fmla="*/ 452644 h 1990725"/>
              <a:gd name="connsiteX653" fmla="*/ 156786 w 4627560"/>
              <a:gd name="connsiteY653" fmla="*/ 272046 h 1990725"/>
              <a:gd name="connsiteX654" fmla="*/ 3583509 w 4627560"/>
              <a:gd name="connsiteY654" fmla="*/ 269730 h 1990725"/>
              <a:gd name="connsiteX655" fmla="*/ 3627500 w 4627560"/>
              <a:gd name="connsiteY655" fmla="*/ 269730 h 1990725"/>
              <a:gd name="connsiteX656" fmla="*/ 3627500 w 4627560"/>
              <a:gd name="connsiteY656" fmla="*/ 452644 h 1990725"/>
              <a:gd name="connsiteX657" fmla="*/ 3585825 w 4627560"/>
              <a:gd name="connsiteY657" fmla="*/ 452644 h 1990725"/>
              <a:gd name="connsiteX658" fmla="*/ 3585825 w 4627560"/>
              <a:gd name="connsiteY658" fmla="*/ 443383 h 1990725"/>
              <a:gd name="connsiteX659" fmla="*/ 3585825 w 4627560"/>
              <a:gd name="connsiteY659" fmla="*/ 436435 h 1990725"/>
              <a:gd name="connsiteX660" fmla="*/ 3548779 w 4627560"/>
              <a:gd name="connsiteY660" fmla="*/ 454958 h 1990725"/>
              <a:gd name="connsiteX661" fmla="*/ 3488579 w 4627560"/>
              <a:gd name="connsiteY661" fmla="*/ 385499 h 1990725"/>
              <a:gd name="connsiteX662" fmla="*/ 3548779 w 4627560"/>
              <a:gd name="connsiteY662" fmla="*/ 318353 h 1990725"/>
              <a:gd name="connsiteX663" fmla="*/ 3583509 w 4627560"/>
              <a:gd name="connsiteY663" fmla="*/ 329930 h 1990725"/>
              <a:gd name="connsiteX664" fmla="*/ 3583509 w 4627560"/>
              <a:gd name="connsiteY664" fmla="*/ 322983 h 1990725"/>
              <a:gd name="connsiteX665" fmla="*/ 3583509 w 4627560"/>
              <a:gd name="connsiteY665" fmla="*/ 269730 h 1990725"/>
              <a:gd name="connsiteX666" fmla="*/ 0 w 4627560"/>
              <a:gd name="connsiteY666" fmla="*/ 1990725 h 1990725"/>
              <a:gd name="connsiteX667" fmla="*/ 4627560 w 4627560"/>
              <a:gd name="connsiteY667" fmla="*/ 0 h 1990725"/>
              <a:gd name="connsiteX668" fmla="*/ 4627560 w 4627560"/>
              <a:gd name="connsiteY668" fmla="*/ 1990725 h 1990725"/>
              <a:gd name="connsiteX669" fmla="*/ 0 w 4627560"/>
              <a:gd name="connsiteY669" fmla="*/ 1990725 h 1990725"/>
              <a:gd name="connsiteX0" fmla="*/ 1853937 w 4627560"/>
              <a:gd name="connsiteY0" fmla="*/ 365826 h 1720995"/>
              <a:gd name="connsiteX1" fmla="*/ 1819207 w 4627560"/>
              <a:gd name="connsiteY1" fmla="*/ 382035 h 1720995"/>
              <a:gd name="connsiteX2" fmla="*/ 1835414 w 4627560"/>
              <a:gd name="connsiteY2" fmla="*/ 395926 h 1720995"/>
              <a:gd name="connsiteX3" fmla="*/ 1858569 w 4627560"/>
              <a:gd name="connsiteY3" fmla="*/ 368142 h 1720995"/>
              <a:gd name="connsiteX4" fmla="*/ 1858569 w 4627560"/>
              <a:gd name="connsiteY4" fmla="*/ 365826 h 1720995"/>
              <a:gd name="connsiteX5" fmla="*/ 1853937 w 4627560"/>
              <a:gd name="connsiteY5" fmla="*/ 365826 h 1720995"/>
              <a:gd name="connsiteX6" fmla="*/ 392950 w 4627560"/>
              <a:gd name="connsiteY6" fmla="*/ 365826 h 1720995"/>
              <a:gd name="connsiteX7" fmla="*/ 358220 w 4627560"/>
              <a:gd name="connsiteY7" fmla="*/ 382035 h 1720995"/>
              <a:gd name="connsiteX8" fmla="*/ 374427 w 4627560"/>
              <a:gd name="connsiteY8" fmla="*/ 395926 h 1720995"/>
              <a:gd name="connsiteX9" fmla="*/ 397582 w 4627560"/>
              <a:gd name="connsiteY9" fmla="*/ 368142 h 1720995"/>
              <a:gd name="connsiteX10" fmla="*/ 397582 w 4627560"/>
              <a:gd name="connsiteY10" fmla="*/ 365826 h 1720995"/>
              <a:gd name="connsiteX11" fmla="*/ 392950 w 4627560"/>
              <a:gd name="connsiteY11" fmla="*/ 365826 h 1720995"/>
              <a:gd name="connsiteX12" fmla="*/ 1379291 w 4627560"/>
              <a:gd name="connsiteY12" fmla="*/ 331096 h 1720995"/>
              <a:gd name="connsiteX13" fmla="*/ 1351506 w 4627560"/>
              <a:gd name="connsiteY13" fmla="*/ 363512 h 1720995"/>
              <a:gd name="connsiteX14" fmla="*/ 1376975 w 4627560"/>
              <a:gd name="connsiteY14" fmla="*/ 395926 h 1720995"/>
              <a:gd name="connsiteX15" fmla="*/ 1404759 w 4627560"/>
              <a:gd name="connsiteY15" fmla="*/ 363512 h 1720995"/>
              <a:gd name="connsiteX16" fmla="*/ 1379291 w 4627560"/>
              <a:gd name="connsiteY16" fmla="*/ 331096 h 1720995"/>
              <a:gd name="connsiteX17" fmla="*/ 812029 w 4627560"/>
              <a:gd name="connsiteY17" fmla="*/ 328783 h 1720995"/>
              <a:gd name="connsiteX18" fmla="*/ 786560 w 4627560"/>
              <a:gd name="connsiteY18" fmla="*/ 358881 h 1720995"/>
              <a:gd name="connsiteX19" fmla="*/ 814344 w 4627560"/>
              <a:gd name="connsiteY19" fmla="*/ 391296 h 1720995"/>
              <a:gd name="connsiteX20" fmla="*/ 837498 w 4627560"/>
              <a:gd name="connsiteY20" fmla="*/ 358881 h 1720995"/>
              <a:gd name="connsiteX21" fmla="*/ 812029 w 4627560"/>
              <a:gd name="connsiteY21" fmla="*/ 328783 h 1720995"/>
              <a:gd name="connsiteX22" fmla="*/ 2127149 w 4627560"/>
              <a:gd name="connsiteY22" fmla="*/ 326467 h 1720995"/>
              <a:gd name="connsiteX23" fmla="*/ 2101680 w 4627560"/>
              <a:gd name="connsiteY23" fmla="*/ 349620 h 1720995"/>
              <a:gd name="connsiteX24" fmla="*/ 2147987 w 4627560"/>
              <a:gd name="connsiteY24" fmla="*/ 349620 h 1720995"/>
              <a:gd name="connsiteX25" fmla="*/ 2127149 w 4627560"/>
              <a:gd name="connsiteY25" fmla="*/ 326467 h 1720995"/>
              <a:gd name="connsiteX26" fmla="*/ 1138495 w 4627560"/>
              <a:gd name="connsiteY26" fmla="*/ 307943 h 1720995"/>
              <a:gd name="connsiteX27" fmla="*/ 1163963 w 4627560"/>
              <a:gd name="connsiteY27" fmla="*/ 307943 h 1720995"/>
              <a:gd name="connsiteX28" fmla="*/ 1163963 w 4627560"/>
              <a:gd name="connsiteY28" fmla="*/ 414448 h 1720995"/>
              <a:gd name="connsiteX29" fmla="*/ 1138495 w 4627560"/>
              <a:gd name="connsiteY29" fmla="*/ 414448 h 1720995"/>
              <a:gd name="connsiteX30" fmla="*/ 1138495 w 4627560"/>
              <a:gd name="connsiteY30" fmla="*/ 307943 h 1720995"/>
              <a:gd name="connsiteX31" fmla="*/ 573548 w 4627560"/>
              <a:gd name="connsiteY31" fmla="*/ 307943 h 1720995"/>
              <a:gd name="connsiteX32" fmla="*/ 599016 w 4627560"/>
              <a:gd name="connsiteY32" fmla="*/ 307943 h 1720995"/>
              <a:gd name="connsiteX33" fmla="*/ 599016 w 4627560"/>
              <a:gd name="connsiteY33" fmla="*/ 414448 h 1720995"/>
              <a:gd name="connsiteX34" fmla="*/ 573548 w 4627560"/>
              <a:gd name="connsiteY34" fmla="*/ 414448 h 1720995"/>
              <a:gd name="connsiteX35" fmla="*/ 573548 w 4627560"/>
              <a:gd name="connsiteY35" fmla="*/ 307943 h 1720995"/>
              <a:gd name="connsiteX36" fmla="*/ 2261441 w 4627560"/>
              <a:gd name="connsiteY36" fmla="*/ 305628 h 1720995"/>
              <a:gd name="connsiteX37" fmla="*/ 2266071 w 4627560"/>
              <a:gd name="connsiteY37" fmla="*/ 305628 h 1720995"/>
              <a:gd name="connsiteX38" fmla="*/ 2266071 w 4627560"/>
              <a:gd name="connsiteY38" fmla="*/ 331097 h 1720995"/>
              <a:gd name="connsiteX39" fmla="*/ 2259125 w 4627560"/>
              <a:gd name="connsiteY39" fmla="*/ 331097 h 1720995"/>
              <a:gd name="connsiteX40" fmla="*/ 2229025 w 4627560"/>
              <a:gd name="connsiteY40" fmla="*/ 354251 h 1720995"/>
              <a:gd name="connsiteX41" fmla="*/ 2226710 w 4627560"/>
              <a:gd name="connsiteY41" fmla="*/ 370458 h 1720995"/>
              <a:gd name="connsiteX42" fmla="*/ 2226710 w 4627560"/>
              <a:gd name="connsiteY42" fmla="*/ 414449 h 1720995"/>
              <a:gd name="connsiteX43" fmla="*/ 2201241 w 4627560"/>
              <a:gd name="connsiteY43" fmla="*/ 414449 h 1720995"/>
              <a:gd name="connsiteX44" fmla="*/ 2201241 w 4627560"/>
              <a:gd name="connsiteY44" fmla="*/ 307944 h 1720995"/>
              <a:gd name="connsiteX45" fmla="*/ 2226710 w 4627560"/>
              <a:gd name="connsiteY45" fmla="*/ 307944 h 1720995"/>
              <a:gd name="connsiteX46" fmla="*/ 2226710 w 4627560"/>
              <a:gd name="connsiteY46" fmla="*/ 326467 h 1720995"/>
              <a:gd name="connsiteX47" fmla="*/ 2226710 w 4627560"/>
              <a:gd name="connsiteY47" fmla="*/ 333412 h 1720995"/>
              <a:gd name="connsiteX48" fmla="*/ 2261441 w 4627560"/>
              <a:gd name="connsiteY48" fmla="*/ 305628 h 1720995"/>
              <a:gd name="connsiteX49" fmla="*/ 2129464 w 4627560"/>
              <a:gd name="connsiteY49" fmla="*/ 305628 h 1720995"/>
              <a:gd name="connsiteX50" fmla="*/ 2175771 w 4627560"/>
              <a:gd name="connsiteY50" fmla="*/ 356567 h 1720995"/>
              <a:gd name="connsiteX51" fmla="*/ 2175771 w 4627560"/>
              <a:gd name="connsiteY51" fmla="*/ 365828 h 1720995"/>
              <a:gd name="connsiteX52" fmla="*/ 2101680 w 4627560"/>
              <a:gd name="connsiteY52" fmla="*/ 365828 h 1720995"/>
              <a:gd name="connsiteX53" fmla="*/ 2134096 w 4627560"/>
              <a:gd name="connsiteY53" fmla="*/ 393613 h 1720995"/>
              <a:gd name="connsiteX54" fmla="*/ 2164194 w 4627560"/>
              <a:gd name="connsiteY54" fmla="*/ 382035 h 1720995"/>
              <a:gd name="connsiteX55" fmla="*/ 2173455 w 4627560"/>
              <a:gd name="connsiteY55" fmla="*/ 400558 h 1720995"/>
              <a:gd name="connsiteX56" fmla="*/ 2131780 w 4627560"/>
              <a:gd name="connsiteY56" fmla="*/ 416765 h 1720995"/>
              <a:gd name="connsiteX57" fmla="*/ 2073896 w 4627560"/>
              <a:gd name="connsiteY57" fmla="*/ 361197 h 1720995"/>
              <a:gd name="connsiteX58" fmla="*/ 2129464 w 4627560"/>
              <a:gd name="connsiteY58" fmla="*/ 305628 h 1720995"/>
              <a:gd name="connsiteX59" fmla="*/ 1499691 w 4627560"/>
              <a:gd name="connsiteY59" fmla="*/ 305628 h 1720995"/>
              <a:gd name="connsiteX60" fmla="*/ 1534421 w 4627560"/>
              <a:gd name="connsiteY60" fmla="*/ 317205 h 1720995"/>
              <a:gd name="connsiteX61" fmla="*/ 1522843 w 4627560"/>
              <a:gd name="connsiteY61" fmla="*/ 338044 h 1720995"/>
              <a:gd name="connsiteX62" fmla="*/ 1497375 w 4627560"/>
              <a:gd name="connsiteY62" fmla="*/ 328783 h 1720995"/>
              <a:gd name="connsiteX63" fmla="*/ 1483484 w 4627560"/>
              <a:gd name="connsiteY63" fmla="*/ 338044 h 1720995"/>
              <a:gd name="connsiteX64" fmla="*/ 1534421 w 4627560"/>
              <a:gd name="connsiteY64" fmla="*/ 384351 h 1720995"/>
              <a:gd name="connsiteX65" fmla="*/ 1492745 w 4627560"/>
              <a:gd name="connsiteY65" fmla="*/ 416765 h 1720995"/>
              <a:gd name="connsiteX66" fmla="*/ 1451068 w 4627560"/>
              <a:gd name="connsiteY66" fmla="*/ 400558 h 1720995"/>
              <a:gd name="connsiteX67" fmla="*/ 1464961 w 4627560"/>
              <a:gd name="connsiteY67" fmla="*/ 384351 h 1720995"/>
              <a:gd name="connsiteX68" fmla="*/ 1495059 w 4627560"/>
              <a:gd name="connsiteY68" fmla="*/ 395927 h 1720995"/>
              <a:gd name="connsiteX69" fmla="*/ 1508952 w 4627560"/>
              <a:gd name="connsiteY69" fmla="*/ 386665 h 1720995"/>
              <a:gd name="connsiteX70" fmla="*/ 1458013 w 4627560"/>
              <a:gd name="connsiteY70" fmla="*/ 338044 h 1720995"/>
              <a:gd name="connsiteX71" fmla="*/ 1499691 w 4627560"/>
              <a:gd name="connsiteY71" fmla="*/ 305628 h 1720995"/>
              <a:gd name="connsiteX72" fmla="*/ 1261207 w 4627560"/>
              <a:gd name="connsiteY72" fmla="*/ 305628 h 1720995"/>
              <a:gd name="connsiteX73" fmla="*/ 1298253 w 4627560"/>
              <a:gd name="connsiteY73" fmla="*/ 344990 h 1720995"/>
              <a:gd name="connsiteX74" fmla="*/ 1298253 w 4627560"/>
              <a:gd name="connsiteY74" fmla="*/ 414449 h 1720995"/>
              <a:gd name="connsiteX75" fmla="*/ 1272784 w 4627560"/>
              <a:gd name="connsiteY75" fmla="*/ 414449 h 1720995"/>
              <a:gd name="connsiteX76" fmla="*/ 1272784 w 4627560"/>
              <a:gd name="connsiteY76" fmla="*/ 351935 h 1720995"/>
              <a:gd name="connsiteX77" fmla="*/ 1256577 w 4627560"/>
              <a:gd name="connsiteY77" fmla="*/ 331097 h 1720995"/>
              <a:gd name="connsiteX78" fmla="*/ 1228793 w 4627560"/>
              <a:gd name="connsiteY78" fmla="*/ 351935 h 1720995"/>
              <a:gd name="connsiteX79" fmla="*/ 1226477 w 4627560"/>
              <a:gd name="connsiteY79" fmla="*/ 365828 h 1720995"/>
              <a:gd name="connsiteX80" fmla="*/ 1226477 w 4627560"/>
              <a:gd name="connsiteY80" fmla="*/ 414449 h 1720995"/>
              <a:gd name="connsiteX81" fmla="*/ 1198693 w 4627560"/>
              <a:gd name="connsiteY81" fmla="*/ 414449 h 1720995"/>
              <a:gd name="connsiteX82" fmla="*/ 1198693 w 4627560"/>
              <a:gd name="connsiteY82" fmla="*/ 307944 h 1720995"/>
              <a:gd name="connsiteX83" fmla="*/ 1224161 w 4627560"/>
              <a:gd name="connsiteY83" fmla="*/ 307944 h 1720995"/>
              <a:gd name="connsiteX84" fmla="*/ 1224161 w 4627560"/>
              <a:gd name="connsiteY84" fmla="*/ 321835 h 1720995"/>
              <a:gd name="connsiteX85" fmla="*/ 1224161 w 4627560"/>
              <a:gd name="connsiteY85" fmla="*/ 328783 h 1720995"/>
              <a:gd name="connsiteX86" fmla="*/ 1261207 w 4627560"/>
              <a:gd name="connsiteY86" fmla="*/ 305628 h 1720995"/>
              <a:gd name="connsiteX87" fmla="*/ 805083 w 4627560"/>
              <a:gd name="connsiteY87" fmla="*/ 305628 h 1720995"/>
              <a:gd name="connsiteX88" fmla="*/ 837498 w 4627560"/>
              <a:gd name="connsiteY88" fmla="*/ 319521 h 1720995"/>
              <a:gd name="connsiteX89" fmla="*/ 837498 w 4627560"/>
              <a:gd name="connsiteY89" fmla="*/ 317205 h 1720995"/>
              <a:gd name="connsiteX90" fmla="*/ 837498 w 4627560"/>
              <a:gd name="connsiteY90" fmla="*/ 307944 h 1720995"/>
              <a:gd name="connsiteX91" fmla="*/ 862967 w 4627560"/>
              <a:gd name="connsiteY91" fmla="*/ 307944 h 1720995"/>
              <a:gd name="connsiteX92" fmla="*/ 862967 w 4627560"/>
              <a:gd name="connsiteY92" fmla="*/ 407503 h 1720995"/>
              <a:gd name="connsiteX93" fmla="*/ 807399 w 4627560"/>
              <a:gd name="connsiteY93" fmla="*/ 458442 h 1720995"/>
              <a:gd name="connsiteX94" fmla="*/ 770353 w 4627560"/>
              <a:gd name="connsiteY94" fmla="*/ 449180 h 1720995"/>
              <a:gd name="connsiteX95" fmla="*/ 777299 w 4627560"/>
              <a:gd name="connsiteY95" fmla="*/ 428342 h 1720995"/>
              <a:gd name="connsiteX96" fmla="*/ 807399 w 4627560"/>
              <a:gd name="connsiteY96" fmla="*/ 435288 h 1720995"/>
              <a:gd name="connsiteX97" fmla="*/ 837498 w 4627560"/>
              <a:gd name="connsiteY97" fmla="*/ 409819 h 1720995"/>
              <a:gd name="connsiteX98" fmla="*/ 837498 w 4627560"/>
              <a:gd name="connsiteY98" fmla="*/ 402874 h 1720995"/>
              <a:gd name="connsiteX99" fmla="*/ 837498 w 4627560"/>
              <a:gd name="connsiteY99" fmla="*/ 398242 h 1720995"/>
              <a:gd name="connsiteX100" fmla="*/ 807399 w 4627560"/>
              <a:gd name="connsiteY100" fmla="*/ 412135 h 1720995"/>
              <a:gd name="connsiteX101" fmla="*/ 758776 w 4627560"/>
              <a:gd name="connsiteY101" fmla="*/ 358881 h 1720995"/>
              <a:gd name="connsiteX102" fmla="*/ 805083 w 4627560"/>
              <a:gd name="connsiteY102" fmla="*/ 305628 h 1720995"/>
              <a:gd name="connsiteX103" fmla="*/ 696261 w 4627560"/>
              <a:gd name="connsiteY103" fmla="*/ 305628 h 1720995"/>
              <a:gd name="connsiteX104" fmla="*/ 733306 w 4627560"/>
              <a:gd name="connsiteY104" fmla="*/ 344990 h 1720995"/>
              <a:gd name="connsiteX105" fmla="*/ 733306 w 4627560"/>
              <a:gd name="connsiteY105" fmla="*/ 414449 h 1720995"/>
              <a:gd name="connsiteX106" fmla="*/ 707838 w 4627560"/>
              <a:gd name="connsiteY106" fmla="*/ 414449 h 1720995"/>
              <a:gd name="connsiteX107" fmla="*/ 707838 w 4627560"/>
              <a:gd name="connsiteY107" fmla="*/ 351935 h 1720995"/>
              <a:gd name="connsiteX108" fmla="*/ 691631 w 4627560"/>
              <a:gd name="connsiteY108" fmla="*/ 331097 h 1720995"/>
              <a:gd name="connsiteX109" fmla="*/ 663846 w 4627560"/>
              <a:gd name="connsiteY109" fmla="*/ 351935 h 1720995"/>
              <a:gd name="connsiteX110" fmla="*/ 661531 w 4627560"/>
              <a:gd name="connsiteY110" fmla="*/ 365828 h 1720995"/>
              <a:gd name="connsiteX111" fmla="*/ 661531 w 4627560"/>
              <a:gd name="connsiteY111" fmla="*/ 414449 h 1720995"/>
              <a:gd name="connsiteX112" fmla="*/ 636062 w 4627560"/>
              <a:gd name="connsiteY112" fmla="*/ 414449 h 1720995"/>
              <a:gd name="connsiteX113" fmla="*/ 636062 w 4627560"/>
              <a:gd name="connsiteY113" fmla="*/ 307944 h 1720995"/>
              <a:gd name="connsiteX114" fmla="*/ 659215 w 4627560"/>
              <a:gd name="connsiteY114" fmla="*/ 307944 h 1720995"/>
              <a:gd name="connsiteX115" fmla="*/ 659215 w 4627560"/>
              <a:gd name="connsiteY115" fmla="*/ 321835 h 1720995"/>
              <a:gd name="connsiteX116" fmla="*/ 659215 w 4627560"/>
              <a:gd name="connsiteY116" fmla="*/ 328783 h 1720995"/>
              <a:gd name="connsiteX117" fmla="*/ 696261 w 4627560"/>
              <a:gd name="connsiteY117" fmla="*/ 305628 h 1720995"/>
              <a:gd name="connsiteX118" fmla="*/ 1842362 w 4627560"/>
              <a:gd name="connsiteY118" fmla="*/ 303312 h 1720995"/>
              <a:gd name="connsiteX119" fmla="*/ 1886353 w 4627560"/>
              <a:gd name="connsiteY119" fmla="*/ 344989 h 1720995"/>
              <a:gd name="connsiteX120" fmla="*/ 1886353 w 4627560"/>
              <a:gd name="connsiteY120" fmla="*/ 414449 h 1720995"/>
              <a:gd name="connsiteX121" fmla="*/ 1860884 w 4627560"/>
              <a:gd name="connsiteY121" fmla="*/ 414449 h 1720995"/>
              <a:gd name="connsiteX122" fmla="*/ 1860884 w 4627560"/>
              <a:gd name="connsiteY122" fmla="*/ 405188 h 1720995"/>
              <a:gd name="connsiteX123" fmla="*/ 1860884 w 4627560"/>
              <a:gd name="connsiteY123" fmla="*/ 398242 h 1720995"/>
              <a:gd name="connsiteX124" fmla="*/ 1828469 w 4627560"/>
              <a:gd name="connsiteY124" fmla="*/ 416765 h 1720995"/>
              <a:gd name="connsiteX125" fmla="*/ 1791423 w 4627560"/>
              <a:gd name="connsiteY125" fmla="*/ 384349 h 1720995"/>
              <a:gd name="connsiteX126" fmla="*/ 1856253 w 4627560"/>
              <a:gd name="connsiteY126" fmla="*/ 347304 h 1720995"/>
              <a:gd name="connsiteX127" fmla="*/ 1860884 w 4627560"/>
              <a:gd name="connsiteY127" fmla="*/ 347304 h 1720995"/>
              <a:gd name="connsiteX128" fmla="*/ 1860884 w 4627560"/>
              <a:gd name="connsiteY128" fmla="*/ 344989 h 1720995"/>
              <a:gd name="connsiteX129" fmla="*/ 1840046 w 4627560"/>
              <a:gd name="connsiteY129" fmla="*/ 326465 h 1720995"/>
              <a:gd name="connsiteX130" fmla="*/ 1809946 w 4627560"/>
              <a:gd name="connsiteY130" fmla="*/ 335728 h 1720995"/>
              <a:gd name="connsiteX131" fmla="*/ 1800685 w 4627560"/>
              <a:gd name="connsiteY131" fmla="*/ 317205 h 1720995"/>
              <a:gd name="connsiteX132" fmla="*/ 1842362 w 4627560"/>
              <a:gd name="connsiteY132" fmla="*/ 303312 h 1720995"/>
              <a:gd name="connsiteX133" fmla="*/ 379059 w 4627560"/>
              <a:gd name="connsiteY133" fmla="*/ 303312 h 1720995"/>
              <a:gd name="connsiteX134" fmla="*/ 423050 w 4627560"/>
              <a:gd name="connsiteY134" fmla="*/ 344989 h 1720995"/>
              <a:gd name="connsiteX135" fmla="*/ 423050 w 4627560"/>
              <a:gd name="connsiteY135" fmla="*/ 414449 h 1720995"/>
              <a:gd name="connsiteX136" fmla="*/ 397582 w 4627560"/>
              <a:gd name="connsiteY136" fmla="*/ 414449 h 1720995"/>
              <a:gd name="connsiteX137" fmla="*/ 397582 w 4627560"/>
              <a:gd name="connsiteY137" fmla="*/ 405188 h 1720995"/>
              <a:gd name="connsiteX138" fmla="*/ 397582 w 4627560"/>
              <a:gd name="connsiteY138" fmla="*/ 398242 h 1720995"/>
              <a:gd name="connsiteX139" fmla="*/ 365166 w 4627560"/>
              <a:gd name="connsiteY139" fmla="*/ 416765 h 1720995"/>
              <a:gd name="connsiteX140" fmla="*/ 328120 w 4627560"/>
              <a:gd name="connsiteY140" fmla="*/ 384349 h 1720995"/>
              <a:gd name="connsiteX141" fmla="*/ 392950 w 4627560"/>
              <a:gd name="connsiteY141" fmla="*/ 347304 h 1720995"/>
              <a:gd name="connsiteX142" fmla="*/ 397582 w 4627560"/>
              <a:gd name="connsiteY142" fmla="*/ 347304 h 1720995"/>
              <a:gd name="connsiteX143" fmla="*/ 397582 w 4627560"/>
              <a:gd name="connsiteY143" fmla="*/ 344989 h 1720995"/>
              <a:gd name="connsiteX144" fmla="*/ 376743 w 4627560"/>
              <a:gd name="connsiteY144" fmla="*/ 326465 h 1720995"/>
              <a:gd name="connsiteX145" fmla="*/ 346643 w 4627560"/>
              <a:gd name="connsiteY145" fmla="*/ 335728 h 1720995"/>
              <a:gd name="connsiteX146" fmla="*/ 337381 w 4627560"/>
              <a:gd name="connsiteY146" fmla="*/ 317205 h 1720995"/>
              <a:gd name="connsiteX147" fmla="*/ 379059 w 4627560"/>
              <a:gd name="connsiteY147" fmla="*/ 303312 h 1720995"/>
              <a:gd name="connsiteX148" fmla="*/ 2004437 w 4627560"/>
              <a:gd name="connsiteY148" fmla="*/ 280158 h 1720995"/>
              <a:gd name="connsiteX149" fmla="*/ 2029906 w 4627560"/>
              <a:gd name="connsiteY149" fmla="*/ 280158 h 1720995"/>
              <a:gd name="connsiteX150" fmla="*/ 2029906 w 4627560"/>
              <a:gd name="connsiteY150" fmla="*/ 310258 h 1720995"/>
              <a:gd name="connsiteX151" fmla="*/ 2053058 w 4627560"/>
              <a:gd name="connsiteY151" fmla="*/ 310258 h 1720995"/>
              <a:gd name="connsiteX152" fmla="*/ 2053058 w 4627560"/>
              <a:gd name="connsiteY152" fmla="*/ 331097 h 1720995"/>
              <a:gd name="connsiteX153" fmla="*/ 2029906 w 4627560"/>
              <a:gd name="connsiteY153" fmla="*/ 331097 h 1720995"/>
              <a:gd name="connsiteX154" fmla="*/ 2029906 w 4627560"/>
              <a:gd name="connsiteY154" fmla="*/ 372772 h 1720995"/>
              <a:gd name="connsiteX155" fmla="*/ 2050744 w 4627560"/>
              <a:gd name="connsiteY155" fmla="*/ 393611 h 1720995"/>
              <a:gd name="connsiteX156" fmla="*/ 2055374 w 4627560"/>
              <a:gd name="connsiteY156" fmla="*/ 393611 h 1720995"/>
              <a:gd name="connsiteX157" fmla="*/ 2055374 w 4627560"/>
              <a:gd name="connsiteY157" fmla="*/ 416763 h 1720995"/>
              <a:gd name="connsiteX158" fmla="*/ 2046113 w 4627560"/>
              <a:gd name="connsiteY158" fmla="*/ 416763 h 1720995"/>
              <a:gd name="connsiteX159" fmla="*/ 2002121 w 4627560"/>
              <a:gd name="connsiteY159" fmla="*/ 377404 h 1720995"/>
              <a:gd name="connsiteX160" fmla="*/ 2002121 w 4627560"/>
              <a:gd name="connsiteY160" fmla="*/ 331097 h 1720995"/>
              <a:gd name="connsiteX161" fmla="*/ 1990544 w 4627560"/>
              <a:gd name="connsiteY161" fmla="*/ 331097 h 1720995"/>
              <a:gd name="connsiteX162" fmla="*/ 1990544 w 4627560"/>
              <a:gd name="connsiteY162" fmla="*/ 310258 h 1720995"/>
              <a:gd name="connsiteX163" fmla="*/ 2004437 w 4627560"/>
              <a:gd name="connsiteY163" fmla="*/ 310258 h 1720995"/>
              <a:gd name="connsiteX164" fmla="*/ 2004437 w 4627560"/>
              <a:gd name="connsiteY164" fmla="*/ 280158 h 1720995"/>
              <a:gd name="connsiteX165" fmla="*/ 1921084 w 4627560"/>
              <a:gd name="connsiteY165" fmla="*/ 280158 h 1720995"/>
              <a:gd name="connsiteX166" fmla="*/ 1946553 w 4627560"/>
              <a:gd name="connsiteY166" fmla="*/ 280158 h 1720995"/>
              <a:gd name="connsiteX167" fmla="*/ 1946553 w 4627560"/>
              <a:gd name="connsiteY167" fmla="*/ 310258 h 1720995"/>
              <a:gd name="connsiteX168" fmla="*/ 1969705 w 4627560"/>
              <a:gd name="connsiteY168" fmla="*/ 310258 h 1720995"/>
              <a:gd name="connsiteX169" fmla="*/ 1969705 w 4627560"/>
              <a:gd name="connsiteY169" fmla="*/ 331097 h 1720995"/>
              <a:gd name="connsiteX170" fmla="*/ 1946553 w 4627560"/>
              <a:gd name="connsiteY170" fmla="*/ 331097 h 1720995"/>
              <a:gd name="connsiteX171" fmla="*/ 1946553 w 4627560"/>
              <a:gd name="connsiteY171" fmla="*/ 372772 h 1720995"/>
              <a:gd name="connsiteX172" fmla="*/ 1967391 w 4627560"/>
              <a:gd name="connsiteY172" fmla="*/ 393611 h 1720995"/>
              <a:gd name="connsiteX173" fmla="*/ 1972021 w 4627560"/>
              <a:gd name="connsiteY173" fmla="*/ 393611 h 1720995"/>
              <a:gd name="connsiteX174" fmla="*/ 1972021 w 4627560"/>
              <a:gd name="connsiteY174" fmla="*/ 416763 h 1720995"/>
              <a:gd name="connsiteX175" fmla="*/ 1962760 w 4627560"/>
              <a:gd name="connsiteY175" fmla="*/ 416763 h 1720995"/>
              <a:gd name="connsiteX176" fmla="*/ 1918768 w 4627560"/>
              <a:gd name="connsiteY176" fmla="*/ 377404 h 1720995"/>
              <a:gd name="connsiteX177" fmla="*/ 1918768 w 4627560"/>
              <a:gd name="connsiteY177" fmla="*/ 331097 h 1720995"/>
              <a:gd name="connsiteX178" fmla="*/ 1907191 w 4627560"/>
              <a:gd name="connsiteY178" fmla="*/ 331097 h 1720995"/>
              <a:gd name="connsiteX179" fmla="*/ 1907191 w 4627560"/>
              <a:gd name="connsiteY179" fmla="*/ 310258 h 1720995"/>
              <a:gd name="connsiteX180" fmla="*/ 1921084 w 4627560"/>
              <a:gd name="connsiteY180" fmla="*/ 310258 h 1720995"/>
              <a:gd name="connsiteX181" fmla="*/ 1921084 w 4627560"/>
              <a:gd name="connsiteY181" fmla="*/ 280158 h 1720995"/>
              <a:gd name="connsiteX182" fmla="*/ 1627033 w 4627560"/>
              <a:gd name="connsiteY182" fmla="*/ 266266 h 1720995"/>
              <a:gd name="connsiteX183" fmla="*/ 1654818 w 4627560"/>
              <a:gd name="connsiteY183" fmla="*/ 266266 h 1720995"/>
              <a:gd name="connsiteX184" fmla="*/ 1684916 w 4627560"/>
              <a:gd name="connsiteY184" fmla="*/ 340357 h 1720995"/>
              <a:gd name="connsiteX185" fmla="*/ 1691863 w 4627560"/>
              <a:gd name="connsiteY185" fmla="*/ 361196 h 1720995"/>
              <a:gd name="connsiteX186" fmla="*/ 1698809 w 4627560"/>
              <a:gd name="connsiteY186" fmla="*/ 340357 h 1720995"/>
              <a:gd name="connsiteX187" fmla="*/ 1728908 w 4627560"/>
              <a:gd name="connsiteY187" fmla="*/ 266266 h 1720995"/>
              <a:gd name="connsiteX188" fmla="*/ 1756693 w 4627560"/>
              <a:gd name="connsiteY188" fmla="*/ 266266 h 1720995"/>
              <a:gd name="connsiteX189" fmla="*/ 1768268 w 4627560"/>
              <a:gd name="connsiteY189" fmla="*/ 414448 h 1720995"/>
              <a:gd name="connsiteX190" fmla="*/ 1740484 w 4627560"/>
              <a:gd name="connsiteY190" fmla="*/ 414448 h 1720995"/>
              <a:gd name="connsiteX191" fmla="*/ 1733538 w 4627560"/>
              <a:gd name="connsiteY191" fmla="*/ 331096 h 1720995"/>
              <a:gd name="connsiteX192" fmla="*/ 1733538 w 4627560"/>
              <a:gd name="connsiteY192" fmla="*/ 307943 h 1720995"/>
              <a:gd name="connsiteX193" fmla="*/ 1726593 w 4627560"/>
              <a:gd name="connsiteY193" fmla="*/ 331096 h 1720995"/>
              <a:gd name="connsiteX194" fmla="*/ 1703439 w 4627560"/>
              <a:gd name="connsiteY194" fmla="*/ 388980 h 1720995"/>
              <a:gd name="connsiteX195" fmla="*/ 1680286 w 4627560"/>
              <a:gd name="connsiteY195" fmla="*/ 388980 h 1720995"/>
              <a:gd name="connsiteX196" fmla="*/ 1657132 w 4627560"/>
              <a:gd name="connsiteY196" fmla="*/ 331096 h 1720995"/>
              <a:gd name="connsiteX197" fmla="*/ 1647870 w 4627560"/>
              <a:gd name="connsiteY197" fmla="*/ 307943 h 1720995"/>
              <a:gd name="connsiteX198" fmla="*/ 1647870 w 4627560"/>
              <a:gd name="connsiteY198" fmla="*/ 331096 h 1720995"/>
              <a:gd name="connsiteX199" fmla="*/ 1640925 w 4627560"/>
              <a:gd name="connsiteY199" fmla="*/ 414448 h 1720995"/>
              <a:gd name="connsiteX200" fmla="*/ 1613141 w 4627560"/>
              <a:gd name="connsiteY200" fmla="*/ 414448 h 1720995"/>
              <a:gd name="connsiteX201" fmla="*/ 1627033 w 4627560"/>
              <a:gd name="connsiteY201" fmla="*/ 266266 h 1720995"/>
              <a:gd name="connsiteX202" fmla="*/ 1400129 w 4627560"/>
              <a:gd name="connsiteY202" fmla="*/ 266266 h 1720995"/>
              <a:gd name="connsiteX203" fmla="*/ 1425598 w 4627560"/>
              <a:gd name="connsiteY203" fmla="*/ 266266 h 1720995"/>
              <a:gd name="connsiteX204" fmla="*/ 1425598 w 4627560"/>
              <a:gd name="connsiteY204" fmla="*/ 414448 h 1720995"/>
              <a:gd name="connsiteX205" fmla="*/ 1400129 w 4627560"/>
              <a:gd name="connsiteY205" fmla="*/ 414448 h 1720995"/>
              <a:gd name="connsiteX206" fmla="*/ 1400129 w 4627560"/>
              <a:gd name="connsiteY206" fmla="*/ 405187 h 1720995"/>
              <a:gd name="connsiteX207" fmla="*/ 1400129 w 4627560"/>
              <a:gd name="connsiteY207" fmla="*/ 398241 h 1720995"/>
              <a:gd name="connsiteX208" fmla="*/ 1367713 w 4627560"/>
              <a:gd name="connsiteY208" fmla="*/ 416764 h 1720995"/>
              <a:gd name="connsiteX209" fmla="*/ 1321407 w 4627560"/>
              <a:gd name="connsiteY209" fmla="*/ 361196 h 1720995"/>
              <a:gd name="connsiteX210" fmla="*/ 1370029 w 4627560"/>
              <a:gd name="connsiteY210" fmla="*/ 305628 h 1720995"/>
              <a:gd name="connsiteX211" fmla="*/ 1400129 w 4627560"/>
              <a:gd name="connsiteY211" fmla="*/ 319519 h 1720995"/>
              <a:gd name="connsiteX212" fmla="*/ 1400129 w 4627560"/>
              <a:gd name="connsiteY212" fmla="*/ 312573 h 1720995"/>
              <a:gd name="connsiteX213" fmla="*/ 1400129 w 4627560"/>
              <a:gd name="connsiteY213" fmla="*/ 266266 h 1720995"/>
              <a:gd name="connsiteX214" fmla="*/ 1138495 w 4627560"/>
              <a:gd name="connsiteY214" fmla="*/ 266266 h 1720995"/>
              <a:gd name="connsiteX215" fmla="*/ 1163963 w 4627560"/>
              <a:gd name="connsiteY215" fmla="*/ 266266 h 1720995"/>
              <a:gd name="connsiteX216" fmla="*/ 1163963 w 4627560"/>
              <a:gd name="connsiteY216" fmla="*/ 289420 h 1720995"/>
              <a:gd name="connsiteX217" fmla="*/ 1138495 w 4627560"/>
              <a:gd name="connsiteY217" fmla="*/ 289420 h 1720995"/>
              <a:gd name="connsiteX218" fmla="*/ 1138495 w 4627560"/>
              <a:gd name="connsiteY218" fmla="*/ 266266 h 1720995"/>
              <a:gd name="connsiteX219" fmla="*/ 962528 w 4627560"/>
              <a:gd name="connsiteY219" fmla="*/ 266266 h 1720995"/>
              <a:gd name="connsiteX220" fmla="*/ 990312 w 4627560"/>
              <a:gd name="connsiteY220" fmla="*/ 266266 h 1720995"/>
              <a:gd name="connsiteX221" fmla="*/ 1020412 w 4627560"/>
              <a:gd name="connsiteY221" fmla="*/ 340357 h 1720995"/>
              <a:gd name="connsiteX222" fmla="*/ 1027358 w 4627560"/>
              <a:gd name="connsiteY222" fmla="*/ 361196 h 1720995"/>
              <a:gd name="connsiteX223" fmla="*/ 1034304 w 4627560"/>
              <a:gd name="connsiteY223" fmla="*/ 340357 h 1720995"/>
              <a:gd name="connsiteX224" fmla="*/ 1064404 w 4627560"/>
              <a:gd name="connsiteY224" fmla="*/ 266266 h 1720995"/>
              <a:gd name="connsiteX225" fmla="*/ 1092188 w 4627560"/>
              <a:gd name="connsiteY225" fmla="*/ 266266 h 1720995"/>
              <a:gd name="connsiteX226" fmla="*/ 1106079 w 4627560"/>
              <a:gd name="connsiteY226" fmla="*/ 414448 h 1720995"/>
              <a:gd name="connsiteX227" fmla="*/ 1078295 w 4627560"/>
              <a:gd name="connsiteY227" fmla="*/ 414448 h 1720995"/>
              <a:gd name="connsiteX228" fmla="*/ 1071349 w 4627560"/>
              <a:gd name="connsiteY228" fmla="*/ 331096 h 1720995"/>
              <a:gd name="connsiteX229" fmla="*/ 1071349 w 4627560"/>
              <a:gd name="connsiteY229" fmla="*/ 307943 h 1720995"/>
              <a:gd name="connsiteX230" fmla="*/ 1064404 w 4627560"/>
              <a:gd name="connsiteY230" fmla="*/ 331096 h 1720995"/>
              <a:gd name="connsiteX231" fmla="*/ 1041249 w 4627560"/>
              <a:gd name="connsiteY231" fmla="*/ 388980 h 1720995"/>
              <a:gd name="connsiteX232" fmla="*/ 1018097 w 4627560"/>
              <a:gd name="connsiteY232" fmla="*/ 388980 h 1720995"/>
              <a:gd name="connsiteX233" fmla="*/ 994942 w 4627560"/>
              <a:gd name="connsiteY233" fmla="*/ 331096 h 1720995"/>
              <a:gd name="connsiteX234" fmla="*/ 985681 w 4627560"/>
              <a:gd name="connsiteY234" fmla="*/ 307943 h 1720995"/>
              <a:gd name="connsiteX235" fmla="*/ 985681 w 4627560"/>
              <a:gd name="connsiteY235" fmla="*/ 331096 h 1720995"/>
              <a:gd name="connsiteX236" fmla="*/ 978735 w 4627560"/>
              <a:gd name="connsiteY236" fmla="*/ 414448 h 1720995"/>
              <a:gd name="connsiteX237" fmla="*/ 950951 w 4627560"/>
              <a:gd name="connsiteY237" fmla="*/ 414448 h 1720995"/>
              <a:gd name="connsiteX238" fmla="*/ 962528 w 4627560"/>
              <a:gd name="connsiteY238" fmla="*/ 266266 h 1720995"/>
              <a:gd name="connsiteX239" fmla="*/ 573548 w 4627560"/>
              <a:gd name="connsiteY239" fmla="*/ 266266 h 1720995"/>
              <a:gd name="connsiteX240" fmla="*/ 599016 w 4627560"/>
              <a:gd name="connsiteY240" fmla="*/ 266266 h 1720995"/>
              <a:gd name="connsiteX241" fmla="*/ 599016 w 4627560"/>
              <a:gd name="connsiteY241" fmla="*/ 289420 h 1720995"/>
              <a:gd name="connsiteX242" fmla="*/ 573548 w 4627560"/>
              <a:gd name="connsiteY242" fmla="*/ 289420 h 1720995"/>
              <a:gd name="connsiteX243" fmla="*/ 573548 w 4627560"/>
              <a:gd name="connsiteY243" fmla="*/ 266266 h 1720995"/>
              <a:gd name="connsiteX244" fmla="*/ 455465 w 4627560"/>
              <a:gd name="connsiteY244" fmla="*/ 266266 h 1720995"/>
              <a:gd name="connsiteX245" fmla="*/ 480933 w 4627560"/>
              <a:gd name="connsiteY245" fmla="*/ 266266 h 1720995"/>
              <a:gd name="connsiteX246" fmla="*/ 480933 w 4627560"/>
              <a:gd name="connsiteY246" fmla="*/ 344989 h 1720995"/>
              <a:gd name="connsiteX247" fmla="*/ 494826 w 4627560"/>
              <a:gd name="connsiteY247" fmla="*/ 344989 h 1720995"/>
              <a:gd name="connsiteX248" fmla="*/ 520294 w 4627560"/>
              <a:gd name="connsiteY248" fmla="*/ 307943 h 1720995"/>
              <a:gd name="connsiteX249" fmla="*/ 550395 w 4627560"/>
              <a:gd name="connsiteY249" fmla="*/ 307943 h 1720995"/>
              <a:gd name="connsiteX250" fmla="*/ 517978 w 4627560"/>
              <a:gd name="connsiteY250" fmla="*/ 356564 h 1720995"/>
              <a:gd name="connsiteX251" fmla="*/ 555024 w 4627560"/>
              <a:gd name="connsiteY251" fmla="*/ 414448 h 1720995"/>
              <a:gd name="connsiteX252" fmla="*/ 524926 w 4627560"/>
              <a:gd name="connsiteY252" fmla="*/ 414448 h 1720995"/>
              <a:gd name="connsiteX253" fmla="*/ 497142 w 4627560"/>
              <a:gd name="connsiteY253" fmla="*/ 368141 h 1720995"/>
              <a:gd name="connsiteX254" fmla="*/ 480933 w 4627560"/>
              <a:gd name="connsiteY254" fmla="*/ 368141 h 1720995"/>
              <a:gd name="connsiteX255" fmla="*/ 480933 w 4627560"/>
              <a:gd name="connsiteY255" fmla="*/ 414448 h 1720995"/>
              <a:gd name="connsiteX256" fmla="*/ 455465 w 4627560"/>
              <a:gd name="connsiteY256" fmla="*/ 414448 h 1720995"/>
              <a:gd name="connsiteX257" fmla="*/ 455465 w 4627560"/>
              <a:gd name="connsiteY257" fmla="*/ 266266 h 1720995"/>
              <a:gd name="connsiteX258" fmla="*/ 163729 w 4627560"/>
              <a:gd name="connsiteY258" fmla="*/ 266266 h 1720995"/>
              <a:gd name="connsiteX259" fmla="*/ 191513 w 4627560"/>
              <a:gd name="connsiteY259" fmla="*/ 266266 h 1720995"/>
              <a:gd name="connsiteX260" fmla="*/ 221613 w 4627560"/>
              <a:gd name="connsiteY260" fmla="*/ 340357 h 1720995"/>
              <a:gd name="connsiteX261" fmla="*/ 228559 w 4627560"/>
              <a:gd name="connsiteY261" fmla="*/ 361196 h 1720995"/>
              <a:gd name="connsiteX262" fmla="*/ 235505 w 4627560"/>
              <a:gd name="connsiteY262" fmla="*/ 340357 h 1720995"/>
              <a:gd name="connsiteX263" fmla="*/ 265605 w 4627560"/>
              <a:gd name="connsiteY263" fmla="*/ 266266 h 1720995"/>
              <a:gd name="connsiteX264" fmla="*/ 295705 w 4627560"/>
              <a:gd name="connsiteY264" fmla="*/ 266266 h 1720995"/>
              <a:gd name="connsiteX265" fmla="*/ 307282 w 4627560"/>
              <a:gd name="connsiteY265" fmla="*/ 414448 h 1720995"/>
              <a:gd name="connsiteX266" fmla="*/ 279496 w 4627560"/>
              <a:gd name="connsiteY266" fmla="*/ 414448 h 1720995"/>
              <a:gd name="connsiteX267" fmla="*/ 272550 w 4627560"/>
              <a:gd name="connsiteY267" fmla="*/ 331096 h 1720995"/>
              <a:gd name="connsiteX268" fmla="*/ 272550 w 4627560"/>
              <a:gd name="connsiteY268" fmla="*/ 307943 h 1720995"/>
              <a:gd name="connsiteX269" fmla="*/ 265605 w 4627560"/>
              <a:gd name="connsiteY269" fmla="*/ 331096 h 1720995"/>
              <a:gd name="connsiteX270" fmla="*/ 242450 w 4627560"/>
              <a:gd name="connsiteY270" fmla="*/ 388980 h 1720995"/>
              <a:gd name="connsiteX271" fmla="*/ 219298 w 4627560"/>
              <a:gd name="connsiteY271" fmla="*/ 388980 h 1720995"/>
              <a:gd name="connsiteX272" fmla="*/ 196143 w 4627560"/>
              <a:gd name="connsiteY272" fmla="*/ 331096 h 1720995"/>
              <a:gd name="connsiteX273" fmla="*/ 186882 w 4627560"/>
              <a:gd name="connsiteY273" fmla="*/ 307943 h 1720995"/>
              <a:gd name="connsiteX274" fmla="*/ 186882 w 4627560"/>
              <a:gd name="connsiteY274" fmla="*/ 331096 h 1720995"/>
              <a:gd name="connsiteX275" fmla="*/ 179937 w 4627560"/>
              <a:gd name="connsiteY275" fmla="*/ 414448 h 1720995"/>
              <a:gd name="connsiteX276" fmla="*/ 152152 w 4627560"/>
              <a:gd name="connsiteY276" fmla="*/ 414448 h 1720995"/>
              <a:gd name="connsiteX277" fmla="*/ 163729 w 4627560"/>
              <a:gd name="connsiteY277" fmla="*/ 266266 h 1720995"/>
              <a:gd name="connsiteX278" fmla="*/ 3727060 w 4627560"/>
              <a:gd name="connsiteY278" fmla="*/ 127345 h 1720995"/>
              <a:gd name="connsiteX279" fmla="*/ 3696961 w 4627560"/>
              <a:gd name="connsiteY279" fmla="*/ 141236 h 1720995"/>
              <a:gd name="connsiteX280" fmla="*/ 3710853 w 4627560"/>
              <a:gd name="connsiteY280" fmla="*/ 152813 h 1720995"/>
              <a:gd name="connsiteX281" fmla="*/ 3731692 w 4627560"/>
              <a:gd name="connsiteY281" fmla="*/ 129661 h 1720995"/>
              <a:gd name="connsiteX282" fmla="*/ 3731692 w 4627560"/>
              <a:gd name="connsiteY282" fmla="*/ 127345 h 1720995"/>
              <a:gd name="connsiteX283" fmla="*/ 3727060 w 4627560"/>
              <a:gd name="connsiteY283" fmla="*/ 127345 h 1720995"/>
              <a:gd name="connsiteX284" fmla="*/ 485567 w 4627560"/>
              <a:gd name="connsiteY284" fmla="*/ 127345 h 1720995"/>
              <a:gd name="connsiteX285" fmla="*/ 455467 w 4627560"/>
              <a:gd name="connsiteY285" fmla="*/ 141236 h 1720995"/>
              <a:gd name="connsiteX286" fmla="*/ 469360 w 4627560"/>
              <a:gd name="connsiteY286" fmla="*/ 152813 h 1720995"/>
              <a:gd name="connsiteX287" fmla="*/ 490199 w 4627560"/>
              <a:gd name="connsiteY287" fmla="*/ 129661 h 1720995"/>
              <a:gd name="connsiteX288" fmla="*/ 490199 w 4627560"/>
              <a:gd name="connsiteY288" fmla="*/ 127345 h 1720995"/>
              <a:gd name="connsiteX289" fmla="*/ 485567 w 4627560"/>
              <a:gd name="connsiteY289" fmla="*/ 127345 h 1720995"/>
              <a:gd name="connsiteX290" fmla="*/ 3558040 w 4627560"/>
              <a:gd name="connsiteY290" fmla="*/ 85669 h 1720995"/>
              <a:gd name="connsiteX291" fmla="*/ 3532570 w 4627560"/>
              <a:gd name="connsiteY291" fmla="*/ 118083 h 1720995"/>
              <a:gd name="connsiteX292" fmla="*/ 3558040 w 4627560"/>
              <a:gd name="connsiteY292" fmla="*/ 150498 h 1720995"/>
              <a:gd name="connsiteX293" fmla="*/ 3583509 w 4627560"/>
              <a:gd name="connsiteY293" fmla="*/ 118083 h 1720995"/>
              <a:gd name="connsiteX294" fmla="*/ 3558040 w 4627560"/>
              <a:gd name="connsiteY294" fmla="*/ 85669 h 1720995"/>
              <a:gd name="connsiteX295" fmla="*/ 2909739 w 4627560"/>
              <a:gd name="connsiteY295" fmla="*/ 85669 h 1720995"/>
              <a:gd name="connsiteX296" fmla="*/ 2879639 w 4627560"/>
              <a:gd name="connsiteY296" fmla="*/ 118084 h 1720995"/>
              <a:gd name="connsiteX297" fmla="*/ 2909739 w 4627560"/>
              <a:gd name="connsiteY297" fmla="*/ 150498 h 1720995"/>
              <a:gd name="connsiteX298" fmla="*/ 2939839 w 4627560"/>
              <a:gd name="connsiteY298" fmla="*/ 118084 h 1720995"/>
              <a:gd name="connsiteX299" fmla="*/ 2909739 w 4627560"/>
              <a:gd name="connsiteY299" fmla="*/ 85669 h 1720995"/>
              <a:gd name="connsiteX300" fmla="*/ 3294090 w 4627560"/>
              <a:gd name="connsiteY300" fmla="*/ 83353 h 1720995"/>
              <a:gd name="connsiteX301" fmla="*/ 3273251 w 4627560"/>
              <a:gd name="connsiteY301" fmla="*/ 101876 h 1720995"/>
              <a:gd name="connsiteX302" fmla="*/ 3310297 w 4627560"/>
              <a:gd name="connsiteY302" fmla="*/ 101876 h 1720995"/>
              <a:gd name="connsiteX303" fmla="*/ 3294090 w 4627560"/>
              <a:gd name="connsiteY303" fmla="*/ 83353 h 1720995"/>
              <a:gd name="connsiteX304" fmla="*/ 1937291 w 4627560"/>
              <a:gd name="connsiteY304" fmla="*/ 83353 h 1720995"/>
              <a:gd name="connsiteX305" fmla="*/ 1916452 w 4627560"/>
              <a:gd name="connsiteY305" fmla="*/ 101876 h 1720995"/>
              <a:gd name="connsiteX306" fmla="*/ 1953498 w 4627560"/>
              <a:gd name="connsiteY306" fmla="*/ 101876 h 1720995"/>
              <a:gd name="connsiteX307" fmla="*/ 1937291 w 4627560"/>
              <a:gd name="connsiteY307" fmla="*/ 83353 h 1720995"/>
              <a:gd name="connsiteX308" fmla="*/ 2266071 w 4627560"/>
              <a:gd name="connsiteY308" fmla="*/ 53255 h 1720995"/>
              <a:gd name="connsiteX309" fmla="*/ 2310062 w 4627560"/>
              <a:gd name="connsiteY309" fmla="*/ 53255 h 1720995"/>
              <a:gd name="connsiteX310" fmla="*/ 2310062 w 4627560"/>
              <a:gd name="connsiteY310" fmla="*/ 182914 h 1720995"/>
              <a:gd name="connsiteX311" fmla="*/ 2266071 w 4627560"/>
              <a:gd name="connsiteY311" fmla="*/ 182914 h 1720995"/>
              <a:gd name="connsiteX312" fmla="*/ 2266071 w 4627560"/>
              <a:gd name="connsiteY312" fmla="*/ 53255 h 1720995"/>
              <a:gd name="connsiteX313" fmla="*/ 1647875 w 4627560"/>
              <a:gd name="connsiteY313" fmla="*/ 53255 h 1720995"/>
              <a:gd name="connsiteX314" fmla="*/ 1691866 w 4627560"/>
              <a:gd name="connsiteY314" fmla="*/ 53255 h 1720995"/>
              <a:gd name="connsiteX315" fmla="*/ 1691866 w 4627560"/>
              <a:gd name="connsiteY315" fmla="*/ 182914 h 1720995"/>
              <a:gd name="connsiteX316" fmla="*/ 1647875 w 4627560"/>
              <a:gd name="connsiteY316" fmla="*/ 182914 h 1720995"/>
              <a:gd name="connsiteX317" fmla="*/ 1647875 w 4627560"/>
              <a:gd name="connsiteY317" fmla="*/ 53255 h 1720995"/>
              <a:gd name="connsiteX318" fmla="*/ 3379758 w 4627560"/>
              <a:gd name="connsiteY318" fmla="*/ 53254 h 1720995"/>
              <a:gd name="connsiteX319" fmla="*/ 3382074 w 4627560"/>
              <a:gd name="connsiteY319" fmla="*/ 53254 h 1720995"/>
              <a:gd name="connsiteX320" fmla="*/ 3423749 w 4627560"/>
              <a:gd name="connsiteY320" fmla="*/ 53254 h 1720995"/>
              <a:gd name="connsiteX321" fmla="*/ 3423749 w 4627560"/>
              <a:gd name="connsiteY321" fmla="*/ 76409 h 1720995"/>
              <a:gd name="connsiteX322" fmla="*/ 3423749 w 4627560"/>
              <a:gd name="connsiteY322" fmla="*/ 85670 h 1720995"/>
              <a:gd name="connsiteX323" fmla="*/ 3465426 w 4627560"/>
              <a:gd name="connsiteY323" fmla="*/ 53254 h 1720995"/>
              <a:gd name="connsiteX324" fmla="*/ 3470058 w 4627560"/>
              <a:gd name="connsiteY324" fmla="*/ 53254 h 1720995"/>
              <a:gd name="connsiteX325" fmla="*/ 3470058 w 4627560"/>
              <a:gd name="connsiteY325" fmla="*/ 97246 h 1720995"/>
              <a:gd name="connsiteX326" fmla="*/ 3460795 w 4627560"/>
              <a:gd name="connsiteY326" fmla="*/ 97246 h 1720995"/>
              <a:gd name="connsiteX327" fmla="*/ 3426065 w 4627560"/>
              <a:gd name="connsiteY327" fmla="*/ 120400 h 1720995"/>
              <a:gd name="connsiteX328" fmla="*/ 3423749 w 4627560"/>
              <a:gd name="connsiteY328" fmla="*/ 138923 h 1720995"/>
              <a:gd name="connsiteX329" fmla="*/ 3423749 w 4627560"/>
              <a:gd name="connsiteY329" fmla="*/ 182914 h 1720995"/>
              <a:gd name="connsiteX330" fmla="*/ 3379758 w 4627560"/>
              <a:gd name="connsiteY330" fmla="*/ 182914 h 1720995"/>
              <a:gd name="connsiteX331" fmla="*/ 3379758 w 4627560"/>
              <a:gd name="connsiteY331" fmla="*/ 53254 h 1720995"/>
              <a:gd name="connsiteX332" fmla="*/ 2025275 w 4627560"/>
              <a:gd name="connsiteY332" fmla="*/ 53254 h 1720995"/>
              <a:gd name="connsiteX333" fmla="*/ 2027591 w 4627560"/>
              <a:gd name="connsiteY333" fmla="*/ 53254 h 1720995"/>
              <a:gd name="connsiteX334" fmla="*/ 2069266 w 4627560"/>
              <a:gd name="connsiteY334" fmla="*/ 53254 h 1720995"/>
              <a:gd name="connsiteX335" fmla="*/ 2069266 w 4627560"/>
              <a:gd name="connsiteY335" fmla="*/ 76409 h 1720995"/>
              <a:gd name="connsiteX336" fmla="*/ 2069266 w 4627560"/>
              <a:gd name="connsiteY336" fmla="*/ 85670 h 1720995"/>
              <a:gd name="connsiteX337" fmla="*/ 2110943 w 4627560"/>
              <a:gd name="connsiteY337" fmla="*/ 53254 h 1720995"/>
              <a:gd name="connsiteX338" fmla="*/ 2115573 w 4627560"/>
              <a:gd name="connsiteY338" fmla="*/ 53254 h 1720995"/>
              <a:gd name="connsiteX339" fmla="*/ 2115573 w 4627560"/>
              <a:gd name="connsiteY339" fmla="*/ 97246 h 1720995"/>
              <a:gd name="connsiteX340" fmla="*/ 2106312 w 4627560"/>
              <a:gd name="connsiteY340" fmla="*/ 97246 h 1720995"/>
              <a:gd name="connsiteX341" fmla="*/ 2071582 w 4627560"/>
              <a:gd name="connsiteY341" fmla="*/ 120400 h 1720995"/>
              <a:gd name="connsiteX342" fmla="*/ 2069266 w 4627560"/>
              <a:gd name="connsiteY342" fmla="*/ 138923 h 1720995"/>
              <a:gd name="connsiteX343" fmla="*/ 2069266 w 4627560"/>
              <a:gd name="connsiteY343" fmla="*/ 182914 h 1720995"/>
              <a:gd name="connsiteX344" fmla="*/ 2025275 w 4627560"/>
              <a:gd name="connsiteY344" fmla="*/ 182914 h 1720995"/>
              <a:gd name="connsiteX345" fmla="*/ 2025275 w 4627560"/>
              <a:gd name="connsiteY345" fmla="*/ 53254 h 1720995"/>
              <a:gd name="connsiteX346" fmla="*/ 1712702 w 4627560"/>
              <a:gd name="connsiteY346" fmla="*/ 53254 h 1720995"/>
              <a:gd name="connsiteX347" fmla="*/ 1759009 w 4627560"/>
              <a:gd name="connsiteY347" fmla="*/ 53254 h 1720995"/>
              <a:gd name="connsiteX348" fmla="*/ 1779848 w 4627560"/>
              <a:gd name="connsiteY348" fmla="*/ 122716 h 1720995"/>
              <a:gd name="connsiteX349" fmla="*/ 1784478 w 4627560"/>
              <a:gd name="connsiteY349" fmla="*/ 145868 h 1720995"/>
              <a:gd name="connsiteX350" fmla="*/ 1789109 w 4627560"/>
              <a:gd name="connsiteY350" fmla="*/ 122716 h 1720995"/>
              <a:gd name="connsiteX351" fmla="*/ 1809948 w 4627560"/>
              <a:gd name="connsiteY351" fmla="*/ 53254 h 1720995"/>
              <a:gd name="connsiteX352" fmla="*/ 1856255 w 4627560"/>
              <a:gd name="connsiteY352" fmla="*/ 53254 h 1720995"/>
              <a:gd name="connsiteX353" fmla="*/ 1812262 w 4627560"/>
              <a:gd name="connsiteY353" fmla="*/ 185230 h 1720995"/>
              <a:gd name="connsiteX354" fmla="*/ 1759009 w 4627560"/>
              <a:gd name="connsiteY354" fmla="*/ 185230 h 1720995"/>
              <a:gd name="connsiteX355" fmla="*/ 1712702 w 4627560"/>
              <a:gd name="connsiteY355" fmla="*/ 53254 h 1720995"/>
              <a:gd name="connsiteX356" fmla="*/ 304969 w 4627560"/>
              <a:gd name="connsiteY356" fmla="*/ 53254 h 1720995"/>
              <a:gd name="connsiteX357" fmla="*/ 307285 w 4627560"/>
              <a:gd name="connsiteY357" fmla="*/ 53254 h 1720995"/>
              <a:gd name="connsiteX358" fmla="*/ 348960 w 4627560"/>
              <a:gd name="connsiteY358" fmla="*/ 53254 h 1720995"/>
              <a:gd name="connsiteX359" fmla="*/ 348960 w 4627560"/>
              <a:gd name="connsiteY359" fmla="*/ 76409 h 1720995"/>
              <a:gd name="connsiteX360" fmla="*/ 348960 w 4627560"/>
              <a:gd name="connsiteY360" fmla="*/ 85670 h 1720995"/>
              <a:gd name="connsiteX361" fmla="*/ 390637 w 4627560"/>
              <a:gd name="connsiteY361" fmla="*/ 53254 h 1720995"/>
              <a:gd name="connsiteX362" fmla="*/ 395267 w 4627560"/>
              <a:gd name="connsiteY362" fmla="*/ 53254 h 1720995"/>
              <a:gd name="connsiteX363" fmla="*/ 395267 w 4627560"/>
              <a:gd name="connsiteY363" fmla="*/ 97246 h 1720995"/>
              <a:gd name="connsiteX364" fmla="*/ 386005 w 4627560"/>
              <a:gd name="connsiteY364" fmla="*/ 97246 h 1720995"/>
              <a:gd name="connsiteX365" fmla="*/ 351276 w 4627560"/>
              <a:gd name="connsiteY365" fmla="*/ 120400 h 1720995"/>
              <a:gd name="connsiteX366" fmla="*/ 348960 w 4627560"/>
              <a:gd name="connsiteY366" fmla="*/ 138923 h 1720995"/>
              <a:gd name="connsiteX367" fmla="*/ 348960 w 4627560"/>
              <a:gd name="connsiteY367" fmla="*/ 182914 h 1720995"/>
              <a:gd name="connsiteX368" fmla="*/ 304969 w 4627560"/>
              <a:gd name="connsiteY368" fmla="*/ 182914 h 1720995"/>
              <a:gd name="connsiteX369" fmla="*/ 304969 w 4627560"/>
              <a:gd name="connsiteY369" fmla="*/ 53254 h 1720995"/>
              <a:gd name="connsiteX370" fmla="*/ 3893766 w 4627560"/>
              <a:gd name="connsiteY370" fmla="*/ 50938 h 1720995"/>
              <a:gd name="connsiteX371" fmla="*/ 3930813 w 4627560"/>
              <a:gd name="connsiteY371" fmla="*/ 74093 h 1720995"/>
              <a:gd name="connsiteX372" fmla="*/ 3972489 w 4627560"/>
              <a:gd name="connsiteY372" fmla="*/ 50938 h 1720995"/>
              <a:gd name="connsiteX373" fmla="*/ 4014166 w 4627560"/>
              <a:gd name="connsiteY373" fmla="*/ 99561 h 1720995"/>
              <a:gd name="connsiteX374" fmla="*/ 4014166 w 4627560"/>
              <a:gd name="connsiteY374" fmla="*/ 182914 h 1720995"/>
              <a:gd name="connsiteX375" fmla="*/ 3970173 w 4627560"/>
              <a:gd name="connsiteY375" fmla="*/ 182914 h 1720995"/>
              <a:gd name="connsiteX376" fmla="*/ 3970173 w 4627560"/>
              <a:gd name="connsiteY376" fmla="*/ 104191 h 1720995"/>
              <a:gd name="connsiteX377" fmla="*/ 3960912 w 4627560"/>
              <a:gd name="connsiteY377" fmla="*/ 87984 h 1720995"/>
              <a:gd name="connsiteX378" fmla="*/ 3937759 w 4627560"/>
              <a:gd name="connsiteY378" fmla="*/ 113452 h 1720995"/>
              <a:gd name="connsiteX379" fmla="*/ 3937759 w 4627560"/>
              <a:gd name="connsiteY379" fmla="*/ 129661 h 1720995"/>
              <a:gd name="connsiteX380" fmla="*/ 3937759 w 4627560"/>
              <a:gd name="connsiteY380" fmla="*/ 182914 h 1720995"/>
              <a:gd name="connsiteX381" fmla="*/ 3893766 w 4627560"/>
              <a:gd name="connsiteY381" fmla="*/ 182914 h 1720995"/>
              <a:gd name="connsiteX382" fmla="*/ 3893766 w 4627560"/>
              <a:gd name="connsiteY382" fmla="*/ 104191 h 1720995"/>
              <a:gd name="connsiteX383" fmla="*/ 3884505 w 4627560"/>
              <a:gd name="connsiteY383" fmla="*/ 87984 h 1720995"/>
              <a:gd name="connsiteX384" fmla="*/ 3861352 w 4627560"/>
              <a:gd name="connsiteY384" fmla="*/ 111138 h 1720995"/>
              <a:gd name="connsiteX385" fmla="*/ 3859036 w 4627560"/>
              <a:gd name="connsiteY385" fmla="*/ 127345 h 1720995"/>
              <a:gd name="connsiteX386" fmla="*/ 3859036 w 4627560"/>
              <a:gd name="connsiteY386" fmla="*/ 182914 h 1720995"/>
              <a:gd name="connsiteX387" fmla="*/ 3815045 w 4627560"/>
              <a:gd name="connsiteY387" fmla="*/ 182914 h 1720995"/>
              <a:gd name="connsiteX388" fmla="*/ 3815045 w 4627560"/>
              <a:gd name="connsiteY388" fmla="*/ 53254 h 1720995"/>
              <a:gd name="connsiteX389" fmla="*/ 3854406 w 4627560"/>
              <a:gd name="connsiteY389" fmla="*/ 53254 h 1720995"/>
              <a:gd name="connsiteX390" fmla="*/ 3854406 w 4627560"/>
              <a:gd name="connsiteY390" fmla="*/ 64831 h 1720995"/>
              <a:gd name="connsiteX391" fmla="*/ 3854406 w 4627560"/>
              <a:gd name="connsiteY391" fmla="*/ 74093 h 1720995"/>
              <a:gd name="connsiteX392" fmla="*/ 3893766 w 4627560"/>
              <a:gd name="connsiteY392" fmla="*/ 50938 h 1720995"/>
              <a:gd name="connsiteX393" fmla="*/ 3717799 w 4627560"/>
              <a:gd name="connsiteY393" fmla="*/ 50938 h 1720995"/>
              <a:gd name="connsiteX394" fmla="*/ 3777999 w 4627560"/>
              <a:gd name="connsiteY394" fmla="*/ 104191 h 1720995"/>
              <a:gd name="connsiteX395" fmla="*/ 3777999 w 4627560"/>
              <a:gd name="connsiteY395" fmla="*/ 182913 h 1720995"/>
              <a:gd name="connsiteX396" fmla="*/ 3738638 w 4627560"/>
              <a:gd name="connsiteY396" fmla="*/ 182913 h 1720995"/>
              <a:gd name="connsiteX397" fmla="*/ 3738638 w 4627560"/>
              <a:gd name="connsiteY397" fmla="*/ 175967 h 1720995"/>
              <a:gd name="connsiteX398" fmla="*/ 3738638 w 4627560"/>
              <a:gd name="connsiteY398" fmla="*/ 166706 h 1720995"/>
              <a:gd name="connsiteX399" fmla="*/ 3701592 w 4627560"/>
              <a:gd name="connsiteY399" fmla="*/ 185229 h 1720995"/>
              <a:gd name="connsiteX400" fmla="*/ 3657601 w 4627560"/>
              <a:gd name="connsiteY400" fmla="*/ 143552 h 1720995"/>
              <a:gd name="connsiteX401" fmla="*/ 3731692 w 4627560"/>
              <a:gd name="connsiteY401" fmla="*/ 101877 h 1720995"/>
              <a:gd name="connsiteX402" fmla="*/ 3713169 w 4627560"/>
              <a:gd name="connsiteY402" fmla="*/ 85668 h 1720995"/>
              <a:gd name="connsiteX403" fmla="*/ 3678438 w 4627560"/>
              <a:gd name="connsiteY403" fmla="*/ 97245 h 1720995"/>
              <a:gd name="connsiteX404" fmla="*/ 3662231 w 4627560"/>
              <a:gd name="connsiteY404" fmla="*/ 67145 h 1720995"/>
              <a:gd name="connsiteX405" fmla="*/ 3717799 w 4627560"/>
              <a:gd name="connsiteY405" fmla="*/ 50938 h 1720995"/>
              <a:gd name="connsiteX406" fmla="*/ 2187348 w 4627560"/>
              <a:gd name="connsiteY406" fmla="*/ 50938 h 1720995"/>
              <a:gd name="connsiteX407" fmla="*/ 2233655 w 4627560"/>
              <a:gd name="connsiteY407" fmla="*/ 64831 h 1720995"/>
              <a:gd name="connsiteX408" fmla="*/ 2219764 w 4627560"/>
              <a:gd name="connsiteY408" fmla="*/ 97245 h 1720995"/>
              <a:gd name="connsiteX409" fmla="*/ 2189664 w 4627560"/>
              <a:gd name="connsiteY409" fmla="*/ 85668 h 1720995"/>
              <a:gd name="connsiteX410" fmla="*/ 2175771 w 4627560"/>
              <a:gd name="connsiteY410" fmla="*/ 92615 h 1720995"/>
              <a:gd name="connsiteX411" fmla="*/ 2238287 w 4627560"/>
              <a:gd name="connsiteY411" fmla="*/ 145868 h 1720995"/>
              <a:gd name="connsiteX412" fmla="*/ 2185033 w 4627560"/>
              <a:gd name="connsiteY412" fmla="*/ 187545 h 1720995"/>
              <a:gd name="connsiteX413" fmla="*/ 2131780 w 4627560"/>
              <a:gd name="connsiteY413" fmla="*/ 169020 h 1720995"/>
              <a:gd name="connsiteX414" fmla="*/ 2150303 w 4627560"/>
              <a:gd name="connsiteY414" fmla="*/ 138922 h 1720995"/>
              <a:gd name="connsiteX415" fmla="*/ 2182718 w 4627560"/>
              <a:gd name="connsiteY415" fmla="*/ 152813 h 1720995"/>
              <a:gd name="connsiteX416" fmla="*/ 2196610 w 4627560"/>
              <a:gd name="connsiteY416" fmla="*/ 145868 h 1720995"/>
              <a:gd name="connsiteX417" fmla="*/ 2134096 w 4627560"/>
              <a:gd name="connsiteY417" fmla="*/ 90300 h 1720995"/>
              <a:gd name="connsiteX418" fmla="*/ 2187348 w 4627560"/>
              <a:gd name="connsiteY418" fmla="*/ 50938 h 1720995"/>
              <a:gd name="connsiteX419" fmla="*/ 1564521 w 4627560"/>
              <a:gd name="connsiteY419" fmla="*/ 50938 h 1720995"/>
              <a:gd name="connsiteX420" fmla="*/ 1610828 w 4627560"/>
              <a:gd name="connsiteY420" fmla="*/ 99561 h 1720995"/>
              <a:gd name="connsiteX421" fmla="*/ 1610828 w 4627560"/>
              <a:gd name="connsiteY421" fmla="*/ 182914 h 1720995"/>
              <a:gd name="connsiteX422" fmla="*/ 1569152 w 4627560"/>
              <a:gd name="connsiteY422" fmla="*/ 182914 h 1720995"/>
              <a:gd name="connsiteX423" fmla="*/ 1569152 w 4627560"/>
              <a:gd name="connsiteY423" fmla="*/ 106507 h 1720995"/>
              <a:gd name="connsiteX424" fmla="*/ 1555260 w 4627560"/>
              <a:gd name="connsiteY424" fmla="*/ 90300 h 1720995"/>
              <a:gd name="connsiteX425" fmla="*/ 1529791 w 4627560"/>
              <a:gd name="connsiteY425" fmla="*/ 108823 h 1720995"/>
              <a:gd name="connsiteX426" fmla="*/ 1527475 w 4627560"/>
              <a:gd name="connsiteY426" fmla="*/ 125030 h 1720995"/>
              <a:gd name="connsiteX427" fmla="*/ 1527475 w 4627560"/>
              <a:gd name="connsiteY427" fmla="*/ 182914 h 1720995"/>
              <a:gd name="connsiteX428" fmla="*/ 1483484 w 4627560"/>
              <a:gd name="connsiteY428" fmla="*/ 182914 h 1720995"/>
              <a:gd name="connsiteX429" fmla="*/ 1483484 w 4627560"/>
              <a:gd name="connsiteY429" fmla="*/ 53254 h 1720995"/>
              <a:gd name="connsiteX430" fmla="*/ 1522846 w 4627560"/>
              <a:gd name="connsiteY430" fmla="*/ 53254 h 1720995"/>
              <a:gd name="connsiteX431" fmla="*/ 1522846 w 4627560"/>
              <a:gd name="connsiteY431" fmla="*/ 64831 h 1720995"/>
              <a:gd name="connsiteX432" fmla="*/ 1522846 w 4627560"/>
              <a:gd name="connsiteY432" fmla="*/ 74093 h 1720995"/>
              <a:gd name="connsiteX433" fmla="*/ 1564521 w 4627560"/>
              <a:gd name="connsiteY433" fmla="*/ 50938 h 1720995"/>
              <a:gd name="connsiteX434" fmla="*/ 1145442 w 4627560"/>
              <a:gd name="connsiteY434" fmla="*/ 50938 h 1720995"/>
              <a:gd name="connsiteX435" fmla="*/ 1191749 w 4627560"/>
              <a:gd name="connsiteY435" fmla="*/ 64831 h 1720995"/>
              <a:gd name="connsiteX436" fmla="*/ 1175542 w 4627560"/>
              <a:gd name="connsiteY436" fmla="*/ 97245 h 1720995"/>
              <a:gd name="connsiteX437" fmla="*/ 1145442 w 4627560"/>
              <a:gd name="connsiteY437" fmla="*/ 85668 h 1720995"/>
              <a:gd name="connsiteX438" fmla="*/ 1131549 w 4627560"/>
              <a:gd name="connsiteY438" fmla="*/ 92615 h 1720995"/>
              <a:gd name="connsiteX439" fmla="*/ 1194065 w 4627560"/>
              <a:gd name="connsiteY439" fmla="*/ 145868 h 1720995"/>
              <a:gd name="connsiteX440" fmla="*/ 1140811 w 4627560"/>
              <a:gd name="connsiteY440" fmla="*/ 187545 h 1720995"/>
              <a:gd name="connsiteX441" fmla="*/ 1087558 w 4627560"/>
              <a:gd name="connsiteY441" fmla="*/ 169020 h 1720995"/>
              <a:gd name="connsiteX442" fmla="*/ 1108397 w 4627560"/>
              <a:gd name="connsiteY442" fmla="*/ 138922 h 1720995"/>
              <a:gd name="connsiteX443" fmla="*/ 1140811 w 4627560"/>
              <a:gd name="connsiteY443" fmla="*/ 152813 h 1720995"/>
              <a:gd name="connsiteX444" fmla="*/ 1154703 w 4627560"/>
              <a:gd name="connsiteY444" fmla="*/ 145868 h 1720995"/>
              <a:gd name="connsiteX445" fmla="*/ 1092190 w 4627560"/>
              <a:gd name="connsiteY445" fmla="*/ 90300 h 1720995"/>
              <a:gd name="connsiteX446" fmla="*/ 1145442 w 4627560"/>
              <a:gd name="connsiteY446" fmla="*/ 50938 h 1720995"/>
              <a:gd name="connsiteX447" fmla="*/ 1018099 w 4627560"/>
              <a:gd name="connsiteY447" fmla="*/ 50938 h 1720995"/>
              <a:gd name="connsiteX448" fmla="*/ 1062090 w 4627560"/>
              <a:gd name="connsiteY448" fmla="*/ 50938 h 1720995"/>
              <a:gd name="connsiteX449" fmla="*/ 1062090 w 4627560"/>
              <a:gd name="connsiteY449" fmla="*/ 182913 h 1720995"/>
              <a:gd name="connsiteX450" fmla="*/ 1020415 w 4627560"/>
              <a:gd name="connsiteY450" fmla="*/ 182913 h 1720995"/>
              <a:gd name="connsiteX451" fmla="*/ 1020415 w 4627560"/>
              <a:gd name="connsiteY451" fmla="*/ 171336 h 1720995"/>
              <a:gd name="connsiteX452" fmla="*/ 1020415 w 4627560"/>
              <a:gd name="connsiteY452" fmla="*/ 162075 h 1720995"/>
              <a:gd name="connsiteX453" fmla="*/ 978738 w 4627560"/>
              <a:gd name="connsiteY453" fmla="*/ 185229 h 1720995"/>
              <a:gd name="connsiteX454" fmla="*/ 932431 w 4627560"/>
              <a:gd name="connsiteY454" fmla="*/ 136606 h 1720995"/>
              <a:gd name="connsiteX455" fmla="*/ 932431 w 4627560"/>
              <a:gd name="connsiteY455" fmla="*/ 53254 h 1720995"/>
              <a:gd name="connsiteX456" fmla="*/ 976422 w 4627560"/>
              <a:gd name="connsiteY456" fmla="*/ 53254 h 1720995"/>
              <a:gd name="connsiteX457" fmla="*/ 976422 w 4627560"/>
              <a:gd name="connsiteY457" fmla="*/ 129661 h 1720995"/>
              <a:gd name="connsiteX458" fmla="*/ 990315 w 4627560"/>
              <a:gd name="connsiteY458" fmla="*/ 145868 h 1720995"/>
              <a:gd name="connsiteX459" fmla="*/ 1018099 w 4627560"/>
              <a:gd name="connsiteY459" fmla="*/ 108822 h 1720995"/>
              <a:gd name="connsiteX460" fmla="*/ 1018099 w 4627560"/>
              <a:gd name="connsiteY460" fmla="*/ 50938 h 1720995"/>
              <a:gd name="connsiteX461" fmla="*/ 774986 w 4627560"/>
              <a:gd name="connsiteY461" fmla="*/ 50938 h 1720995"/>
              <a:gd name="connsiteX462" fmla="*/ 812032 w 4627560"/>
              <a:gd name="connsiteY462" fmla="*/ 74093 h 1720995"/>
              <a:gd name="connsiteX463" fmla="*/ 853708 w 4627560"/>
              <a:gd name="connsiteY463" fmla="*/ 50938 h 1720995"/>
              <a:gd name="connsiteX464" fmla="*/ 895385 w 4627560"/>
              <a:gd name="connsiteY464" fmla="*/ 99561 h 1720995"/>
              <a:gd name="connsiteX465" fmla="*/ 895385 w 4627560"/>
              <a:gd name="connsiteY465" fmla="*/ 182914 h 1720995"/>
              <a:gd name="connsiteX466" fmla="*/ 851393 w 4627560"/>
              <a:gd name="connsiteY466" fmla="*/ 182914 h 1720995"/>
              <a:gd name="connsiteX467" fmla="*/ 851393 w 4627560"/>
              <a:gd name="connsiteY467" fmla="*/ 104191 h 1720995"/>
              <a:gd name="connsiteX468" fmla="*/ 842131 w 4627560"/>
              <a:gd name="connsiteY468" fmla="*/ 87984 h 1720995"/>
              <a:gd name="connsiteX469" fmla="*/ 818979 w 4627560"/>
              <a:gd name="connsiteY469" fmla="*/ 113452 h 1720995"/>
              <a:gd name="connsiteX470" fmla="*/ 818979 w 4627560"/>
              <a:gd name="connsiteY470" fmla="*/ 129661 h 1720995"/>
              <a:gd name="connsiteX471" fmla="*/ 818979 w 4627560"/>
              <a:gd name="connsiteY471" fmla="*/ 182914 h 1720995"/>
              <a:gd name="connsiteX472" fmla="*/ 774986 w 4627560"/>
              <a:gd name="connsiteY472" fmla="*/ 182914 h 1720995"/>
              <a:gd name="connsiteX473" fmla="*/ 774986 w 4627560"/>
              <a:gd name="connsiteY473" fmla="*/ 104191 h 1720995"/>
              <a:gd name="connsiteX474" fmla="*/ 765725 w 4627560"/>
              <a:gd name="connsiteY474" fmla="*/ 87984 h 1720995"/>
              <a:gd name="connsiteX475" fmla="*/ 742572 w 4627560"/>
              <a:gd name="connsiteY475" fmla="*/ 111138 h 1720995"/>
              <a:gd name="connsiteX476" fmla="*/ 740256 w 4627560"/>
              <a:gd name="connsiteY476" fmla="*/ 127345 h 1720995"/>
              <a:gd name="connsiteX477" fmla="*/ 740256 w 4627560"/>
              <a:gd name="connsiteY477" fmla="*/ 182914 h 1720995"/>
              <a:gd name="connsiteX478" fmla="*/ 696265 w 4627560"/>
              <a:gd name="connsiteY478" fmla="*/ 182914 h 1720995"/>
              <a:gd name="connsiteX479" fmla="*/ 696265 w 4627560"/>
              <a:gd name="connsiteY479" fmla="*/ 53254 h 1720995"/>
              <a:gd name="connsiteX480" fmla="*/ 735627 w 4627560"/>
              <a:gd name="connsiteY480" fmla="*/ 53254 h 1720995"/>
              <a:gd name="connsiteX481" fmla="*/ 735627 w 4627560"/>
              <a:gd name="connsiteY481" fmla="*/ 64831 h 1720995"/>
              <a:gd name="connsiteX482" fmla="*/ 735627 w 4627560"/>
              <a:gd name="connsiteY482" fmla="*/ 74093 h 1720995"/>
              <a:gd name="connsiteX483" fmla="*/ 774986 w 4627560"/>
              <a:gd name="connsiteY483" fmla="*/ 50938 h 1720995"/>
              <a:gd name="connsiteX484" fmla="*/ 615226 w 4627560"/>
              <a:gd name="connsiteY484" fmla="*/ 50938 h 1720995"/>
              <a:gd name="connsiteX485" fmla="*/ 661534 w 4627560"/>
              <a:gd name="connsiteY485" fmla="*/ 64831 h 1720995"/>
              <a:gd name="connsiteX486" fmla="*/ 647642 w 4627560"/>
              <a:gd name="connsiteY486" fmla="*/ 97245 h 1720995"/>
              <a:gd name="connsiteX487" fmla="*/ 617542 w 4627560"/>
              <a:gd name="connsiteY487" fmla="*/ 85668 h 1720995"/>
              <a:gd name="connsiteX488" fmla="*/ 603649 w 4627560"/>
              <a:gd name="connsiteY488" fmla="*/ 92615 h 1720995"/>
              <a:gd name="connsiteX489" fmla="*/ 666165 w 4627560"/>
              <a:gd name="connsiteY489" fmla="*/ 145868 h 1720995"/>
              <a:gd name="connsiteX490" fmla="*/ 612910 w 4627560"/>
              <a:gd name="connsiteY490" fmla="*/ 187545 h 1720995"/>
              <a:gd name="connsiteX491" fmla="*/ 559659 w 4627560"/>
              <a:gd name="connsiteY491" fmla="*/ 169020 h 1720995"/>
              <a:gd name="connsiteX492" fmla="*/ 578181 w 4627560"/>
              <a:gd name="connsiteY492" fmla="*/ 138922 h 1720995"/>
              <a:gd name="connsiteX493" fmla="*/ 610596 w 4627560"/>
              <a:gd name="connsiteY493" fmla="*/ 152813 h 1720995"/>
              <a:gd name="connsiteX494" fmla="*/ 624487 w 4627560"/>
              <a:gd name="connsiteY494" fmla="*/ 145868 h 1720995"/>
              <a:gd name="connsiteX495" fmla="*/ 561974 w 4627560"/>
              <a:gd name="connsiteY495" fmla="*/ 90300 h 1720995"/>
              <a:gd name="connsiteX496" fmla="*/ 615226 w 4627560"/>
              <a:gd name="connsiteY496" fmla="*/ 50938 h 1720995"/>
              <a:gd name="connsiteX497" fmla="*/ 473990 w 4627560"/>
              <a:gd name="connsiteY497" fmla="*/ 50938 h 1720995"/>
              <a:gd name="connsiteX498" fmla="*/ 534191 w 4627560"/>
              <a:gd name="connsiteY498" fmla="*/ 104191 h 1720995"/>
              <a:gd name="connsiteX499" fmla="*/ 534191 w 4627560"/>
              <a:gd name="connsiteY499" fmla="*/ 182913 h 1720995"/>
              <a:gd name="connsiteX500" fmla="*/ 494828 w 4627560"/>
              <a:gd name="connsiteY500" fmla="*/ 182913 h 1720995"/>
              <a:gd name="connsiteX501" fmla="*/ 494828 w 4627560"/>
              <a:gd name="connsiteY501" fmla="*/ 175967 h 1720995"/>
              <a:gd name="connsiteX502" fmla="*/ 494828 w 4627560"/>
              <a:gd name="connsiteY502" fmla="*/ 166706 h 1720995"/>
              <a:gd name="connsiteX503" fmla="*/ 457784 w 4627560"/>
              <a:gd name="connsiteY503" fmla="*/ 185229 h 1720995"/>
              <a:gd name="connsiteX504" fmla="*/ 413792 w 4627560"/>
              <a:gd name="connsiteY504" fmla="*/ 143552 h 1720995"/>
              <a:gd name="connsiteX505" fmla="*/ 487882 w 4627560"/>
              <a:gd name="connsiteY505" fmla="*/ 101877 h 1720995"/>
              <a:gd name="connsiteX506" fmla="*/ 469360 w 4627560"/>
              <a:gd name="connsiteY506" fmla="*/ 85668 h 1720995"/>
              <a:gd name="connsiteX507" fmla="*/ 434629 w 4627560"/>
              <a:gd name="connsiteY507" fmla="*/ 97245 h 1720995"/>
              <a:gd name="connsiteX508" fmla="*/ 418422 w 4627560"/>
              <a:gd name="connsiteY508" fmla="*/ 67145 h 1720995"/>
              <a:gd name="connsiteX509" fmla="*/ 473990 w 4627560"/>
              <a:gd name="connsiteY509" fmla="*/ 50938 h 1720995"/>
              <a:gd name="connsiteX510" fmla="*/ 3291774 w 4627560"/>
              <a:gd name="connsiteY510" fmla="*/ 48623 h 1720995"/>
              <a:gd name="connsiteX511" fmla="*/ 3351972 w 4627560"/>
              <a:gd name="connsiteY511" fmla="*/ 111137 h 1720995"/>
              <a:gd name="connsiteX512" fmla="*/ 3351972 w 4627560"/>
              <a:gd name="connsiteY512" fmla="*/ 125030 h 1720995"/>
              <a:gd name="connsiteX513" fmla="*/ 3268619 w 4627560"/>
              <a:gd name="connsiteY513" fmla="*/ 125030 h 1720995"/>
              <a:gd name="connsiteX514" fmla="*/ 3298719 w 4627560"/>
              <a:gd name="connsiteY514" fmla="*/ 148183 h 1720995"/>
              <a:gd name="connsiteX515" fmla="*/ 3335765 w 4627560"/>
              <a:gd name="connsiteY515" fmla="*/ 134291 h 1720995"/>
              <a:gd name="connsiteX516" fmla="*/ 3351972 w 4627560"/>
              <a:gd name="connsiteY516" fmla="*/ 164391 h 1720995"/>
              <a:gd name="connsiteX517" fmla="*/ 3296404 w 4627560"/>
              <a:gd name="connsiteY517" fmla="*/ 182914 h 1720995"/>
              <a:gd name="connsiteX518" fmla="*/ 3224628 w 4627560"/>
              <a:gd name="connsiteY518" fmla="*/ 113453 h 1720995"/>
              <a:gd name="connsiteX519" fmla="*/ 3291774 w 4627560"/>
              <a:gd name="connsiteY519" fmla="*/ 48623 h 1720995"/>
              <a:gd name="connsiteX520" fmla="*/ 2909739 w 4627560"/>
              <a:gd name="connsiteY520" fmla="*/ 48623 h 1720995"/>
              <a:gd name="connsiteX521" fmla="*/ 2983830 w 4627560"/>
              <a:gd name="connsiteY521" fmla="*/ 118084 h 1720995"/>
              <a:gd name="connsiteX522" fmla="*/ 2909739 w 4627560"/>
              <a:gd name="connsiteY522" fmla="*/ 185228 h 1720995"/>
              <a:gd name="connsiteX523" fmla="*/ 2835648 w 4627560"/>
              <a:gd name="connsiteY523" fmla="*/ 118084 h 1720995"/>
              <a:gd name="connsiteX524" fmla="*/ 2909739 w 4627560"/>
              <a:gd name="connsiteY524" fmla="*/ 48623 h 1720995"/>
              <a:gd name="connsiteX525" fmla="*/ 2439724 w 4627560"/>
              <a:gd name="connsiteY525" fmla="*/ 48623 h 1720995"/>
              <a:gd name="connsiteX526" fmla="*/ 2490663 w 4627560"/>
              <a:gd name="connsiteY526" fmla="*/ 48623 h 1720995"/>
              <a:gd name="connsiteX527" fmla="*/ 2509185 w 4627560"/>
              <a:gd name="connsiteY527" fmla="*/ 108823 h 1720995"/>
              <a:gd name="connsiteX528" fmla="*/ 2513815 w 4627560"/>
              <a:gd name="connsiteY528" fmla="*/ 129660 h 1720995"/>
              <a:gd name="connsiteX529" fmla="*/ 2518447 w 4627560"/>
              <a:gd name="connsiteY529" fmla="*/ 111137 h 1720995"/>
              <a:gd name="connsiteX530" fmla="*/ 2534654 w 4627560"/>
              <a:gd name="connsiteY530" fmla="*/ 50939 h 1720995"/>
              <a:gd name="connsiteX531" fmla="*/ 2583277 w 4627560"/>
              <a:gd name="connsiteY531" fmla="*/ 50939 h 1720995"/>
              <a:gd name="connsiteX532" fmla="*/ 2530022 w 4627560"/>
              <a:gd name="connsiteY532" fmla="*/ 196806 h 1720995"/>
              <a:gd name="connsiteX533" fmla="*/ 2474454 w 4627560"/>
              <a:gd name="connsiteY533" fmla="*/ 236167 h 1720995"/>
              <a:gd name="connsiteX534" fmla="*/ 2444354 w 4627560"/>
              <a:gd name="connsiteY534" fmla="*/ 226906 h 1720995"/>
              <a:gd name="connsiteX535" fmla="*/ 2458247 w 4627560"/>
              <a:gd name="connsiteY535" fmla="*/ 194490 h 1720995"/>
              <a:gd name="connsiteX536" fmla="*/ 2472138 w 4627560"/>
              <a:gd name="connsiteY536" fmla="*/ 199122 h 1720995"/>
              <a:gd name="connsiteX537" fmla="*/ 2492977 w 4627560"/>
              <a:gd name="connsiteY537" fmla="*/ 185229 h 1720995"/>
              <a:gd name="connsiteX538" fmla="*/ 2495293 w 4627560"/>
              <a:gd name="connsiteY538" fmla="*/ 178283 h 1720995"/>
              <a:gd name="connsiteX539" fmla="*/ 2439724 w 4627560"/>
              <a:gd name="connsiteY539" fmla="*/ 48623 h 1720995"/>
              <a:gd name="connsiteX540" fmla="*/ 1937291 w 4627560"/>
              <a:gd name="connsiteY540" fmla="*/ 48623 h 1720995"/>
              <a:gd name="connsiteX541" fmla="*/ 1997489 w 4627560"/>
              <a:gd name="connsiteY541" fmla="*/ 111137 h 1720995"/>
              <a:gd name="connsiteX542" fmla="*/ 1997489 w 4627560"/>
              <a:gd name="connsiteY542" fmla="*/ 125030 h 1720995"/>
              <a:gd name="connsiteX543" fmla="*/ 1914136 w 4627560"/>
              <a:gd name="connsiteY543" fmla="*/ 125030 h 1720995"/>
              <a:gd name="connsiteX544" fmla="*/ 1944236 w 4627560"/>
              <a:gd name="connsiteY544" fmla="*/ 148183 h 1720995"/>
              <a:gd name="connsiteX545" fmla="*/ 1981282 w 4627560"/>
              <a:gd name="connsiteY545" fmla="*/ 134291 h 1720995"/>
              <a:gd name="connsiteX546" fmla="*/ 1997489 w 4627560"/>
              <a:gd name="connsiteY546" fmla="*/ 164391 h 1720995"/>
              <a:gd name="connsiteX547" fmla="*/ 1941921 w 4627560"/>
              <a:gd name="connsiteY547" fmla="*/ 182914 h 1720995"/>
              <a:gd name="connsiteX548" fmla="*/ 1870145 w 4627560"/>
              <a:gd name="connsiteY548" fmla="*/ 113453 h 1720995"/>
              <a:gd name="connsiteX549" fmla="*/ 1937291 w 4627560"/>
              <a:gd name="connsiteY549" fmla="*/ 48623 h 1720995"/>
              <a:gd name="connsiteX550" fmla="*/ 2717566 w 4627560"/>
              <a:gd name="connsiteY550" fmla="*/ 39362 h 1720995"/>
              <a:gd name="connsiteX551" fmla="*/ 2717566 w 4627560"/>
              <a:gd name="connsiteY551" fmla="*/ 83353 h 1720995"/>
              <a:gd name="connsiteX552" fmla="*/ 2736089 w 4627560"/>
              <a:gd name="connsiteY552" fmla="*/ 83353 h 1720995"/>
              <a:gd name="connsiteX553" fmla="*/ 2759241 w 4627560"/>
              <a:gd name="connsiteY553" fmla="*/ 60200 h 1720995"/>
              <a:gd name="connsiteX554" fmla="*/ 2731457 w 4627560"/>
              <a:gd name="connsiteY554" fmla="*/ 39362 h 1720995"/>
              <a:gd name="connsiteX555" fmla="*/ 2717566 w 4627560"/>
              <a:gd name="connsiteY555" fmla="*/ 39362 h 1720995"/>
              <a:gd name="connsiteX556" fmla="*/ 3132014 w 4627560"/>
              <a:gd name="connsiteY556" fmla="*/ 18523 h 1720995"/>
              <a:gd name="connsiteX557" fmla="*/ 3173691 w 4627560"/>
              <a:gd name="connsiteY557" fmla="*/ 18523 h 1720995"/>
              <a:gd name="connsiteX558" fmla="*/ 3173691 w 4627560"/>
              <a:gd name="connsiteY558" fmla="*/ 55569 h 1720995"/>
              <a:gd name="connsiteX559" fmla="*/ 3201475 w 4627560"/>
              <a:gd name="connsiteY559" fmla="*/ 55569 h 1720995"/>
              <a:gd name="connsiteX560" fmla="*/ 3201475 w 4627560"/>
              <a:gd name="connsiteY560" fmla="*/ 90299 h 1720995"/>
              <a:gd name="connsiteX561" fmla="*/ 3173691 w 4627560"/>
              <a:gd name="connsiteY561" fmla="*/ 90299 h 1720995"/>
              <a:gd name="connsiteX562" fmla="*/ 3173691 w 4627560"/>
              <a:gd name="connsiteY562" fmla="*/ 129660 h 1720995"/>
              <a:gd name="connsiteX563" fmla="*/ 3196844 w 4627560"/>
              <a:gd name="connsiteY563" fmla="*/ 145867 h 1720995"/>
              <a:gd name="connsiteX564" fmla="*/ 3203791 w 4627560"/>
              <a:gd name="connsiteY564" fmla="*/ 145867 h 1720995"/>
              <a:gd name="connsiteX565" fmla="*/ 3203791 w 4627560"/>
              <a:gd name="connsiteY565" fmla="*/ 185228 h 1720995"/>
              <a:gd name="connsiteX566" fmla="*/ 3192214 w 4627560"/>
              <a:gd name="connsiteY566" fmla="*/ 185228 h 1720995"/>
              <a:gd name="connsiteX567" fmla="*/ 3129698 w 4627560"/>
              <a:gd name="connsiteY567" fmla="*/ 136606 h 1720995"/>
              <a:gd name="connsiteX568" fmla="*/ 3129698 w 4627560"/>
              <a:gd name="connsiteY568" fmla="*/ 90299 h 1720995"/>
              <a:gd name="connsiteX569" fmla="*/ 3113491 w 4627560"/>
              <a:gd name="connsiteY569" fmla="*/ 90299 h 1720995"/>
              <a:gd name="connsiteX570" fmla="*/ 3113491 w 4627560"/>
              <a:gd name="connsiteY570" fmla="*/ 55569 h 1720995"/>
              <a:gd name="connsiteX571" fmla="*/ 3132014 w 4627560"/>
              <a:gd name="connsiteY571" fmla="*/ 55569 h 1720995"/>
              <a:gd name="connsiteX572" fmla="*/ 3132014 w 4627560"/>
              <a:gd name="connsiteY572" fmla="*/ 18523 h 1720995"/>
              <a:gd name="connsiteX573" fmla="*/ 3020878 w 4627560"/>
              <a:gd name="connsiteY573" fmla="*/ 18523 h 1720995"/>
              <a:gd name="connsiteX574" fmla="*/ 3062555 w 4627560"/>
              <a:gd name="connsiteY574" fmla="*/ 18523 h 1720995"/>
              <a:gd name="connsiteX575" fmla="*/ 3062555 w 4627560"/>
              <a:gd name="connsiteY575" fmla="*/ 55569 h 1720995"/>
              <a:gd name="connsiteX576" fmla="*/ 3090339 w 4627560"/>
              <a:gd name="connsiteY576" fmla="*/ 55569 h 1720995"/>
              <a:gd name="connsiteX577" fmla="*/ 3090339 w 4627560"/>
              <a:gd name="connsiteY577" fmla="*/ 90299 h 1720995"/>
              <a:gd name="connsiteX578" fmla="*/ 3062555 w 4627560"/>
              <a:gd name="connsiteY578" fmla="*/ 90299 h 1720995"/>
              <a:gd name="connsiteX579" fmla="*/ 3062555 w 4627560"/>
              <a:gd name="connsiteY579" fmla="*/ 129660 h 1720995"/>
              <a:gd name="connsiteX580" fmla="*/ 3085708 w 4627560"/>
              <a:gd name="connsiteY580" fmla="*/ 145867 h 1720995"/>
              <a:gd name="connsiteX581" fmla="*/ 3092655 w 4627560"/>
              <a:gd name="connsiteY581" fmla="*/ 145867 h 1720995"/>
              <a:gd name="connsiteX582" fmla="*/ 3092655 w 4627560"/>
              <a:gd name="connsiteY582" fmla="*/ 185228 h 1720995"/>
              <a:gd name="connsiteX583" fmla="*/ 3081078 w 4627560"/>
              <a:gd name="connsiteY583" fmla="*/ 185228 h 1720995"/>
              <a:gd name="connsiteX584" fmla="*/ 3018562 w 4627560"/>
              <a:gd name="connsiteY584" fmla="*/ 136606 h 1720995"/>
              <a:gd name="connsiteX585" fmla="*/ 3018562 w 4627560"/>
              <a:gd name="connsiteY585" fmla="*/ 90299 h 1720995"/>
              <a:gd name="connsiteX586" fmla="*/ 3002355 w 4627560"/>
              <a:gd name="connsiteY586" fmla="*/ 90299 h 1720995"/>
              <a:gd name="connsiteX587" fmla="*/ 3002355 w 4627560"/>
              <a:gd name="connsiteY587" fmla="*/ 55569 h 1720995"/>
              <a:gd name="connsiteX588" fmla="*/ 3020878 w 4627560"/>
              <a:gd name="connsiteY588" fmla="*/ 55569 h 1720995"/>
              <a:gd name="connsiteX589" fmla="*/ 3020878 w 4627560"/>
              <a:gd name="connsiteY589" fmla="*/ 18523 h 1720995"/>
              <a:gd name="connsiteX590" fmla="*/ 2358685 w 4627560"/>
              <a:gd name="connsiteY590" fmla="*/ 18523 h 1720995"/>
              <a:gd name="connsiteX591" fmla="*/ 2400360 w 4627560"/>
              <a:gd name="connsiteY591" fmla="*/ 18523 h 1720995"/>
              <a:gd name="connsiteX592" fmla="*/ 2400360 w 4627560"/>
              <a:gd name="connsiteY592" fmla="*/ 55569 h 1720995"/>
              <a:gd name="connsiteX593" fmla="*/ 2428146 w 4627560"/>
              <a:gd name="connsiteY593" fmla="*/ 55569 h 1720995"/>
              <a:gd name="connsiteX594" fmla="*/ 2428146 w 4627560"/>
              <a:gd name="connsiteY594" fmla="*/ 90299 h 1720995"/>
              <a:gd name="connsiteX595" fmla="*/ 2400360 w 4627560"/>
              <a:gd name="connsiteY595" fmla="*/ 90299 h 1720995"/>
              <a:gd name="connsiteX596" fmla="*/ 2400360 w 4627560"/>
              <a:gd name="connsiteY596" fmla="*/ 129660 h 1720995"/>
              <a:gd name="connsiteX597" fmla="*/ 2423515 w 4627560"/>
              <a:gd name="connsiteY597" fmla="*/ 145867 h 1720995"/>
              <a:gd name="connsiteX598" fmla="*/ 2430460 w 4627560"/>
              <a:gd name="connsiteY598" fmla="*/ 145867 h 1720995"/>
              <a:gd name="connsiteX599" fmla="*/ 2430460 w 4627560"/>
              <a:gd name="connsiteY599" fmla="*/ 185228 h 1720995"/>
              <a:gd name="connsiteX600" fmla="*/ 2418885 w 4627560"/>
              <a:gd name="connsiteY600" fmla="*/ 185228 h 1720995"/>
              <a:gd name="connsiteX601" fmla="*/ 2356369 w 4627560"/>
              <a:gd name="connsiteY601" fmla="*/ 136606 h 1720995"/>
              <a:gd name="connsiteX602" fmla="*/ 2356369 w 4627560"/>
              <a:gd name="connsiteY602" fmla="*/ 90299 h 1720995"/>
              <a:gd name="connsiteX603" fmla="*/ 2340162 w 4627560"/>
              <a:gd name="connsiteY603" fmla="*/ 90299 h 1720995"/>
              <a:gd name="connsiteX604" fmla="*/ 2340162 w 4627560"/>
              <a:gd name="connsiteY604" fmla="*/ 55569 h 1720995"/>
              <a:gd name="connsiteX605" fmla="*/ 2358685 w 4627560"/>
              <a:gd name="connsiteY605" fmla="*/ 55569 h 1720995"/>
              <a:gd name="connsiteX606" fmla="*/ 2358685 w 4627560"/>
              <a:gd name="connsiteY606" fmla="*/ 18523 h 1720995"/>
              <a:gd name="connsiteX607" fmla="*/ 2673575 w 4627560"/>
              <a:gd name="connsiteY607" fmla="*/ 2316 h 1720995"/>
              <a:gd name="connsiteX608" fmla="*/ 2733773 w 4627560"/>
              <a:gd name="connsiteY608" fmla="*/ 2316 h 1720995"/>
              <a:gd name="connsiteX609" fmla="*/ 2768504 w 4627560"/>
              <a:gd name="connsiteY609" fmla="*/ 6948 h 1720995"/>
              <a:gd name="connsiteX610" fmla="*/ 2803234 w 4627560"/>
              <a:gd name="connsiteY610" fmla="*/ 60200 h 1720995"/>
              <a:gd name="connsiteX611" fmla="*/ 2775450 w 4627560"/>
              <a:gd name="connsiteY611" fmla="*/ 108823 h 1720995"/>
              <a:gd name="connsiteX612" fmla="*/ 2782396 w 4627560"/>
              <a:gd name="connsiteY612" fmla="*/ 120398 h 1720995"/>
              <a:gd name="connsiteX613" fmla="*/ 2819441 w 4627560"/>
              <a:gd name="connsiteY613" fmla="*/ 182914 h 1720995"/>
              <a:gd name="connsiteX614" fmla="*/ 2770819 w 4627560"/>
              <a:gd name="connsiteY614" fmla="*/ 182914 h 1720995"/>
              <a:gd name="connsiteX615" fmla="*/ 2738405 w 4627560"/>
              <a:gd name="connsiteY615" fmla="*/ 120398 h 1720995"/>
              <a:gd name="connsiteX616" fmla="*/ 2717566 w 4627560"/>
              <a:gd name="connsiteY616" fmla="*/ 120398 h 1720995"/>
              <a:gd name="connsiteX617" fmla="*/ 2717566 w 4627560"/>
              <a:gd name="connsiteY617" fmla="*/ 182914 h 1720995"/>
              <a:gd name="connsiteX618" fmla="*/ 2673575 w 4627560"/>
              <a:gd name="connsiteY618" fmla="*/ 182914 h 1720995"/>
              <a:gd name="connsiteX619" fmla="*/ 2673575 w 4627560"/>
              <a:gd name="connsiteY619" fmla="*/ 2316 h 1720995"/>
              <a:gd name="connsiteX620" fmla="*/ 2268387 w 4627560"/>
              <a:gd name="connsiteY620" fmla="*/ 2316 h 1720995"/>
              <a:gd name="connsiteX621" fmla="*/ 2312378 w 4627560"/>
              <a:gd name="connsiteY621" fmla="*/ 2316 h 1720995"/>
              <a:gd name="connsiteX622" fmla="*/ 2312378 w 4627560"/>
              <a:gd name="connsiteY622" fmla="*/ 37046 h 1720995"/>
              <a:gd name="connsiteX623" fmla="*/ 2268387 w 4627560"/>
              <a:gd name="connsiteY623" fmla="*/ 37046 h 1720995"/>
              <a:gd name="connsiteX624" fmla="*/ 2268387 w 4627560"/>
              <a:gd name="connsiteY624" fmla="*/ 2316 h 1720995"/>
              <a:gd name="connsiteX625" fmla="*/ 1650191 w 4627560"/>
              <a:gd name="connsiteY625" fmla="*/ 2316 h 1720995"/>
              <a:gd name="connsiteX626" fmla="*/ 1694182 w 4627560"/>
              <a:gd name="connsiteY626" fmla="*/ 2316 h 1720995"/>
              <a:gd name="connsiteX627" fmla="*/ 1694182 w 4627560"/>
              <a:gd name="connsiteY627" fmla="*/ 37046 h 1720995"/>
              <a:gd name="connsiteX628" fmla="*/ 1650191 w 4627560"/>
              <a:gd name="connsiteY628" fmla="*/ 37046 h 1720995"/>
              <a:gd name="connsiteX629" fmla="*/ 1650191 w 4627560"/>
              <a:gd name="connsiteY629" fmla="*/ 2316 h 1720995"/>
              <a:gd name="connsiteX630" fmla="*/ 1288995 w 4627560"/>
              <a:gd name="connsiteY630" fmla="*/ 2316 h 1720995"/>
              <a:gd name="connsiteX631" fmla="*/ 1332986 w 4627560"/>
              <a:gd name="connsiteY631" fmla="*/ 2316 h 1720995"/>
              <a:gd name="connsiteX632" fmla="*/ 1332986 w 4627560"/>
              <a:gd name="connsiteY632" fmla="*/ 118085 h 1720995"/>
              <a:gd name="connsiteX633" fmla="*/ 1365402 w 4627560"/>
              <a:gd name="connsiteY633" fmla="*/ 148183 h 1720995"/>
              <a:gd name="connsiteX634" fmla="*/ 1397817 w 4627560"/>
              <a:gd name="connsiteY634" fmla="*/ 118085 h 1720995"/>
              <a:gd name="connsiteX635" fmla="*/ 1397817 w 4627560"/>
              <a:gd name="connsiteY635" fmla="*/ 2316 h 1720995"/>
              <a:gd name="connsiteX636" fmla="*/ 1441809 w 4627560"/>
              <a:gd name="connsiteY636" fmla="*/ 2316 h 1720995"/>
              <a:gd name="connsiteX637" fmla="*/ 1441809 w 4627560"/>
              <a:gd name="connsiteY637" fmla="*/ 118085 h 1720995"/>
              <a:gd name="connsiteX638" fmla="*/ 1365402 w 4627560"/>
              <a:gd name="connsiteY638" fmla="*/ 187544 h 1720995"/>
              <a:gd name="connsiteX639" fmla="*/ 1288995 w 4627560"/>
              <a:gd name="connsiteY639" fmla="*/ 118085 h 1720995"/>
              <a:gd name="connsiteX640" fmla="*/ 1288995 w 4627560"/>
              <a:gd name="connsiteY640" fmla="*/ 2316 h 1720995"/>
              <a:gd name="connsiteX641" fmla="*/ 156786 w 4627560"/>
              <a:gd name="connsiteY641" fmla="*/ 2316 h 1720995"/>
              <a:gd name="connsiteX642" fmla="*/ 270239 w 4627560"/>
              <a:gd name="connsiteY642" fmla="*/ 2316 h 1720995"/>
              <a:gd name="connsiteX643" fmla="*/ 270239 w 4627560"/>
              <a:gd name="connsiteY643" fmla="*/ 41677 h 1720995"/>
              <a:gd name="connsiteX644" fmla="*/ 200777 w 4627560"/>
              <a:gd name="connsiteY644" fmla="*/ 41677 h 1720995"/>
              <a:gd name="connsiteX645" fmla="*/ 200777 w 4627560"/>
              <a:gd name="connsiteY645" fmla="*/ 74091 h 1720995"/>
              <a:gd name="connsiteX646" fmla="*/ 256346 w 4627560"/>
              <a:gd name="connsiteY646" fmla="*/ 74091 h 1720995"/>
              <a:gd name="connsiteX647" fmla="*/ 256346 w 4627560"/>
              <a:gd name="connsiteY647" fmla="*/ 113453 h 1720995"/>
              <a:gd name="connsiteX648" fmla="*/ 200777 w 4627560"/>
              <a:gd name="connsiteY648" fmla="*/ 113453 h 1720995"/>
              <a:gd name="connsiteX649" fmla="*/ 200777 w 4627560"/>
              <a:gd name="connsiteY649" fmla="*/ 148182 h 1720995"/>
              <a:gd name="connsiteX650" fmla="*/ 274869 w 4627560"/>
              <a:gd name="connsiteY650" fmla="*/ 148182 h 1720995"/>
              <a:gd name="connsiteX651" fmla="*/ 274869 w 4627560"/>
              <a:gd name="connsiteY651" fmla="*/ 182914 h 1720995"/>
              <a:gd name="connsiteX652" fmla="*/ 156786 w 4627560"/>
              <a:gd name="connsiteY652" fmla="*/ 182914 h 1720995"/>
              <a:gd name="connsiteX653" fmla="*/ 156786 w 4627560"/>
              <a:gd name="connsiteY653" fmla="*/ 2316 h 1720995"/>
              <a:gd name="connsiteX654" fmla="*/ 3583509 w 4627560"/>
              <a:gd name="connsiteY654" fmla="*/ 0 h 1720995"/>
              <a:gd name="connsiteX655" fmla="*/ 3627500 w 4627560"/>
              <a:gd name="connsiteY655" fmla="*/ 0 h 1720995"/>
              <a:gd name="connsiteX656" fmla="*/ 3627500 w 4627560"/>
              <a:gd name="connsiteY656" fmla="*/ 182914 h 1720995"/>
              <a:gd name="connsiteX657" fmla="*/ 3585825 w 4627560"/>
              <a:gd name="connsiteY657" fmla="*/ 182914 h 1720995"/>
              <a:gd name="connsiteX658" fmla="*/ 3585825 w 4627560"/>
              <a:gd name="connsiteY658" fmla="*/ 173653 h 1720995"/>
              <a:gd name="connsiteX659" fmla="*/ 3585825 w 4627560"/>
              <a:gd name="connsiteY659" fmla="*/ 166705 h 1720995"/>
              <a:gd name="connsiteX660" fmla="*/ 3548779 w 4627560"/>
              <a:gd name="connsiteY660" fmla="*/ 185228 h 1720995"/>
              <a:gd name="connsiteX661" fmla="*/ 3488579 w 4627560"/>
              <a:gd name="connsiteY661" fmla="*/ 115769 h 1720995"/>
              <a:gd name="connsiteX662" fmla="*/ 3548779 w 4627560"/>
              <a:gd name="connsiteY662" fmla="*/ 48623 h 1720995"/>
              <a:gd name="connsiteX663" fmla="*/ 3583509 w 4627560"/>
              <a:gd name="connsiteY663" fmla="*/ 60200 h 1720995"/>
              <a:gd name="connsiteX664" fmla="*/ 3583509 w 4627560"/>
              <a:gd name="connsiteY664" fmla="*/ 53253 h 1720995"/>
              <a:gd name="connsiteX665" fmla="*/ 3583509 w 4627560"/>
              <a:gd name="connsiteY665" fmla="*/ 0 h 1720995"/>
              <a:gd name="connsiteX666" fmla="*/ 0 w 4627560"/>
              <a:gd name="connsiteY666" fmla="*/ 1720995 h 1720995"/>
              <a:gd name="connsiteX667" fmla="*/ 4627560 w 4627560"/>
              <a:gd name="connsiteY667" fmla="*/ 1720995 h 1720995"/>
              <a:gd name="connsiteX668" fmla="*/ 0 w 4627560"/>
              <a:gd name="connsiteY668" fmla="*/ 1720995 h 1720995"/>
              <a:gd name="connsiteX0" fmla="*/ 1701785 w 3862014"/>
              <a:gd name="connsiteY0" fmla="*/ 365826 h 458442"/>
              <a:gd name="connsiteX1" fmla="*/ 1667055 w 3862014"/>
              <a:gd name="connsiteY1" fmla="*/ 382035 h 458442"/>
              <a:gd name="connsiteX2" fmla="*/ 1683262 w 3862014"/>
              <a:gd name="connsiteY2" fmla="*/ 395926 h 458442"/>
              <a:gd name="connsiteX3" fmla="*/ 1706417 w 3862014"/>
              <a:gd name="connsiteY3" fmla="*/ 368142 h 458442"/>
              <a:gd name="connsiteX4" fmla="*/ 1706417 w 3862014"/>
              <a:gd name="connsiteY4" fmla="*/ 365826 h 458442"/>
              <a:gd name="connsiteX5" fmla="*/ 1701785 w 3862014"/>
              <a:gd name="connsiteY5" fmla="*/ 365826 h 458442"/>
              <a:gd name="connsiteX6" fmla="*/ 240798 w 3862014"/>
              <a:gd name="connsiteY6" fmla="*/ 365826 h 458442"/>
              <a:gd name="connsiteX7" fmla="*/ 206068 w 3862014"/>
              <a:gd name="connsiteY7" fmla="*/ 382035 h 458442"/>
              <a:gd name="connsiteX8" fmla="*/ 222275 w 3862014"/>
              <a:gd name="connsiteY8" fmla="*/ 395926 h 458442"/>
              <a:gd name="connsiteX9" fmla="*/ 245430 w 3862014"/>
              <a:gd name="connsiteY9" fmla="*/ 368142 h 458442"/>
              <a:gd name="connsiteX10" fmla="*/ 245430 w 3862014"/>
              <a:gd name="connsiteY10" fmla="*/ 365826 h 458442"/>
              <a:gd name="connsiteX11" fmla="*/ 240798 w 3862014"/>
              <a:gd name="connsiteY11" fmla="*/ 365826 h 458442"/>
              <a:gd name="connsiteX12" fmla="*/ 1227139 w 3862014"/>
              <a:gd name="connsiteY12" fmla="*/ 331096 h 458442"/>
              <a:gd name="connsiteX13" fmla="*/ 1199354 w 3862014"/>
              <a:gd name="connsiteY13" fmla="*/ 363512 h 458442"/>
              <a:gd name="connsiteX14" fmla="*/ 1224823 w 3862014"/>
              <a:gd name="connsiteY14" fmla="*/ 395926 h 458442"/>
              <a:gd name="connsiteX15" fmla="*/ 1252607 w 3862014"/>
              <a:gd name="connsiteY15" fmla="*/ 363512 h 458442"/>
              <a:gd name="connsiteX16" fmla="*/ 1227139 w 3862014"/>
              <a:gd name="connsiteY16" fmla="*/ 331096 h 458442"/>
              <a:gd name="connsiteX17" fmla="*/ 659877 w 3862014"/>
              <a:gd name="connsiteY17" fmla="*/ 328783 h 458442"/>
              <a:gd name="connsiteX18" fmla="*/ 634408 w 3862014"/>
              <a:gd name="connsiteY18" fmla="*/ 358881 h 458442"/>
              <a:gd name="connsiteX19" fmla="*/ 662192 w 3862014"/>
              <a:gd name="connsiteY19" fmla="*/ 391296 h 458442"/>
              <a:gd name="connsiteX20" fmla="*/ 685346 w 3862014"/>
              <a:gd name="connsiteY20" fmla="*/ 358881 h 458442"/>
              <a:gd name="connsiteX21" fmla="*/ 659877 w 3862014"/>
              <a:gd name="connsiteY21" fmla="*/ 328783 h 458442"/>
              <a:gd name="connsiteX22" fmla="*/ 1974997 w 3862014"/>
              <a:gd name="connsiteY22" fmla="*/ 326467 h 458442"/>
              <a:gd name="connsiteX23" fmla="*/ 1949528 w 3862014"/>
              <a:gd name="connsiteY23" fmla="*/ 349620 h 458442"/>
              <a:gd name="connsiteX24" fmla="*/ 1995835 w 3862014"/>
              <a:gd name="connsiteY24" fmla="*/ 349620 h 458442"/>
              <a:gd name="connsiteX25" fmla="*/ 1974997 w 3862014"/>
              <a:gd name="connsiteY25" fmla="*/ 326467 h 458442"/>
              <a:gd name="connsiteX26" fmla="*/ 986343 w 3862014"/>
              <a:gd name="connsiteY26" fmla="*/ 307943 h 458442"/>
              <a:gd name="connsiteX27" fmla="*/ 1011811 w 3862014"/>
              <a:gd name="connsiteY27" fmla="*/ 307943 h 458442"/>
              <a:gd name="connsiteX28" fmla="*/ 1011811 w 3862014"/>
              <a:gd name="connsiteY28" fmla="*/ 414448 h 458442"/>
              <a:gd name="connsiteX29" fmla="*/ 986343 w 3862014"/>
              <a:gd name="connsiteY29" fmla="*/ 414448 h 458442"/>
              <a:gd name="connsiteX30" fmla="*/ 986343 w 3862014"/>
              <a:gd name="connsiteY30" fmla="*/ 307943 h 458442"/>
              <a:gd name="connsiteX31" fmla="*/ 421396 w 3862014"/>
              <a:gd name="connsiteY31" fmla="*/ 307943 h 458442"/>
              <a:gd name="connsiteX32" fmla="*/ 446864 w 3862014"/>
              <a:gd name="connsiteY32" fmla="*/ 307943 h 458442"/>
              <a:gd name="connsiteX33" fmla="*/ 446864 w 3862014"/>
              <a:gd name="connsiteY33" fmla="*/ 414448 h 458442"/>
              <a:gd name="connsiteX34" fmla="*/ 421396 w 3862014"/>
              <a:gd name="connsiteY34" fmla="*/ 414448 h 458442"/>
              <a:gd name="connsiteX35" fmla="*/ 421396 w 3862014"/>
              <a:gd name="connsiteY35" fmla="*/ 307943 h 458442"/>
              <a:gd name="connsiteX36" fmla="*/ 2109289 w 3862014"/>
              <a:gd name="connsiteY36" fmla="*/ 305628 h 458442"/>
              <a:gd name="connsiteX37" fmla="*/ 2113919 w 3862014"/>
              <a:gd name="connsiteY37" fmla="*/ 305628 h 458442"/>
              <a:gd name="connsiteX38" fmla="*/ 2113919 w 3862014"/>
              <a:gd name="connsiteY38" fmla="*/ 331097 h 458442"/>
              <a:gd name="connsiteX39" fmla="*/ 2106973 w 3862014"/>
              <a:gd name="connsiteY39" fmla="*/ 331097 h 458442"/>
              <a:gd name="connsiteX40" fmla="*/ 2076873 w 3862014"/>
              <a:gd name="connsiteY40" fmla="*/ 354251 h 458442"/>
              <a:gd name="connsiteX41" fmla="*/ 2074558 w 3862014"/>
              <a:gd name="connsiteY41" fmla="*/ 370458 h 458442"/>
              <a:gd name="connsiteX42" fmla="*/ 2074558 w 3862014"/>
              <a:gd name="connsiteY42" fmla="*/ 414449 h 458442"/>
              <a:gd name="connsiteX43" fmla="*/ 2049089 w 3862014"/>
              <a:gd name="connsiteY43" fmla="*/ 414449 h 458442"/>
              <a:gd name="connsiteX44" fmla="*/ 2049089 w 3862014"/>
              <a:gd name="connsiteY44" fmla="*/ 307944 h 458442"/>
              <a:gd name="connsiteX45" fmla="*/ 2074558 w 3862014"/>
              <a:gd name="connsiteY45" fmla="*/ 307944 h 458442"/>
              <a:gd name="connsiteX46" fmla="*/ 2074558 w 3862014"/>
              <a:gd name="connsiteY46" fmla="*/ 326467 h 458442"/>
              <a:gd name="connsiteX47" fmla="*/ 2074558 w 3862014"/>
              <a:gd name="connsiteY47" fmla="*/ 333412 h 458442"/>
              <a:gd name="connsiteX48" fmla="*/ 2109289 w 3862014"/>
              <a:gd name="connsiteY48" fmla="*/ 305628 h 458442"/>
              <a:gd name="connsiteX49" fmla="*/ 1977312 w 3862014"/>
              <a:gd name="connsiteY49" fmla="*/ 305628 h 458442"/>
              <a:gd name="connsiteX50" fmla="*/ 2023619 w 3862014"/>
              <a:gd name="connsiteY50" fmla="*/ 356567 h 458442"/>
              <a:gd name="connsiteX51" fmla="*/ 2023619 w 3862014"/>
              <a:gd name="connsiteY51" fmla="*/ 365828 h 458442"/>
              <a:gd name="connsiteX52" fmla="*/ 1949528 w 3862014"/>
              <a:gd name="connsiteY52" fmla="*/ 365828 h 458442"/>
              <a:gd name="connsiteX53" fmla="*/ 1981944 w 3862014"/>
              <a:gd name="connsiteY53" fmla="*/ 393613 h 458442"/>
              <a:gd name="connsiteX54" fmla="*/ 2012042 w 3862014"/>
              <a:gd name="connsiteY54" fmla="*/ 382035 h 458442"/>
              <a:gd name="connsiteX55" fmla="*/ 2021303 w 3862014"/>
              <a:gd name="connsiteY55" fmla="*/ 400558 h 458442"/>
              <a:gd name="connsiteX56" fmla="*/ 1979628 w 3862014"/>
              <a:gd name="connsiteY56" fmla="*/ 416765 h 458442"/>
              <a:gd name="connsiteX57" fmla="*/ 1921744 w 3862014"/>
              <a:gd name="connsiteY57" fmla="*/ 361197 h 458442"/>
              <a:gd name="connsiteX58" fmla="*/ 1977312 w 3862014"/>
              <a:gd name="connsiteY58" fmla="*/ 305628 h 458442"/>
              <a:gd name="connsiteX59" fmla="*/ 1347539 w 3862014"/>
              <a:gd name="connsiteY59" fmla="*/ 305628 h 458442"/>
              <a:gd name="connsiteX60" fmla="*/ 1382269 w 3862014"/>
              <a:gd name="connsiteY60" fmla="*/ 317205 h 458442"/>
              <a:gd name="connsiteX61" fmla="*/ 1370691 w 3862014"/>
              <a:gd name="connsiteY61" fmla="*/ 338044 h 458442"/>
              <a:gd name="connsiteX62" fmla="*/ 1345223 w 3862014"/>
              <a:gd name="connsiteY62" fmla="*/ 328783 h 458442"/>
              <a:gd name="connsiteX63" fmla="*/ 1331332 w 3862014"/>
              <a:gd name="connsiteY63" fmla="*/ 338044 h 458442"/>
              <a:gd name="connsiteX64" fmla="*/ 1382269 w 3862014"/>
              <a:gd name="connsiteY64" fmla="*/ 384351 h 458442"/>
              <a:gd name="connsiteX65" fmla="*/ 1340593 w 3862014"/>
              <a:gd name="connsiteY65" fmla="*/ 416765 h 458442"/>
              <a:gd name="connsiteX66" fmla="*/ 1298916 w 3862014"/>
              <a:gd name="connsiteY66" fmla="*/ 400558 h 458442"/>
              <a:gd name="connsiteX67" fmla="*/ 1312809 w 3862014"/>
              <a:gd name="connsiteY67" fmla="*/ 384351 h 458442"/>
              <a:gd name="connsiteX68" fmla="*/ 1342907 w 3862014"/>
              <a:gd name="connsiteY68" fmla="*/ 395927 h 458442"/>
              <a:gd name="connsiteX69" fmla="*/ 1356800 w 3862014"/>
              <a:gd name="connsiteY69" fmla="*/ 386665 h 458442"/>
              <a:gd name="connsiteX70" fmla="*/ 1305861 w 3862014"/>
              <a:gd name="connsiteY70" fmla="*/ 338044 h 458442"/>
              <a:gd name="connsiteX71" fmla="*/ 1347539 w 3862014"/>
              <a:gd name="connsiteY71" fmla="*/ 305628 h 458442"/>
              <a:gd name="connsiteX72" fmla="*/ 1109055 w 3862014"/>
              <a:gd name="connsiteY72" fmla="*/ 305628 h 458442"/>
              <a:gd name="connsiteX73" fmla="*/ 1146101 w 3862014"/>
              <a:gd name="connsiteY73" fmla="*/ 344990 h 458442"/>
              <a:gd name="connsiteX74" fmla="*/ 1146101 w 3862014"/>
              <a:gd name="connsiteY74" fmla="*/ 414449 h 458442"/>
              <a:gd name="connsiteX75" fmla="*/ 1120632 w 3862014"/>
              <a:gd name="connsiteY75" fmla="*/ 414449 h 458442"/>
              <a:gd name="connsiteX76" fmla="*/ 1120632 w 3862014"/>
              <a:gd name="connsiteY76" fmla="*/ 351935 h 458442"/>
              <a:gd name="connsiteX77" fmla="*/ 1104425 w 3862014"/>
              <a:gd name="connsiteY77" fmla="*/ 331097 h 458442"/>
              <a:gd name="connsiteX78" fmla="*/ 1076641 w 3862014"/>
              <a:gd name="connsiteY78" fmla="*/ 351935 h 458442"/>
              <a:gd name="connsiteX79" fmla="*/ 1074325 w 3862014"/>
              <a:gd name="connsiteY79" fmla="*/ 365828 h 458442"/>
              <a:gd name="connsiteX80" fmla="*/ 1074325 w 3862014"/>
              <a:gd name="connsiteY80" fmla="*/ 414449 h 458442"/>
              <a:gd name="connsiteX81" fmla="*/ 1046541 w 3862014"/>
              <a:gd name="connsiteY81" fmla="*/ 414449 h 458442"/>
              <a:gd name="connsiteX82" fmla="*/ 1046541 w 3862014"/>
              <a:gd name="connsiteY82" fmla="*/ 307944 h 458442"/>
              <a:gd name="connsiteX83" fmla="*/ 1072009 w 3862014"/>
              <a:gd name="connsiteY83" fmla="*/ 307944 h 458442"/>
              <a:gd name="connsiteX84" fmla="*/ 1072009 w 3862014"/>
              <a:gd name="connsiteY84" fmla="*/ 321835 h 458442"/>
              <a:gd name="connsiteX85" fmla="*/ 1072009 w 3862014"/>
              <a:gd name="connsiteY85" fmla="*/ 328783 h 458442"/>
              <a:gd name="connsiteX86" fmla="*/ 1109055 w 3862014"/>
              <a:gd name="connsiteY86" fmla="*/ 305628 h 458442"/>
              <a:gd name="connsiteX87" fmla="*/ 652931 w 3862014"/>
              <a:gd name="connsiteY87" fmla="*/ 305628 h 458442"/>
              <a:gd name="connsiteX88" fmla="*/ 685346 w 3862014"/>
              <a:gd name="connsiteY88" fmla="*/ 319521 h 458442"/>
              <a:gd name="connsiteX89" fmla="*/ 685346 w 3862014"/>
              <a:gd name="connsiteY89" fmla="*/ 317205 h 458442"/>
              <a:gd name="connsiteX90" fmla="*/ 685346 w 3862014"/>
              <a:gd name="connsiteY90" fmla="*/ 307944 h 458442"/>
              <a:gd name="connsiteX91" fmla="*/ 710815 w 3862014"/>
              <a:gd name="connsiteY91" fmla="*/ 307944 h 458442"/>
              <a:gd name="connsiteX92" fmla="*/ 710815 w 3862014"/>
              <a:gd name="connsiteY92" fmla="*/ 407503 h 458442"/>
              <a:gd name="connsiteX93" fmla="*/ 655247 w 3862014"/>
              <a:gd name="connsiteY93" fmla="*/ 458442 h 458442"/>
              <a:gd name="connsiteX94" fmla="*/ 618201 w 3862014"/>
              <a:gd name="connsiteY94" fmla="*/ 449180 h 458442"/>
              <a:gd name="connsiteX95" fmla="*/ 625147 w 3862014"/>
              <a:gd name="connsiteY95" fmla="*/ 428342 h 458442"/>
              <a:gd name="connsiteX96" fmla="*/ 655247 w 3862014"/>
              <a:gd name="connsiteY96" fmla="*/ 435288 h 458442"/>
              <a:gd name="connsiteX97" fmla="*/ 685346 w 3862014"/>
              <a:gd name="connsiteY97" fmla="*/ 409819 h 458442"/>
              <a:gd name="connsiteX98" fmla="*/ 685346 w 3862014"/>
              <a:gd name="connsiteY98" fmla="*/ 402874 h 458442"/>
              <a:gd name="connsiteX99" fmla="*/ 685346 w 3862014"/>
              <a:gd name="connsiteY99" fmla="*/ 398242 h 458442"/>
              <a:gd name="connsiteX100" fmla="*/ 655247 w 3862014"/>
              <a:gd name="connsiteY100" fmla="*/ 412135 h 458442"/>
              <a:gd name="connsiteX101" fmla="*/ 606624 w 3862014"/>
              <a:gd name="connsiteY101" fmla="*/ 358881 h 458442"/>
              <a:gd name="connsiteX102" fmla="*/ 652931 w 3862014"/>
              <a:gd name="connsiteY102" fmla="*/ 305628 h 458442"/>
              <a:gd name="connsiteX103" fmla="*/ 544109 w 3862014"/>
              <a:gd name="connsiteY103" fmla="*/ 305628 h 458442"/>
              <a:gd name="connsiteX104" fmla="*/ 581154 w 3862014"/>
              <a:gd name="connsiteY104" fmla="*/ 344990 h 458442"/>
              <a:gd name="connsiteX105" fmla="*/ 581154 w 3862014"/>
              <a:gd name="connsiteY105" fmla="*/ 414449 h 458442"/>
              <a:gd name="connsiteX106" fmla="*/ 555686 w 3862014"/>
              <a:gd name="connsiteY106" fmla="*/ 414449 h 458442"/>
              <a:gd name="connsiteX107" fmla="*/ 555686 w 3862014"/>
              <a:gd name="connsiteY107" fmla="*/ 351935 h 458442"/>
              <a:gd name="connsiteX108" fmla="*/ 539479 w 3862014"/>
              <a:gd name="connsiteY108" fmla="*/ 331097 h 458442"/>
              <a:gd name="connsiteX109" fmla="*/ 511694 w 3862014"/>
              <a:gd name="connsiteY109" fmla="*/ 351935 h 458442"/>
              <a:gd name="connsiteX110" fmla="*/ 509379 w 3862014"/>
              <a:gd name="connsiteY110" fmla="*/ 365828 h 458442"/>
              <a:gd name="connsiteX111" fmla="*/ 509379 w 3862014"/>
              <a:gd name="connsiteY111" fmla="*/ 414449 h 458442"/>
              <a:gd name="connsiteX112" fmla="*/ 483910 w 3862014"/>
              <a:gd name="connsiteY112" fmla="*/ 414449 h 458442"/>
              <a:gd name="connsiteX113" fmla="*/ 483910 w 3862014"/>
              <a:gd name="connsiteY113" fmla="*/ 307944 h 458442"/>
              <a:gd name="connsiteX114" fmla="*/ 507063 w 3862014"/>
              <a:gd name="connsiteY114" fmla="*/ 307944 h 458442"/>
              <a:gd name="connsiteX115" fmla="*/ 507063 w 3862014"/>
              <a:gd name="connsiteY115" fmla="*/ 321835 h 458442"/>
              <a:gd name="connsiteX116" fmla="*/ 507063 w 3862014"/>
              <a:gd name="connsiteY116" fmla="*/ 328783 h 458442"/>
              <a:gd name="connsiteX117" fmla="*/ 544109 w 3862014"/>
              <a:gd name="connsiteY117" fmla="*/ 305628 h 458442"/>
              <a:gd name="connsiteX118" fmla="*/ 1690210 w 3862014"/>
              <a:gd name="connsiteY118" fmla="*/ 303312 h 458442"/>
              <a:gd name="connsiteX119" fmla="*/ 1734201 w 3862014"/>
              <a:gd name="connsiteY119" fmla="*/ 344989 h 458442"/>
              <a:gd name="connsiteX120" fmla="*/ 1734201 w 3862014"/>
              <a:gd name="connsiteY120" fmla="*/ 414449 h 458442"/>
              <a:gd name="connsiteX121" fmla="*/ 1708732 w 3862014"/>
              <a:gd name="connsiteY121" fmla="*/ 414449 h 458442"/>
              <a:gd name="connsiteX122" fmla="*/ 1708732 w 3862014"/>
              <a:gd name="connsiteY122" fmla="*/ 405188 h 458442"/>
              <a:gd name="connsiteX123" fmla="*/ 1708732 w 3862014"/>
              <a:gd name="connsiteY123" fmla="*/ 398242 h 458442"/>
              <a:gd name="connsiteX124" fmla="*/ 1676317 w 3862014"/>
              <a:gd name="connsiteY124" fmla="*/ 416765 h 458442"/>
              <a:gd name="connsiteX125" fmla="*/ 1639271 w 3862014"/>
              <a:gd name="connsiteY125" fmla="*/ 384349 h 458442"/>
              <a:gd name="connsiteX126" fmla="*/ 1704101 w 3862014"/>
              <a:gd name="connsiteY126" fmla="*/ 347304 h 458442"/>
              <a:gd name="connsiteX127" fmla="*/ 1708732 w 3862014"/>
              <a:gd name="connsiteY127" fmla="*/ 347304 h 458442"/>
              <a:gd name="connsiteX128" fmla="*/ 1708732 w 3862014"/>
              <a:gd name="connsiteY128" fmla="*/ 344989 h 458442"/>
              <a:gd name="connsiteX129" fmla="*/ 1687894 w 3862014"/>
              <a:gd name="connsiteY129" fmla="*/ 326465 h 458442"/>
              <a:gd name="connsiteX130" fmla="*/ 1657794 w 3862014"/>
              <a:gd name="connsiteY130" fmla="*/ 335728 h 458442"/>
              <a:gd name="connsiteX131" fmla="*/ 1648533 w 3862014"/>
              <a:gd name="connsiteY131" fmla="*/ 317205 h 458442"/>
              <a:gd name="connsiteX132" fmla="*/ 1690210 w 3862014"/>
              <a:gd name="connsiteY132" fmla="*/ 303312 h 458442"/>
              <a:gd name="connsiteX133" fmla="*/ 226907 w 3862014"/>
              <a:gd name="connsiteY133" fmla="*/ 303312 h 458442"/>
              <a:gd name="connsiteX134" fmla="*/ 270898 w 3862014"/>
              <a:gd name="connsiteY134" fmla="*/ 344989 h 458442"/>
              <a:gd name="connsiteX135" fmla="*/ 270898 w 3862014"/>
              <a:gd name="connsiteY135" fmla="*/ 414449 h 458442"/>
              <a:gd name="connsiteX136" fmla="*/ 245430 w 3862014"/>
              <a:gd name="connsiteY136" fmla="*/ 414449 h 458442"/>
              <a:gd name="connsiteX137" fmla="*/ 245430 w 3862014"/>
              <a:gd name="connsiteY137" fmla="*/ 405188 h 458442"/>
              <a:gd name="connsiteX138" fmla="*/ 245430 w 3862014"/>
              <a:gd name="connsiteY138" fmla="*/ 398242 h 458442"/>
              <a:gd name="connsiteX139" fmla="*/ 213014 w 3862014"/>
              <a:gd name="connsiteY139" fmla="*/ 416765 h 458442"/>
              <a:gd name="connsiteX140" fmla="*/ 175968 w 3862014"/>
              <a:gd name="connsiteY140" fmla="*/ 384349 h 458442"/>
              <a:gd name="connsiteX141" fmla="*/ 240798 w 3862014"/>
              <a:gd name="connsiteY141" fmla="*/ 347304 h 458442"/>
              <a:gd name="connsiteX142" fmla="*/ 245430 w 3862014"/>
              <a:gd name="connsiteY142" fmla="*/ 347304 h 458442"/>
              <a:gd name="connsiteX143" fmla="*/ 245430 w 3862014"/>
              <a:gd name="connsiteY143" fmla="*/ 344989 h 458442"/>
              <a:gd name="connsiteX144" fmla="*/ 224591 w 3862014"/>
              <a:gd name="connsiteY144" fmla="*/ 326465 h 458442"/>
              <a:gd name="connsiteX145" fmla="*/ 194491 w 3862014"/>
              <a:gd name="connsiteY145" fmla="*/ 335728 h 458442"/>
              <a:gd name="connsiteX146" fmla="*/ 185229 w 3862014"/>
              <a:gd name="connsiteY146" fmla="*/ 317205 h 458442"/>
              <a:gd name="connsiteX147" fmla="*/ 226907 w 3862014"/>
              <a:gd name="connsiteY147" fmla="*/ 303312 h 458442"/>
              <a:gd name="connsiteX148" fmla="*/ 1852285 w 3862014"/>
              <a:gd name="connsiteY148" fmla="*/ 280158 h 458442"/>
              <a:gd name="connsiteX149" fmla="*/ 1877754 w 3862014"/>
              <a:gd name="connsiteY149" fmla="*/ 280158 h 458442"/>
              <a:gd name="connsiteX150" fmla="*/ 1877754 w 3862014"/>
              <a:gd name="connsiteY150" fmla="*/ 310258 h 458442"/>
              <a:gd name="connsiteX151" fmla="*/ 1900906 w 3862014"/>
              <a:gd name="connsiteY151" fmla="*/ 310258 h 458442"/>
              <a:gd name="connsiteX152" fmla="*/ 1900906 w 3862014"/>
              <a:gd name="connsiteY152" fmla="*/ 331097 h 458442"/>
              <a:gd name="connsiteX153" fmla="*/ 1877754 w 3862014"/>
              <a:gd name="connsiteY153" fmla="*/ 331097 h 458442"/>
              <a:gd name="connsiteX154" fmla="*/ 1877754 w 3862014"/>
              <a:gd name="connsiteY154" fmla="*/ 372772 h 458442"/>
              <a:gd name="connsiteX155" fmla="*/ 1898592 w 3862014"/>
              <a:gd name="connsiteY155" fmla="*/ 393611 h 458442"/>
              <a:gd name="connsiteX156" fmla="*/ 1903222 w 3862014"/>
              <a:gd name="connsiteY156" fmla="*/ 393611 h 458442"/>
              <a:gd name="connsiteX157" fmla="*/ 1903222 w 3862014"/>
              <a:gd name="connsiteY157" fmla="*/ 416763 h 458442"/>
              <a:gd name="connsiteX158" fmla="*/ 1893961 w 3862014"/>
              <a:gd name="connsiteY158" fmla="*/ 416763 h 458442"/>
              <a:gd name="connsiteX159" fmla="*/ 1849969 w 3862014"/>
              <a:gd name="connsiteY159" fmla="*/ 377404 h 458442"/>
              <a:gd name="connsiteX160" fmla="*/ 1849969 w 3862014"/>
              <a:gd name="connsiteY160" fmla="*/ 331097 h 458442"/>
              <a:gd name="connsiteX161" fmla="*/ 1838392 w 3862014"/>
              <a:gd name="connsiteY161" fmla="*/ 331097 h 458442"/>
              <a:gd name="connsiteX162" fmla="*/ 1838392 w 3862014"/>
              <a:gd name="connsiteY162" fmla="*/ 310258 h 458442"/>
              <a:gd name="connsiteX163" fmla="*/ 1852285 w 3862014"/>
              <a:gd name="connsiteY163" fmla="*/ 310258 h 458442"/>
              <a:gd name="connsiteX164" fmla="*/ 1852285 w 3862014"/>
              <a:gd name="connsiteY164" fmla="*/ 280158 h 458442"/>
              <a:gd name="connsiteX165" fmla="*/ 1768932 w 3862014"/>
              <a:gd name="connsiteY165" fmla="*/ 280158 h 458442"/>
              <a:gd name="connsiteX166" fmla="*/ 1794401 w 3862014"/>
              <a:gd name="connsiteY166" fmla="*/ 280158 h 458442"/>
              <a:gd name="connsiteX167" fmla="*/ 1794401 w 3862014"/>
              <a:gd name="connsiteY167" fmla="*/ 310258 h 458442"/>
              <a:gd name="connsiteX168" fmla="*/ 1817553 w 3862014"/>
              <a:gd name="connsiteY168" fmla="*/ 310258 h 458442"/>
              <a:gd name="connsiteX169" fmla="*/ 1817553 w 3862014"/>
              <a:gd name="connsiteY169" fmla="*/ 331097 h 458442"/>
              <a:gd name="connsiteX170" fmla="*/ 1794401 w 3862014"/>
              <a:gd name="connsiteY170" fmla="*/ 331097 h 458442"/>
              <a:gd name="connsiteX171" fmla="*/ 1794401 w 3862014"/>
              <a:gd name="connsiteY171" fmla="*/ 372772 h 458442"/>
              <a:gd name="connsiteX172" fmla="*/ 1815239 w 3862014"/>
              <a:gd name="connsiteY172" fmla="*/ 393611 h 458442"/>
              <a:gd name="connsiteX173" fmla="*/ 1819869 w 3862014"/>
              <a:gd name="connsiteY173" fmla="*/ 393611 h 458442"/>
              <a:gd name="connsiteX174" fmla="*/ 1819869 w 3862014"/>
              <a:gd name="connsiteY174" fmla="*/ 416763 h 458442"/>
              <a:gd name="connsiteX175" fmla="*/ 1810608 w 3862014"/>
              <a:gd name="connsiteY175" fmla="*/ 416763 h 458442"/>
              <a:gd name="connsiteX176" fmla="*/ 1766616 w 3862014"/>
              <a:gd name="connsiteY176" fmla="*/ 377404 h 458442"/>
              <a:gd name="connsiteX177" fmla="*/ 1766616 w 3862014"/>
              <a:gd name="connsiteY177" fmla="*/ 331097 h 458442"/>
              <a:gd name="connsiteX178" fmla="*/ 1755039 w 3862014"/>
              <a:gd name="connsiteY178" fmla="*/ 331097 h 458442"/>
              <a:gd name="connsiteX179" fmla="*/ 1755039 w 3862014"/>
              <a:gd name="connsiteY179" fmla="*/ 310258 h 458442"/>
              <a:gd name="connsiteX180" fmla="*/ 1768932 w 3862014"/>
              <a:gd name="connsiteY180" fmla="*/ 310258 h 458442"/>
              <a:gd name="connsiteX181" fmla="*/ 1768932 w 3862014"/>
              <a:gd name="connsiteY181" fmla="*/ 280158 h 458442"/>
              <a:gd name="connsiteX182" fmla="*/ 1474881 w 3862014"/>
              <a:gd name="connsiteY182" fmla="*/ 266266 h 458442"/>
              <a:gd name="connsiteX183" fmla="*/ 1502666 w 3862014"/>
              <a:gd name="connsiteY183" fmla="*/ 266266 h 458442"/>
              <a:gd name="connsiteX184" fmla="*/ 1532764 w 3862014"/>
              <a:gd name="connsiteY184" fmla="*/ 340357 h 458442"/>
              <a:gd name="connsiteX185" fmla="*/ 1539711 w 3862014"/>
              <a:gd name="connsiteY185" fmla="*/ 361196 h 458442"/>
              <a:gd name="connsiteX186" fmla="*/ 1546657 w 3862014"/>
              <a:gd name="connsiteY186" fmla="*/ 340357 h 458442"/>
              <a:gd name="connsiteX187" fmla="*/ 1576756 w 3862014"/>
              <a:gd name="connsiteY187" fmla="*/ 266266 h 458442"/>
              <a:gd name="connsiteX188" fmla="*/ 1604541 w 3862014"/>
              <a:gd name="connsiteY188" fmla="*/ 266266 h 458442"/>
              <a:gd name="connsiteX189" fmla="*/ 1616116 w 3862014"/>
              <a:gd name="connsiteY189" fmla="*/ 414448 h 458442"/>
              <a:gd name="connsiteX190" fmla="*/ 1588332 w 3862014"/>
              <a:gd name="connsiteY190" fmla="*/ 414448 h 458442"/>
              <a:gd name="connsiteX191" fmla="*/ 1581386 w 3862014"/>
              <a:gd name="connsiteY191" fmla="*/ 331096 h 458442"/>
              <a:gd name="connsiteX192" fmla="*/ 1581386 w 3862014"/>
              <a:gd name="connsiteY192" fmla="*/ 307943 h 458442"/>
              <a:gd name="connsiteX193" fmla="*/ 1574441 w 3862014"/>
              <a:gd name="connsiteY193" fmla="*/ 331096 h 458442"/>
              <a:gd name="connsiteX194" fmla="*/ 1551287 w 3862014"/>
              <a:gd name="connsiteY194" fmla="*/ 388980 h 458442"/>
              <a:gd name="connsiteX195" fmla="*/ 1528134 w 3862014"/>
              <a:gd name="connsiteY195" fmla="*/ 388980 h 458442"/>
              <a:gd name="connsiteX196" fmla="*/ 1504980 w 3862014"/>
              <a:gd name="connsiteY196" fmla="*/ 331096 h 458442"/>
              <a:gd name="connsiteX197" fmla="*/ 1495718 w 3862014"/>
              <a:gd name="connsiteY197" fmla="*/ 307943 h 458442"/>
              <a:gd name="connsiteX198" fmla="*/ 1495718 w 3862014"/>
              <a:gd name="connsiteY198" fmla="*/ 331096 h 458442"/>
              <a:gd name="connsiteX199" fmla="*/ 1488773 w 3862014"/>
              <a:gd name="connsiteY199" fmla="*/ 414448 h 458442"/>
              <a:gd name="connsiteX200" fmla="*/ 1460989 w 3862014"/>
              <a:gd name="connsiteY200" fmla="*/ 414448 h 458442"/>
              <a:gd name="connsiteX201" fmla="*/ 1474881 w 3862014"/>
              <a:gd name="connsiteY201" fmla="*/ 266266 h 458442"/>
              <a:gd name="connsiteX202" fmla="*/ 1247977 w 3862014"/>
              <a:gd name="connsiteY202" fmla="*/ 266266 h 458442"/>
              <a:gd name="connsiteX203" fmla="*/ 1273446 w 3862014"/>
              <a:gd name="connsiteY203" fmla="*/ 266266 h 458442"/>
              <a:gd name="connsiteX204" fmla="*/ 1273446 w 3862014"/>
              <a:gd name="connsiteY204" fmla="*/ 414448 h 458442"/>
              <a:gd name="connsiteX205" fmla="*/ 1247977 w 3862014"/>
              <a:gd name="connsiteY205" fmla="*/ 414448 h 458442"/>
              <a:gd name="connsiteX206" fmla="*/ 1247977 w 3862014"/>
              <a:gd name="connsiteY206" fmla="*/ 405187 h 458442"/>
              <a:gd name="connsiteX207" fmla="*/ 1247977 w 3862014"/>
              <a:gd name="connsiteY207" fmla="*/ 398241 h 458442"/>
              <a:gd name="connsiteX208" fmla="*/ 1215561 w 3862014"/>
              <a:gd name="connsiteY208" fmla="*/ 416764 h 458442"/>
              <a:gd name="connsiteX209" fmla="*/ 1169255 w 3862014"/>
              <a:gd name="connsiteY209" fmla="*/ 361196 h 458442"/>
              <a:gd name="connsiteX210" fmla="*/ 1217877 w 3862014"/>
              <a:gd name="connsiteY210" fmla="*/ 305628 h 458442"/>
              <a:gd name="connsiteX211" fmla="*/ 1247977 w 3862014"/>
              <a:gd name="connsiteY211" fmla="*/ 319519 h 458442"/>
              <a:gd name="connsiteX212" fmla="*/ 1247977 w 3862014"/>
              <a:gd name="connsiteY212" fmla="*/ 312573 h 458442"/>
              <a:gd name="connsiteX213" fmla="*/ 1247977 w 3862014"/>
              <a:gd name="connsiteY213" fmla="*/ 266266 h 458442"/>
              <a:gd name="connsiteX214" fmla="*/ 986343 w 3862014"/>
              <a:gd name="connsiteY214" fmla="*/ 266266 h 458442"/>
              <a:gd name="connsiteX215" fmla="*/ 1011811 w 3862014"/>
              <a:gd name="connsiteY215" fmla="*/ 266266 h 458442"/>
              <a:gd name="connsiteX216" fmla="*/ 1011811 w 3862014"/>
              <a:gd name="connsiteY216" fmla="*/ 289420 h 458442"/>
              <a:gd name="connsiteX217" fmla="*/ 986343 w 3862014"/>
              <a:gd name="connsiteY217" fmla="*/ 289420 h 458442"/>
              <a:gd name="connsiteX218" fmla="*/ 986343 w 3862014"/>
              <a:gd name="connsiteY218" fmla="*/ 266266 h 458442"/>
              <a:gd name="connsiteX219" fmla="*/ 810376 w 3862014"/>
              <a:gd name="connsiteY219" fmla="*/ 266266 h 458442"/>
              <a:gd name="connsiteX220" fmla="*/ 838160 w 3862014"/>
              <a:gd name="connsiteY220" fmla="*/ 266266 h 458442"/>
              <a:gd name="connsiteX221" fmla="*/ 868260 w 3862014"/>
              <a:gd name="connsiteY221" fmla="*/ 340357 h 458442"/>
              <a:gd name="connsiteX222" fmla="*/ 875206 w 3862014"/>
              <a:gd name="connsiteY222" fmla="*/ 361196 h 458442"/>
              <a:gd name="connsiteX223" fmla="*/ 882152 w 3862014"/>
              <a:gd name="connsiteY223" fmla="*/ 340357 h 458442"/>
              <a:gd name="connsiteX224" fmla="*/ 912252 w 3862014"/>
              <a:gd name="connsiteY224" fmla="*/ 266266 h 458442"/>
              <a:gd name="connsiteX225" fmla="*/ 940036 w 3862014"/>
              <a:gd name="connsiteY225" fmla="*/ 266266 h 458442"/>
              <a:gd name="connsiteX226" fmla="*/ 953927 w 3862014"/>
              <a:gd name="connsiteY226" fmla="*/ 414448 h 458442"/>
              <a:gd name="connsiteX227" fmla="*/ 926143 w 3862014"/>
              <a:gd name="connsiteY227" fmla="*/ 414448 h 458442"/>
              <a:gd name="connsiteX228" fmla="*/ 919197 w 3862014"/>
              <a:gd name="connsiteY228" fmla="*/ 331096 h 458442"/>
              <a:gd name="connsiteX229" fmla="*/ 919197 w 3862014"/>
              <a:gd name="connsiteY229" fmla="*/ 307943 h 458442"/>
              <a:gd name="connsiteX230" fmla="*/ 912252 w 3862014"/>
              <a:gd name="connsiteY230" fmla="*/ 331096 h 458442"/>
              <a:gd name="connsiteX231" fmla="*/ 889097 w 3862014"/>
              <a:gd name="connsiteY231" fmla="*/ 388980 h 458442"/>
              <a:gd name="connsiteX232" fmla="*/ 865945 w 3862014"/>
              <a:gd name="connsiteY232" fmla="*/ 388980 h 458442"/>
              <a:gd name="connsiteX233" fmla="*/ 842790 w 3862014"/>
              <a:gd name="connsiteY233" fmla="*/ 331096 h 458442"/>
              <a:gd name="connsiteX234" fmla="*/ 833529 w 3862014"/>
              <a:gd name="connsiteY234" fmla="*/ 307943 h 458442"/>
              <a:gd name="connsiteX235" fmla="*/ 833529 w 3862014"/>
              <a:gd name="connsiteY235" fmla="*/ 331096 h 458442"/>
              <a:gd name="connsiteX236" fmla="*/ 826583 w 3862014"/>
              <a:gd name="connsiteY236" fmla="*/ 414448 h 458442"/>
              <a:gd name="connsiteX237" fmla="*/ 798799 w 3862014"/>
              <a:gd name="connsiteY237" fmla="*/ 414448 h 458442"/>
              <a:gd name="connsiteX238" fmla="*/ 810376 w 3862014"/>
              <a:gd name="connsiteY238" fmla="*/ 266266 h 458442"/>
              <a:gd name="connsiteX239" fmla="*/ 421396 w 3862014"/>
              <a:gd name="connsiteY239" fmla="*/ 266266 h 458442"/>
              <a:gd name="connsiteX240" fmla="*/ 446864 w 3862014"/>
              <a:gd name="connsiteY240" fmla="*/ 266266 h 458442"/>
              <a:gd name="connsiteX241" fmla="*/ 446864 w 3862014"/>
              <a:gd name="connsiteY241" fmla="*/ 289420 h 458442"/>
              <a:gd name="connsiteX242" fmla="*/ 421396 w 3862014"/>
              <a:gd name="connsiteY242" fmla="*/ 289420 h 458442"/>
              <a:gd name="connsiteX243" fmla="*/ 421396 w 3862014"/>
              <a:gd name="connsiteY243" fmla="*/ 266266 h 458442"/>
              <a:gd name="connsiteX244" fmla="*/ 303313 w 3862014"/>
              <a:gd name="connsiteY244" fmla="*/ 266266 h 458442"/>
              <a:gd name="connsiteX245" fmla="*/ 328781 w 3862014"/>
              <a:gd name="connsiteY245" fmla="*/ 266266 h 458442"/>
              <a:gd name="connsiteX246" fmla="*/ 328781 w 3862014"/>
              <a:gd name="connsiteY246" fmla="*/ 344989 h 458442"/>
              <a:gd name="connsiteX247" fmla="*/ 342674 w 3862014"/>
              <a:gd name="connsiteY247" fmla="*/ 344989 h 458442"/>
              <a:gd name="connsiteX248" fmla="*/ 368142 w 3862014"/>
              <a:gd name="connsiteY248" fmla="*/ 307943 h 458442"/>
              <a:gd name="connsiteX249" fmla="*/ 398243 w 3862014"/>
              <a:gd name="connsiteY249" fmla="*/ 307943 h 458442"/>
              <a:gd name="connsiteX250" fmla="*/ 365826 w 3862014"/>
              <a:gd name="connsiteY250" fmla="*/ 356564 h 458442"/>
              <a:gd name="connsiteX251" fmla="*/ 402872 w 3862014"/>
              <a:gd name="connsiteY251" fmla="*/ 414448 h 458442"/>
              <a:gd name="connsiteX252" fmla="*/ 372774 w 3862014"/>
              <a:gd name="connsiteY252" fmla="*/ 414448 h 458442"/>
              <a:gd name="connsiteX253" fmla="*/ 344990 w 3862014"/>
              <a:gd name="connsiteY253" fmla="*/ 368141 h 458442"/>
              <a:gd name="connsiteX254" fmla="*/ 328781 w 3862014"/>
              <a:gd name="connsiteY254" fmla="*/ 368141 h 458442"/>
              <a:gd name="connsiteX255" fmla="*/ 328781 w 3862014"/>
              <a:gd name="connsiteY255" fmla="*/ 414448 h 458442"/>
              <a:gd name="connsiteX256" fmla="*/ 303313 w 3862014"/>
              <a:gd name="connsiteY256" fmla="*/ 414448 h 458442"/>
              <a:gd name="connsiteX257" fmla="*/ 303313 w 3862014"/>
              <a:gd name="connsiteY257" fmla="*/ 266266 h 458442"/>
              <a:gd name="connsiteX258" fmla="*/ 11577 w 3862014"/>
              <a:gd name="connsiteY258" fmla="*/ 266266 h 458442"/>
              <a:gd name="connsiteX259" fmla="*/ 39361 w 3862014"/>
              <a:gd name="connsiteY259" fmla="*/ 266266 h 458442"/>
              <a:gd name="connsiteX260" fmla="*/ 69461 w 3862014"/>
              <a:gd name="connsiteY260" fmla="*/ 340357 h 458442"/>
              <a:gd name="connsiteX261" fmla="*/ 76407 w 3862014"/>
              <a:gd name="connsiteY261" fmla="*/ 361196 h 458442"/>
              <a:gd name="connsiteX262" fmla="*/ 83353 w 3862014"/>
              <a:gd name="connsiteY262" fmla="*/ 340357 h 458442"/>
              <a:gd name="connsiteX263" fmla="*/ 113453 w 3862014"/>
              <a:gd name="connsiteY263" fmla="*/ 266266 h 458442"/>
              <a:gd name="connsiteX264" fmla="*/ 143553 w 3862014"/>
              <a:gd name="connsiteY264" fmla="*/ 266266 h 458442"/>
              <a:gd name="connsiteX265" fmla="*/ 155130 w 3862014"/>
              <a:gd name="connsiteY265" fmla="*/ 414448 h 458442"/>
              <a:gd name="connsiteX266" fmla="*/ 127344 w 3862014"/>
              <a:gd name="connsiteY266" fmla="*/ 414448 h 458442"/>
              <a:gd name="connsiteX267" fmla="*/ 120398 w 3862014"/>
              <a:gd name="connsiteY267" fmla="*/ 331096 h 458442"/>
              <a:gd name="connsiteX268" fmla="*/ 120398 w 3862014"/>
              <a:gd name="connsiteY268" fmla="*/ 307943 h 458442"/>
              <a:gd name="connsiteX269" fmla="*/ 113453 w 3862014"/>
              <a:gd name="connsiteY269" fmla="*/ 331096 h 458442"/>
              <a:gd name="connsiteX270" fmla="*/ 90298 w 3862014"/>
              <a:gd name="connsiteY270" fmla="*/ 388980 h 458442"/>
              <a:gd name="connsiteX271" fmla="*/ 67146 w 3862014"/>
              <a:gd name="connsiteY271" fmla="*/ 388980 h 458442"/>
              <a:gd name="connsiteX272" fmla="*/ 43991 w 3862014"/>
              <a:gd name="connsiteY272" fmla="*/ 331096 h 458442"/>
              <a:gd name="connsiteX273" fmla="*/ 34730 w 3862014"/>
              <a:gd name="connsiteY273" fmla="*/ 307943 h 458442"/>
              <a:gd name="connsiteX274" fmla="*/ 34730 w 3862014"/>
              <a:gd name="connsiteY274" fmla="*/ 331096 h 458442"/>
              <a:gd name="connsiteX275" fmla="*/ 27785 w 3862014"/>
              <a:gd name="connsiteY275" fmla="*/ 414448 h 458442"/>
              <a:gd name="connsiteX276" fmla="*/ 0 w 3862014"/>
              <a:gd name="connsiteY276" fmla="*/ 414448 h 458442"/>
              <a:gd name="connsiteX277" fmla="*/ 11577 w 3862014"/>
              <a:gd name="connsiteY277" fmla="*/ 266266 h 458442"/>
              <a:gd name="connsiteX278" fmla="*/ 3574908 w 3862014"/>
              <a:gd name="connsiteY278" fmla="*/ 127345 h 458442"/>
              <a:gd name="connsiteX279" fmla="*/ 3544809 w 3862014"/>
              <a:gd name="connsiteY279" fmla="*/ 141236 h 458442"/>
              <a:gd name="connsiteX280" fmla="*/ 3558701 w 3862014"/>
              <a:gd name="connsiteY280" fmla="*/ 152813 h 458442"/>
              <a:gd name="connsiteX281" fmla="*/ 3579540 w 3862014"/>
              <a:gd name="connsiteY281" fmla="*/ 129661 h 458442"/>
              <a:gd name="connsiteX282" fmla="*/ 3579540 w 3862014"/>
              <a:gd name="connsiteY282" fmla="*/ 127345 h 458442"/>
              <a:gd name="connsiteX283" fmla="*/ 3574908 w 3862014"/>
              <a:gd name="connsiteY283" fmla="*/ 127345 h 458442"/>
              <a:gd name="connsiteX284" fmla="*/ 333415 w 3862014"/>
              <a:gd name="connsiteY284" fmla="*/ 127345 h 458442"/>
              <a:gd name="connsiteX285" fmla="*/ 303315 w 3862014"/>
              <a:gd name="connsiteY285" fmla="*/ 141236 h 458442"/>
              <a:gd name="connsiteX286" fmla="*/ 317208 w 3862014"/>
              <a:gd name="connsiteY286" fmla="*/ 152813 h 458442"/>
              <a:gd name="connsiteX287" fmla="*/ 338047 w 3862014"/>
              <a:gd name="connsiteY287" fmla="*/ 129661 h 458442"/>
              <a:gd name="connsiteX288" fmla="*/ 338047 w 3862014"/>
              <a:gd name="connsiteY288" fmla="*/ 127345 h 458442"/>
              <a:gd name="connsiteX289" fmla="*/ 333415 w 3862014"/>
              <a:gd name="connsiteY289" fmla="*/ 127345 h 458442"/>
              <a:gd name="connsiteX290" fmla="*/ 3405888 w 3862014"/>
              <a:gd name="connsiteY290" fmla="*/ 85669 h 458442"/>
              <a:gd name="connsiteX291" fmla="*/ 3380418 w 3862014"/>
              <a:gd name="connsiteY291" fmla="*/ 118083 h 458442"/>
              <a:gd name="connsiteX292" fmla="*/ 3405888 w 3862014"/>
              <a:gd name="connsiteY292" fmla="*/ 150498 h 458442"/>
              <a:gd name="connsiteX293" fmla="*/ 3431357 w 3862014"/>
              <a:gd name="connsiteY293" fmla="*/ 118083 h 458442"/>
              <a:gd name="connsiteX294" fmla="*/ 3405888 w 3862014"/>
              <a:gd name="connsiteY294" fmla="*/ 85669 h 458442"/>
              <a:gd name="connsiteX295" fmla="*/ 2757587 w 3862014"/>
              <a:gd name="connsiteY295" fmla="*/ 85669 h 458442"/>
              <a:gd name="connsiteX296" fmla="*/ 2727487 w 3862014"/>
              <a:gd name="connsiteY296" fmla="*/ 118084 h 458442"/>
              <a:gd name="connsiteX297" fmla="*/ 2757587 w 3862014"/>
              <a:gd name="connsiteY297" fmla="*/ 150498 h 458442"/>
              <a:gd name="connsiteX298" fmla="*/ 2787687 w 3862014"/>
              <a:gd name="connsiteY298" fmla="*/ 118084 h 458442"/>
              <a:gd name="connsiteX299" fmla="*/ 2757587 w 3862014"/>
              <a:gd name="connsiteY299" fmla="*/ 85669 h 458442"/>
              <a:gd name="connsiteX300" fmla="*/ 3141938 w 3862014"/>
              <a:gd name="connsiteY300" fmla="*/ 83353 h 458442"/>
              <a:gd name="connsiteX301" fmla="*/ 3121099 w 3862014"/>
              <a:gd name="connsiteY301" fmla="*/ 101876 h 458442"/>
              <a:gd name="connsiteX302" fmla="*/ 3158145 w 3862014"/>
              <a:gd name="connsiteY302" fmla="*/ 101876 h 458442"/>
              <a:gd name="connsiteX303" fmla="*/ 3141938 w 3862014"/>
              <a:gd name="connsiteY303" fmla="*/ 83353 h 458442"/>
              <a:gd name="connsiteX304" fmla="*/ 1785139 w 3862014"/>
              <a:gd name="connsiteY304" fmla="*/ 83353 h 458442"/>
              <a:gd name="connsiteX305" fmla="*/ 1764300 w 3862014"/>
              <a:gd name="connsiteY305" fmla="*/ 101876 h 458442"/>
              <a:gd name="connsiteX306" fmla="*/ 1801346 w 3862014"/>
              <a:gd name="connsiteY306" fmla="*/ 101876 h 458442"/>
              <a:gd name="connsiteX307" fmla="*/ 1785139 w 3862014"/>
              <a:gd name="connsiteY307" fmla="*/ 83353 h 458442"/>
              <a:gd name="connsiteX308" fmla="*/ 2113919 w 3862014"/>
              <a:gd name="connsiteY308" fmla="*/ 53255 h 458442"/>
              <a:gd name="connsiteX309" fmla="*/ 2157910 w 3862014"/>
              <a:gd name="connsiteY309" fmla="*/ 53255 h 458442"/>
              <a:gd name="connsiteX310" fmla="*/ 2157910 w 3862014"/>
              <a:gd name="connsiteY310" fmla="*/ 182914 h 458442"/>
              <a:gd name="connsiteX311" fmla="*/ 2113919 w 3862014"/>
              <a:gd name="connsiteY311" fmla="*/ 182914 h 458442"/>
              <a:gd name="connsiteX312" fmla="*/ 2113919 w 3862014"/>
              <a:gd name="connsiteY312" fmla="*/ 53255 h 458442"/>
              <a:gd name="connsiteX313" fmla="*/ 1495723 w 3862014"/>
              <a:gd name="connsiteY313" fmla="*/ 53255 h 458442"/>
              <a:gd name="connsiteX314" fmla="*/ 1539714 w 3862014"/>
              <a:gd name="connsiteY314" fmla="*/ 53255 h 458442"/>
              <a:gd name="connsiteX315" fmla="*/ 1539714 w 3862014"/>
              <a:gd name="connsiteY315" fmla="*/ 182914 h 458442"/>
              <a:gd name="connsiteX316" fmla="*/ 1495723 w 3862014"/>
              <a:gd name="connsiteY316" fmla="*/ 182914 h 458442"/>
              <a:gd name="connsiteX317" fmla="*/ 1495723 w 3862014"/>
              <a:gd name="connsiteY317" fmla="*/ 53255 h 458442"/>
              <a:gd name="connsiteX318" fmla="*/ 3227606 w 3862014"/>
              <a:gd name="connsiteY318" fmla="*/ 53254 h 458442"/>
              <a:gd name="connsiteX319" fmla="*/ 3229922 w 3862014"/>
              <a:gd name="connsiteY319" fmla="*/ 53254 h 458442"/>
              <a:gd name="connsiteX320" fmla="*/ 3271597 w 3862014"/>
              <a:gd name="connsiteY320" fmla="*/ 53254 h 458442"/>
              <a:gd name="connsiteX321" fmla="*/ 3271597 w 3862014"/>
              <a:gd name="connsiteY321" fmla="*/ 76409 h 458442"/>
              <a:gd name="connsiteX322" fmla="*/ 3271597 w 3862014"/>
              <a:gd name="connsiteY322" fmla="*/ 85670 h 458442"/>
              <a:gd name="connsiteX323" fmla="*/ 3313274 w 3862014"/>
              <a:gd name="connsiteY323" fmla="*/ 53254 h 458442"/>
              <a:gd name="connsiteX324" fmla="*/ 3317906 w 3862014"/>
              <a:gd name="connsiteY324" fmla="*/ 53254 h 458442"/>
              <a:gd name="connsiteX325" fmla="*/ 3317906 w 3862014"/>
              <a:gd name="connsiteY325" fmla="*/ 97246 h 458442"/>
              <a:gd name="connsiteX326" fmla="*/ 3308643 w 3862014"/>
              <a:gd name="connsiteY326" fmla="*/ 97246 h 458442"/>
              <a:gd name="connsiteX327" fmla="*/ 3273913 w 3862014"/>
              <a:gd name="connsiteY327" fmla="*/ 120400 h 458442"/>
              <a:gd name="connsiteX328" fmla="*/ 3271597 w 3862014"/>
              <a:gd name="connsiteY328" fmla="*/ 138923 h 458442"/>
              <a:gd name="connsiteX329" fmla="*/ 3271597 w 3862014"/>
              <a:gd name="connsiteY329" fmla="*/ 182914 h 458442"/>
              <a:gd name="connsiteX330" fmla="*/ 3227606 w 3862014"/>
              <a:gd name="connsiteY330" fmla="*/ 182914 h 458442"/>
              <a:gd name="connsiteX331" fmla="*/ 3227606 w 3862014"/>
              <a:gd name="connsiteY331" fmla="*/ 53254 h 458442"/>
              <a:gd name="connsiteX332" fmla="*/ 1873123 w 3862014"/>
              <a:gd name="connsiteY332" fmla="*/ 53254 h 458442"/>
              <a:gd name="connsiteX333" fmla="*/ 1875439 w 3862014"/>
              <a:gd name="connsiteY333" fmla="*/ 53254 h 458442"/>
              <a:gd name="connsiteX334" fmla="*/ 1917114 w 3862014"/>
              <a:gd name="connsiteY334" fmla="*/ 53254 h 458442"/>
              <a:gd name="connsiteX335" fmla="*/ 1917114 w 3862014"/>
              <a:gd name="connsiteY335" fmla="*/ 76409 h 458442"/>
              <a:gd name="connsiteX336" fmla="*/ 1917114 w 3862014"/>
              <a:gd name="connsiteY336" fmla="*/ 85670 h 458442"/>
              <a:gd name="connsiteX337" fmla="*/ 1958791 w 3862014"/>
              <a:gd name="connsiteY337" fmla="*/ 53254 h 458442"/>
              <a:gd name="connsiteX338" fmla="*/ 1963421 w 3862014"/>
              <a:gd name="connsiteY338" fmla="*/ 53254 h 458442"/>
              <a:gd name="connsiteX339" fmla="*/ 1963421 w 3862014"/>
              <a:gd name="connsiteY339" fmla="*/ 97246 h 458442"/>
              <a:gd name="connsiteX340" fmla="*/ 1954160 w 3862014"/>
              <a:gd name="connsiteY340" fmla="*/ 97246 h 458442"/>
              <a:gd name="connsiteX341" fmla="*/ 1919430 w 3862014"/>
              <a:gd name="connsiteY341" fmla="*/ 120400 h 458442"/>
              <a:gd name="connsiteX342" fmla="*/ 1917114 w 3862014"/>
              <a:gd name="connsiteY342" fmla="*/ 138923 h 458442"/>
              <a:gd name="connsiteX343" fmla="*/ 1917114 w 3862014"/>
              <a:gd name="connsiteY343" fmla="*/ 182914 h 458442"/>
              <a:gd name="connsiteX344" fmla="*/ 1873123 w 3862014"/>
              <a:gd name="connsiteY344" fmla="*/ 182914 h 458442"/>
              <a:gd name="connsiteX345" fmla="*/ 1873123 w 3862014"/>
              <a:gd name="connsiteY345" fmla="*/ 53254 h 458442"/>
              <a:gd name="connsiteX346" fmla="*/ 1560550 w 3862014"/>
              <a:gd name="connsiteY346" fmla="*/ 53254 h 458442"/>
              <a:gd name="connsiteX347" fmla="*/ 1606857 w 3862014"/>
              <a:gd name="connsiteY347" fmla="*/ 53254 h 458442"/>
              <a:gd name="connsiteX348" fmla="*/ 1627696 w 3862014"/>
              <a:gd name="connsiteY348" fmla="*/ 122716 h 458442"/>
              <a:gd name="connsiteX349" fmla="*/ 1632326 w 3862014"/>
              <a:gd name="connsiteY349" fmla="*/ 145868 h 458442"/>
              <a:gd name="connsiteX350" fmla="*/ 1636957 w 3862014"/>
              <a:gd name="connsiteY350" fmla="*/ 122716 h 458442"/>
              <a:gd name="connsiteX351" fmla="*/ 1657796 w 3862014"/>
              <a:gd name="connsiteY351" fmla="*/ 53254 h 458442"/>
              <a:gd name="connsiteX352" fmla="*/ 1704103 w 3862014"/>
              <a:gd name="connsiteY352" fmla="*/ 53254 h 458442"/>
              <a:gd name="connsiteX353" fmla="*/ 1660110 w 3862014"/>
              <a:gd name="connsiteY353" fmla="*/ 185230 h 458442"/>
              <a:gd name="connsiteX354" fmla="*/ 1606857 w 3862014"/>
              <a:gd name="connsiteY354" fmla="*/ 185230 h 458442"/>
              <a:gd name="connsiteX355" fmla="*/ 1560550 w 3862014"/>
              <a:gd name="connsiteY355" fmla="*/ 53254 h 458442"/>
              <a:gd name="connsiteX356" fmla="*/ 152817 w 3862014"/>
              <a:gd name="connsiteY356" fmla="*/ 53254 h 458442"/>
              <a:gd name="connsiteX357" fmla="*/ 155133 w 3862014"/>
              <a:gd name="connsiteY357" fmla="*/ 53254 h 458442"/>
              <a:gd name="connsiteX358" fmla="*/ 196808 w 3862014"/>
              <a:gd name="connsiteY358" fmla="*/ 53254 h 458442"/>
              <a:gd name="connsiteX359" fmla="*/ 196808 w 3862014"/>
              <a:gd name="connsiteY359" fmla="*/ 76409 h 458442"/>
              <a:gd name="connsiteX360" fmla="*/ 196808 w 3862014"/>
              <a:gd name="connsiteY360" fmla="*/ 85670 h 458442"/>
              <a:gd name="connsiteX361" fmla="*/ 238485 w 3862014"/>
              <a:gd name="connsiteY361" fmla="*/ 53254 h 458442"/>
              <a:gd name="connsiteX362" fmla="*/ 243115 w 3862014"/>
              <a:gd name="connsiteY362" fmla="*/ 53254 h 458442"/>
              <a:gd name="connsiteX363" fmla="*/ 243115 w 3862014"/>
              <a:gd name="connsiteY363" fmla="*/ 97246 h 458442"/>
              <a:gd name="connsiteX364" fmla="*/ 233853 w 3862014"/>
              <a:gd name="connsiteY364" fmla="*/ 97246 h 458442"/>
              <a:gd name="connsiteX365" fmla="*/ 199124 w 3862014"/>
              <a:gd name="connsiteY365" fmla="*/ 120400 h 458442"/>
              <a:gd name="connsiteX366" fmla="*/ 196808 w 3862014"/>
              <a:gd name="connsiteY366" fmla="*/ 138923 h 458442"/>
              <a:gd name="connsiteX367" fmla="*/ 196808 w 3862014"/>
              <a:gd name="connsiteY367" fmla="*/ 182914 h 458442"/>
              <a:gd name="connsiteX368" fmla="*/ 152817 w 3862014"/>
              <a:gd name="connsiteY368" fmla="*/ 182914 h 458442"/>
              <a:gd name="connsiteX369" fmla="*/ 152817 w 3862014"/>
              <a:gd name="connsiteY369" fmla="*/ 53254 h 458442"/>
              <a:gd name="connsiteX370" fmla="*/ 3741614 w 3862014"/>
              <a:gd name="connsiteY370" fmla="*/ 50938 h 458442"/>
              <a:gd name="connsiteX371" fmla="*/ 3778661 w 3862014"/>
              <a:gd name="connsiteY371" fmla="*/ 74093 h 458442"/>
              <a:gd name="connsiteX372" fmla="*/ 3820337 w 3862014"/>
              <a:gd name="connsiteY372" fmla="*/ 50938 h 458442"/>
              <a:gd name="connsiteX373" fmla="*/ 3862014 w 3862014"/>
              <a:gd name="connsiteY373" fmla="*/ 99561 h 458442"/>
              <a:gd name="connsiteX374" fmla="*/ 3862014 w 3862014"/>
              <a:gd name="connsiteY374" fmla="*/ 182914 h 458442"/>
              <a:gd name="connsiteX375" fmla="*/ 3818021 w 3862014"/>
              <a:gd name="connsiteY375" fmla="*/ 182914 h 458442"/>
              <a:gd name="connsiteX376" fmla="*/ 3818021 w 3862014"/>
              <a:gd name="connsiteY376" fmla="*/ 104191 h 458442"/>
              <a:gd name="connsiteX377" fmla="*/ 3808760 w 3862014"/>
              <a:gd name="connsiteY377" fmla="*/ 87984 h 458442"/>
              <a:gd name="connsiteX378" fmla="*/ 3785607 w 3862014"/>
              <a:gd name="connsiteY378" fmla="*/ 113452 h 458442"/>
              <a:gd name="connsiteX379" fmla="*/ 3785607 w 3862014"/>
              <a:gd name="connsiteY379" fmla="*/ 129661 h 458442"/>
              <a:gd name="connsiteX380" fmla="*/ 3785607 w 3862014"/>
              <a:gd name="connsiteY380" fmla="*/ 182914 h 458442"/>
              <a:gd name="connsiteX381" fmla="*/ 3741614 w 3862014"/>
              <a:gd name="connsiteY381" fmla="*/ 182914 h 458442"/>
              <a:gd name="connsiteX382" fmla="*/ 3741614 w 3862014"/>
              <a:gd name="connsiteY382" fmla="*/ 104191 h 458442"/>
              <a:gd name="connsiteX383" fmla="*/ 3732353 w 3862014"/>
              <a:gd name="connsiteY383" fmla="*/ 87984 h 458442"/>
              <a:gd name="connsiteX384" fmla="*/ 3709200 w 3862014"/>
              <a:gd name="connsiteY384" fmla="*/ 111138 h 458442"/>
              <a:gd name="connsiteX385" fmla="*/ 3706884 w 3862014"/>
              <a:gd name="connsiteY385" fmla="*/ 127345 h 458442"/>
              <a:gd name="connsiteX386" fmla="*/ 3706884 w 3862014"/>
              <a:gd name="connsiteY386" fmla="*/ 182914 h 458442"/>
              <a:gd name="connsiteX387" fmla="*/ 3662893 w 3862014"/>
              <a:gd name="connsiteY387" fmla="*/ 182914 h 458442"/>
              <a:gd name="connsiteX388" fmla="*/ 3662893 w 3862014"/>
              <a:gd name="connsiteY388" fmla="*/ 53254 h 458442"/>
              <a:gd name="connsiteX389" fmla="*/ 3702254 w 3862014"/>
              <a:gd name="connsiteY389" fmla="*/ 53254 h 458442"/>
              <a:gd name="connsiteX390" fmla="*/ 3702254 w 3862014"/>
              <a:gd name="connsiteY390" fmla="*/ 64831 h 458442"/>
              <a:gd name="connsiteX391" fmla="*/ 3702254 w 3862014"/>
              <a:gd name="connsiteY391" fmla="*/ 74093 h 458442"/>
              <a:gd name="connsiteX392" fmla="*/ 3741614 w 3862014"/>
              <a:gd name="connsiteY392" fmla="*/ 50938 h 458442"/>
              <a:gd name="connsiteX393" fmla="*/ 3565647 w 3862014"/>
              <a:gd name="connsiteY393" fmla="*/ 50938 h 458442"/>
              <a:gd name="connsiteX394" fmla="*/ 3625847 w 3862014"/>
              <a:gd name="connsiteY394" fmla="*/ 104191 h 458442"/>
              <a:gd name="connsiteX395" fmla="*/ 3625847 w 3862014"/>
              <a:gd name="connsiteY395" fmla="*/ 182913 h 458442"/>
              <a:gd name="connsiteX396" fmla="*/ 3586486 w 3862014"/>
              <a:gd name="connsiteY396" fmla="*/ 182913 h 458442"/>
              <a:gd name="connsiteX397" fmla="*/ 3586486 w 3862014"/>
              <a:gd name="connsiteY397" fmla="*/ 175967 h 458442"/>
              <a:gd name="connsiteX398" fmla="*/ 3586486 w 3862014"/>
              <a:gd name="connsiteY398" fmla="*/ 166706 h 458442"/>
              <a:gd name="connsiteX399" fmla="*/ 3549440 w 3862014"/>
              <a:gd name="connsiteY399" fmla="*/ 185229 h 458442"/>
              <a:gd name="connsiteX400" fmla="*/ 3505449 w 3862014"/>
              <a:gd name="connsiteY400" fmla="*/ 143552 h 458442"/>
              <a:gd name="connsiteX401" fmla="*/ 3579540 w 3862014"/>
              <a:gd name="connsiteY401" fmla="*/ 101877 h 458442"/>
              <a:gd name="connsiteX402" fmla="*/ 3561017 w 3862014"/>
              <a:gd name="connsiteY402" fmla="*/ 85668 h 458442"/>
              <a:gd name="connsiteX403" fmla="*/ 3526286 w 3862014"/>
              <a:gd name="connsiteY403" fmla="*/ 97245 h 458442"/>
              <a:gd name="connsiteX404" fmla="*/ 3510079 w 3862014"/>
              <a:gd name="connsiteY404" fmla="*/ 67145 h 458442"/>
              <a:gd name="connsiteX405" fmla="*/ 3565647 w 3862014"/>
              <a:gd name="connsiteY405" fmla="*/ 50938 h 458442"/>
              <a:gd name="connsiteX406" fmla="*/ 2035196 w 3862014"/>
              <a:gd name="connsiteY406" fmla="*/ 50938 h 458442"/>
              <a:gd name="connsiteX407" fmla="*/ 2081503 w 3862014"/>
              <a:gd name="connsiteY407" fmla="*/ 64831 h 458442"/>
              <a:gd name="connsiteX408" fmla="*/ 2067612 w 3862014"/>
              <a:gd name="connsiteY408" fmla="*/ 97245 h 458442"/>
              <a:gd name="connsiteX409" fmla="*/ 2037512 w 3862014"/>
              <a:gd name="connsiteY409" fmla="*/ 85668 h 458442"/>
              <a:gd name="connsiteX410" fmla="*/ 2023619 w 3862014"/>
              <a:gd name="connsiteY410" fmla="*/ 92615 h 458442"/>
              <a:gd name="connsiteX411" fmla="*/ 2086135 w 3862014"/>
              <a:gd name="connsiteY411" fmla="*/ 145868 h 458442"/>
              <a:gd name="connsiteX412" fmla="*/ 2032881 w 3862014"/>
              <a:gd name="connsiteY412" fmla="*/ 187545 h 458442"/>
              <a:gd name="connsiteX413" fmla="*/ 1979628 w 3862014"/>
              <a:gd name="connsiteY413" fmla="*/ 169020 h 458442"/>
              <a:gd name="connsiteX414" fmla="*/ 1998151 w 3862014"/>
              <a:gd name="connsiteY414" fmla="*/ 138922 h 458442"/>
              <a:gd name="connsiteX415" fmla="*/ 2030566 w 3862014"/>
              <a:gd name="connsiteY415" fmla="*/ 152813 h 458442"/>
              <a:gd name="connsiteX416" fmla="*/ 2044458 w 3862014"/>
              <a:gd name="connsiteY416" fmla="*/ 145868 h 458442"/>
              <a:gd name="connsiteX417" fmla="*/ 1981944 w 3862014"/>
              <a:gd name="connsiteY417" fmla="*/ 90300 h 458442"/>
              <a:gd name="connsiteX418" fmla="*/ 2035196 w 3862014"/>
              <a:gd name="connsiteY418" fmla="*/ 50938 h 458442"/>
              <a:gd name="connsiteX419" fmla="*/ 1412369 w 3862014"/>
              <a:gd name="connsiteY419" fmla="*/ 50938 h 458442"/>
              <a:gd name="connsiteX420" fmla="*/ 1458676 w 3862014"/>
              <a:gd name="connsiteY420" fmla="*/ 99561 h 458442"/>
              <a:gd name="connsiteX421" fmla="*/ 1458676 w 3862014"/>
              <a:gd name="connsiteY421" fmla="*/ 182914 h 458442"/>
              <a:gd name="connsiteX422" fmla="*/ 1417000 w 3862014"/>
              <a:gd name="connsiteY422" fmla="*/ 182914 h 458442"/>
              <a:gd name="connsiteX423" fmla="*/ 1417000 w 3862014"/>
              <a:gd name="connsiteY423" fmla="*/ 106507 h 458442"/>
              <a:gd name="connsiteX424" fmla="*/ 1403108 w 3862014"/>
              <a:gd name="connsiteY424" fmla="*/ 90300 h 458442"/>
              <a:gd name="connsiteX425" fmla="*/ 1377639 w 3862014"/>
              <a:gd name="connsiteY425" fmla="*/ 108823 h 458442"/>
              <a:gd name="connsiteX426" fmla="*/ 1375323 w 3862014"/>
              <a:gd name="connsiteY426" fmla="*/ 125030 h 458442"/>
              <a:gd name="connsiteX427" fmla="*/ 1375323 w 3862014"/>
              <a:gd name="connsiteY427" fmla="*/ 182914 h 458442"/>
              <a:gd name="connsiteX428" fmla="*/ 1331332 w 3862014"/>
              <a:gd name="connsiteY428" fmla="*/ 182914 h 458442"/>
              <a:gd name="connsiteX429" fmla="*/ 1331332 w 3862014"/>
              <a:gd name="connsiteY429" fmla="*/ 53254 h 458442"/>
              <a:gd name="connsiteX430" fmla="*/ 1370694 w 3862014"/>
              <a:gd name="connsiteY430" fmla="*/ 53254 h 458442"/>
              <a:gd name="connsiteX431" fmla="*/ 1370694 w 3862014"/>
              <a:gd name="connsiteY431" fmla="*/ 64831 h 458442"/>
              <a:gd name="connsiteX432" fmla="*/ 1370694 w 3862014"/>
              <a:gd name="connsiteY432" fmla="*/ 74093 h 458442"/>
              <a:gd name="connsiteX433" fmla="*/ 1412369 w 3862014"/>
              <a:gd name="connsiteY433" fmla="*/ 50938 h 458442"/>
              <a:gd name="connsiteX434" fmla="*/ 993290 w 3862014"/>
              <a:gd name="connsiteY434" fmla="*/ 50938 h 458442"/>
              <a:gd name="connsiteX435" fmla="*/ 1039597 w 3862014"/>
              <a:gd name="connsiteY435" fmla="*/ 64831 h 458442"/>
              <a:gd name="connsiteX436" fmla="*/ 1023390 w 3862014"/>
              <a:gd name="connsiteY436" fmla="*/ 97245 h 458442"/>
              <a:gd name="connsiteX437" fmla="*/ 993290 w 3862014"/>
              <a:gd name="connsiteY437" fmla="*/ 85668 h 458442"/>
              <a:gd name="connsiteX438" fmla="*/ 979397 w 3862014"/>
              <a:gd name="connsiteY438" fmla="*/ 92615 h 458442"/>
              <a:gd name="connsiteX439" fmla="*/ 1041913 w 3862014"/>
              <a:gd name="connsiteY439" fmla="*/ 145868 h 458442"/>
              <a:gd name="connsiteX440" fmla="*/ 988659 w 3862014"/>
              <a:gd name="connsiteY440" fmla="*/ 187545 h 458442"/>
              <a:gd name="connsiteX441" fmla="*/ 935406 w 3862014"/>
              <a:gd name="connsiteY441" fmla="*/ 169020 h 458442"/>
              <a:gd name="connsiteX442" fmla="*/ 956245 w 3862014"/>
              <a:gd name="connsiteY442" fmla="*/ 138922 h 458442"/>
              <a:gd name="connsiteX443" fmla="*/ 988659 w 3862014"/>
              <a:gd name="connsiteY443" fmla="*/ 152813 h 458442"/>
              <a:gd name="connsiteX444" fmla="*/ 1002551 w 3862014"/>
              <a:gd name="connsiteY444" fmla="*/ 145868 h 458442"/>
              <a:gd name="connsiteX445" fmla="*/ 940038 w 3862014"/>
              <a:gd name="connsiteY445" fmla="*/ 90300 h 458442"/>
              <a:gd name="connsiteX446" fmla="*/ 993290 w 3862014"/>
              <a:gd name="connsiteY446" fmla="*/ 50938 h 458442"/>
              <a:gd name="connsiteX447" fmla="*/ 865947 w 3862014"/>
              <a:gd name="connsiteY447" fmla="*/ 50938 h 458442"/>
              <a:gd name="connsiteX448" fmla="*/ 909938 w 3862014"/>
              <a:gd name="connsiteY448" fmla="*/ 50938 h 458442"/>
              <a:gd name="connsiteX449" fmla="*/ 909938 w 3862014"/>
              <a:gd name="connsiteY449" fmla="*/ 182913 h 458442"/>
              <a:gd name="connsiteX450" fmla="*/ 868263 w 3862014"/>
              <a:gd name="connsiteY450" fmla="*/ 182913 h 458442"/>
              <a:gd name="connsiteX451" fmla="*/ 868263 w 3862014"/>
              <a:gd name="connsiteY451" fmla="*/ 171336 h 458442"/>
              <a:gd name="connsiteX452" fmla="*/ 868263 w 3862014"/>
              <a:gd name="connsiteY452" fmla="*/ 162075 h 458442"/>
              <a:gd name="connsiteX453" fmla="*/ 826586 w 3862014"/>
              <a:gd name="connsiteY453" fmla="*/ 185229 h 458442"/>
              <a:gd name="connsiteX454" fmla="*/ 780279 w 3862014"/>
              <a:gd name="connsiteY454" fmla="*/ 136606 h 458442"/>
              <a:gd name="connsiteX455" fmla="*/ 780279 w 3862014"/>
              <a:gd name="connsiteY455" fmla="*/ 53254 h 458442"/>
              <a:gd name="connsiteX456" fmla="*/ 824270 w 3862014"/>
              <a:gd name="connsiteY456" fmla="*/ 53254 h 458442"/>
              <a:gd name="connsiteX457" fmla="*/ 824270 w 3862014"/>
              <a:gd name="connsiteY457" fmla="*/ 129661 h 458442"/>
              <a:gd name="connsiteX458" fmla="*/ 838163 w 3862014"/>
              <a:gd name="connsiteY458" fmla="*/ 145868 h 458442"/>
              <a:gd name="connsiteX459" fmla="*/ 865947 w 3862014"/>
              <a:gd name="connsiteY459" fmla="*/ 108822 h 458442"/>
              <a:gd name="connsiteX460" fmla="*/ 865947 w 3862014"/>
              <a:gd name="connsiteY460" fmla="*/ 50938 h 458442"/>
              <a:gd name="connsiteX461" fmla="*/ 622834 w 3862014"/>
              <a:gd name="connsiteY461" fmla="*/ 50938 h 458442"/>
              <a:gd name="connsiteX462" fmla="*/ 659880 w 3862014"/>
              <a:gd name="connsiteY462" fmla="*/ 74093 h 458442"/>
              <a:gd name="connsiteX463" fmla="*/ 701556 w 3862014"/>
              <a:gd name="connsiteY463" fmla="*/ 50938 h 458442"/>
              <a:gd name="connsiteX464" fmla="*/ 743233 w 3862014"/>
              <a:gd name="connsiteY464" fmla="*/ 99561 h 458442"/>
              <a:gd name="connsiteX465" fmla="*/ 743233 w 3862014"/>
              <a:gd name="connsiteY465" fmla="*/ 182914 h 458442"/>
              <a:gd name="connsiteX466" fmla="*/ 699241 w 3862014"/>
              <a:gd name="connsiteY466" fmla="*/ 182914 h 458442"/>
              <a:gd name="connsiteX467" fmla="*/ 699241 w 3862014"/>
              <a:gd name="connsiteY467" fmla="*/ 104191 h 458442"/>
              <a:gd name="connsiteX468" fmla="*/ 689979 w 3862014"/>
              <a:gd name="connsiteY468" fmla="*/ 87984 h 458442"/>
              <a:gd name="connsiteX469" fmla="*/ 666827 w 3862014"/>
              <a:gd name="connsiteY469" fmla="*/ 113452 h 458442"/>
              <a:gd name="connsiteX470" fmla="*/ 666827 w 3862014"/>
              <a:gd name="connsiteY470" fmla="*/ 129661 h 458442"/>
              <a:gd name="connsiteX471" fmla="*/ 666827 w 3862014"/>
              <a:gd name="connsiteY471" fmla="*/ 182914 h 458442"/>
              <a:gd name="connsiteX472" fmla="*/ 622834 w 3862014"/>
              <a:gd name="connsiteY472" fmla="*/ 182914 h 458442"/>
              <a:gd name="connsiteX473" fmla="*/ 622834 w 3862014"/>
              <a:gd name="connsiteY473" fmla="*/ 104191 h 458442"/>
              <a:gd name="connsiteX474" fmla="*/ 613573 w 3862014"/>
              <a:gd name="connsiteY474" fmla="*/ 87984 h 458442"/>
              <a:gd name="connsiteX475" fmla="*/ 590420 w 3862014"/>
              <a:gd name="connsiteY475" fmla="*/ 111138 h 458442"/>
              <a:gd name="connsiteX476" fmla="*/ 588104 w 3862014"/>
              <a:gd name="connsiteY476" fmla="*/ 127345 h 458442"/>
              <a:gd name="connsiteX477" fmla="*/ 588104 w 3862014"/>
              <a:gd name="connsiteY477" fmla="*/ 182914 h 458442"/>
              <a:gd name="connsiteX478" fmla="*/ 544113 w 3862014"/>
              <a:gd name="connsiteY478" fmla="*/ 182914 h 458442"/>
              <a:gd name="connsiteX479" fmla="*/ 544113 w 3862014"/>
              <a:gd name="connsiteY479" fmla="*/ 53254 h 458442"/>
              <a:gd name="connsiteX480" fmla="*/ 583475 w 3862014"/>
              <a:gd name="connsiteY480" fmla="*/ 53254 h 458442"/>
              <a:gd name="connsiteX481" fmla="*/ 583475 w 3862014"/>
              <a:gd name="connsiteY481" fmla="*/ 64831 h 458442"/>
              <a:gd name="connsiteX482" fmla="*/ 583475 w 3862014"/>
              <a:gd name="connsiteY482" fmla="*/ 74093 h 458442"/>
              <a:gd name="connsiteX483" fmla="*/ 622834 w 3862014"/>
              <a:gd name="connsiteY483" fmla="*/ 50938 h 458442"/>
              <a:gd name="connsiteX484" fmla="*/ 463074 w 3862014"/>
              <a:gd name="connsiteY484" fmla="*/ 50938 h 458442"/>
              <a:gd name="connsiteX485" fmla="*/ 509382 w 3862014"/>
              <a:gd name="connsiteY485" fmla="*/ 64831 h 458442"/>
              <a:gd name="connsiteX486" fmla="*/ 495490 w 3862014"/>
              <a:gd name="connsiteY486" fmla="*/ 97245 h 458442"/>
              <a:gd name="connsiteX487" fmla="*/ 465390 w 3862014"/>
              <a:gd name="connsiteY487" fmla="*/ 85668 h 458442"/>
              <a:gd name="connsiteX488" fmla="*/ 451497 w 3862014"/>
              <a:gd name="connsiteY488" fmla="*/ 92615 h 458442"/>
              <a:gd name="connsiteX489" fmla="*/ 514013 w 3862014"/>
              <a:gd name="connsiteY489" fmla="*/ 145868 h 458442"/>
              <a:gd name="connsiteX490" fmla="*/ 460758 w 3862014"/>
              <a:gd name="connsiteY490" fmla="*/ 187545 h 458442"/>
              <a:gd name="connsiteX491" fmla="*/ 407507 w 3862014"/>
              <a:gd name="connsiteY491" fmla="*/ 169020 h 458442"/>
              <a:gd name="connsiteX492" fmla="*/ 426029 w 3862014"/>
              <a:gd name="connsiteY492" fmla="*/ 138922 h 458442"/>
              <a:gd name="connsiteX493" fmla="*/ 458444 w 3862014"/>
              <a:gd name="connsiteY493" fmla="*/ 152813 h 458442"/>
              <a:gd name="connsiteX494" fmla="*/ 472335 w 3862014"/>
              <a:gd name="connsiteY494" fmla="*/ 145868 h 458442"/>
              <a:gd name="connsiteX495" fmla="*/ 409822 w 3862014"/>
              <a:gd name="connsiteY495" fmla="*/ 90300 h 458442"/>
              <a:gd name="connsiteX496" fmla="*/ 463074 w 3862014"/>
              <a:gd name="connsiteY496" fmla="*/ 50938 h 458442"/>
              <a:gd name="connsiteX497" fmla="*/ 321838 w 3862014"/>
              <a:gd name="connsiteY497" fmla="*/ 50938 h 458442"/>
              <a:gd name="connsiteX498" fmla="*/ 382039 w 3862014"/>
              <a:gd name="connsiteY498" fmla="*/ 104191 h 458442"/>
              <a:gd name="connsiteX499" fmla="*/ 382039 w 3862014"/>
              <a:gd name="connsiteY499" fmla="*/ 182913 h 458442"/>
              <a:gd name="connsiteX500" fmla="*/ 342676 w 3862014"/>
              <a:gd name="connsiteY500" fmla="*/ 182913 h 458442"/>
              <a:gd name="connsiteX501" fmla="*/ 342676 w 3862014"/>
              <a:gd name="connsiteY501" fmla="*/ 175967 h 458442"/>
              <a:gd name="connsiteX502" fmla="*/ 342676 w 3862014"/>
              <a:gd name="connsiteY502" fmla="*/ 166706 h 458442"/>
              <a:gd name="connsiteX503" fmla="*/ 305632 w 3862014"/>
              <a:gd name="connsiteY503" fmla="*/ 185229 h 458442"/>
              <a:gd name="connsiteX504" fmla="*/ 261640 w 3862014"/>
              <a:gd name="connsiteY504" fmla="*/ 143552 h 458442"/>
              <a:gd name="connsiteX505" fmla="*/ 335730 w 3862014"/>
              <a:gd name="connsiteY505" fmla="*/ 101877 h 458442"/>
              <a:gd name="connsiteX506" fmla="*/ 317208 w 3862014"/>
              <a:gd name="connsiteY506" fmla="*/ 85668 h 458442"/>
              <a:gd name="connsiteX507" fmla="*/ 282477 w 3862014"/>
              <a:gd name="connsiteY507" fmla="*/ 97245 h 458442"/>
              <a:gd name="connsiteX508" fmla="*/ 266270 w 3862014"/>
              <a:gd name="connsiteY508" fmla="*/ 67145 h 458442"/>
              <a:gd name="connsiteX509" fmla="*/ 321838 w 3862014"/>
              <a:gd name="connsiteY509" fmla="*/ 50938 h 458442"/>
              <a:gd name="connsiteX510" fmla="*/ 3139622 w 3862014"/>
              <a:gd name="connsiteY510" fmla="*/ 48623 h 458442"/>
              <a:gd name="connsiteX511" fmla="*/ 3199820 w 3862014"/>
              <a:gd name="connsiteY511" fmla="*/ 111137 h 458442"/>
              <a:gd name="connsiteX512" fmla="*/ 3199820 w 3862014"/>
              <a:gd name="connsiteY512" fmla="*/ 125030 h 458442"/>
              <a:gd name="connsiteX513" fmla="*/ 3116467 w 3862014"/>
              <a:gd name="connsiteY513" fmla="*/ 125030 h 458442"/>
              <a:gd name="connsiteX514" fmla="*/ 3146567 w 3862014"/>
              <a:gd name="connsiteY514" fmla="*/ 148183 h 458442"/>
              <a:gd name="connsiteX515" fmla="*/ 3183613 w 3862014"/>
              <a:gd name="connsiteY515" fmla="*/ 134291 h 458442"/>
              <a:gd name="connsiteX516" fmla="*/ 3199820 w 3862014"/>
              <a:gd name="connsiteY516" fmla="*/ 164391 h 458442"/>
              <a:gd name="connsiteX517" fmla="*/ 3144252 w 3862014"/>
              <a:gd name="connsiteY517" fmla="*/ 182914 h 458442"/>
              <a:gd name="connsiteX518" fmla="*/ 3072476 w 3862014"/>
              <a:gd name="connsiteY518" fmla="*/ 113453 h 458442"/>
              <a:gd name="connsiteX519" fmla="*/ 3139622 w 3862014"/>
              <a:gd name="connsiteY519" fmla="*/ 48623 h 458442"/>
              <a:gd name="connsiteX520" fmla="*/ 2757587 w 3862014"/>
              <a:gd name="connsiteY520" fmla="*/ 48623 h 458442"/>
              <a:gd name="connsiteX521" fmla="*/ 2831678 w 3862014"/>
              <a:gd name="connsiteY521" fmla="*/ 118084 h 458442"/>
              <a:gd name="connsiteX522" fmla="*/ 2757587 w 3862014"/>
              <a:gd name="connsiteY522" fmla="*/ 185228 h 458442"/>
              <a:gd name="connsiteX523" fmla="*/ 2683496 w 3862014"/>
              <a:gd name="connsiteY523" fmla="*/ 118084 h 458442"/>
              <a:gd name="connsiteX524" fmla="*/ 2757587 w 3862014"/>
              <a:gd name="connsiteY524" fmla="*/ 48623 h 458442"/>
              <a:gd name="connsiteX525" fmla="*/ 2287572 w 3862014"/>
              <a:gd name="connsiteY525" fmla="*/ 48623 h 458442"/>
              <a:gd name="connsiteX526" fmla="*/ 2338511 w 3862014"/>
              <a:gd name="connsiteY526" fmla="*/ 48623 h 458442"/>
              <a:gd name="connsiteX527" fmla="*/ 2357033 w 3862014"/>
              <a:gd name="connsiteY527" fmla="*/ 108823 h 458442"/>
              <a:gd name="connsiteX528" fmla="*/ 2361663 w 3862014"/>
              <a:gd name="connsiteY528" fmla="*/ 129660 h 458442"/>
              <a:gd name="connsiteX529" fmla="*/ 2366295 w 3862014"/>
              <a:gd name="connsiteY529" fmla="*/ 111137 h 458442"/>
              <a:gd name="connsiteX530" fmla="*/ 2382502 w 3862014"/>
              <a:gd name="connsiteY530" fmla="*/ 50939 h 458442"/>
              <a:gd name="connsiteX531" fmla="*/ 2431125 w 3862014"/>
              <a:gd name="connsiteY531" fmla="*/ 50939 h 458442"/>
              <a:gd name="connsiteX532" fmla="*/ 2377870 w 3862014"/>
              <a:gd name="connsiteY532" fmla="*/ 196806 h 458442"/>
              <a:gd name="connsiteX533" fmla="*/ 2322302 w 3862014"/>
              <a:gd name="connsiteY533" fmla="*/ 236167 h 458442"/>
              <a:gd name="connsiteX534" fmla="*/ 2292202 w 3862014"/>
              <a:gd name="connsiteY534" fmla="*/ 226906 h 458442"/>
              <a:gd name="connsiteX535" fmla="*/ 2306095 w 3862014"/>
              <a:gd name="connsiteY535" fmla="*/ 194490 h 458442"/>
              <a:gd name="connsiteX536" fmla="*/ 2319986 w 3862014"/>
              <a:gd name="connsiteY536" fmla="*/ 199122 h 458442"/>
              <a:gd name="connsiteX537" fmla="*/ 2340825 w 3862014"/>
              <a:gd name="connsiteY537" fmla="*/ 185229 h 458442"/>
              <a:gd name="connsiteX538" fmla="*/ 2343141 w 3862014"/>
              <a:gd name="connsiteY538" fmla="*/ 178283 h 458442"/>
              <a:gd name="connsiteX539" fmla="*/ 2287572 w 3862014"/>
              <a:gd name="connsiteY539" fmla="*/ 48623 h 458442"/>
              <a:gd name="connsiteX540" fmla="*/ 1785139 w 3862014"/>
              <a:gd name="connsiteY540" fmla="*/ 48623 h 458442"/>
              <a:gd name="connsiteX541" fmla="*/ 1845337 w 3862014"/>
              <a:gd name="connsiteY541" fmla="*/ 111137 h 458442"/>
              <a:gd name="connsiteX542" fmla="*/ 1845337 w 3862014"/>
              <a:gd name="connsiteY542" fmla="*/ 125030 h 458442"/>
              <a:gd name="connsiteX543" fmla="*/ 1761984 w 3862014"/>
              <a:gd name="connsiteY543" fmla="*/ 125030 h 458442"/>
              <a:gd name="connsiteX544" fmla="*/ 1792084 w 3862014"/>
              <a:gd name="connsiteY544" fmla="*/ 148183 h 458442"/>
              <a:gd name="connsiteX545" fmla="*/ 1829130 w 3862014"/>
              <a:gd name="connsiteY545" fmla="*/ 134291 h 458442"/>
              <a:gd name="connsiteX546" fmla="*/ 1845337 w 3862014"/>
              <a:gd name="connsiteY546" fmla="*/ 164391 h 458442"/>
              <a:gd name="connsiteX547" fmla="*/ 1789769 w 3862014"/>
              <a:gd name="connsiteY547" fmla="*/ 182914 h 458442"/>
              <a:gd name="connsiteX548" fmla="*/ 1717993 w 3862014"/>
              <a:gd name="connsiteY548" fmla="*/ 113453 h 458442"/>
              <a:gd name="connsiteX549" fmla="*/ 1785139 w 3862014"/>
              <a:gd name="connsiteY549" fmla="*/ 48623 h 458442"/>
              <a:gd name="connsiteX550" fmla="*/ 2565414 w 3862014"/>
              <a:gd name="connsiteY550" fmla="*/ 39362 h 458442"/>
              <a:gd name="connsiteX551" fmla="*/ 2565414 w 3862014"/>
              <a:gd name="connsiteY551" fmla="*/ 83353 h 458442"/>
              <a:gd name="connsiteX552" fmla="*/ 2583937 w 3862014"/>
              <a:gd name="connsiteY552" fmla="*/ 83353 h 458442"/>
              <a:gd name="connsiteX553" fmla="*/ 2607089 w 3862014"/>
              <a:gd name="connsiteY553" fmla="*/ 60200 h 458442"/>
              <a:gd name="connsiteX554" fmla="*/ 2579305 w 3862014"/>
              <a:gd name="connsiteY554" fmla="*/ 39362 h 458442"/>
              <a:gd name="connsiteX555" fmla="*/ 2565414 w 3862014"/>
              <a:gd name="connsiteY555" fmla="*/ 39362 h 458442"/>
              <a:gd name="connsiteX556" fmla="*/ 2979862 w 3862014"/>
              <a:gd name="connsiteY556" fmla="*/ 18523 h 458442"/>
              <a:gd name="connsiteX557" fmla="*/ 3021539 w 3862014"/>
              <a:gd name="connsiteY557" fmla="*/ 18523 h 458442"/>
              <a:gd name="connsiteX558" fmla="*/ 3021539 w 3862014"/>
              <a:gd name="connsiteY558" fmla="*/ 55569 h 458442"/>
              <a:gd name="connsiteX559" fmla="*/ 3049323 w 3862014"/>
              <a:gd name="connsiteY559" fmla="*/ 55569 h 458442"/>
              <a:gd name="connsiteX560" fmla="*/ 3049323 w 3862014"/>
              <a:gd name="connsiteY560" fmla="*/ 90299 h 458442"/>
              <a:gd name="connsiteX561" fmla="*/ 3021539 w 3862014"/>
              <a:gd name="connsiteY561" fmla="*/ 90299 h 458442"/>
              <a:gd name="connsiteX562" fmla="*/ 3021539 w 3862014"/>
              <a:gd name="connsiteY562" fmla="*/ 129660 h 458442"/>
              <a:gd name="connsiteX563" fmla="*/ 3044692 w 3862014"/>
              <a:gd name="connsiteY563" fmla="*/ 145867 h 458442"/>
              <a:gd name="connsiteX564" fmla="*/ 3051639 w 3862014"/>
              <a:gd name="connsiteY564" fmla="*/ 145867 h 458442"/>
              <a:gd name="connsiteX565" fmla="*/ 3051639 w 3862014"/>
              <a:gd name="connsiteY565" fmla="*/ 185228 h 458442"/>
              <a:gd name="connsiteX566" fmla="*/ 3040062 w 3862014"/>
              <a:gd name="connsiteY566" fmla="*/ 185228 h 458442"/>
              <a:gd name="connsiteX567" fmla="*/ 2977546 w 3862014"/>
              <a:gd name="connsiteY567" fmla="*/ 136606 h 458442"/>
              <a:gd name="connsiteX568" fmla="*/ 2977546 w 3862014"/>
              <a:gd name="connsiteY568" fmla="*/ 90299 h 458442"/>
              <a:gd name="connsiteX569" fmla="*/ 2961339 w 3862014"/>
              <a:gd name="connsiteY569" fmla="*/ 90299 h 458442"/>
              <a:gd name="connsiteX570" fmla="*/ 2961339 w 3862014"/>
              <a:gd name="connsiteY570" fmla="*/ 55569 h 458442"/>
              <a:gd name="connsiteX571" fmla="*/ 2979862 w 3862014"/>
              <a:gd name="connsiteY571" fmla="*/ 55569 h 458442"/>
              <a:gd name="connsiteX572" fmla="*/ 2979862 w 3862014"/>
              <a:gd name="connsiteY572" fmla="*/ 18523 h 458442"/>
              <a:gd name="connsiteX573" fmla="*/ 2868726 w 3862014"/>
              <a:gd name="connsiteY573" fmla="*/ 18523 h 458442"/>
              <a:gd name="connsiteX574" fmla="*/ 2910403 w 3862014"/>
              <a:gd name="connsiteY574" fmla="*/ 18523 h 458442"/>
              <a:gd name="connsiteX575" fmla="*/ 2910403 w 3862014"/>
              <a:gd name="connsiteY575" fmla="*/ 55569 h 458442"/>
              <a:gd name="connsiteX576" fmla="*/ 2938187 w 3862014"/>
              <a:gd name="connsiteY576" fmla="*/ 55569 h 458442"/>
              <a:gd name="connsiteX577" fmla="*/ 2938187 w 3862014"/>
              <a:gd name="connsiteY577" fmla="*/ 90299 h 458442"/>
              <a:gd name="connsiteX578" fmla="*/ 2910403 w 3862014"/>
              <a:gd name="connsiteY578" fmla="*/ 90299 h 458442"/>
              <a:gd name="connsiteX579" fmla="*/ 2910403 w 3862014"/>
              <a:gd name="connsiteY579" fmla="*/ 129660 h 458442"/>
              <a:gd name="connsiteX580" fmla="*/ 2933556 w 3862014"/>
              <a:gd name="connsiteY580" fmla="*/ 145867 h 458442"/>
              <a:gd name="connsiteX581" fmla="*/ 2940503 w 3862014"/>
              <a:gd name="connsiteY581" fmla="*/ 145867 h 458442"/>
              <a:gd name="connsiteX582" fmla="*/ 2940503 w 3862014"/>
              <a:gd name="connsiteY582" fmla="*/ 185228 h 458442"/>
              <a:gd name="connsiteX583" fmla="*/ 2928926 w 3862014"/>
              <a:gd name="connsiteY583" fmla="*/ 185228 h 458442"/>
              <a:gd name="connsiteX584" fmla="*/ 2866410 w 3862014"/>
              <a:gd name="connsiteY584" fmla="*/ 136606 h 458442"/>
              <a:gd name="connsiteX585" fmla="*/ 2866410 w 3862014"/>
              <a:gd name="connsiteY585" fmla="*/ 90299 h 458442"/>
              <a:gd name="connsiteX586" fmla="*/ 2850203 w 3862014"/>
              <a:gd name="connsiteY586" fmla="*/ 90299 h 458442"/>
              <a:gd name="connsiteX587" fmla="*/ 2850203 w 3862014"/>
              <a:gd name="connsiteY587" fmla="*/ 55569 h 458442"/>
              <a:gd name="connsiteX588" fmla="*/ 2868726 w 3862014"/>
              <a:gd name="connsiteY588" fmla="*/ 55569 h 458442"/>
              <a:gd name="connsiteX589" fmla="*/ 2868726 w 3862014"/>
              <a:gd name="connsiteY589" fmla="*/ 18523 h 458442"/>
              <a:gd name="connsiteX590" fmla="*/ 2206533 w 3862014"/>
              <a:gd name="connsiteY590" fmla="*/ 18523 h 458442"/>
              <a:gd name="connsiteX591" fmla="*/ 2248208 w 3862014"/>
              <a:gd name="connsiteY591" fmla="*/ 18523 h 458442"/>
              <a:gd name="connsiteX592" fmla="*/ 2248208 w 3862014"/>
              <a:gd name="connsiteY592" fmla="*/ 55569 h 458442"/>
              <a:gd name="connsiteX593" fmla="*/ 2275994 w 3862014"/>
              <a:gd name="connsiteY593" fmla="*/ 55569 h 458442"/>
              <a:gd name="connsiteX594" fmla="*/ 2275994 w 3862014"/>
              <a:gd name="connsiteY594" fmla="*/ 90299 h 458442"/>
              <a:gd name="connsiteX595" fmla="*/ 2248208 w 3862014"/>
              <a:gd name="connsiteY595" fmla="*/ 90299 h 458442"/>
              <a:gd name="connsiteX596" fmla="*/ 2248208 w 3862014"/>
              <a:gd name="connsiteY596" fmla="*/ 129660 h 458442"/>
              <a:gd name="connsiteX597" fmla="*/ 2271363 w 3862014"/>
              <a:gd name="connsiteY597" fmla="*/ 145867 h 458442"/>
              <a:gd name="connsiteX598" fmla="*/ 2278308 w 3862014"/>
              <a:gd name="connsiteY598" fmla="*/ 145867 h 458442"/>
              <a:gd name="connsiteX599" fmla="*/ 2278308 w 3862014"/>
              <a:gd name="connsiteY599" fmla="*/ 185228 h 458442"/>
              <a:gd name="connsiteX600" fmla="*/ 2266733 w 3862014"/>
              <a:gd name="connsiteY600" fmla="*/ 185228 h 458442"/>
              <a:gd name="connsiteX601" fmla="*/ 2204217 w 3862014"/>
              <a:gd name="connsiteY601" fmla="*/ 136606 h 458442"/>
              <a:gd name="connsiteX602" fmla="*/ 2204217 w 3862014"/>
              <a:gd name="connsiteY602" fmla="*/ 90299 h 458442"/>
              <a:gd name="connsiteX603" fmla="*/ 2188010 w 3862014"/>
              <a:gd name="connsiteY603" fmla="*/ 90299 h 458442"/>
              <a:gd name="connsiteX604" fmla="*/ 2188010 w 3862014"/>
              <a:gd name="connsiteY604" fmla="*/ 55569 h 458442"/>
              <a:gd name="connsiteX605" fmla="*/ 2206533 w 3862014"/>
              <a:gd name="connsiteY605" fmla="*/ 55569 h 458442"/>
              <a:gd name="connsiteX606" fmla="*/ 2206533 w 3862014"/>
              <a:gd name="connsiteY606" fmla="*/ 18523 h 458442"/>
              <a:gd name="connsiteX607" fmla="*/ 2521423 w 3862014"/>
              <a:gd name="connsiteY607" fmla="*/ 2316 h 458442"/>
              <a:gd name="connsiteX608" fmla="*/ 2581621 w 3862014"/>
              <a:gd name="connsiteY608" fmla="*/ 2316 h 458442"/>
              <a:gd name="connsiteX609" fmla="*/ 2616352 w 3862014"/>
              <a:gd name="connsiteY609" fmla="*/ 6948 h 458442"/>
              <a:gd name="connsiteX610" fmla="*/ 2651082 w 3862014"/>
              <a:gd name="connsiteY610" fmla="*/ 60200 h 458442"/>
              <a:gd name="connsiteX611" fmla="*/ 2623298 w 3862014"/>
              <a:gd name="connsiteY611" fmla="*/ 108823 h 458442"/>
              <a:gd name="connsiteX612" fmla="*/ 2630244 w 3862014"/>
              <a:gd name="connsiteY612" fmla="*/ 120398 h 458442"/>
              <a:gd name="connsiteX613" fmla="*/ 2667289 w 3862014"/>
              <a:gd name="connsiteY613" fmla="*/ 182914 h 458442"/>
              <a:gd name="connsiteX614" fmla="*/ 2618667 w 3862014"/>
              <a:gd name="connsiteY614" fmla="*/ 182914 h 458442"/>
              <a:gd name="connsiteX615" fmla="*/ 2586253 w 3862014"/>
              <a:gd name="connsiteY615" fmla="*/ 120398 h 458442"/>
              <a:gd name="connsiteX616" fmla="*/ 2565414 w 3862014"/>
              <a:gd name="connsiteY616" fmla="*/ 120398 h 458442"/>
              <a:gd name="connsiteX617" fmla="*/ 2565414 w 3862014"/>
              <a:gd name="connsiteY617" fmla="*/ 182914 h 458442"/>
              <a:gd name="connsiteX618" fmla="*/ 2521423 w 3862014"/>
              <a:gd name="connsiteY618" fmla="*/ 182914 h 458442"/>
              <a:gd name="connsiteX619" fmla="*/ 2521423 w 3862014"/>
              <a:gd name="connsiteY619" fmla="*/ 2316 h 458442"/>
              <a:gd name="connsiteX620" fmla="*/ 2116235 w 3862014"/>
              <a:gd name="connsiteY620" fmla="*/ 2316 h 458442"/>
              <a:gd name="connsiteX621" fmla="*/ 2160226 w 3862014"/>
              <a:gd name="connsiteY621" fmla="*/ 2316 h 458442"/>
              <a:gd name="connsiteX622" fmla="*/ 2160226 w 3862014"/>
              <a:gd name="connsiteY622" fmla="*/ 37046 h 458442"/>
              <a:gd name="connsiteX623" fmla="*/ 2116235 w 3862014"/>
              <a:gd name="connsiteY623" fmla="*/ 37046 h 458442"/>
              <a:gd name="connsiteX624" fmla="*/ 2116235 w 3862014"/>
              <a:gd name="connsiteY624" fmla="*/ 2316 h 458442"/>
              <a:gd name="connsiteX625" fmla="*/ 1498039 w 3862014"/>
              <a:gd name="connsiteY625" fmla="*/ 2316 h 458442"/>
              <a:gd name="connsiteX626" fmla="*/ 1542030 w 3862014"/>
              <a:gd name="connsiteY626" fmla="*/ 2316 h 458442"/>
              <a:gd name="connsiteX627" fmla="*/ 1542030 w 3862014"/>
              <a:gd name="connsiteY627" fmla="*/ 37046 h 458442"/>
              <a:gd name="connsiteX628" fmla="*/ 1498039 w 3862014"/>
              <a:gd name="connsiteY628" fmla="*/ 37046 h 458442"/>
              <a:gd name="connsiteX629" fmla="*/ 1498039 w 3862014"/>
              <a:gd name="connsiteY629" fmla="*/ 2316 h 458442"/>
              <a:gd name="connsiteX630" fmla="*/ 1136843 w 3862014"/>
              <a:gd name="connsiteY630" fmla="*/ 2316 h 458442"/>
              <a:gd name="connsiteX631" fmla="*/ 1180834 w 3862014"/>
              <a:gd name="connsiteY631" fmla="*/ 2316 h 458442"/>
              <a:gd name="connsiteX632" fmla="*/ 1180834 w 3862014"/>
              <a:gd name="connsiteY632" fmla="*/ 118085 h 458442"/>
              <a:gd name="connsiteX633" fmla="*/ 1213250 w 3862014"/>
              <a:gd name="connsiteY633" fmla="*/ 148183 h 458442"/>
              <a:gd name="connsiteX634" fmla="*/ 1245665 w 3862014"/>
              <a:gd name="connsiteY634" fmla="*/ 118085 h 458442"/>
              <a:gd name="connsiteX635" fmla="*/ 1245665 w 3862014"/>
              <a:gd name="connsiteY635" fmla="*/ 2316 h 458442"/>
              <a:gd name="connsiteX636" fmla="*/ 1289657 w 3862014"/>
              <a:gd name="connsiteY636" fmla="*/ 2316 h 458442"/>
              <a:gd name="connsiteX637" fmla="*/ 1289657 w 3862014"/>
              <a:gd name="connsiteY637" fmla="*/ 118085 h 458442"/>
              <a:gd name="connsiteX638" fmla="*/ 1213250 w 3862014"/>
              <a:gd name="connsiteY638" fmla="*/ 187544 h 458442"/>
              <a:gd name="connsiteX639" fmla="*/ 1136843 w 3862014"/>
              <a:gd name="connsiteY639" fmla="*/ 118085 h 458442"/>
              <a:gd name="connsiteX640" fmla="*/ 1136843 w 3862014"/>
              <a:gd name="connsiteY640" fmla="*/ 2316 h 458442"/>
              <a:gd name="connsiteX641" fmla="*/ 4634 w 3862014"/>
              <a:gd name="connsiteY641" fmla="*/ 2316 h 458442"/>
              <a:gd name="connsiteX642" fmla="*/ 118087 w 3862014"/>
              <a:gd name="connsiteY642" fmla="*/ 2316 h 458442"/>
              <a:gd name="connsiteX643" fmla="*/ 118087 w 3862014"/>
              <a:gd name="connsiteY643" fmla="*/ 41677 h 458442"/>
              <a:gd name="connsiteX644" fmla="*/ 48625 w 3862014"/>
              <a:gd name="connsiteY644" fmla="*/ 41677 h 458442"/>
              <a:gd name="connsiteX645" fmla="*/ 48625 w 3862014"/>
              <a:gd name="connsiteY645" fmla="*/ 74091 h 458442"/>
              <a:gd name="connsiteX646" fmla="*/ 104194 w 3862014"/>
              <a:gd name="connsiteY646" fmla="*/ 74091 h 458442"/>
              <a:gd name="connsiteX647" fmla="*/ 104194 w 3862014"/>
              <a:gd name="connsiteY647" fmla="*/ 113453 h 458442"/>
              <a:gd name="connsiteX648" fmla="*/ 48625 w 3862014"/>
              <a:gd name="connsiteY648" fmla="*/ 113453 h 458442"/>
              <a:gd name="connsiteX649" fmla="*/ 48625 w 3862014"/>
              <a:gd name="connsiteY649" fmla="*/ 148182 h 458442"/>
              <a:gd name="connsiteX650" fmla="*/ 122717 w 3862014"/>
              <a:gd name="connsiteY650" fmla="*/ 148182 h 458442"/>
              <a:gd name="connsiteX651" fmla="*/ 122717 w 3862014"/>
              <a:gd name="connsiteY651" fmla="*/ 182914 h 458442"/>
              <a:gd name="connsiteX652" fmla="*/ 4634 w 3862014"/>
              <a:gd name="connsiteY652" fmla="*/ 182914 h 458442"/>
              <a:gd name="connsiteX653" fmla="*/ 4634 w 3862014"/>
              <a:gd name="connsiteY653" fmla="*/ 2316 h 458442"/>
              <a:gd name="connsiteX654" fmla="*/ 3431357 w 3862014"/>
              <a:gd name="connsiteY654" fmla="*/ 0 h 458442"/>
              <a:gd name="connsiteX655" fmla="*/ 3475348 w 3862014"/>
              <a:gd name="connsiteY655" fmla="*/ 0 h 458442"/>
              <a:gd name="connsiteX656" fmla="*/ 3475348 w 3862014"/>
              <a:gd name="connsiteY656" fmla="*/ 182914 h 458442"/>
              <a:gd name="connsiteX657" fmla="*/ 3433673 w 3862014"/>
              <a:gd name="connsiteY657" fmla="*/ 182914 h 458442"/>
              <a:gd name="connsiteX658" fmla="*/ 3433673 w 3862014"/>
              <a:gd name="connsiteY658" fmla="*/ 173653 h 458442"/>
              <a:gd name="connsiteX659" fmla="*/ 3433673 w 3862014"/>
              <a:gd name="connsiteY659" fmla="*/ 166705 h 458442"/>
              <a:gd name="connsiteX660" fmla="*/ 3396627 w 3862014"/>
              <a:gd name="connsiteY660" fmla="*/ 185228 h 458442"/>
              <a:gd name="connsiteX661" fmla="*/ 3336427 w 3862014"/>
              <a:gd name="connsiteY661" fmla="*/ 115769 h 458442"/>
              <a:gd name="connsiteX662" fmla="*/ 3396627 w 3862014"/>
              <a:gd name="connsiteY662" fmla="*/ 48623 h 458442"/>
              <a:gd name="connsiteX663" fmla="*/ 3431357 w 3862014"/>
              <a:gd name="connsiteY663" fmla="*/ 60200 h 458442"/>
              <a:gd name="connsiteX664" fmla="*/ 3431357 w 3862014"/>
              <a:gd name="connsiteY664" fmla="*/ 53253 h 458442"/>
              <a:gd name="connsiteX665" fmla="*/ 3431357 w 3862014"/>
              <a:gd name="connsiteY665" fmla="*/ 0 h 458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</a:cxnLst>
            <a:rect l="l" t="t" r="r" b="b"/>
            <a:pathLst>
              <a:path w="3862014" h="458442">
                <a:moveTo>
                  <a:pt x="1701785" y="365826"/>
                </a:moveTo>
                <a:lnTo>
                  <a:pt x="1667055" y="382035"/>
                </a:lnTo>
                <a:cubicBezTo>
                  <a:pt x="1667055" y="391296"/>
                  <a:pt x="1671687" y="395926"/>
                  <a:pt x="1683262" y="395926"/>
                </a:cubicBezTo>
                <a:cubicBezTo>
                  <a:pt x="1697155" y="395926"/>
                  <a:pt x="1706417" y="382035"/>
                  <a:pt x="1706417" y="368142"/>
                </a:cubicBezTo>
                <a:lnTo>
                  <a:pt x="1706417" y="365826"/>
                </a:lnTo>
                <a:lnTo>
                  <a:pt x="1701785" y="365826"/>
                </a:lnTo>
                <a:close/>
                <a:moveTo>
                  <a:pt x="240798" y="365826"/>
                </a:moveTo>
                <a:cubicBezTo>
                  <a:pt x="226907" y="365826"/>
                  <a:pt x="206068" y="368142"/>
                  <a:pt x="206068" y="382035"/>
                </a:cubicBezTo>
                <a:cubicBezTo>
                  <a:pt x="206068" y="391296"/>
                  <a:pt x="210698" y="395926"/>
                  <a:pt x="222275" y="395926"/>
                </a:cubicBezTo>
                <a:cubicBezTo>
                  <a:pt x="236168" y="395926"/>
                  <a:pt x="245430" y="382035"/>
                  <a:pt x="245430" y="368142"/>
                </a:cubicBezTo>
                <a:lnTo>
                  <a:pt x="245430" y="365826"/>
                </a:lnTo>
                <a:lnTo>
                  <a:pt x="240798" y="365826"/>
                </a:lnTo>
                <a:close/>
                <a:moveTo>
                  <a:pt x="1227139" y="331096"/>
                </a:moveTo>
                <a:cubicBezTo>
                  <a:pt x="1213246" y="331096"/>
                  <a:pt x="1199354" y="342673"/>
                  <a:pt x="1199354" y="363512"/>
                </a:cubicBezTo>
                <a:cubicBezTo>
                  <a:pt x="1197039" y="382034"/>
                  <a:pt x="1208616" y="395926"/>
                  <a:pt x="1224823" y="395926"/>
                </a:cubicBezTo>
                <a:cubicBezTo>
                  <a:pt x="1238716" y="395926"/>
                  <a:pt x="1252607" y="386664"/>
                  <a:pt x="1252607" y="363512"/>
                </a:cubicBezTo>
                <a:cubicBezTo>
                  <a:pt x="1252607" y="347303"/>
                  <a:pt x="1243345" y="331096"/>
                  <a:pt x="1227139" y="331096"/>
                </a:cubicBezTo>
                <a:close/>
                <a:moveTo>
                  <a:pt x="659877" y="328783"/>
                </a:moveTo>
                <a:cubicBezTo>
                  <a:pt x="643670" y="328783"/>
                  <a:pt x="634408" y="340358"/>
                  <a:pt x="634408" y="358881"/>
                </a:cubicBezTo>
                <a:cubicBezTo>
                  <a:pt x="634408" y="377404"/>
                  <a:pt x="643670" y="391296"/>
                  <a:pt x="662192" y="391296"/>
                </a:cubicBezTo>
                <a:cubicBezTo>
                  <a:pt x="673770" y="391296"/>
                  <a:pt x="685346" y="384351"/>
                  <a:pt x="685346" y="358881"/>
                </a:cubicBezTo>
                <a:cubicBezTo>
                  <a:pt x="685346" y="335728"/>
                  <a:pt x="673770" y="328783"/>
                  <a:pt x="659877" y="328783"/>
                </a:cubicBezTo>
                <a:close/>
                <a:moveTo>
                  <a:pt x="1974997" y="326467"/>
                </a:moveTo>
                <a:cubicBezTo>
                  <a:pt x="1961105" y="326467"/>
                  <a:pt x="1951844" y="335728"/>
                  <a:pt x="1949528" y="349620"/>
                </a:cubicBezTo>
                <a:lnTo>
                  <a:pt x="1995835" y="349620"/>
                </a:lnTo>
                <a:cubicBezTo>
                  <a:pt x="1995835" y="335728"/>
                  <a:pt x="1986574" y="326467"/>
                  <a:pt x="1974997" y="326467"/>
                </a:cubicBezTo>
                <a:close/>
                <a:moveTo>
                  <a:pt x="986343" y="307943"/>
                </a:moveTo>
                <a:lnTo>
                  <a:pt x="1011811" y="307943"/>
                </a:lnTo>
                <a:lnTo>
                  <a:pt x="1011811" y="414448"/>
                </a:lnTo>
                <a:lnTo>
                  <a:pt x="986343" y="414448"/>
                </a:lnTo>
                <a:lnTo>
                  <a:pt x="986343" y="307943"/>
                </a:lnTo>
                <a:close/>
                <a:moveTo>
                  <a:pt x="421396" y="307943"/>
                </a:moveTo>
                <a:lnTo>
                  <a:pt x="446864" y="307943"/>
                </a:lnTo>
                <a:lnTo>
                  <a:pt x="446864" y="414448"/>
                </a:lnTo>
                <a:lnTo>
                  <a:pt x="421396" y="414448"/>
                </a:lnTo>
                <a:lnTo>
                  <a:pt x="421396" y="307943"/>
                </a:lnTo>
                <a:close/>
                <a:moveTo>
                  <a:pt x="2109289" y="305628"/>
                </a:moveTo>
                <a:lnTo>
                  <a:pt x="2113919" y="305628"/>
                </a:lnTo>
                <a:lnTo>
                  <a:pt x="2113919" y="331097"/>
                </a:lnTo>
                <a:lnTo>
                  <a:pt x="2106973" y="331097"/>
                </a:lnTo>
                <a:cubicBezTo>
                  <a:pt x="2095396" y="331097"/>
                  <a:pt x="2083819" y="338044"/>
                  <a:pt x="2076873" y="354251"/>
                </a:cubicBezTo>
                <a:cubicBezTo>
                  <a:pt x="2074558" y="358881"/>
                  <a:pt x="2074558" y="365828"/>
                  <a:pt x="2074558" y="370458"/>
                </a:cubicBezTo>
                <a:lnTo>
                  <a:pt x="2074558" y="414449"/>
                </a:lnTo>
                <a:lnTo>
                  <a:pt x="2049089" y="414449"/>
                </a:lnTo>
                <a:lnTo>
                  <a:pt x="2049089" y="307944"/>
                </a:lnTo>
                <a:lnTo>
                  <a:pt x="2074558" y="307944"/>
                </a:lnTo>
                <a:lnTo>
                  <a:pt x="2074558" y="326467"/>
                </a:lnTo>
                <a:lnTo>
                  <a:pt x="2074558" y="333412"/>
                </a:lnTo>
                <a:cubicBezTo>
                  <a:pt x="2079189" y="317205"/>
                  <a:pt x="2093081" y="305628"/>
                  <a:pt x="2109289" y="305628"/>
                </a:cubicBezTo>
                <a:close/>
                <a:moveTo>
                  <a:pt x="1977312" y="305628"/>
                </a:moveTo>
                <a:cubicBezTo>
                  <a:pt x="2007412" y="305628"/>
                  <a:pt x="2023619" y="328783"/>
                  <a:pt x="2023619" y="356567"/>
                </a:cubicBezTo>
                <a:lnTo>
                  <a:pt x="2023619" y="365828"/>
                </a:lnTo>
                <a:lnTo>
                  <a:pt x="1949528" y="365828"/>
                </a:lnTo>
                <a:cubicBezTo>
                  <a:pt x="1951844" y="384351"/>
                  <a:pt x="1965735" y="393613"/>
                  <a:pt x="1981944" y="393613"/>
                </a:cubicBezTo>
                <a:cubicBezTo>
                  <a:pt x="1998151" y="393613"/>
                  <a:pt x="2012042" y="382035"/>
                  <a:pt x="2012042" y="382035"/>
                </a:cubicBezTo>
                <a:lnTo>
                  <a:pt x="2021303" y="400558"/>
                </a:lnTo>
                <a:cubicBezTo>
                  <a:pt x="2021303" y="400558"/>
                  <a:pt x="2005096" y="416765"/>
                  <a:pt x="1979628" y="416765"/>
                </a:cubicBezTo>
                <a:cubicBezTo>
                  <a:pt x="1944898" y="416765"/>
                  <a:pt x="1921744" y="391297"/>
                  <a:pt x="1921744" y="361197"/>
                </a:cubicBezTo>
                <a:cubicBezTo>
                  <a:pt x="1921744" y="328783"/>
                  <a:pt x="1944898" y="305628"/>
                  <a:pt x="1977312" y="305628"/>
                </a:cubicBezTo>
                <a:close/>
                <a:moveTo>
                  <a:pt x="1347539" y="305628"/>
                </a:moveTo>
                <a:cubicBezTo>
                  <a:pt x="1370691" y="305628"/>
                  <a:pt x="1382269" y="317205"/>
                  <a:pt x="1382269" y="317205"/>
                </a:cubicBezTo>
                <a:lnTo>
                  <a:pt x="1370691" y="338044"/>
                </a:lnTo>
                <a:cubicBezTo>
                  <a:pt x="1370691" y="338044"/>
                  <a:pt x="1361430" y="328783"/>
                  <a:pt x="1345223" y="328783"/>
                </a:cubicBezTo>
                <a:cubicBezTo>
                  <a:pt x="1338277" y="328783"/>
                  <a:pt x="1331332" y="331097"/>
                  <a:pt x="1331332" y="338044"/>
                </a:cubicBezTo>
                <a:cubicBezTo>
                  <a:pt x="1331332" y="351935"/>
                  <a:pt x="1382269" y="351935"/>
                  <a:pt x="1382269" y="384351"/>
                </a:cubicBezTo>
                <a:cubicBezTo>
                  <a:pt x="1382269" y="402874"/>
                  <a:pt x="1366062" y="416765"/>
                  <a:pt x="1340593" y="416765"/>
                </a:cubicBezTo>
                <a:cubicBezTo>
                  <a:pt x="1315123" y="416765"/>
                  <a:pt x="1298916" y="400558"/>
                  <a:pt x="1298916" y="400558"/>
                </a:cubicBezTo>
                <a:lnTo>
                  <a:pt x="1312809" y="384351"/>
                </a:lnTo>
                <a:cubicBezTo>
                  <a:pt x="1312809" y="384351"/>
                  <a:pt x="1324384" y="395927"/>
                  <a:pt x="1342907" y="395927"/>
                </a:cubicBezTo>
                <a:cubicBezTo>
                  <a:pt x="1349855" y="395927"/>
                  <a:pt x="1356800" y="393613"/>
                  <a:pt x="1356800" y="386665"/>
                </a:cubicBezTo>
                <a:cubicBezTo>
                  <a:pt x="1356800" y="370458"/>
                  <a:pt x="1305861" y="372774"/>
                  <a:pt x="1305861" y="338044"/>
                </a:cubicBezTo>
                <a:cubicBezTo>
                  <a:pt x="1305861" y="317205"/>
                  <a:pt x="1324384" y="305628"/>
                  <a:pt x="1347539" y="305628"/>
                </a:cubicBezTo>
                <a:close/>
                <a:moveTo>
                  <a:pt x="1109055" y="305628"/>
                </a:moveTo>
                <a:cubicBezTo>
                  <a:pt x="1132210" y="305628"/>
                  <a:pt x="1146101" y="317205"/>
                  <a:pt x="1146101" y="344990"/>
                </a:cubicBezTo>
                <a:lnTo>
                  <a:pt x="1146101" y="414449"/>
                </a:lnTo>
                <a:lnTo>
                  <a:pt x="1120632" y="414449"/>
                </a:lnTo>
                <a:lnTo>
                  <a:pt x="1120632" y="351935"/>
                </a:lnTo>
                <a:cubicBezTo>
                  <a:pt x="1120632" y="338044"/>
                  <a:pt x="1118317" y="331097"/>
                  <a:pt x="1104425" y="331097"/>
                </a:cubicBezTo>
                <a:cubicBezTo>
                  <a:pt x="1090532" y="331097"/>
                  <a:pt x="1078957" y="340358"/>
                  <a:pt x="1076641" y="351935"/>
                </a:cubicBezTo>
                <a:cubicBezTo>
                  <a:pt x="1074325" y="356567"/>
                  <a:pt x="1074325" y="361197"/>
                  <a:pt x="1074325" y="365828"/>
                </a:cubicBezTo>
                <a:lnTo>
                  <a:pt x="1074325" y="414449"/>
                </a:lnTo>
                <a:lnTo>
                  <a:pt x="1046541" y="414449"/>
                </a:lnTo>
                <a:lnTo>
                  <a:pt x="1046541" y="307944"/>
                </a:lnTo>
                <a:lnTo>
                  <a:pt x="1072009" y="307944"/>
                </a:lnTo>
                <a:lnTo>
                  <a:pt x="1072009" y="321835"/>
                </a:lnTo>
                <a:lnTo>
                  <a:pt x="1072009" y="328783"/>
                </a:lnTo>
                <a:cubicBezTo>
                  <a:pt x="1076641" y="319521"/>
                  <a:pt x="1088218" y="305628"/>
                  <a:pt x="1109055" y="305628"/>
                </a:cubicBezTo>
                <a:close/>
                <a:moveTo>
                  <a:pt x="652931" y="305628"/>
                </a:moveTo>
                <a:cubicBezTo>
                  <a:pt x="676085" y="305628"/>
                  <a:pt x="685346" y="319521"/>
                  <a:pt x="685346" y="319521"/>
                </a:cubicBezTo>
                <a:lnTo>
                  <a:pt x="685346" y="317205"/>
                </a:lnTo>
                <a:lnTo>
                  <a:pt x="685346" y="307944"/>
                </a:lnTo>
                <a:lnTo>
                  <a:pt x="710815" y="307944"/>
                </a:lnTo>
                <a:lnTo>
                  <a:pt x="710815" y="407503"/>
                </a:lnTo>
                <a:cubicBezTo>
                  <a:pt x="710815" y="444549"/>
                  <a:pt x="683031" y="458442"/>
                  <a:pt x="655247" y="458442"/>
                </a:cubicBezTo>
                <a:cubicBezTo>
                  <a:pt x="641354" y="458442"/>
                  <a:pt x="627463" y="453810"/>
                  <a:pt x="618201" y="449180"/>
                </a:cubicBezTo>
                <a:lnTo>
                  <a:pt x="625147" y="428342"/>
                </a:lnTo>
                <a:cubicBezTo>
                  <a:pt x="625147" y="428342"/>
                  <a:pt x="639040" y="435288"/>
                  <a:pt x="655247" y="435288"/>
                </a:cubicBezTo>
                <a:cubicBezTo>
                  <a:pt x="671454" y="435288"/>
                  <a:pt x="685346" y="428342"/>
                  <a:pt x="685346" y="409819"/>
                </a:cubicBezTo>
                <a:lnTo>
                  <a:pt x="685346" y="402874"/>
                </a:lnTo>
                <a:lnTo>
                  <a:pt x="685346" y="398242"/>
                </a:lnTo>
                <a:cubicBezTo>
                  <a:pt x="678399" y="407503"/>
                  <a:pt x="669138" y="412135"/>
                  <a:pt x="655247" y="412135"/>
                </a:cubicBezTo>
                <a:cubicBezTo>
                  <a:pt x="625147" y="412135"/>
                  <a:pt x="606624" y="386665"/>
                  <a:pt x="606624" y="358881"/>
                </a:cubicBezTo>
                <a:cubicBezTo>
                  <a:pt x="606624" y="328783"/>
                  <a:pt x="622832" y="305628"/>
                  <a:pt x="652931" y="305628"/>
                </a:cubicBezTo>
                <a:close/>
                <a:moveTo>
                  <a:pt x="544109" y="305628"/>
                </a:moveTo>
                <a:cubicBezTo>
                  <a:pt x="567263" y="305628"/>
                  <a:pt x="581154" y="317205"/>
                  <a:pt x="581154" y="344990"/>
                </a:cubicBezTo>
                <a:lnTo>
                  <a:pt x="581154" y="414449"/>
                </a:lnTo>
                <a:lnTo>
                  <a:pt x="555686" y="414449"/>
                </a:lnTo>
                <a:lnTo>
                  <a:pt x="555686" y="351935"/>
                </a:lnTo>
                <a:cubicBezTo>
                  <a:pt x="555686" y="338044"/>
                  <a:pt x="553370" y="331097"/>
                  <a:pt x="539479" y="331097"/>
                </a:cubicBezTo>
                <a:cubicBezTo>
                  <a:pt x="525586" y="331097"/>
                  <a:pt x="514010" y="340358"/>
                  <a:pt x="511694" y="351935"/>
                </a:cubicBezTo>
                <a:cubicBezTo>
                  <a:pt x="509379" y="356567"/>
                  <a:pt x="509379" y="361197"/>
                  <a:pt x="509379" y="365828"/>
                </a:cubicBezTo>
                <a:lnTo>
                  <a:pt x="509379" y="414449"/>
                </a:lnTo>
                <a:lnTo>
                  <a:pt x="483910" y="414449"/>
                </a:lnTo>
                <a:lnTo>
                  <a:pt x="483910" y="307944"/>
                </a:lnTo>
                <a:lnTo>
                  <a:pt x="507063" y="307944"/>
                </a:lnTo>
                <a:lnTo>
                  <a:pt x="507063" y="321835"/>
                </a:lnTo>
                <a:lnTo>
                  <a:pt x="507063" y="328783"/>
                </a:lnTo>
                <a:cubicBezTo>
                  <a:pt x="511694" y="319521"/>
                  <a:pt x="523272" y="305628"/>
                  <a:pt x="544109" y="305628"/>
                </a:cubicBezTo>
                <a:close/>
                <a:moveTo>
                  <a:pt x="1690210" y="303312"/>
                </a:moveTo>
                <a:cubicBezTo>
                  <a:pt x="1717994" y="303312"/>
                  <a:pt x="1734201" y="319519"/>
                  <a:pt x="1734201" y="344989"/>
                </a:cubicBezTo>
                <a:lnTo>
                  <a:pt x="1734201" y="414449"/>
                </a:lnTo>
                <a:lnTo>
                  <a:pt x="1708732" y="414449"/>
                </a:lnTo>
                <a:lnTo>
                  <a:pt x="1708732" y="405188"/>
                </a:lnTo>
                <a:lnTo>
                  <a:pt x="1708732" y="398242"/>
                </a:lnTo>
                <a:cubicBezTo>
                  <a:pt x="1708732" y="398242"/>
                  <a:pt x="1699471" y="416765"/>
                  <a:pt x="1676317" y="416765"/>
                </a:cubicBezTo>
                <a:cubicBezTo>
                  <a:pt x="1657794" y="416765"/>
                  <a:pt x="1639271" y="405188"/>
                  <a:pt x="1639271" y="384349"/>
                </a:cubicBezTo>
                <a:cubicBezTo>
                  <a:pt x="1641587" y="349619"/>
                  <a:pt x="1685578" y="347304"/>
                  <a:pt x="1704101" y="347304"/>
                </a:cubicBezTo>
                <a:lnTo>
                  <a:pt x="1708732" y="347304"/>
                </a:lnTo>
                <a:lnTo>
                  <a:pt x="1708732" y="344989"/>
                </a:lnTo>
                <a:cubicBezTo>
                  <a:pt x="1708732" y="331096"/>
                  <a:pt x="1699471" y="326465"/>
                  <a:pt x="1687894" y="326465"/>
                </a:cubicBezTo>
                <a:cubicBezTo>
                  <a:pt x="1671687" y="326465"/>
                  <a:pt x="1657794" y="335728"/>
                  <a:pt x="1657794" y="335728"/>
                </a:cubicBezTo>
                <a:lnTo>
                  <a:pt x="1648533" y="317205"/>
                </a:lnTo>
                <a:cubicBezTo>
                  <a:pt x="1648533" y="317205"/>
                  <a:pt x="1664740" y="303312"/>
                  <a:pt x="1690210" y="303312"/>
                </a:cubicBezTo>
                <a:close/>
                <a:moveTo>
                  <a:pt x="226907" y="303312"/>
                </a:moveTo>
                <a:cubicBezTo>
                  <a:pt x="254691" y="303312"/>
                  <a:pt x="270898" y="319519"/>
                  <a:pt x="270898" y="344989"/>
                </a:cubicBezTo>
                <a:lnTo>
                  <a:pt x="270898" y="414449"/>
                </a:lnTo>
                <a:lnTo>
                  <a:pt x="245430" y="414449"/>
                </a:lnTo>
                <a:lnTo>
                  <a:pt x="245430" y="405188"/>
                </a:lnTo>
                <a:lnTo>
                  <a:pt x="245430" y="398242"/>
                </a:lnTo>
                <a:cubicBezTo>
                  <a:pt x="245430" y="398242"/>
                  <a:pt x="236168" y="416765"/>
                  <a:pt x="213014" y="416765"/>
                </a:cubicBezTo>
                <a:cubicBezTo>
                  <a:pt x="194491" y="416765"/>
                  <a:pt x="175968" y="405188"/>
                  <a:pt x="175968" y="384349"/>
                </a:cubicBezTo>
                <a:cubicBezTo>
                  <a:pt x="178284" y="349619"/>
                  <a:pt x="224591" y="347304"/>
                  <a:pt x="240798" y="347304"/>
                </a:cubicBezTo>
                <a:lnTo>
                  <a:pt x="245430" y="347304"/>
                </a:lnTo>
                <a:lnTo>
                  <a:pt x="245430" y="344989"/>
                </a:lnTo>
                <a:cubicBezTo>
                  <a:pt x="245430" y="331096"/>
                  <a:pt x="236168" y="326465"/>
                  <a:pt x="224591" y="326465"/>
                </a:cubicBezTo>
                <a:cubicBezTo>
                  <a:pt x="208384" y="326465"/>
                  <a:pt x="194491" y="335728"/>
                  <a:pt x="194491" y="335728"/>
                </a:cubicBezTo>
                <a:lnTo>
                  <a:pt x="185229" y="317205"/>
                </a:lnTo>
                <a:cubicBezTo>
                  <a:pt x="185229" y="317205"/>
                  <a:pt x="201437" y="303312"/>
                  <a:pt x="226907" y="303312"/>
                </a:cubicBezTo>
                <a:close/>
                <a:moveTo>
                  <a:pt x="1852285" y="280158"/>
                </a:moveTo>
                <a:lnTo>
                  <a:pt x="1877754" y="280158"/>
                </a:lnTo>
                <a:lnTo>
                  <a:pt x="1877754" y="310258"/>
                </a:lnTo>
                <a:lnTo>
                  <a:pt x="1900906" y="310258"/>
                </a:lnTo>
                <a:lnTo>
                  <a:pt x="1900906" y="331097"/>
                </a:lnTo>
                <a:lnTo>
                  <a:pt x="1877754" y="331097"/>
                </a:lnTo>
                <a:lnTo>
                  <a:pt x="1877754" y="372772"/>
                </a:lnTo>
                <a:cubicBezTo>
                  <a:pt x="1877754" y="391295"/>
                  <a:pt x="1891645" y="393611"/>
                  <a:pt x="1898592" y="393611"/>
                </a:cubicBezTo>
                <a:lnTo>
                  <a:pt x="1903222" y="393611"/>
                </a:lnTo>
                <a:lnTo>
                  <a:pt x="1903222" y="416763"/>
                </a:lnTo>
                <a:lnTo>
                  <a:pt x="1893961" y="416763"/>
                </a:lnTo>
                <a:cubicBezTo>
                  <a:pt x="1880069" y="416763"/>
                  <a:pt x="1849969" y="412133"/>
                  <a:pt x="1849969" y="377404"/>
                </a:cubicBezTo>
                <a:lnTo>
                  <a:pt x="1849969" y="331097"/>
                </a:lnTo>
                <a:lnTo>
                  <a:pt x="1838392" y="331097"/>
                </a:lnTo>
                <a:lnTo>
                  <a:pt x="1838392" y="310258"/>
                </a:lnTo>
                <a:lnTo>
                  <a:pt x="1852285" y="310258"/>
                </a:lnTo>
                <a:lnTo>
                  <a:pt x="1852285" y="280158"/>
                </a:lnTo>
                <a:close/>
                <a:moveTo>
                  <a:pt x="1768932" y="280158"/>
                </a:moveTo>
                <a:lnTo>
                  <a:pt x="1794401" y="280158"/>
                </a:lnTo>
                <a:lnTo>
                  <a:pt x="1794401" y="310258"/>
                </a:lnTo>
                <a:lnTo>
                  <a:pt x="1817553" y="310258"/>
                </a:lnTo>
                <a:lnTo>
                  <a:pt x="1817553" y="331097"/>
                </a:lnTo>
                <a:lnTo>
                  <a:pt x="1794401" y="331097"/>
                </a:lnTo>
                <a:lnTo>
                  <a:pt x="1794401" y="372772"/>
                </a:lnTo>
                <a:cubicBezTo>
                  <a:pt x="1794401" y="391295"/>
                  <a:pt x="1808292" y="393611"/>
                  <a:pt x="1815239" y="393611"/>
                </a:cubicBezTo>
                <a:lnTo>
                  <a:pt x="1819869" y="393611"/>
                </a:lnTo>
                <a:lnTo>
                  <a:pt x="1819869" y="416763"/>
                </a:lnTo>
                <a:lnTo>
                  <a:pt x="1810608" y="416763"/>
                </a:lnTo>
                <a:cubicBezTo>
                  <a:pt x="1796716" y="416763"/>
                  <a:pt x="1766616" y="412133"/>
                  <a:pt x="1766616" y="377404"/>
                </a:cubicBezTo>
                <a:lnTo>
                  <a:pt x="1766616" y="331097"/>
                </a:lnTo>
                <a:lnTo>
                  <a:pt x="1755039" y="331097"/>
                </a:lnTo>
                <a:lnTo>
                  <a:pt x="1755039" y="310258"/>
                </a:lnTo>
                <a:lnTo>
                  <a:pt x="1768932" y="310258"/>
                </a:lnTo>
                <a:lnTo>
                  <a:pt x="1768932" y="280158"/>
                </a:lnTo>
                <a:close/>
                <a:moveTo>
                  <a:pt x="1474881" y="266266"/>
                </a:moveTo>
                <a:lnTo>
                  <a:pt x="1502666" y="266266"/>
                </a:lnTo>
                <a:lnTo>
                  <a:pt x="1532764" y="340357"/>
                </a:lnTo>
                <a:cubicBezTo>
                  <a:pt x="1535080" y="349619"/>
                  <a:pt x="1539711" y="361196"/>
                  <a:pt x="1539711" y="361196"/>
                </a:cubicBezTo>
                <a:lnTo>
                  <a:pt x="1546657" y="340357"/>
                </a:lnTo>
                <a:lnTo>
                  <a:pt x="1576756" y="266266"/>
                </a:lnTo>
                <a:lnTo>
                  <a:pt x="1604541" y="266266"/>
                </a:lnTo>
                <a:lnTo>
                  <a:pt x="1616116" y="414448"/>
                </a:lnTo>
                <a:lnTo>
                  <a:pt x="1588332" y="414448"/>
                </a:lnTo>
                <a:lnTo>
                  <a:pt x="1581386" y="331096"/>
                </a:lnTo>
                <a:lnTo>
                  <a:pt x="1581386" y="307943"/>
                </a:lnTo>
                <a:cubicBezTo>
                  <a:pt x="1581386" y="307943"/>
                  <a:pt x="1576756" y="321834"/>
                  <a:pt x="1574441" y="331096"/>
                </a:cubicBezTo>
                <a:lnTo>
                  <a:pt x="1551287" y="388980"/>
                </a:lnTo>
                <a:lnTo>
                  <a:pt x="1528134" y="388980"/>
                </a:lnTo>
                <a:lnTo>
                  <a:pt x="1504980" y="331096"/>
                </a:lnTo>
                <a:cubicBezTo>
                  <a:pt x="1500350" y="321834"/>
                  <a:pt x="1495718" y="307943"/>
                  <a:pt x="1495718" y="307943"/>
                </a:cubicBezTo>
                <a:lnTo>
                  <a:pt x="1495718" y="331096"/>
                </a:lnTo>
                <a:lnTo>
                  <a:pt x="1488773" y="414448"/>
                </a:lnTo>
                <a:lnTo>
                  <a:pt x="1460989" y="414448"/>
                </a:lnTo>
                <a:lnTo>
                  <a:pt x="1474881" y="266266"/>
                </a:lnTo>
                <a:close/>
                <a:moveTo>
                  <a:pt x="1247977" y="266266"/>
                </a:moveTo>
                <a:lnTo>
                  <a:pt x="1273446" y="266266"/>
                </a:lnTo>
                <a:lnTo>
                  <a:pt x="1273446" y="414448"/>
                </a:lnTo>
                <a:lnTo>
                  <a:pt x="1247977" y="414448"/>
                </a:lnTo>
                <a:lnTo>
                  <a:pt x="1247977" y="405187"/>
                </a:lnTo>
                <a:lnTo>
                  <a:pt x="1247977" y="398241"/>
                </a:lnTo>
                <a:cubicBezTo>
                  <a:pt x="1247977" y="398241"/>
                  <a:pt x="1238716" y="416764"/>
                  <a:pt x="1215561" y="416764"/>
                </a:cubicBezTo>
                <a:cubicBezTo>
                  <a:pt x="1187778" y="416764"/>
                  <a:pt x="1169255" y="393610"/>
                  <a:pt x="1169255" y="361196"/>
                </a:cubicBezTo>
                <a:cubicBezTo>
                  <a:pt x="1171571" y="328780"/>
                  <a:pt x="1190093" y="305628"/>
                  <a:pt x="1217877" y="305628"/>
                </a:cubicBezTo>
                <a:cubicBezTo>
                  <a:pt x="1241030" y="305628"/>
                  <a:pt x="1247977" y="319519"/>
                  <a:pt x="1247977" y="319519"/>
                </a:cubicBezTo>
                <a:lnTo>
                  <a:pt x="1247977" y="312573"/>
                </a:lnTo>
                <a:lnTo>
                  <a:pt x="1247977" y="266266"/>
                </a:lnTo>
                <a:close/>
                <a:moveTo>
                  <a:pt x="986343" y="266266"/>
                </a:moveTo>
                <a:lnTo>
                  <a:pt x="1011811" y="266266"/>
                </a:lnTo>
                <a:lnTo>
                  <a:pt x="1011811" y="289420"/>
                </a:lnTo>
                <a:lnTo>
                  <a:pt x="986343" y="289420"/>
                </a:lnTo>
                <a:lnTo>
                  <a:pt x="986343" y="266266"/>
                </a:lnTo>
                <a:close/>
                <a:moveTo>
                  <a:pt x="810376" y="266266"/>
                </a:moveTo>
                <a:lnTo>
                  <a:pt x="838160" y="266266"/>
                </a:lnTo>
                <a:lnTo>
                  <a:pt x="868260" y="340357"/>
                </a:lnTo>
                <a:cubicBezTo>
                  <a:pt x="870574" y="349619"/>
                  <a:pt x="875206" y="361196"/>
                  <a:pt x="875206" y="361196"/>
                </a:cubicBezTo>
                <a:lnTo>
                  <a:pt x="882152" y="340357"/>
                </a:lnTo>
                <a:lnTo>
                  <a:pt x="912252" y="266266"/>
                </a:lnTo>
                <a:lnTo>
                  <a:pt x="940036" y="266266"/>
                </a:lnTo>
                <a:lnTo>
                  <a:pt x="953927" y="414448"/>
                </a:lnTo>
                <a:lnTo>
                  <a:pt x="926143" y="414448"/>
                </a:lnTo>
                <a:lnTo>
                  <a:pt x="919197" y="331096"/>
                </a:lnTo>
                <a:lnTo>
                  <a:pt x="919197" y="307943"/>
                </a:lnTo>
                <a:cubicBezTo>
                  <a:pt x="919197" y="307943"/>
                  <a:pt x="914567" y="321834"/>
                  <a:pt x="912252" y="331096"/>
                </a:cubicBezTo>
                <a:lnTo>
                  <a:pt x="889097" y="388980"/>
                </a:lnTo>
                <a:lnTo>
                  <a:pt x="865945" y="388980"/>
                </a:lnTo>
                <a:lnTo>
                  <a:pt x="842790" y="331096"/>
                </a:lnTo>
                <a:cubicBezTo>
                  <a:pt x="838160" y="321834"/>
                  <a:pt x="833529" y="307943"/>
                  <a:pt x="833529" y="307943"/>
                </a:cubicBezTo>
                <a:lnTo>
                  <a:pt x="833529" y="331096"/>
                </a:lnTo>
                <a:lnTo>
                  <a:pt x="826583" y="414448"/>
                </a:lnTo>
                <a:lnTo>
                  <a:pt x="798799" y="414448"/>
                </a:lnTo>
                <a:lnTo>
                  <a:pt x="810376" y="266266"/>
                </a:lnTo>
                <a:close/>
                <a:moveTo>
                  <a:pt x="421396" y="266266"/>
                </a:moveTo>
                <a:lnTo>
                  <a:pt x="446864" y="266266"/>
                </a:lnTo>
                <a:lnTo>
                  <a:pt x="446864" y="289420"/>
                </a:lnTo>
                <a:lnTo>
                  <a:pt x="421396" y="289420"/>
                </a:lnTo>
                <a:lnTo>
                  <a:pt x="421396" y="266266"/>
                </a:lnTo>
                <a:close/>
                <a:moveTo>
                  <a:pt x="303313" y="266266"/>
                </a:moveTo>
                <a:lnTo>
                  <a:pt x="328781" y="266266"/>
                </a:lnTo>
                <a:lnTo>
                  <a:pt x="328781" y="344989"/>
                </a:lnTo>
                <a:lnTo>
                  <a:pt x="342674" y="344989"/>
                </a:lnTo>
                <a:lnTo>
                  <a:pt x="368142" y="307943"/>
                </a:lnTo>
                <a:lnTo>
                  <a:pt x="398243" y="307943"/>
                </a:lnTo>
                <a:lnTo>
                  <a:pt x="365826" y="356564"/>
                </a:lnTo>
                <a:lnTo>
                  <a:pt x="402872" y="414448"/>
                </a:lnTo>
                <a:lnTo>
                  <a:pt x="372774" y="414448"/>
                </a:lnTo>
                <a:lnTo>
                  <a:pt x="344990" y="368141"/>
                </a:lnTo>
                <a:lnTo>
                  <a:pt x="328781" y="368141"/>
                </a:lnTo>
                <a:lnTo>
                  <a:pt x="328781" y="414448"/>
                </a:lnTo>
                <a:lnTo>
                  <a:pt x="303313" y="414448"/>
                </a:lnTo>
                <a:lnTo>
                  <a:pt x="303313" y="266266"/>
                </a:lnTo>
                <a:close/>
                <a:moveTo>
                  <a:pt x="11577" y="266266"/>
                </a:moveTo>
                <a:lnTo>
                  <a:pt x="39361" y="266266"/>
                </a:lnTo>
                <a:lnTo>
                  <a:pt x="69461" y="340357"/>
                </a:lnTo>
                <a:cubicBezTo>
                  <a:pt x="71776" y="349619"/>
                  <a:pt x="76407" y="361196"/>
                  <a:pt x="76407" y="361196"/>
                </a:cubicBezTo>
                <a:lnTo>
                  <a:pt x="83353" y="340357"/>
                </a:lnTo>
                <a:lnTo>
                  <a:pt x="113453" y="266266"/>
                </a:lnTo>
                <a:lnTo>
                  <a:pt x="143553" y="266266"/>
                </a:lnTo>
                <a:lnTo>
                  <a:pt x="155130" y="414448"/>
                </a:lnTo>
                <a:lnTo>
                  <a:pt x="127344" y="414448"/>
                </a:lnTo>
                <a:lnTo>
                  <a:pt x="120398" y="331096"/>
                </a:lnTo>
                <a:lnTo>
                  <a:pt x="120398" y="307943"/>
                </a:lnTo>
                <a:cubicBezTo>
                  <a:pt x="120398" y="307943"/>
                  <a:pt x="115768" y="321834"/>
                  <a:pt x="113453" y="331096"/>
                </a:cubicBezTo>
                <a:lnTo>
                  <a:pt x="90298" y="388980"/>
                </a:lnTo>
                <a:lnTo>
                  <a:pt x="67146" y="388980"/>
                </a:lnTo>
                <a:lnTo>
                  <a:pt x="43991" y="331096"/>
                </a:lnTo>
                <a:cubicBezTo>
                  <a:pt x="39361" y="321834"/>
                  <a:pt x="34730" y="307943"/>
                  <a:pt x="34730" y="307943"/>
                </a:cubicBezTo>
                <a:lnTo>
                  <a:pt x="34730" y="331096"/>
                </a:lnTo>
                <a:lnTo>
                  <a:pt x="27785" y="414448"/>
                </a:lnTo>
                <a:lnTo>
                  <a:pt x="0" y="414448"/>
                </a:lnTo>
                <a:lnTo>
                  <a:pt x="11577" y="266266"/>
                </a:lnTo>
                <a:close/>
                <a:moveTo>
                  <a:pt x="3574908" y="127345"/>
                </a:moveTo>
                <a:cubicBezTo>
                  <a:pt x="3561017" y="127345"/>
                  <a:pt x="3544809" y="131975"/>
                  <a:pt x="3544809" y="141236"/>
                </a:cubicBezTo>
                <a:cubicBezTo>
                  <a:pt x="3547124" y="148183"/>
                  <a:pt x="3549440" y="152813"/>
                  <a:pt x="3558701" y="152813"/>
                </a:cubicBezTo>
                <a:cubicBezTo>
                  <a:pt x="3570279" y="152813"/>
                  <a:pt x="3579540" y="141236"/>
                  <a:pt x="3579540" y="129661"/>
                </a:cubicBezTo>
                <a:lnTo>
                  <a:pt x="3579540" y="127345"/>
                </a:lnTo>
                <a:lnTo>
                  <a:pt x="3574908" y="127345"/>
                </a:lnTo>
                <a:close/>
                <a:moveTo>
                  <a:pt x="333415" y="127345"/>
                </a:moveTo>
                <a:cubicBezTo>
                  <a:pt x="319522" y="127345"/>
                  <a:pt x="303315" y="131975"/>
                  <a:pt x="303315" y="141236"/>
                </a:cubicBezTo>
                <a:cubicBezTo>
                  <a:pt x="303315" y="148183"/>
                  <a:pt x="307946" y="152813"/>
                  <a:pt x="317208" y="152813"/>
                </a:cubicBezTo>
                <a:cubicBezTo>
                  <a:pt x="328783" y="152813"/>
                  <a:pt x="338047" y="141236"/>
                  <a:pt x="338047" y="129661"/>
                </a:cubicBezTo>
                <a:lnTo>
                  <a:pt x="338047" y="127345"/>
                </a:lnTo>
                <a:lnTo>
                  <a:pt x="333415" y="127345"/>
                </a:lnTo>
                <a:close/>
                <a:moveTo>
                  <a:pt x="3405888" y="85669"/>
                </a:moveTo>
                <a:cubicBezTo>
                  <a:pt x="3391996" y="85669"/>
                  <a:pt x="3380418" y="97246"/>
                  <a:pt x="3380418" y="118083"/>
                </a:cubicBezTo>
                <a:cubicBezTo>
                  <a:pt x="3380418" y="136607"/>
                  <a:pt x="3389680" y="150498"/>
                  <a:pt x="3405888" y="150498"/>
                </a:cubicBezTo>
                <a:cubicBezTo>
                  <a:pt x="3419780" y="150498"/>
                  <a:pt x="3431357" y="141237"/>
                  <a:pt x="3431357" y="118083"/>
                </a:cubicBezTo>
                <a:cubicBezTo>
                  <a:pt x="3431357" y="101876"/>
                  <a:pt x="3422095" y="85669"/>
                  <a:pt x="3405888" y="85669"/>
                </a:cubicBezTo>
                <a:close/>
                <a:moveTo>
                  <a:pt x="2757587" y="85669"/>
                </a:moveTo>
                <a:cubicBezTo>
                  <a:pt x="2741380" y="85669"/>
                  <a:pt x="2727487" y="97246"/>
                  <a:pt x="2727487" y="118084"/>
                </a:cubicBezTo>
                <a:cubicBezTo>
                  <a:pt x="2727487" y="138921"/>
                  <a:pt x="2741380" y="150498"/>
                  <a:pt x="2757587" y="150498"/>
                </a:cubicBezTo>
                <a:cubicBezTo>
                  <a:pt x="2773796" y="150498"/>
                  <a:pt x="2787687" y="138921"/>
                  <a:pt x="2787687" y="118084"/>
                </a:cubicBezTo>
                <a:cubicBezTo>
                  <a:pt x="2787687" y="97246"/>
                  <a:pt x="2773796" y="85669"/>
                  <a:pt x="2757587" y="85669"/>
                </a:cubicBezTo>
                <a:close/>
                <a:moveTo>
                  <a:pt x="3141938" y="83353"/>
                </a:moveTo>
                <a:cubicBezTo>
                  <a:pt x="3128045" y="83353"/>
                  <a:pt x="3123415" y="92614"/>
                  <a:pt x="3121099" y="101876"/>
                </a:cubicBezTo>
                <a:lnTo>
                  <a:pt x="3158145" y="101876"/>
                </a:lnTo>
                <a:cubicBezTo>
                  <a:pt x="3158145" y="92614"/>
                  <a:pt x="3151199" y="83353"/>
                  <a:pt x="3141938" y="83353"/>
                </a:cubicBezTo>
                <a:close/>
                <a:moveTo>
                  <a:pt x="1785139" y="83353"/>
                </a:moveTo>
                <a:cubicBezTo>
                  <a:pt x="1773562" y="83353"/>
                  <a:pt x="1766616" y="92614"/>
                  <a:pt x="1764300" y="101876"/>
                </a:cubicBezTo>
                <a:lnTo>
                  <a:pt x="1801346" y="101876"/>
                </a:lnTo>
                <a:cubicBezTo>
                  <a:pt x="1801346" y="92614"/>
                  <a:pt x="1794400" y="83353"/>
                  <a:pt x="1785139" y="83353"/>
                </a:cubicBezTo>
                <a:close/>
                <a:moveTo>
                  <a:pt x="2113919" y="53255"/>
                </a:moveTo>
                <a:lnTo>
                  <a:pt x="2157910" y="53255"/>
                </a:lnTo>
                <a:lnTo>
                  <a:pt x="2157910" y="182914"/>
                </a:lnTo>
                <a:lnTo>
                  <a:pt x="2113919" y="182914"/>
                </a:lnTo>
                <a:lnTo>
                  <a:pt x="2113919" y="53255"/>
                </a:lnTo>
                <a:close/>
                <a:moveTo>
                  <a:pt x="1495723" y="53255"/>
                </a:moveTo>
                <a:lnTo>
                  <a:pt x="1539714" y="53255"/>
                </a:lnTo>
                <a:lnTo>
                  <a:pt x="1539714" y="182914"/>
                </a:lnTo>
                <a:lnTo>
                  <a:pt x="1495723" y="182914"/>
                </a:lnTo>
                <a:lnTo>
                  <a:pt x="1495723" y="53255"/>
                </a:lnTo>
                <a:close/>
                <a:moveTo>
                  <a:pt x="3227606" y="53254"/>
                </a:moveTo>
                <a:lnTo>
                  <a:pt x="3229922" y="53254"/>
                </a:lnTo>
                <a:lnTo>
                  <a:pt x="3271597" y="53254"/>
                </a:lnTo>
                <a:lnTo>
                  <a:pt x="3271597" y="76409"/>
                </a:lnTo>
                <a:lnTo>
                  <a:pt x="3271597" y="85670"/>
                </a:lnTo>
                <a:cubicBezTo>
                  <a:pt x="3276229" y="67147"/>
                  <a:pt x="3294751" y="53254"/>
                  <a:pt x="3313274" y="53254"/>
                </a:cubicBezTo>
                <a:lnTo>
                  <a:pt x="3317906" y="53254"/>
                </a:lnTo>
                <a:lnTo>
                  <a:pt x="3317906" y="97246"/>
                </a:lnTo>
                <a:lnTo>
                  <a:pt x="3308643" y="97246"/>
                </a:lnTo>
                <a:cubicBezTo>
                  <a:pt x="3297067" y="97246"/>
                  <a:pt x="3280859" y="99561"/>
                  <a:pt x="3273913" y="120400"/>
                </a:cubicBezTo>
                <a:cubicBezTo>
                  <a:pt x="3271597" y="125030"/>
                  <a:pt x="3271597" y="131977"/>
                  <a:pt x="3271597" y="138923"/>
                </a:cubicBezTo>
                <a:lnTo>
                  <a:pt x="3271597" y="182914"/>
                </a:lnTo>
                <a:lnTo>
                  <a:pt x="3227606" y="182914"/>
                </a:lnTo>
                <a:lnTo>
                  <a:pt x="3227606" y="53254"/>
                </a:lnTo>
                <a:close/>
                <a:moveTo>
                  <a:pt x="1873123" y="53254"/>
                </a:moveTo>
                <a:lnTo>
                  <a:pt x="1875439" y="53254"/>
                </a:lnTo>
                <a:lnTo>
                  <a:pt x="1917114" y="53254"/>
                </a:lnTo>
                <a:lnTo>
                  <a:pt x="1917114" y="76409"/>
                </a:lnTo>
                <a:lnTo>
                  <a:pt x="1917114" y="85670"/>
                </a:lnTo>
                <a:cubicBezTo>
                  <a:pt x="1921746" y="67147"/>
                  <a:pt x="1940268" y="53254"/>
                  <a:pt x="1958791" y="53254"/>
                </a:cubicBezTo>
                <a:lnTo>
                  <a:pt x="1963421" y="53254"/>
                </a:lnTo>
                <a:lnTo>
                  <a:pt x="1963421" y="97246"/>
                </a:lnTo>
                <a:lnTo>
                  <a:pt x="1954160" y="97246"/>
                </a:lnTo>
                <a:cubicBezTo>
                  <a:pt x="1944898" y="97246"/>
                  <a:pt x="1926376" y="99561"/>
                  <a:pt x="1919430" y="120400"/>
                </a:cubicBezTo>
                <a:cubicBezTo>
                  <a:pt x="1917114" y="125030"/>
                  <a:pt x="1917114" y="131977"/>
                  <a:pt x="1917114" y="138923"/>
                </a:cubicBezTo>
                <a:lnTo>
                  <a:pt x="1917114" y="182914"/>
                </a:lnTo>
                <a:lnTo>
                  <a:pt x="1873123" y="182914"/>
                </a:lnTo>
                <a:lnTo>
                  <a:pt x="1873123" y="53254"/>
                </a:lnTo>
                <a:close/>
                <a:moveTo>
                  <a:pt x="1560550" y="53254"/>
                </a:moveTo>
                <a:lnTo>
                  <a:pt x="1606857" y="53254"/>
                </a:lnTo>
                <a:lnTo>
                  <a:pt x="1627696" y="122716"/>
                </a:lnTo>
                <a:cubicBezTo>
                  <a:pt x="1630011" y="131977"/>
                  <a:pt x="1632326" y="145868"/>
                  <a:pt x="1632326" y="145868"/>
                </a:cubicBezTo>
                <a:cubicBezTo>
                  <a:pt x="1632326" y="145868"/>
                  <a:pt x="1634641" y="131977"/>
                  <a:pt x="1636957" y="122716"/>
                </a:cubicBezTo>
                <a:lnTo>
                  <a:pt x="1657796" y="53254"/>
                </a:lnTo>
                <a:lnTo>
                  <a:pt x="1704103" y="53254"/>
                </a:lnTo>
                <a:lnTo>
                  <a:pt x="1660110" y="185230"/>
                </a:lnTo>
                <a:lnTo>
                  <a:pt x="1606857" y="185230"/>
                </a:lnTo>
                <a:lnTo>
                  <a:pt x="1560550" y="53254"/>
                </a:lnTo>
                <a:close/>
                <a:moveTo>
                  <a:pt x="152817" y="53254"/>
                </a:moveTo>
                <a:lnTo>
                  <a:pt x="155133" y="53254"/>
                </a:lnTo>
                <a:lnTo>
                  <a:pt x="196808" y="53254"/>
                </a:lnTo>
                <a:lnTo>
                  <a:pt x="196808" y="76409"/>
                </a:lnTo>
                <a:lnTo>
                  <a:pt x="196808" y="85670"/>
                </a:lnTo>
                <a:cubicBezTo>
                  <a:pt x="201440" y="67147"/>
                  <a:pt x="219962" y="53254"/>
                  <a:pt x="238485" y="53254"/>
                </a:cubicBezTo>
                <a:lnTo>
                  <a:pt x="243115" y="53254"/>
                </a:lnTo>
                <a:lnTo>
                  <a:pt x="243115" y="97246"/>
                </a:lnTo>
                <a:lnTo>
                  <a:pt x="233853" y="97246"/>
                </a:lnTo>
                <a:cubicBezTo>
                  <a:pt x="222278" y="97246"/>
                  <a:pt x="206069" y="99561"/>
                  <a:pt x="199124" y="120400"/>
                </a:cubicBezTo>
                <a:cubicBezTo>
                  <a:pt x="196808" y="125030"/>
                  <a:pt x="196808" y="131977"/>
                  <a:pt x="196808" y="138923"/>
                </a:cubicBezTo>
                <a:lnTo>
                  <a:pt x="196808" y="182914"/>
                </a:lnTo>
                <a:lnTo>
                  <a:pt x="152817" y="182914"/>
                </a:lnTo>
                <a:lnTo>
                  <a:pt x="152817" y="53254"/>
                </a:lnTo>
                <a:close/>
                <a:moveTo>
                  <a:pt x="3741614" y="50938"/>
                </a:moveTo>
                <a:cubicBezTo>
                  <a:pt x="3757823" y="50938"/>
                  <a:pt x="3771714" y="57884"/>
                  <a:pt x="3778661" y="74093"/>
                </a:cubicBezTo>
                <a:cubicBezTo>
                  <a:pt x="3785607" y="62515"/>
                  <a:pt x="3801814" y="50938"/>
                  <a:pt x="3820337" y="50938"/>
                </a:cubicBezTo>
                <a:cubicBezTo>
                  <a:pt x="3843491" y="50938"/>
                  <a:pt x="3862014" y="64831"/>
                  <a:pt x="3862014" y="99561"/>
                </a:cubicBezTo>
                <a:lnTo>
                  <a:pt x="3862014" y="182914"/>
                </a:lnTo>
                <a:lnTo>
                  <a:pt x="3818021" y="182914"/>
                </a:lnTo>
                <a:lnTo>
                  <a:pt x="3818021" y="104191"/>
                </a:lnTo>
                <a:cubicBezTo>
                  <a:pt x="3818021" y="94930"/>
                  <a:pt x="3815707" y="87984"/>
                  <a:pt x="3808760" y="87984"/>
                </a:cubicBezTo>
                <a:cubicBezTo>
                  <a:pt x="3794868" y="87984"/>
                  <a:pt x="3787921" y="97245"/>
                  <a:pt x="3785607" y="113452"/>
                </a:cubicBezTo>
                <a:lnTo>
                  <a:pt x="3785607" y="129661"/>
                </a:lnTo>
                <a:lnTo>
                  <a:pt x="3785607" y="182914"/>
                </a:lnTo>
                <a:lnTo>
                  <a:pt x="3741614" y="182914"/>
                </a:lnTo>
                <a:lnTo>
                  <a:pt x="3741614" y="104191"/>
                </a:lnTo>
                <a:cubicBezTo>
                  <a:pt x="3741614" y="94930"/>
                  <a:pt x="3739300" y="87984"/>
                  <a:pt x="3732353" y="87984"/>
                </a:cubicBezTo>
                <a:cubicBezTo>
                  <a:pt x="3718461" y="87984"/>
                  <a:pt x="3711516" y="97245"/>
                  <a:pt x="3709200" y="111138"/>
                </a:cubicBezTo>
                <a:cubicBezTo>
                  <a:pt x="3709200" y="115768"/>
                  <a:pt x="3706884" y="122714"/>
                  <a:pt x="3706884" y="127345"/>
                </a:cubicBezTo>
                <a:lnTo>
                  <a:pt x="3706884" y="182914"/>
                </a:lnTo>
                <a:lnTo>
                  <a:pt x="3662893" y="182914"/>
                </a:lnTo>
                <a:lnTo>
                  <a:pt x="3662893" y="53254"/>
                </a:lnTo>
                <a:lnTo>
                  <a:pt x="3702254" y="53254"/>
                </a:lnTo>
                <a:lnTo>
                  <a:pt x="3702254" y="64831"/>
                </a:lnTo>
                <a:lnTo>
                  <a:pt x="3702254" y="74093"/>
                </a:lnTo>
                <a:cubicBezTo>
                  <a:pt x="3709200" y="64831"/>
                  <a:pt x="3720777" y="50938"/>
                  <a:pt x="3741614" y="50938"/>
                </a:cubicBezTo>
                <a:close/>
                <a:moveTo>
                  <a:pt x="3565647" y="50938"/>
                </a:moveTo>
                <a:cubicBezTo>
                  <a:pt x="3602693" y="50938"/>
                  <a:pt x="3625847" y="71777"/>
                  <a:pt x="3625847" y="104191"/>
                </a:cubicBezTo>
                <a:lnTo>
                  <a:pt x="3625847" y="182913"/>
                </a:lnTo>
                <a:lnTo>
                  <a:pt x="3586486" y="182913"/>
                </a:lnTo>
                <a:lnTo>
                  <a:pt x="3586486" y="175967"/>
                </a:lnTo>
                <a:lnTo>
                  <a:pt x="3586486" y="166706"/>
                </a:lnTo>
                <a:cubicBezTo>
                  <a:pt x="3586486" y="166706"/>
                  <a:pt x="3577224" y="185229"/>
                  <a:pt x="3549440" y="185229"/>
                </a:cubicBezTo>
                <a:cubicBezTo>
                  <a:pt x="3523972" y="185229"/>
                  <a:pt x="3505449" y="169020"/>
                  <a:pt x="3505449" y="143552"/>
                </a:cubicBezTo>
                <a:cubicBezTo>
                  <a:pt x="3503133" y="106506"/>
                  <a:pt x="3558701" y="101877"/>
                  <a:pt x="3579540" y="101877"/>
                </a:cubicBezTo>
                <a:cubicBezTo>
                  <a:pt x="3581856" y="87984"/>
                  <a:pt x="3572594" y="85668"/>
                  <a:pt x="3561017" y="85668"/>
                </a:cubicBezTo>
                <a:cubicBezTo>
                  <a:pt x="3544809" y="85668"/>
                  <a:pt x="3526286" y="97245"/>
                  <a:pt x="3526286" y="97245"/>
                </a:cubicBezTo>
                <a:lnTo>
                  <a:pt x="3510079" y="67145"/>
                </a:lnTo>
                <a:cubicBezTo>
                  <a:pt x="3510079" y="67145"/>
                  <a:pt x="3533233" y="50938"/>
                  <a:pt x="3565647" y="50938"/>
                </a:cubicBezTo>
                <a:close/>
                <a:moveTo>
                  <a:pt x="2035196" y="50938"/>
                </a:moveTo>
                <a:cubicBezTo>
                  <a:pt x="2065296" y="50938"/>
                  <a:pt x="2081503" y="64831"/>
                  <a:pt x="2081503" y="64831"/>
                </a:cubicBezTo>
                <a:lnTo>
                  <a:pt x="2067612" y="97245"/>
                </a:lnTo>
                <a:cubicBezTo>
                  <a:pt x="2067612" y="97245"/>
                  <a:pt x="2053719" y="85668"/>
                  <a:pt x="2037512" y="85668"/>
                </a:cubicBezTo>
                <a:cubicBezTo>
                  <a:pt x="2030566" y="85668"/>
                  <a:pt x="2023619" y="87984"/>
                  <a:pt x="2023619" y="92615"/>
                </a:cubicBezTo>
                <a:cubicBezTo>
                  <a:pt x="2023619" y="101877"/>
                  <a:pt x="2086135" y="104191"/>
                  <a:pt x="2086135" y="145868"/>
                </a:cubicBezTo>
                <a:cubicBezTo>
                  <a:pt x="2086135" y="169020"/>
                  <a:pt x="2065296" y="187545"/>
                  <a:pt x="2032881" y="187545"/>
                </a:cubicBezTo>
                <a:cubicBezTo>
                  <a:pt x="2000467" y="187545"/>
                  <a:pt x="1979628" y="169020"/>
                  <a:pt x="1979628" y="169020"/>
                </a:cubicBezTo>
                <a:lnTo>
                  <a:pt x="1998151" y="138922"/>
                </a:lnTo>
                <a:cubicBezTo>
                  <a:pt x="1998151" y="138922"/>
                  <a:pt x="2012042" y="152813"/>
                  <a:pt x="2030566" y="152813"/>
                </a:cubicBezTo>
                <a:cubicBezTo>
                  <a:pt x="2037512" y="152813"/>
                  <a:pt x="2044458" y="150498"/>
                  <a:pt x="2044458" y="145868"/>
                </a:cubicBezTo>
                <a:cubicBezTo>
                  <a:pt x="2044458" y="134291"/>
                  <a:pt x="1981944" y="134291"/>
                  <a:pt x="1981944" y="90300"/>
                </a:cubicBezTo>
                <a:cubicBezTo>
                  <a:pt x="1981944" y="64831"/>
                  <a:pt x="2005097" y="50938"/>
                  <a:pt x="2035196" y="50938"/>
                </a:cubicBezTo>
                <a:close/>
                <a:moveTo>
                  <a:pt x="1412369" y="50938"/>
                </a:moveTo>
                <a:cubicBezTo>
                  <a:pt x="1437839" y="50938"/>
                  <a:pt x="1458676" y="62515"/>
                  <a:pt x="1458676" y="99561"/>
                </a:cubicBezTo>
                <a:lnTo>
                  <a:pt x="1458676" y="182914"/>
                </a:lnTo>
                <a:lnTo>
                  <a:pt x="1417000" y="182914"/>
                </a:lnTo>
                <a:lnTo>
                  <a:pt x="1417000" y="106507"/>
                </a:lnTo>
                <a:cubicBezTo>
                  <a:pt x="1417000" y="94930"/>
                  <a:pt x="1412369" y="90300"/>
                  <a:pt x="1403108" y="90300"/>
                </a:cubicBezTo>
                <a:cubicBezTo>
                  <a:pt x="1389216" y="90300"/>
                  <a:pt x="1379955" y="97245"/>
                  <a:pt x="1377639" y="108823"/>
                </a:cubicBezTo>
                <a:cubicBezTo>
                  <a:pt x="1375323" y="113452"/>
                  <a:pt x="1375323" y="120400"/>
                  <a:pt x="1375323" y="125030"/>
                </a:cubicBezTo>
                <a:lnTo>
                  <a:pt x="1375323" y="182914"/>
                </a:lnTo>
                <a:lnTo>
                  <a:pt x="1331332" y="182914"/>
                </a:lnTo>
                <a:lnTo>
                  <a:pt x="1331332" y="53254"/>
                </a:lnTo>
                <a:lnTo>
                  <a:pt x="1370694" y="53254"/>
                </a:lnTo>
                <a:lnTo>
                  <a:pt x="1370694" y="64831"/>
                </a:lnTo>
                <a:lnTo>
                  <a:pt x="1370694" y="74093"/>
                </a:lnTo>
                <a:cubicBezTo>
                  <a:pt x="1377639" y="64831"/>
                  <a:pt x="1389216" y="50938"/>
                  <a:pt x="1412369" y="50938"/>
                </a:cubicBezTo>
                <a:close/>
                <a:moveTo>
                  <a:pt x="993290" y="50938"/>
                </a:moveTo>
                <a:cubicBezTo>
                  <a:pt x="1023390" y="50938"/>
                  <a:pt x="1039597" y="64831"/>
                  <a:pt x="1039597" y="64831"/>
                </a:cubicBezTo>
                <a:lnTo>
                  <a:pt x="1023390" y="97245"/>
                </a:lnTo>
                <a:cubicBezTo>
                  <a:pt x="1023390" y="97245"/>
                  <a:pt x="1011813" y="85668"/>
                  <a:pt x="993290" y="85668"/>
                </a:cubicBezTo>
                <a:cubicBezTo>
                  <a:pt x="986344" y="85668"/>
                  <a:pt x="979397" y="87984"/>
                  <a:pt x="979397" y="92615"/>
                </a:cubicBezTo>
                <a:cubicBezTo>
                  <a:pt x="979397" y="101877"/>
                  <a:pt x="1041913" y="104191"/>
                  <a:pt x="1041913" y="145868"/>
                </a:cubicBezTo>
                <a:cubicBezTo>
                  <a:pt x="1041913" y="169020"/>
                  <a:pt x="1021074" y="187545"/>
                  <a:pt x="988659" y="187545"/>
                </a:cubicBezTo>
                <a:cubicBezTo>
                  <a:pt x="956245" y="187545"/>
                  <a:pt x="935406" y="169020"/>
                  <a:pt x="935406" y="169020"/>
                </a:cubicBezTo>
                <a:lnTo>
                  <a:pt x="956245" y="138922"/>
                </a:lnTo>
                <a:cubicBezTo>
                  <a:pt x="956245" y="138922"/>
                  <a:pt x="970136" y="152813"/>
                  <a:pt x="988659" y="152813"/>
                </a:cubicBezTo>
                <a:cubicBezTo>
                  <a:pt x="995606" y="152813"/>
                  <a:pt x="1002551" y="150498"/>
                  <a:pt x="1002551" y="145868"/>
                </a:cubicBezTo>
                <a:cubicBezTo>
                  <a:pt x="1002551" y="134291"/>
                  <a:pt x="940038" y="134291"/>
                  <a:pt x="940038" y="90300"/>
                </a:cubicBezTo>
                <a:cubicBezTo>
                  <a:pt x="940038" y="64831"/>
                  <a:pt x="963190" y="50938"/>
                  <a:pt x="993290" y="50938"/>
                </a:cubicBezTo>
                <a:close/>
                <a:moveTo>
                  <a:pt x="865947" y="50938"/>
                </a:moveTo>
                <a:lnTo>
                  <a:pt x="909938" y="50938"/>
                </a:lnTo>
                <a:lnTo>
                  <a:pt x="909938" y="182913"/>
                </a:lnTo>
                <a:lnTo>
                  <a:pt x="868263" y="182913"/>
                </a:lnTo>
                <a:lnTo>
                  <a:pt x="868263" y="171336"/>
                </a:lnTo>
                <a:lnTo>
                  <a:pt x="868263" y="162075"/>
                </a:lnTo>
                <a:cubicBezTo>
                  <a:pt x="861316" y="175967"/>
                  <a:pt x="845109" y="185229"/>
                  <a:pt x="826586" y="185229"/>
                </a:cubicBezTo>
                <a:cubicBezTo>
                  <a:pt x="801117" y="185229"/>
                  <a:pt x="780279" y="173652"/>
                  <a:pt x="780279" y="136606"/>
                </a:cubicBezTo>
                <a:lnTo>
                  <a:pt x="780279" y="53254"/>
                </a:lnTo>
                <a:lnTo>
                  <a:pt x="824270" y="53254"/>
                </a:lnTo>
                <a:lnTo>
                  <a:pt x="824270" y="129661"/>
                </a:lnTo>
                <a:cubicBezTo>
                  <a:pt x="824270" y="141236"/>
                  <a:pt x="828902" y="145868"/>
                  <a:pt x="838163" y="145868"/>
                </a:cubicBezTo>
                <a:cubicBezTo>
                  <a:pt x="856686" y="145868"/>
                  <a:pt x="865947" y="129661"/>
                  <a:pt x="865947" y="108822"/>
                </a:cubicBezTo>
                <a:lnTo>
                  <a:pt x="865947" y="50938"/>
                </a:lnTo>
                <a:close/>
                <a:moveTo>
                  <a:pt x="622834" y="50938"/>
                </a:moveTo>
                <a:cubicBezTo>
                  <a:pt x="639043" y="50938"/>
                  <a:pt x="652934" y="57884"/>
                  <a:pt x="659880" y="74093"/>
                </a:cubicBezTo>
                <a:cubicBezTo>
                  <a:pt x="666827" y="62515"/>
                  <a:pt x="683034" y="50938"/>
                  <a:pt x="701556" y="50938"/>
                </a:cubicBezTo>
                <a:cubicBezTo>
                  <a:pt x="724711" y="50938"/>
                  <a:pt x="743233" y="64831"/>
                  <a:pt x="743233" y="99561"/>
                </a:cubicBezTo>
                <a:lnTo>
                  <a:pt x="743233" y="182914"/>
                </a:lnTo>
                <a:lnTo>
                  <a:pt x="699241" y="182914"/>
                </a:lnTo>
                <a:lnTo>
                  <a:pt x="699241" y="104191"/>
                </a:lnTo>
                <a:cubicBezTo>
                  <a:pt x="699241" y="94930"/>
                  <a:pt x="696927" y="87984"/>
                  <a:pt x="689979" y="87984"/>
                </a:cubicBezTo>
                <a:cubicBezTo>
                  <a:pt x="676088" y="87984"/>
                  <a:pt x="669141" y="97245"/>
                  <a:pt x="666827" y="113452"/>
                </a:cubicBezTo>
                <a:lnTo>
                  <a:pt x="666827" y="129661"/>
                </a:lnTo>
                <a:lnTo>
                  <a:pt x="666827" y="182914"/>
                </a:lnTo>
                <a:lnTo>
                  <a:pt x="622834" y="182914"/>
                </a:lnTo>
                <a:lnTo>
                  <a:pt x="622834" y="104191"/>
                </a:lnTo>
                <a:cubicBezTo>
                  <a:pt x="622834" y="94930"/>
                  <a:pt x="620520" y="87984"/>
                  <a:pt x="613573" y="87984"/>
                </a:cubicBezTo>
                <a:cubicBezTo>
                  <a:pt x="599682" y="87984"/>
                  <a:pt x="592736" y="97245"/>
                  <a:pt x="590420" y="111138"/>
                </a:cubicBezTo>
                <a:cubicBezTo>
                  <a:pt x="590420" y="115768"/>
                  <a:pt x="588104" y="122714"/>
                  <a:pt x="588104" y="127345"/>
                </a:cubicBezTo>
                <a:lnTo>
                  <a:pt x="588104" y="182914"/>
                </a:lnTo>
                <a:lnTo>
                  <a:pt x="544113" y="182914"/>
                </a:lnTo>
                <a:lnTo>
                  <a:pt x="544113" y="53254"/>
                </a:lnTo>
                <a:lnTo>
                  <a:pt x="583475" y="53254"/>
                </a:lnTo>
                <a:lnTo>
                  <a:pt x="583475" y="64831"/>
                </a:lnTo>
                <a:lnTo>
                  <a:pt x="583475" y="74093"/>
                </a:lnTo>
                <a:cubicBezTo>
                  <a:pt x="590420" y="64831"/>
                  <a:pt x="601997" y="50938"/>
                  <a:pt x="622834" y="50938"/>
                </a:cubicBezTo>
                <a:close/>
                <a:moveTo>
                  <a:pt x="463074" y="50938"/>
                </a:moveTo>
                <a:cubicBezTo>
                  <a:pt x="493174" y="50938"/>
                  <a:pt x="509382" y="64831"/>
                  <a:pt x="509382" y="64831"/>
                </a:cubicBezTo>
                <a:lnTo>
                  <a:pt x="495490" y="97245"/>
                </a:lnTo>
                <a:cubicBezTo>
                  <a:pt x="495490" y="97245"/>
                  <a:pt x="481596" y="85668"/>
                  <a:pt x="465390" y="85668"/>
                </a:cubicBezTo>
                <a:cubicBezTo>
                  <a:pt x="458444" y="85668"/>
                  <a:pt x="451497" y="87984"/>
                  <a:pt x="451497" y="92615"/>
                </a:cubicBezTo>
                <a:cubicBezTo>
                  <a:pt x="451497" y="101877"/>
                  <a:pt x="514013" y="104191"/>
                  <a:pt x="514013" y="145868"/>
                </a:cubicBezTo>
                <a:cubicBezTo>
                  <a:pt x="514013" y="169020"/>
                  <a:pt x="493174" y="187545"/>
                  <a:pt x="460758" y="187545"/>
                </a:cubicBezTo>
                <a:cubicBezTo>
                  <a:pt x="428345" y="187545"/>
                  <a:pt x="407507" y="169020"/>
                  <a:pt x="407507" y="169020"/>
                </a:cubicBezTo>
                <a:lnTo>
                  <a:pt x="426029" y="138922"/>
                </a:lnTo>
                <a:cubicBezTo>
                  <a:pt x="426029" y="138922"/>
                  <a:pt x="439922" y="152813"/>
                  <a:pt x="458444" y="152813"/>
                </a:cubicBezTo>
                <a:cubicBezTo>
                  <a:pt x="465390" y="152813"/>
                  <a:pt x="472335" y="150498"/>
                  <a:pt x="472335" y="145868"/>
                </a:cubicBezTo>
                <a:cubicBezTo>
                  <a:pt x="472335" y="134291"/>
                  <a:pt x="409822" y="134291"/>
                  <a:pt x="409822" y="90300"/>
                </a:cubicBezTo>
                <a:cubicBezTo>
                  <a:pt x="409822" y="64831"/>
                  <a:pt x="432974" y="50938"/>
                  <a:pt x="463074" y="50938"/>
                </a:cubicBezTo>
                <a:close/>
                <a:moveTo>
                  <a:pt x="321838" y="50938"/>
                </a:moveTo>
                <a:cubicBezTo>
                  <a:pt x="358884" y="50938"/>
                  <a:pt x="382039" y="71777"/>
                  <a:pt x="382039" y="104191"/>
                </a:cubicBezTo>
                <a:lnTo>
                  <a:pt x="382039" y="182913"/>
                </a:lnTo>
                <a:lnTo>
                  <a:pt x="342676" y="182913"/>
                </a:lnTo>
                <a:lnTo>
                  <a:pt x="342676" y="175967"/>
                </a:lnTo>
                <a:lnTo>
                  <a:pt x="342676" y="166706"/>
                </a:lnTo>
                <a:cubicBezTo>
                  <a:pt x="342676" y="166706"/>
                  <a:pt x="333415" y="185229"/>
                  <a:pt x="305632" y="185229"/>
                </a:cubicBezTo>
                <a:cubicBezTo>
                  <a:pt x="280163" y="185229"/>
                  <a:pt x="261640" y="169020"/>
                  <a:pt x="261640" y="143552"/>
                </a:cubicBezTo>
                <a:cubicBezTo>
                  <a:pt x="259324" y="106506"/>
                  <a:pt x="314893" y="101877"/>
                  <a:pt x="335730" y="101877"/>
                </a:cubicBezTo>
                <a:cubicBezTo>
                  <a:pt x="338047" y="87984"/>
                  <a:pt x="328783" y="85668"/>
                  <a:pt x="317208" y="85668"/>
                </a:cubicBezTo>
                <a:cubicBezTo>
                  <a:pt x="300999" y="85668"/>
                  <a:pt x="282477" y="97245"/>
                  <a:pt x="282477" y="97245"/>
                </a:cubicBezTo>
                <a:lnTo>
                  <a:pt x="266270" y="67145"/>
                </a:lnTo>
                <a:cubicBezTo>
                  <a:pt x="266270" y="67145"/>
                  <a:pt x="289424" y="50938"/>
                  <a:pt x="321838" y="50938"/>
                </a:cubicBezTo>
                <a:close/>
                <a:moveTo>
                  <a:pt x="3139622" y="48623"/>
                </a:moveTo>
                <a:cubicBezTo>
                  <a:pt x="3178983" y="48623"/>
                  <a:pt x="3199820" y="76407"/>
                  <a:pt x="3199820" y="111137"/>
                </a:cubicBezTo>
                <a:lnTo>
                  <a:pt x="3199820" y="125030"/>
                </a:lnTo>
                <a:lnTo>
                  <a:pt x="3116467" y="125030"/>
                </a:lnTo>
                <a:cubicBezTo>
                  <a:pt x="3118783" y="141237"/>
                  <a:pt x="3132676" y="148183"/>
                  <a:pt x="3146567" y="148183"/>
                </a:cubicBezTo>
                <a:cubicBezTo>
                  <a:pt x="3165090" y="148183"/>
                  <a:pt x="3183613" y="134291"/>
                  <a:pt x="3183613" y="134291"/>
                </a:cubicBezTo>
                <a:lnTo>
                  <a:pt x="3199820" y="164391"/>
                </a:lnTo>
                <a:cubicBezTo>
                  <a:pt x="3199820" y="164391"/>
                  <a:pt x="3178983" y="182914"/>
                  <a:pt x="3144252" y="182914"/>
                </a:cubicBezTo>
                <a:cubicBezTo>
                  <a:pt x="3097945" y="182914"/>
                  <a:pt x="3072476" y="148183"/>
                  <a:pt x="3072476" y="113453"/>
                </a:cubicBezTo>
                <a:cubicBezTo>
                  <a:pt x="3072476" y="78723"/>
                  <a:pt x="3097945" y="48623"/>
                  <a:pt x="3139622" y="48623"/>
                </a:cubicBezTo>
                <a:close/>
                <a:moveTo>
                  <a:pt x="2757587" y="48623"/>
                </a:moveTo>
                <a:cubicBezTo>
                  <a:pt x="2799264" y="48623"/>
                  <a:pt x="2831678" y="76407"/>
                  <a:pt x="2831678" y="118084"/>
                </a:cubicBezTo>
                <a:cubicBezTo>
                  <a:pt x="2831678" y="159760"/>
                  <a:pt x="2799264" y="185228"/>
                  <a:pt x="2757587" y="185228"/>
                </a:cubicBezTo>
                <a:cubicBezTo>
                  <a:pt x="2715912" y="185228"/>
                  <a:pt x="2683496" y="157444"/>
                  <a:pt x="2683496" y="118084"/>
                </a:cubicBezTo>
                <a:cubicBezTo>
                  <a:pt x="2683496" y="76407"/>
                  <a:pt x="2715912" y="48623"/>
                  <a:pt x="2757587" y="48623"/>
                </a:cubicBezTo>
                <a:close/>
                <a:moveTo>
                  <a:pt x="2287572" y="48623"/>
                </a:moveTo>
                <a:lnTo>
                  <a:pt x="2338511" y="48623"/>
                </a:lnTo>
                <a:lnTo>
                  <a:pt x="2357033" y="108823"/>
                </a:lnTo>
                <a:cubicBezTo>
                  <a:pt x="2359348" y="115769"/>
                  <a:pt x="2361663" y="129660"/>
                  <a:pt x="2361663" y="129660"/>
                </a:cubicBezTo>
                <a:cubicBezTo>
                  <a:pt x="2361663" y="129660"/>
                  <a:pt x="2363979" y="118085"/>
                  <a:pt x="2366295" y="111137"/>
                </a:cubicBezTo>
                <a:lnTo>
                  <a:pt x="2382502" y="50939"/>
                </a:lnTo>
                <a:lnTo>
                  <a:pt x="2431125" y="50939"/>
                </a:lnTo>
                <a:lnTo>
                  <a:pt x="2377870" y="196806"/>
                </a:lnTo>
                <a:cubicBezTo>
                  <a:pt x="2366295" y="226906"/>
                  <a:pt x="2343141" y="236167"/>
                  <a:pt x="2322302" y="236167"/>
                </a:cubicBezTo>
                <a:cubicBezTo>
                  <a:pt x="2306095" y="236167"/>
                  <a:pt x="2292202" y="226906"/>
                  <a:pt x="2292202" y="226906"/>
                </a:cubicBezTo>
                <a:lnTo>
                  <a:pt x="2306095" y="194490"/>
                </a:lnTo>
                <a:cubicBezTo>
                  <a:pt x="2306095" y="194490"/>
                  <a:pt x="2313041" y="199122"/>
                  <a:pt x="2319986" y="199122"/>
                </a:cubicBezTo>
                <a:cubicBezTo>
                  <a:pt x="2326934" y="199122"/>
                  <a:pt x="2336195" y="196806"/>
                  <a:pt x="2340825" y="185229"/>
                </a:cubicBezTo>
                <a:lnTo>
                  <a:pt x="2343141" y="178283"/>
                </a:lnTo>
                <a:lnTo>
                  <a:pt x="2287572" y="48623"/>
                </a:lnTo>
                <a:close/>
                <a:moveTo>
                  <a:pt x="1785139" y="48623"/>
                </a:moveTo>
                <a:cubicBezTo>
                  <a:pt x="1824500" y="48623"/>
                  <a:pt x="1845337" y="76407"/>
                  <a:pt x="1845337" y="111137"/>
                </a:cubicBezTo>
                <a:lnTo>
                  <a:pt x="1845337" y="125030"/>
                </a:lnTo>
                <a:lnTo>
                  <a:pt x="1761984" y="125030"/>
                </a:lnTo>
                <a:cubicBezTo>
                  <a:pt x="1764300" y="141237"/>
                  <a:pt x="1778193" y="148183"/>
                  <a:pt x="1792084" y="148183"/>
                </a:cubicBezTo>
                <a:cubicBezTo>
                  <a:pt x="1810607" y="148183"/>
                  <a:pt x="1829130" y="134291"/>
                  <a:pt x="1829130" y="134291"/>
                </a:cubicBezTo>
                <a:lnTo>
                  <a:pt x="1845337" y="164391"/>
                </a:lnTo>
                <a:cubicBezTo>
                  <a:pt x="1845337" y="164391"/>
                  <a:pt x="1824500" y="182914"/>
                  <a:pt x="1789769" y="182914"/>
                </a:cubicBezTo>
                <a:cubicBezTo>
                  <a:pt x="1743462" y="182914"/>
                  <a:pt x="1717993" y="148183"/>
                  <a:pt x="1717993" y="113453"/>
                </a:cubicBezTo>
                <a:cubicBezTo>
                  <a:pt x="1717993" y="78723"/>
                  <a:pt x="1743462" y="48623"/>
                  <a:pt x="1785139" y="48623"/>
                </a:cubicBezTo>
                <a:close/>
                <a:moveTo>
                  <a:pt x="2565414" y="39362"/>
                </a:moveTo>
                <a:lnTo>
                  <a:pt x="2565414" y="83353"/>
                </a:lnTo>
                <a:lnTo>
                  <a:pt x="2583937" y="83353"/>
                </a:lnTo>
                <a:cubicBezTo>
                  <a:pt x="2597830" y="83353"/>
                  <a:pt x="2607089" y="76407"/>
                  <a:pt x="2607089" y="60200"/>
                </a:cubicBezTo>
                <a:cubicBezTo>
                  <a:pt x="2607089" y="46307"/>
                  <a:pt x="2602460" y="39362"/>
                  <a:pt x="2579305" y="39362"/>
                </a:cubicBezTo>
                <a:lnTo>
                  <a:pt x="2565414" y="39362"/>
                </a:lnTo>
                <a:close/>
                <a:moveTo>
                  <a:pt x="2979862" y="18523"/>
                </a:moveTo>
                <a:lnTo>
                  <a:pt x="3021539" y="18523"/>
                </a:lnTo>
                <a:lnTo>
                  <a:pt x="3021539" y="55569"/>
                </a:lnTo>
                <a:lnTo>
                  <a:pt x="3049323" y="55569"/>
                </a:lnTo>
                <a:lnTo>
                  <a:pt x="3049323" y="90299"/>
                </a:lnTo>
                <a:lnTo>
                  <a:pt x="3021539" y="90299"/>
                </a:lnTo>
                <a:lnTo>
                  <a:pt x="3021539" y="129660"/>
                </a:lnTo>
                <a:cubicBezTo>
                  <a:pt x="3021539" y="143553"/>
                  <a:pt x="3037746" y="145867"/>
                  <a:pt x="3044692" y="145867"/>
                </a:cubicBezTo>
                <a:lnTo>
                  <a:pt x="3051639" y="145867"/>
                </a:lnTo>
                <a:lnTo>
                  <a:pt x="3051639" y="185228"/>
                </a:lnTo>
                <a:lnTo>
                  <a:pt x="3040062" y="185228"/>
                </a:lnTo>
                <a:cubicBezTo>
                  <a:pt x="3019223" y="185228"/>
                  <a:pt x="2977546" y="180598"/>
                  <a:pt x="2977546" y="136606"/>
                </a:cubicBezTo>
                <a:lnTo>
                  <a:pt x="2977546" y="90299"/>
                </a:lnTo>
                <a:lnTo>
                  <a:pt x="2961339" y="90299"/>
                </a:lnTo>
                <a:lnTo>
                  <a:pt x="2961339" y="55569"/>
                </a:lnTo>
                <a:lnTo>
                  <a:pt x="2979862" y="55569"/>
                </a:lnTo>
                <a:lnTo>
                  <a:pt x="2979862" y="18523"/>
                </a:lnTo>
                <a:close/>
                <a:moveTo>
                  <a:pt x="2868726" y="18523"/>
                </a:moveTo>
                <a:lnTo>
                  <a:pt x="2910403" y="18523"/>
                </a:lnTo>
                <a:lnTo>
                  <a:pt x="2910403" y="55569"/>
                </a:lnTo>
                <a:lnTo>
                  <a:pt x="2938187" y="55569"/>
                </a:lnTo>
                <a:lnTo>
                  <a:pt x="2938187" y="90299"/>
                </a:lnTo>
                <a:lnTo>
                  <a:pt x="2910403" y="90299"/>
                </a:lnTo>
                <a:lnTo>
                  <a:pt x="2910403" y="129660"/>
                </a:lnTo>
                <a:cubicBezTo>
                  <a:pt x="2910403" y="143553"/>
                  <a:pt x="2926610" y="145867"/>
                  <a:pt x="2933556" y="145867"/>
                </a:cubicBezTo>
                <a:lnTo>
                  <a:pt x="2940503" y="145867"/>
                </a:lnTo>
                <a:lnTo>
                  <a:pt x="2940503" y="185228"/>
                </a:lnTo>
                <a:lnTo>
                  <a:pt x="2928926" y="185228"/>
                </a:lnTo>
                <a:cubicBezTo>
                  <a:pt x="2908087" y="185228"/>
                  <a:pt x="2866410" y="180598"/>
                  <a:pt x="2866410" y="136606"/>
                </a:cubicBezTo>
                <a:lnTo>
                  <a:pt x="2866410" y="90299"/>
                </a:lnTo>
                <a:lnTo>
                  <a:pt x="2850203" y="90299"/>
                </a:lnTo>
                <a:lnTo>
                  <a:pt x="2850203" y="55569"/>
                </a:lnTo>
                <a:lnTo>
                  <a:pt x="2868726" y="55569"/>
                </a:lnTo>
                <a:lnTo>
                  <a:pt x="2868726" y="18523"/>
                </a:lnTo>
                <a:close/>
                <a:moveTo>
                  <a:pt x="2206533" y="18523"/>
                </a:moveTo>
                <a:lnTo>
                  <a:pt x="2248208" y="18523"/>
                </a:lnTo>
                <a:lnTo>
                  <a:pt x="2248208" y="55569"/>
                </a:lnTo>
                <a:lnTo>
                  <a:pt x="2275994" y="55569"/>
                </a:lnTo>
                <a:lnTo>
                  <a:pt x="2275994" y="90299"/>
                </a:lnTo>
                <a:lnTo>
                  <a:pt x="2248208" y="90299"/>
                </a:lnTo>
                <a:lnTo>
                  <a:pt x="2248208" y="129660"/>
                </a:lnTo>
                <a:cubicBezTo>
                  <a:pt x="2248208" y="143553"/>
                  <a:pt x="2262101" y="145867"/>
                  <a:pt x="2271363" y="145867"/>
                </a:cubicBezTo>
                <a:lnTo>
                  <a:pt x="2278308" y="145867"/>
                </a:lnTo>
                <a:lnTo>
                  <a:pt x="2278308" y="185228"/>
                </a:lnTo>
                <a:lnTo>
                  <a:pt x="2266733" y="185228"/>
                </a:lnTo>
                <a:cubicBezTo>
                  <a:pt x="2245894" y="185228"/>
                  <a:pt x="2204217" y="180598"/>
                  <a:pt x="2204217" y="136606"/>
                </a:cubicBezTo>
                <a:lnTo>
                  <a:pt x="2204217" y="90299"/>
                </a:lnTo>
                <a:lnTo>
                  <a:pt x="2188010" y="90299"/>
                </a:lnTo>
                <a:lnTo>
                  <a:pt x="2188010" y="55569"/>
                </a:lnTo>
                <a:lnTo>
                  <a:pt x="2206533" y="55569"/>
                </a:lnTo>
                <a:lnTo>
                  <a:pt x="2206533" y="18523"/>
                </a:lnTo>
                <a:close/>
                <a:moveTo>
                  <a:pt x="2521423" y="2316"/>
                </a:moveTo>
                <a:lnTo>
                  <a:pt x="2581621" y="2316"/>
                </a:lnTo>
                <a:cubicBezTo>
                  <a:pt x="2600144" y="2316"/>
                  <a:pt x="2609405" y="4632"/>
                  <a:pt x="2616352" y="6948"/>
                </a:cubicBezTo>
                <a:cubicBezTo>
                  <a:pt x="2637189" y="13893"/>
                  <a:pt x="2651082" y="32416"/>
                  <a:pt x="2651082" y="60200"/>
                </a:cubicBezTo>
                <a:cubicBezTo>
                  <a:pt x="2651082" y="78723"/>
                  <a:pt x="2641821" y="99561"/>
                  <a:pt x="2623298" y="108823"/>
                </a:cubicBezTo>
                <a:cubicBezTo>
                  <a:pt x="2623298" y="108823"/>
                  <a:pt x="2625614" y="111137"/>
                  <a:pt x="2630244" y="120398"/>
                </a:cubicBezTo>
                <a:lnTo>
                  <a:pt x="2667289" y="182914"/>
                </a:lnTo>
                <a:lnTo>
                  <a:pt x="2618667" y="182914"/>
                </a:lnTo>
                <a:lnTo>
                  <a:pt x="2586253" y="120398"/>
                </a:lnTo>
                <a:lnTo>
                  <a:pt x="2565414" y="120398"/>
                </a:lnTo>
                <a:lnTo>
                  <a:pt x="2565414" y="182914"/>
                </a:lnTo>
                <a:lnTo>
                  <a:pt x="2521423" y="182914"/>
                </a:lnTo>
                <a:lnTo>
                  <a:pt x="2521423" y="2316"/>
                </a:lnTo>
                <a:close/>
                <a:moveTo>
                  <a:pt x="2116235" y="2316"/>
                </a:moveTo>
                <a:lnTo>
                  <a:pt x="2160226" y="2316"/>
                </a:lnTo>
                <a:lnTo>
                  <a:pt x="2160226" y="37046"/>
                </a:lnTo>
                <a:lnTo>
                  <a:pt x="2116235" y="37046"/>
                </a:lnTo>
                <a:lnTo>
                  <a:pt x="2116235" y="2316"/>
                </a:lnTo>
                <a:close/>
                <a:moveTo>
                  <a:pt x="1498039" y="2316"/>
                </a:moveTo>
                <a:lnTo>
                  <a:pt x="1542030" y="2316"/>
                </a:lnTo>
                <a:lnTo>
                  <a:pt x="1542030" y="37046"/>
                </a:lnTo>
                <a:lnTo>
                  <a:pt x="1498039" y="37046"/>
                </a:lnTo>
                <a:lnTo>
                  <a:pt x="1498039" y="2316"/>
                </a:lnTo>
                <a:close/>
                <a:moveTo>
                  <a:pt x="1136843" y="2316"/>
                </a:moveTo>
                <a:lnTo>
                  <a:pt x="1180834" y="2316"/>
                </a:lnTo>
                <a:lnTo>
                  <a:pt x="1180834" y="118085"/>
                </a:lnTo>
                <a:cubicBezTo>
                  <a:pt x="1180834" y="136607"/>
                  <a:pt x="1192411" y="148183"/>
                  <a:pt x="1213250" y="148183"/>
                </a:cubicBezTo>
                <a:cubicBezTo>
                  <a:pt x="1231773" y="148183"/>
                  <a:pt x="1245665" y="138921"/>
                  <a:pt x="1245665" y="118085"/>
                </a:cubicBezTo>
                <a:lnTo>
                  <a:pt x="1245665" y="2316"/>
                </a:lnTo>
                <a:lnTo>
                  <a:pt x="1289657" y="2316"/>
                </a:lnTo>
                <a:lnTo>
                  <a:pt x="1289657" y="118085"/>
                </a:lnTo>
                <a:cubicBezTo>
                  <a:pt x="1289657" y="159760"/>
                  <a:pt x="1259557" y="187544"/>
                  <a:pt x="1213250" y="187544"/>
                </a:cubicBezTo>
                <a:cubicBezTo>
                  <a:pt x="1166943" y="187544"/>
                  <a:pt x="1136843" y="157446"/>
                  <a:pt x="1136843" y="118085"/>
                </a:cubicBezTo>
                <a:lnTo>
                  <a:pt x="1136843" y="2316"/>
                </a:lnTo>
                <a:close/>
                <a:moveTo>
                  <a:pt x="4634" y="2316"/>
                </a:moveTo>
                <a:lnTo>
                  <a:pt x="118087" y="2316"/>
                </a:lnTo>
                <a:lnTo>
                  <a:pt x="118087" y="41677"/>
                </a:lnTo>
                <a:lnTo>
                  <a:pt x="48625" y="41677"/>
                </a:lnTo>
                <a:lnTo>
                  <a:pt x="48625" y="74091"/>
                </a:lnTo>
                <a:lnTo>
                  <a:pt x="104194" y="74091"/>
                </a:lnTo>
                <a:lnTo>
                  <a:pt x="104194" y="113453"/>
                </a:lnTo>
                <a:lnTo>
                  <a:pt x="48625" y="113453"/>
                </a:lnTo>
                <a:lnTo>
                  <a:pt x="48625" y="148182"/>
                </a:lnTo>
                <a:lnTo>
                  <a:pt x="122717" y="148182"/>
                </a:lnTo>
                <a:lnTo>
                  <a:pt x="122717" y="182914"/>
                </a:lnTo>
                <a:lnTo>
                  <a:pt x="4634" y="182914"/>
                </a:lnTo>
                <a:lnTo>
                  <a:pt x="4634" y="2316"/>
                </a:lnTo>
                <a:close/>
                <a:moveTo>
                  <a:pt x="3431357" y="0"/>
                </a:moveTo>
                <a:lnTo>
                  <a:pt x="3475348" y="0"/>
                </a:lnTo>
                <a:lnTo>
                  <a:pt x="3475348" y="182914"/>
                </a:lnTo>
                <a:lnTo>
                  <a:pt x="3433673" y="182914"/>
                </a:lnTo>
                <a:lnTo>
                  <a:pt x="3433673" y="173653"/>
                </a:lnTo>
                <a:lnTo>
                  <a:pt x="3433673" y="166705"/>
                </a:lnTo>
                <a:cubicBezTo>
                  <a:pt x="3433673" y="166705"/>
                  <a:pt x="3422095" y="185228"/>
                  <a:pt x="3396627" y="185228"/>
                </a:cubicBezTo>
                <a:cubicBezTo>
                  <a:pt x="3361896" y="185228"/>
                  <a:pt x="3336427" y="157444"/>
                  <a:pt x="3336427" y="115769"/>
                </a:cubicBezTo>
                <a:cubicBezTo>
                  <a:pt x="3336427" y="76407"/>
                  <a:pt x="3361896" y="48623"/>
                  <a:pt x="3396627" y="48623"/>
                </a:cubicBezTo>
                <a:cubicBezTo>
                  <a:pt x="3422095" y="48623"/>
                  <a:pt x="3431357" y="60200"/>
                  <a:pt x="3431357" y="60200"/>
                </a:cubicBezTo>
                <a:lnTo>
                  <a:pt x="3431357" y="53253"/>
                </a:lnTo>
                <a:lnTo>
                  <a:pt x="3431357" y="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buNone/>
              <a:defRPr/>
            </a:lvl1pPr>
          </a:lstStyle>
          <a:p>
            <a:pPr lvl="0"/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3369454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5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>
        <p:tmplLst>
          <p:tmpl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" grpId="0"/>
      <p:bldP spid="96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4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9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9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3" grpId="0" animBg="1">
        <p:tmplLst>
          <p:tmpl>
            <p:tnLst>
              <p:par>
                <p:cTn presetID="2" presetClass="entr" presetSubtype="4" decel="100000" fill="hold" nodeType="withEffect">
                  <p:stCondLst>
                    <p:cond delay="5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+ Tabel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5" name="- INSTRUCTIES">
            <a:extLst>
              <a:ext uri="{FF2B5EF4-FFF2-40B4-BE49-F238E27FC236}">
                <a16:creationId xmlns:a16="http://schemas.microsoft.com/office/drawing/2014/main" id="{5B4F2162-57FC-4A35-854E-7165A049C8D4}"/>
              </a:ext>
            </a:extLst>
          </p:cNvPr>
          <p:cNvGrpSpPr/>
          <p:nvPr userDrawn="1"/>
        </p:nvGrpSpPr>
        <p:grpSpPr>
          <a:xfrm>
            <a:off x="12378141" y="2"/>
            <a:ext cx="3693113" cy="4255687"/>
            <a:chOff x="-3786164" y="2"/>
            <a:chExt cx="3693113" cy="4255687"/>
          </a:xfrm>
        </p:grpSpPr>
        <p:sp>
          <p:nvSpPr>
            <p:cNvPr id="215" name="Rechthoek 214">
              <a:extLst>
                <a:ext uri="{FF2B5EF4-FFF2-40B4-BE49-F238E27FC236}">
                  <a16:creationId xmlns:a16="http://schemas.microsoft.com/office/drawing/2014/main" id="{DA1F0C60-FD3E-4A53-AD20-B7695B3A8B80}"/>
                </a:ext>
              </a:extLst>
            </p:cNvPr>
            <p:cNvSpPr/>
            <p:nvPr userDrawn="1"/>
          </p:nvSpPr>
          <p:spPr>
            <a:xfrm>
              <a:off x="-3786164" y="3427689"/>
              <a:ext cx="3592800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MEER WETEN?</a:t>
              </a:r>
              <a:b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Ga naar de tab</a:t>
              </a: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'SLIDEBUILDER’ </a:t>
              </a: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en klik</a:t>
              </a:r>
              <a:b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op de knop </a:t>
              </a: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'Support &amp; Inspiratie'</a:t>
              </a:r>
            </a:p>
          </p:txBody>
        </p:sp>
        <p:grpSp>
          <p:nvGrpSpPr>
            <p:cNvPr id="216" name="INSTRUCTIE">
              <a:extLst>
                <a:ext uri="{FF2B5EF4-FFF2-40B4-BE49-F238E27FC236}">
                  <a16:creationId xmlns:a16="http://schemas.microsoft.com/office/drawing/2014/main" id="{5A796CD9-B812-4931-B532-73BC7A8097AF}"/>
                </a:ext>
              </a:extLst>
            </p:cNvPr>
            <p:cNvGrpSpPr/>
            <p:nvPr userDrawn="1"/>
          </p:nvGrpSpPr>
          <p:grpSpPr>
            <a:xfrm>
              <a:off x="-3786164" y="2"/>
              <a:ext cx="3693113" cy="3543653"/>
              <a:chOff x="-3786164" y="2"/>
              <a:chExt cx="3693113" cy="3543653"/>
            </a:xfrm>
          </p:grpSpPr>
          <p:sp>
            <p:nvSpPr>
              <p:cNvPr id="223" name="Rechthoek 222">
                <a:extLst>
                  <a:ext uri="{FF2B5EF4-FFF2-40B4-BE49-F238E27FC236}">
                    <a16:creationId xmlns:a16="http://schemas.microsoft.com/office/drawing/2014/main" id="{7DA19BE0-49E6-46DE-9025-9C24D631F8D4}"/>
                  </a:ext>
                </a:extLst>
              </p:cNvPr>
              <p:cNvSpPr/>
              <p:nvPr userDrawn="1"/>
            </p:nvSpPr>
            <p:spPr>
              <a:xfrm>
                <a:off x="-3786164" y="2"/>
                <a:ext cx="3592800" cy="3427688"/>
              </a:xfrm>
              <a:prstGeom prst="rect">
                <a:avLst/>
              </a:prstGeom>
              <a:solidFill>
                <a:srgbClr val="FFFFFF"/>
              </a:solidFill>
              <a:ln w="6350">
                <a:solidFill>
                  <a:srgbClr val="ECECEC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1400" b="1" cap="all" baseline="0" noProof="0" dirty="0">
                    <a:solidFill>
                      <a:schemeClr val="accent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Tabel invoegen/opmaken</a:t>
                </a:r>
              </a:p>
            </p:txBody>
          </p:sp>
          <p:sp>
            <p:nvSpPr>
              <p:cNvPr id="224" name="Ovaal 223">
                <a:extLst>
                  <a:ext uri="{FF2B5EF4-FFF2-40B4-BE49-F238E27FC236}">
                    <a16:creationId xmlns:a16="http://schemas.microsoft.com/office/drawing/2014/main" id="{69B1791F-8F32-42AF-9199-6DDB70454D99}"/>
                  </a:ext>
                </a:extLst>
              </p:cNvPr>
              <p:cNvSpPr/>
              <p:nvPr userDrawn="1"/>
            </p:nvSpPr>
            <p:spPr>
              <a:xfrm>
                <a:off x="-3603587" y="465324"/>
                <a:ext cx="180000" cy="180000"/>
              </a:xfrm>
              <a:prstGeom prst="ellipse">
                <a:avLst/>
              </a:pr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wrap="none" lIns="0" tIns="0" rIns="0" bIns="0" rtlCol="0" anchor="ctr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1</a:t>
                </a:r>
              </a:p>
            </p:txBody>
          </p:sp>
          <p:sp>
            <p:nvSpPr>
              <p:cNvPr id="225" name="Rechthoek 224">
                <a:extLst>
                  <a:ext uri="{FF2B5EF4-FFF2-40B4-BE49-F238E27FC236}">
                    <a16:creationId xmlns:a16="http://schemas.microsoft.com/office/drawing/2014/main" id="{479853E1-532A-495B-9105-F7CFA910F84B}"/>
                  </a:ext>
                </a:extLst>
              </p:cNvPr>
              <p:cNvSpPr/>
              <p:nvPr userDrawn="1"/>
            </p:nvSpPr>
            <p:spPr>
              <a:xfrm>
                <a:off x="-3319415" y="465324"/>
                <a:ext cx="2944682" cy="65802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Wanneer nodig, verwijder de bestaande tabel d.m.v. de </a:t>
                </a:r>
                <a:r>
                  <a:rPr kumimoji="0" lang="nl-NL" sz="1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‘backspace toets’.</a:t>
                </a:r>
                <a:r>
                  <a:rPr kumimoji="0" lang="nl-NL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Klik op het pictogram om een nieuwe tabel in te voegen</a:t>
                </a:r>
                <a:br>
                  <a:rPr kumimoji="0" lang="nl-NL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kumimoji="0" lang="nl-NL" sz="1200" b="0" i="1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(zie onderstaand voorbeeld)</a:t>
                </a:r>
                <a:r>
                  <a:rPr kumimoji="0" lang="nl-NL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</a:p>
            </p:txBody>
          </p:sp>
          <p:sp>
            <p:nvSpPr>
              <p:cNvPr id="226" name="Ovaal 225">
                <a:extLst>
                  <a:ext uri="{FF2B5EF4-FFF2-40B4-BE49-F238E27FC236}">
                    <a16:creationId xmlns:a16="http://schemas.microsoft.com/office/drawing/2014/main" id="{B5B4A1A5-03C6-4CD9-848F-39FE21A7123B}"/>
                  </a:ext>
                </a:extLst>
              </p:cNvPr>
              <p:cNvSpPr/>
              <p:nvPr userDrawn="1"/>
            </p:nvSpPr>
            <p:spPr>
              <a:xfrm>
                <a:off x="-3603587" y="1729709"/>
                <a:ext cx="180000" cy="180000"/>
              </a:xfrm>
              <a:prstGeom prst="ellipse">
                <a:avLst/>
              </a:pr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wrap="none" lIns="0" tIns="0" rIns="0" bIns="0" rtlCol="0" anchor="ctr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2</a:t>
                </a:r>
              </a:p>
            </p:txBody>
          </p:sp>
          <p:sp>
            <p:nvSpPr>
              <p:cNvPr id="227" name="Rechthoek 226">
                <a:extLst>
                  <a:ext uri="{FF2B5EF4-FFF2-40B4-BE49-F238E27FC236}">
                    <a16:creationId xmlns:a16="http://schemas.microsoft.com/office/drawing/2014/main" id="{9E193ACA-2BB7-49AF-A750-0899EC0AB54C}"/>
                  </a:ext>
                </a:extLst>
              </p:cNvPr>
              <p:cNvSpPr/>
              <p:nvPr userDrawn="1"/>
            </p:nvSpPr>
            <p:spPr>
              <a:xfrm>
                <a:off x="-3319415" y="1729710"/>
                <a:ext cx="2944682" cy="326338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Selecteer het gewenste aantal rijen</a:t>
                </a:r>
                <a:br>
                  <a:rPr kumimoji="0" lang="nl-NL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kumimoji="0" lang="nl-NL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en kolommen en klik op </a:t>
                </a:r>
                <a:r>
                  <a:rPr kumimoji="0" lang="nl-NL" sz="1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‘OK’</a:t>
                </a:r>
                <a:r>
                  <a:rPr kumimoji="0" lang="nl-NL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</a:p>
            </p:txBody>
          </p:sp>
          <p:grpSp>
            <p:nvGrpSpPr>
              <p:cNvPr id="228" name="Groep 227">
                <a:extLst>
                  <a:ext uri="{FF2B5EF4-FFF2-40B4-BE49-F238E27FC236}">
                    <a16:creationId xmlns:a16="http://schemas.microsoft.com/office/drawing/2014/main" id="{70AE2FE0-75E9-4BF8-AFDD-37BCA30D6038}"/>
                  </a:ext>
                </a:extLst>
              </p:cNvPr>
              <p:cNvGrpSpPr/>
              <p:nvPr userDrawn="1"/>
            </p:nvGrpSpPr>
            <p:grpSpPr>
              <a:xfrm>
                <a:off x="-3311319" y="2164285"/>
                <a:ext cx="825500" cy="209550"/>
                <a:chOff x="13504624" y="2482850"/>
                <a:chExt cx="825500" cy="209550"/>
              </a:xfrm>
            </p:grpSpPr>
            <p:sp>
              <p:nvSpPr>
                <p:cNvPr id="243" name="Rechthoek 242">
                  <a:extLst>
                    <a:ext uri="{FF2B5EF4-FFF2-40B4-BE49-F238E27FC236}">
                      <a16:creationId xmlns:a16="http://schemas.microsoft.com/office/drawing/2014/main" id="{D6627376-77E0-4634-BBCD-F07EC349A6B9}"/>
                    </a:ext>
                  </a:extLst>
                </p:cNvPr>
                <p:cNvSpPr/>
                <p:nvPr userDrawn="1"/>
              </p:nvSpPr>
              <p:spPr>
                <a:xfrm>
                  <a:off x="13504624" y="2482850"/>
                  <a:ext cx="825500" cy="209550"/>
                </a:xfrm>
                <a:prstGeom prst="rect">
                  <a:avLst/>
                </a:prstGeom>
                <a:solidFill>
                  <a:srgbClr val="E5F1FB"/>
                </a:solidFill>
                <a:ln w="12700">
                  <a:solidFill>
                    <a:srgbClr val="0B7ED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252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r>
                    <a:rPr lang="nl-NL" sz="900" b="0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OK</a:t>
                  </a:r>
                </a:p>
              </p:txBody>
            </p:sp>
            <p:cxnSp>
              <p:nvCxnSpPr>
                <p:cNvPr id="244" name="Rechte verbindingslijn 243">
                  <a:extLst>
                    <a:ext uri="{FF2B5EF4-FFF2-40B4-BE49-F238E27FC236}">
                      <a16:creationId xmlns:a16="http://schemas.microsoft.com/office/drawing/2014/main" id="{1E8A65D4-0574-4583-A1BD-77323C540858}"/>
                    </a:ext>
                  </a:extLst>
                </p:cNvPr>
                <p:cNvCxnSpPr/>
                <p:nvPr userDrawn="1"/>
              </p:nvCxnSpPr>
              <p:spPr>
                <a:xfrm>
                  <a:off x="14155269" y="2515250"/>
                  <a:ext cx="0" cy="142717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44546A"/>
                  </a:solidFill>
                  <a:prstDash val="solid"/>
                </a:ln>
                <a:effectLst/>
              </p:spPr>
            </p:cxnSp>
            <p:sp>
              <p:nvSpPr>
                <p:cNvPr id="245" name="Gelijkbenige driehoek 244">
                  <a:extLst>
                    <a:ext uri="{FF2B5EF4-FFF2-40B4-BE49-F238E27FC236}">
                      <a16:creationId xmlns:a16="http://schemas.microsoft.com/office/drawing/2014/main" id="{49DFF08D-21C6-456A-B8A3-71E494A3770F}"/>
                    </a:ext>
                  </a:extLst>
                </p:cNvPr>
                <p:cNvSpPr/>
                <p:nvPr userDrawn="1"/>
              </p:nvSpPr>
              <p:spPr>
                <a:xfrm rot="10800000">
                  <a:off x="14196089" y="2566904"/>
                  <a:ext cx="86866" cy="51147"/>
                </a:xfrm>
                <a:prstGeom prst="triangle">
                  <a:avLst/>
                </a:prstGeom>
                <a:solidFill>
                  <a:srgbClr val="0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9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229" name="Ovaal 228">
                <a:extLst>
                  <a:ext uri="{FF2B5EF4-FFF2-40B4-BE49-F238E27FC236}">
                    <a16:creationId xmlns:a16="http://schemas.microsoft.com/office/drawing/2014/main" id="{9D5DFDB1-C768-42A9-8DA2-C39A31244A46}"/>
                  </a:ext>
                </a:extLst>
              </p:cNvPr>
              <p:cNvSpPr/>
              <p:nvPr userDrawn="1"/>
            </p:nvSpPr>
            <p:spPr>
              <a:xfrm>
                <a:off x="-3603587" y="2555608"/>
                <a:ext cx="180000" cy="180000"/>
              </a:xfrm>
              <a:prstGeom prst="ellipse">
                <a:avLst/>
              </a:pr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wrap="none" lIns="0" tIns="0" rIns="0" bIns="0" rtlCol="0" anchor="ctr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3</a:t>
                </a:r>
              </a:p>
            </p:txBody>
          </p:sp>
          <p:sp>
            <p:nvSpPr>
              <p:cNvPr id="230" name="Rechthoek 229">
                <a:extLst>
                  <a:ext uri="{FF2B5EF4-FFF2-40B4-BE49-F238E27FC236}">
                    <a16:creationId xmlns:a16="http://schemas.microsoft.com/office/drawing/2014/main" id="{2A8FC2A8-9A04-4BD2-8BA9-D89559014128}"/>
                  </a:ext>
                </a:extLst>
              </p:cNvPr>
              <p:cNvSpPr/>
              <p:nvPr userDrawn="1"/>
            </p:nvSpPr>
            <p:spPr>
              <a:xfrm>
                <a:off x="-3319415" y="2555609"/>
                <a:ext cx="2944682" cy="81360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Verander de opmaak van de tabel door verschillende onderdelen van de tabel te selecteren en naar de tab </a:t>
                </a:r>
                <a:r>
                  <a:rPr kumimoji="0" lang="nl-NL" sz="1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‘Hulpmiddelen van tabellen - Ontwerpen’ </a:t>
                </a:r>
                <a:r>
                  <a:rPr kumimoji="0" lang="nl-NL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 gaan. </a:t>
                </a:r>
              </a:p>
            </p:txBody>
          </p:sp>
          <p:grpSp>
            <p:nvGrpSpPr>
              <p:cNvPr id="231" name="Tabel icoon">
                <a:extLst>
                  <a:ext uri="{FF2B5EF4-FFF2-40B4-BE49-F238E27FC236}">
                    <a16:creationId xmlns:a16="http://schemas.microsoft.com/office/drawing/2014/main" id="{E6AF0425-C575-4CD2-8707-88069D5FDD62}"/>
                  </a:ext>
                </a:extLst>
              </p:cNvPr>
              <p:cNvGrpSpPr/>
              <p:nvPr userDrawn="1"/>
            </p:nvGrpSpPr>
            <p:grpSpPr>
              <a:xfrm>
                <a:off x="-3308869" y="1240695"/>
                <a:ext cx="338201" cy="305477"/>
                <a:chOff x="6072040" y="3376043"/>
                <a:chExt cx="1227920" cy="1109109"/>
              </a:xfrm>
            </p:grpSpPr>
            <p:sp>
              <p:nvSpPr>
                <p:cNvPr id="235" name="Rechthoek 234">
                  <a:extLst>
                    <a:ext uri="{FF2B5EF4-FFF2-40B4-BE49-F238E27FC236}">
                      <a16:creationId xmlns:a16="http://schemas.microsoft.com/office/drawing/2014/main" id="{E48EA084-2972-49E1-9751-43E7C1A59B5A}"/>
                    </a:ext>
                  </a:extLst>
                </p:cNvPr>
                <p:cNvSpPr/>
                <p:nvPr userDrawn="1"/>
              </p:nvSpPr>
              <p:spPr>
                <a:xfrm>
                  <a:off x="6072040" y="3376043"/>
                  <a:ext cx="1227920" cy="1109109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2400" noProof="0" dirty="0">
                    <a:solidFill>
                      <a:schemeClr val="accent1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36" name="Rechthoek 235">
                  <a:extLst>
                    <a:ext uri="{FF2B5EF4-FFF2-40B4-BE49-F238E27FC236}">
                      <a16:creationId xmlns:a16="http://schemas.microsoft.com/office/drawing/2014/main" id="{3B4EA4DB-D0D9-4BB9-BEEF-96BF04BA30A1}"/>
                    </a:ext>
                  </a:extLst>
                </p:cNvPr>
                <p:cNvSpPr/>
                <p:nvPr userDrawn="1"/>
              </p:nvSpPr>
              <p:spPr>
                <a:xfrm>
                  <a:off x="6090829" y="3393962"/>
                  <a:ext cx="1209131" cy="218971"/>
                </a:xfrm>
                <a:prstGeom prst="rect">
                  <a:avLst/>
                </a:prstGeom>
                <a:solidFill>
                  <a:srgbClr val="6C6C6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2400" noProof="0" dirty="0">
                    <a:solidFill>
                      <a:schemeClr val="accent1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cxnSp>
              <p:nvCxnSpPr>
                <p:cNvPr id="237" name="Rechte verbindingslijn 236">
                  <a:extLst>
                    <a:ext uri="{FF2B5EF4-FFF2-40B4-BE49-F238E27FC236}">
                      <a16:creationId xmlns:a16="http://schemas.microsoft.com/office/drawing/2014/main" id="{427541BB-EF8E-46B8-B8EC-B1DD59D143F2}"/>
                    </a:ext>
                  </a:extLst>
                </p:cNvPr>
                <p:cNvCxnSpPr/>
                <p:nvPr userDrawn="1"/>
              </p:nvCxnSpPr>
              <p:spPr>
                <a:xfrm>
                  <a:off x="6493304" y="3605313"/>
                  <a:ext cx="0" cy="872219"/>
                </a:xfrm>
                <a:prstGeom prst="line">
                  <a:avLst/>
                </a:prstGeom>
                <a:ln w="12700">
                  <a:solidFill>
                    <a:srgbClr val="B5B5B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8" name="Rechte verbindingslijn 237">
                  <a:extLst>
                    <a:ext uri="{FF2B5EF4-FFF2-40B4-BE49-F238E27FC236}">
                      <a16:creationId xmlns:a16="http://schemas.microsoft.com/office/drawing/2014/main" id="{DC72D280-09E9-4D7D-B495-8A1F55DB5549}"/>
                    </a:ext>
                  </a:extLst>
                </p:cNvPr>
                <p:cNvCxnSpPr/>
                <p:nvPr userDrawn="1"/>
              </p:nvCxnSpPr>
              <p:spPr>
                <a:xfrm>
                  <a:off x="6883025" y="3605313"/>
                  <a:ext cx="0" cy="872219"/>
                </a:xfrm>
                <a:prstGeom prst="line">
                  <a:avLst/>
                </a:prstGeom>
                <a:ln w="12700">
                  <a:solidFill>
                    <a:srgbClr val="B5B5B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9" name="Rechte verbindingslijn 238">
                  <a:extLst>
                    <a:ext uri="{FF2B5EF4-FFF2-40B4-BE49-F238E27FC236}">
                      <a16:creationId xmlns:a16="http://schemas.microsoft.com/office/drawing/2014/main" id="{D7A0343B-A071-47B3-A54F-46C32F43B9BF}"/>
                    </a:ext>
                  </a:extLst>
                </p:cNvPr>
                <p:cNvCxnSpPr/>
                <p:nvPr userDrawn="1"/>
              </p:nvCxnSpPr>
              <p:spPr>
                <a:xfrm flipH="1">
                  <a:off x="6090561" y="3827108"/>
                  <a:ext cx="1209399" cy="0"/>
                </a:xfrm>
                <a:prstGeom prst="line">
                  <a:avLst/>
                </a:prstGeom>
                <a:ln w="12700">
                  <a:solidFill>
                    <a:srgbClr val="B5B5B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0" name="Rechte verbindingslijn 239">
                  <a:extLst>
                    <a:ext uri="{FF2B5EF4-FFF2-40B4-BE49-F238E27FC236}">
                      <a16:creationId xmlns:a16="http://schemas.microsoft.com/office/drawing/2014/main" id="{43E50F60-D1CE-4DD3-92ED-C0CE777E434D}"/>
                    </a:ext>
                  </a:extLst>
                </p:cNvPr>
                <p:cNvCxnSpPr/>
                <p:nvPr userDrawn="1"/>
              </p:nvCxnSpPr>
              <p:spPr>
                <a:xfrm flipH="1">
                  <a:off x="6090561" y="4055708"/>
                  <a:ext cx="1209399" cy="0"/>
                </a:xfrm>
                <a:prstGeom prst="line">
                  <a:avLst/>
                </a:prstGeom>
                <a:ln w="12700">
                  <a:solidFill>
                    <a:srgbClr val="B5B5B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1" name="Rechte verbindingslijn 240">
                  <a:extLst>
                    <a:ext uri="{FF2B5EF4-FFF2-40B4-BE49-F238E27FC236}">
                      <a16:creationId xmlns:a16="http://schemas.microsoft.com/office/drawing/2014/main" id="{2F88DE6A-04FA-4C50-B68B-F4AEF6C16189}"/>
                    </a:ext>
                  </a:extLst>
                </p:cNvPr>
                <p:cNvCxnSpPr/>
                <p:nvPr userDrawn="1"/>
              </p:nvCxnSpPr>
              <p:spPr>
                <a:xfrm flipH="1">
                  <a:off x="6090561" y="4276688"/>
                  <a:ext cx="1209399" cy="0"/>
                </a:xfrm>
                <a:prstGeom prst="line">
                  <a:avLst/>
                </a:prstGeom>
                <a:ln w="12700">
                  <a:solidFill>
                    <a:srgbClr val="B5B5B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42" name="Rechthoek 241">
                  <a:extLst>
                    <a:ext uri="{FF2B5EF4-FFF2-40B4-BE49-F238E27FC236}">
                      <a16:creationId xmlns:a16="http://schemas.microsoft.com/office/drawing/2014/main" id="{B2FA7149-7B35-4510-AD76-8ED0D81060D3}"/>
                    </a:ext>
                  </a:extLst>
                </p:cNvPr>
                <p:cNvSpPr/>
                <p:nvPr userDrawn="1"/>
              </p:nvSpPr>
              <p:spPr>
                <a:xfrm>
                  <a:off x="6072040" y="3376043"/>
                  <a:ext cx="1227920" cy="1109109"/>
                </a:xfrm>
                <a:prstGeom prst="rect">
                  <a:avLst/>
                </a:prstGeom>
                <a:noFill/>
                <a:ln w="12700">
                  <a:solidFill>
                    <a:srgbClr val="6C6C6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2400" noProof="0" dirty="0">
                    <a:solidFill>
                      <a:schemeClr val="accent1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232" name="ICOON_info">
                <a:extLst>
                  <a:ext uri="{FF2B5EF4-FFF2-40B4-BE49-F238E27FC236}">
                    <a16:creationId xmlns:a16="http://schemas.microsoft.com/office/drawing/2014/main" id="{D7402B37-24EE-430D-A622-9518DA5FBE64}"/>
                  </a:ext>
                </a:extLst>
              </p:cNvPr>
              <p:cNvGrpSpPr/>
              <p:nvPr userDrawn="1"/>
            </p:nvGrpSpPr>
            <p:grpSpPr>
              <a:xfrm>
                <a:off x="-376736" y="3259970"/>
                <a:ext cx="283685" cy="283685"/>
                <a:chOff x="-510741" y="5913713"/>
                <a:chExt cx="267555" cy="267555"/>
              </a:xfrm>
            </p:grpSpPr>
            <p:sp>
              <p:nvSpPr>
                <p:cNvPr id="233" name="Ovaal 232">
                  <a:extLst>
                    <a:ext uri="{FF2B5EF4-FFF2-40B4-BE49-F238E27FC236}">
                      <a16:creationId xmlns:a16="http://schemas.microsoft.com/office/drawing/2014/main" id="{2D241C1F-8B37-4B90-9FF9-4E81F49B6E56}"/>
                    </a:ext>
                  </a:extLst>
                </p:cNvPr>
                <p:cNvSpPr/>
                <p:nvPr userDrawn="1"/>
              </p:nvSpPr>
              <p:spPr>
                <a:xfrm>
                  <a:off x="-491853" y="5932072"/>
                  <a:ext cx="230835" cy="230835"/>
                </a:xfrm>
                <a:prstGeom prst="ellipse">
                  <a:avLst/>
                </a:prstGeom>
                <a:solidFill>
                  <a:srgbClr val="211F2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1600" cap="all" baseline="0" noProof="0" dirty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34" name="Graphic 163" descr="Informatie">
                  <a:extLst>
                    <a:ext uri="{FF2B5EF4-FFF2-40B4-BE49-F238E27FC236}">
                      <a16:creationId xmlns:a16="http://schemas.microsoft.com/office/drawing/2014/main" id="{338C1095-D918-4FF8-8E28-794A6D3D63C6}"/>
                    </a:ext>
                  </a:extLst>
                </p:cNvPr>
                <p:cNvSpPr/>
                <p:nvPr/>
              </p:nvSpPr>
              <p:spPr>
                <a:xfrm>
                  <a:off x="-510741" y="5913713"/>
                  <a:ext cx="267555" cy="267555"/>
                </a:xfrm>
                <a:custGeom>
                  <a:avLst/>
                  <a:gdLst>
                    <a:gd name="connsiteX0" fmla="*/ 145860 w 291719"/>
                    <a:gd name="connsiteY0" fmla="*/ 0 h 291719"/>
                    <a:gd name="connsiteX1" fmla="*/ 0 w 291719"/>
                    <a:gd name="connsiteY1" fmla="*/ 145860 h 291719"/>
                    <a:gd name="connsiteX2" fmla="*/ 145860 w 291719"/>
                    <a:gd name="connsiteY2" fmla="*/ 291720 h 291719"/>
                    <a:gd name="connsiteX3" fmla="*/ 291720 w 291719"/>
                    <a:gd name="connsiteY3" fmla="*/ 145860 h 291719"/>
                    <a:gd name="connsiteX4" fmla="*/ 145860 w 291719"/>
                    <a:gd name="connsiteY4" fmla="*/ 0 h 291719"/>
                    <a:gd name="connsiteX5" fmla="*/ 138183 w 291719"/>
                    <a:gd name="connsiteY5" fmla="*/ 38384 h 291719"/>
                    <a:gd name="connsiteX6" fmla="*/ 157375 w 291719"/>
                    <a:gd name="connsiteY6" fmla="*/ 57576 h 291719"/>
                    <a:gd name="connsiteX7" fmla="*/ 138183 w 291719"/>
                    <a:gd name="connsiteY7" fmla="*/ 76768 h 291719"/>
                    <a:gd name="connsiteX8" fmla="*/ 118991 w 291719"/>
                    <a:gd name="connsiteY8" fmla="*/ 57576 h 291719"/>
                    <a:gd name="connsiteX9" fmla="*/ 138183 w 291719"/>
                    <a:gd name="connsiteY9" fmla="*/ 38384 h 291719"/>
                    <a:gd name="connsiteX10" fmla="*/ 184244 w 291719"/>
                    <a:gd name="connsiteY10" fmla="*/ 253336 h 291719"/>
                    <a:gd name="connsiteX11" fmla="*/ 107476 w 291719"/>
                    <a:gd name="connsiteY11" fmla="*/ 253336 h 291719"/>
                    <a:gd name="connsiteX12" fmla="*/ 107476 w 291719"/>
                    <a:gd name="connsiteY12" fmla="*/ 230305 h 291719"/>
                    <a:gd name="connsiteX13" fmla="*/ 134345 w 291719"/>
                    <a:gd name="connsiteY13" fmla="*/ 230305 h 291719"/>
                    <a:gd name="connsiteX14" fmla="*/ 134345 w 291719"/>
                    <a:gd name="connsiteY14" fmla="*/ 115153 h 291719"/>
                    <a:gd name="connsiteX15" fmla="*/ 111314 w 291719"/>
                    <a:gd name="connsiteY15" fmla="*/ 115153 h 291719"/>
                    <a:gd name="connsiteX16" fmla="*/ 111314 w 291719"/>
                    <a:gd name="connsiteY16" fmla="*/ 92122 h 291719"/>
                    <a:gd name="connsiteX17" fmla="*/ 157375 w 291719"/>
                    <a:gd name="connsiteY17" fmla="*/ 92122 h 291719"/>
                    <a:gd name="connsiteX18" fmla="*/ 157375 w 291719"/>
                    <a:gd name="connsiteY18" fmla="*/ 115153 h 291719"/>
                    <a:gd name="connsiteX19" fmla="*/ 157375 w 291719"/>
                    <a:gd name="connsiteY19" fmla="*/ 230305 h 291719"/>
                    <a:gd name="connsiteX20" fmla="*/ 184244 w 291719"/>
                    <a:gd name="connsiteY20" fmla="*/ 230305 h 291719"/>
                    <a:gd name="connsiteX21" fmla="*/ 184244 w 291719"/>
                    <a:gd name="connsiteY21" fmla="*/ 253336 h 2917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291719" h="291719">
                      <a:moveTo>
                        <a:pt x="145860" y="0"/>
                      </a:moveTo>
                      <a:cubicBezTo>
                        <a:pt x="65253" y="0"/>
                        <a:pt x="0" y="65253"/>
                        <a:pt x="0" y="145860"/>
                      </a:cubicBezTo>
                      <a:cubicBezTo>
                        <a:pt x="0" y="226467"/>
                        <a:pt x="65253" y="291720"/>
                        <a:pt x="145860" y="291720"/>
                      </a:cubicBezTo>
                      <a:cubicBezTo>
                        <a:pt x="226467" y="291720"/>
                        <a:pt x="291720" y="226467"/>
                        <a:pt x="291720" y="145860"/>
                      </a:cubicBezTo>
                      <a:cubicBezTo>
                        <a:pt x="291720" y="65253"/>
                        <a:pt x="226467" y="0"/>
                        <a:pt x="145860" y="0"/>
                      </a:cubicBezTo>
                      <a:close/>
                      <a:moveTo>
                        <a:pt x="138183" y="38384"/>
                      </a:moveTo>
                      <a:cubicBezTo>
                        <a:pt x="148931" y="38384"/>
                        <a:pt x="157375" y="46829"/>
                        <a:pt x="157375" y="57576"/>
                      </a:cubicBezTo>
                      <a:cubicBezTo>
                        <a:pt x="157375" y="68324"/>
                        <a:pt x="148931" y="76768"/>
                        <a:pt x="138183" y="76768"/>
                      </a:cubicBezTo>
                      <a:cubicBezTo>
                        <a:pt x="127435" y="76768"/>
                        <a:pt x="118991" y="68324"/>
                        <a:pt x="118991" y="57576"/>
                      </a:cubicBezTo>
                      <a:cubicBezTo>
                        <a:pt x="118991" y="46829"/>
                        <a:pt x="127435" y="38384"/>
                        <a:pt x="138183" y="38384"/>
                      </a:cubicBezTo>
                      <a:close/>
                      <a:moveTo>
                        <a:pt x="184244" y="253336"/>
                      </a:moveTo>
                      <a:lnTo>
                        <a:pt x="107476" y="253336"/>
                      </a:lnTo>
                      <a:lnTo>
                        <a:pt x="107476" y="230305"/>
                      </a:lnTo>
                      <a:lnTo>
                        <a:pt x="134345" y="230305"/>
                      </a:lnTo>
                      <a:lnTo>
                        <a:pt x="134345" y="115153"/>
                      </a:lnTo>
                      <a:lnTo>
                        <a:pt x="111314" y="115153"/>
                      </a:lnTo>
                      <a:lnTo>
                        <a:pt x="111314" y="92122"/>
                      </a:lnTo>
                      <a:lnTo>
                        <a:pt x="157375" y="92122"/>
                      </a:lnTo>
                      <a:lnTo>
                        <a:pt x="157375" y="115153"/>
                      </a:lnTo>
                      <a:lnTo>
                        <a:pt x="157375" y="230305"/>
                      </a:lnTo>
                      <a:lnTo>
                        <a:pt x="184244" y="230305"/>
                      </a:lnTo>
                      <a:lnTo>
                        <a:pt x="184244" y="253336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 w="3770" cap="flat">
                  <a:noFill/>
                  <a:prstDash val="solid"/>
                  <a:miter/>
                </a:ln>
              </p:spPr>
              <p:txBody>
                <a:bodyPr rtlCol="0" anchor="ctr">
                  <a:noAutofit/>
                </a:bodyPr>
                <a:lstStyle/>
                <a:p>
                  <a:endParaRPr lang="nl-NL" sz="200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  <p:grpSp>
          <p:nvGrpSpPr>
            <p:cNvPr id="217" name="Groep 216">
              <a:extLst>
                <a:ext uri="{FF2B5EF4-FFF2-40B4-BE49-F238E27FC236}">
                  <a16:creationId xmlns:a16="http://schemas.microsoft.com/office/drawing/2014/main" id="{8EB4F155-6FE5-480B-A63C-6BFE725E1152}"/>
                </a:ext>
              </a:extLst>
            </p:cNvPr>
            <p:cNvGrpSpPr/>
            <p:nvPr userDrawn="1"/>
          </p:nvGrpSpPr>
          <p:grpSpPr>
            <a:xfrm>
              <a:off x="-938434" y="3565066"/>
              <a:ext cx="627798" cy="576693"/>
              <a:chOff x="-938434" y="4570310"/>
              <a:chExt cx="627798" cy="576693"/>
            </a:xfrm>
          </p:grpSpPr>
          <p:grpSp>
            <p:nvGrpSpPr>
              <p:cNvPr id="218" name="Inspireren">
                <a:extLst>
                  <a:ext uri="{FF2B5EF4-FFF2-40B4-BE49-F238E27FC236}">
                    <a16:creationId xmlns:a16="http://schemas.microsoft.com/office/drawing/2014/main" id="{2CE17AED-FE1C-4B6D-911A-25211CC4EBF4}"/>
                  </a:ext>
                </a:extLst>
              </p:cNvPr>
              <p:cNvGrpSpPr>
                <a:grpSpLocks noChangeAspect="1"/>
              </p:cNvGrpSpPr>
              <p:nvPr userDrawn="1"/>
            </p:nvGrpSpPr>
            <p:grpSpPr bwMode="auto">
              <a:xfrm>
                <a:off x="-716116" y="4570310"/>
                <a:ext cx="169778" cy="242385"/>
                <a:chOff x="4768" y="2783"/>
                <a:chExt cx="788" cy="1125"/>
              </a:xfrm>
              <a:gradFill>
                <a:gsLst>
                  <a:gs pos="0">
                    <a:srgbClr val="9D9FA1"/>
                  </a:gs>
                  <a:gs pos="70000">
                    <a:srgbClr val="211F26"/>
                  </a:gs>
                </a:gsLst>
                <a:lin ang="2700000" scaled="0"/>
              </a:gradFill>
            </p:grpSpPr>
            <p:sp>
              <p:nvSpPr>
                <p:cNvPr id="220" name="Freeform 12">
                  <a:extLst>
                    <a:ext uri="{FF2B5EF4-FFF2-40B4-BE49-F238E27FC236}">
                      <a16:creationId xmlns:a16="http://schemas.microsoft.com/office/drawing/2014/main" id="{38CA57B6-3882-428E-B410-9B26A7724E4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01" y="3186"/>
                  <a:ext cx="319" cy="288"/>
                </a:xfrm>
                <a:custGeom>
                  <a:avLst/>
                  <a:gdLst>
                    <a:gd name="T0" fmla="*/ 220 w 319"/>
                    <a:gd name="T1" fmla="*/ 288 h 288"/>
                    <a:gd name="T2" fmla="*/ 107 w 319"/>
                    <a:gd name="T3" fmla="*/ 288 h 288"/>
                    <a:gd name="T4" fmla="*/ 0 w 319"/>
                    <a:gd name="T5" fmla="*/ 0 h 288"/>
                    <a:gd name="T6" fmla="*/ 319 w 319"/>
                    <a:gd name="T7" fmla="*/ 0 h 288"/>
                    <a:gd name="T8" fmla="*/ 220 w 319"/>
                    <a:gd name="T9" fmla="*/ 288 h 2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9" h="288">
                      <a:moveTo>
                        <a:pt x="220" y="288"/>
                      </a:moveTo>
                      <a:lnTo>
                        <a:pt x="107" y="288"/>
                      </a:lnTo>
                      <a:lnTo>
                        <a:pt x="0" y="0"/>
                      </a:lnTo>
                      <a:lnTo>
                        <a:pt x="319" y="0"/>
                      </a:lnTo>
                      <a:lnTo>
                        <a:pt x="220" y="288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221" name="Freeform 13">
                  <a:extLst>
                    <a:ext uri="{FF2B5EF4-FFF2-40B4-BE49-F238E27FC236}">
                      <a16:creationId xmlns:a16="http://schemas.microsoft.com/office/drawing/2014/main" id="{5557EC6C-3A18-4566-A7D7-C2097847D25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22" y="3796"/>
                  <a:ext cx="282" cy="112"/>
                </a:xfrm>
                <a:custGeom>
                  <a:avLst/>
                  <a:gdLst>
                    <a:gd name="T0" fmla="*/ 229 w 251"/>
                    <a:gd name="T1" fmla="*/ 70 h 100"/>
                    <a:gd name="T2" fmla="*/ 229 w 251"/>
                    <a:gd name="T3" fmla="*/ 69 h 100"/>
                    <a:gd name="T4" fmla="*/ 251 w 251"/>
                    <a:gd name="T5" fmla="*/ 0 h 100"/>
                    <a:gd name="T6" fmla="*/ 0 w 251"/>
                    <a:gd name="T7" fmla="*/ 0 h 100"/>
                    <a:gd name="T8" fmla="*/ 22 w 251"/>
                    <a:gd name="T9" fmla="*/ 69 h 100"/>
                    <a:gd name="T10" fmla="*/ 63 w 251"/>
                    <a:gd name="T11" fmla="*/ 100 h 100"/>
                    <a:gd name="T12" fmla="*/ 188 w 251"/>
                    <a:gd name="T13" fmla="*/ 100 h 100"/>
                    <a:gd name="T14" fmla="*/ 229 w 251"/>
                    <a:gd name="T15" fmla="*/ 71 h 100"/>
                    <a:gd name="T16" fmla="*/ 229 w 251"/>
                    <a:gd name="T17" fmla="*/ 71 h 100"/>
                    <a:gd name="T18" fmla="*/ 229 w 251"/>
                    <a:gd name="T19" fmla="*/ 7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51" h="100">
                      <a:moveTo>
                        <a:pt x="229" y="70"/>
                      </a:moveTo>
                      <a:cubicBezTo>
                        <a:pt x="229" y="70"/>
                        <a:pt x="229" y="69"/>
                        <a:pt x="229" y="69"/>
                      </a:cubicBezTo>
                      <a:cubicBezTo>
                        <a:pt x="251" y="0"/>
                        <a:pt x="251" y="0"/>
                        <a:pt x="25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2" y="69"/>
                        <a:pt x="22" y="69"/>
                        <a:pt x="22" y="69"/>
                      </a:cubicBezTo>
                      <a:cubicBezTo>
                        <a:pt x="27" y="87"/>
                        <a:pt x="44" y="100"/>
                        <a:pt x="63" y="100"/>
                      </a:cubicBezTo>
                      <a:cubicBezTo>
                        <a:pt x="188" y="100"/>
                        <a:pt x="188" y="100"/>
                        <a:pt x="188" y="100"/>
                      </a:cubicBezTo>
                      <a:cubicBezTo>
                        <a:pt x="207" y="100"/>
                        <a:pt x="223" y="88"/>
                        <a:pt x="229" y="71"/>
                      </a:cubicBezTo>
                      <a:cubicBezTo>
                        <a:pt x="229" y="71"/>
                        <a:pt x="229" y="71"/>
                        <a:pt x="229" y="71"/>
                      </a:cubicBezTo>
                      <a:lnTo>
                        <a:pt x="229" y="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222" name="Freeform 14">
                  <a:extLst>
                    <a:ext uri="{FF2B5EF4-FFF2-40B4-BE49-F238E27FC236}">
                      <a16:creationId xmlns:a16="http://schemas.microsoft.com/office/drawing/2014/main" id="{DD6AE1E7-FCAD-4BBB-8A35-44954BE8288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768" y="2783"/>
                  <a:ext cx="788" cy="966"/>
                </a:xfrm>
                <a:custGeom>
                  <a:avLst/>
                  <a:gdLst>
                    <a:gd name="T0" fmla="*/ 351 w 702"/>
                    <a:gd name="T1" fmla="*/ 0 h 860"/>
                    <a:gd name="T2" fmla="*/ 0 w 702"/>
                    <a:gd name="T3" fmla="*/ 351 h 860"/>
                    <a:gd name="T4" fmla="*/ 134 w 702"/>
                    <a:gd name="T5" fmla="*/ 627 h 860"/>
                    <a:gd name="T6" fmla="*/ 165 w 702"/>
                    <a:gd name="T7" fmla="*/ 718 h 860"/>
                    <a:gd name="T8" fmla="*/ 266 w 702"/>
                    <a:gd name="T9" fmla="*/ 718 h 860"/>
                    <a:gd name="T10" fmla="*/ 266 w 702"/>
                    <a:gd name="T11" fmla="*/ 718 h 860"/>
                    <a:gd name="T12" fmla="*/ 434 w 702"/>
                    <a:gd name="T13" fmla="*/ 718 h 860"/>
                    <a:gd name="T14" fmla="*/ 419 w 702"/>
                    <a:gd name="T15" fmla="*/ 760 h 860"/>
                    <a:gd name="T16" fmla="*/ 284 w 702"/>
                    <a:gd name="T17" fmla="*/ 760 h 860"/>
                    <a:gd name="T18" fmla="*/ 284 w 702"/>
                    <a:gd name="T19" fmla="*/ 760 h 860"/>
                    <a:gd name="T20" fmla="*/ 179 w 702"/>
                    <a:gd name="T21" fmla="*/ 760 h 860"/>
                    <a:gd name="T22" fmla="*/ 212 w 702"/>
                    <a:gd name="T23" fmla="*/ 860 h 860"/>
                    <a:gd name="T24" fmla="*/ 212 w 702"/>
                    <a:gd name="T25" fmla="*/ 860 h 860"/>
                    <a:gd name="T26" fmla="*/ 216 w 702"/>
                    <a:gd name="T27" fmla="*/ 860 h 860"/>
                    <a:gd name="T28" fmla="*/ 488 w 702"/>
                    <a:gd name="T29" fmla="*/ 860 h 860"/>
                    <a:gd name="T30" fmla="*/ 491 w 702"/>
                    <a:gd name="T31" fmla="*/ 860 h 860"/>
                    <a:gd name="T32" fmla="*/ 570 w 702"/>
                    <a:gd name="T33" fmla="*/ 625 h 860"/>
                    <a:gd name="T34" fmla="*/ 702 w 702"/>
                    <a:gd name="T35" fmla="*/ 351 h 860"/>
                    <a:gd name="T36" fmla="*/ 351 w 702"/>
                    <a:gd name="T37" fmla="*/ 0 h 860"/>
                    <a:gd name="T38" fmla="*/ 587 w 702"/>
                    <a:gd name="T39" fmla="*/ 438 h 860"/>
                    <a:gd name="T40" fmla="*/ 485 w 702"/>
                    <a:gd name="T41" fmla="*/ 563 h 860"/>
                    <a:gd name="T42" fmla="*/ 454 w 702"/>
                    <a:gd name="T43" fmla="*/ 658 h 860"/>
                    <a:gd name="T44" fmla="*/ 250 w 702"/>
                    <a:gd name="T45" fmla="*/ 658 h 860"/>
                    <a:gd name="T46" fmla="*/ 219 w 702"/>
                    <a:gd name="T47" fmla="*/ 565 h 860"/>
                    <a:gd name="T48" fmla="*/ 115 w 702"/>
                    <a:gd name="T49" fmla="*/ 439 h 860"/>
                    <a:gd name="T50" fmla="*/ 99 w 702"/>
                    <a:gd name="T51" fmla="*/ 351 h 860"/>
                    <a:gd name="T52" fmla="*/ 351 w 702"/>
                    <a:gd name="T53" fmla="*/ 99 h 860"/>
                    <a:gd name="T54" fmla="*/ 603 w 702"/>
                    <a:gd name="T55" fmla="*/ 351 h 860"/>
                    <a:gd name="T56" fmla="*/ 587 w 702"/>
                    <a:gd name="T57" fmla="*/ 438 h 8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702" h="860">
                      <a:moveTo>
                        <a:pt x="351" y="0"/>
                      </a:moveTo>
                      <a:cubicBezTo>
                        <a:pt x="157" y="0"/>
                        <a:pt x="0" y="157"/>
                        <a:pt x="0" y="351"/>
                      </a:cubicBezTo>
                      <a:cubicBezTo>
                        <a:pt x="0" y="463"/>
                        <a:pt x="52" y="562"/>
                        <a:pt x="134" y="627"/>
                      </a:cubicBezTo>
                      <a:cubicBezTo>
                        <a:pt x="165" y="718"/>
                        <a:pt x="165" y="718"/>
                        <a:pt x="165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434" y="718"/>
                        <a:pt x="434" y="718"/>
                        <a:pt x="434" y="718"/>
                      </a:cubicBezTo>
                      <a:cubicBezTo>
                        <a:pt x="419" y="760"/>
                        <a:pt x="419" y="760"/>
                        <a:pt x="419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179" y="760"/>
                        <a:pt x="179" y="760"/>
                        <a:pt x="179" y="7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6" y="860"/>
                        <a:pt x="216" y="860"/>
                        <a:pt x="216" y="860"/>
                      </a:cubicBezTo>
                      <a:cubicBezTo>
                        <a:pt x="488" y="860"/>
                        <a:pt x="488" y="860"/>
                        <a:pt x="488" y="860"/>
                      </a:cubicBezTo>
                      <a:cubicBezTo>
                        <a:pt x="491" y="860"/>
                        <a:pt x="491" y="860"/>
                        <a:pt x="491" y="860"/>
                      </a:cubicBezTo>
                      <a:cubicBezTo>
                        <a:pt x="570" y="625"/>
                        <a:pt x="570" y="625"/>
                        <a:pt x="570" y="625"/>
                      </a:cubicBezTo>
                      <a:cubicBezTo>
                        <a:pt x="651" y="560"/>
                        <a:pt x="702" y="461"/>
                        <a:pt x="702" y="351"/>
                      </a:cubicBezTo>
                      <a:cubicBezTo>
                        <a:pt x="702" y="157"/>
                        <a:pt x="545" y="0"/>
                        <a:pt x="351" y="0"/>
                      </a:cubicBezTo>
                      <a:close/>
                      <a:moveTo>
                        <a:pt x="587" y="438"/>
                      </a:moveTo>
                      <a:cubicBezTo>
                        <a:pt x="568" y="490"/>
                        <a:pt x="531" y="534"/>
                        <a:pt x="485" y="563"/>
                      </a:cubicBezTo>
                      <a:cubicBezTo>
                        <a:pt x="454" y="658"/>
                        <a:pt x="454" y="658"/>
                        <a:pt x="454" y="658"/>
                      </a:cubicBezTo>
                      <a:cubicBezTo>
                        <a:pt x="250" y="658"/>
                        <a:pt x="250" y="658"/>
                        <a:pt x="250" y="658"/>
                      </a:cubicBezTo>
                      <a:cubicBezTo>
                        <a:pt x="219" y="565"/>
                        <a:pt x="219" y="565"/>
                        <a:pt x="219" y="565"/>
                      </a:cubicBezTo>
                      <a:cubicBezTo>
                        <a:pt x="172" y="536"/>
                        <a:pt x="135" y="491"/>
                        <a:pt x="115" y="439"/>
                      </a:cubicBezTo>
                      <a:cubicBezTo>
                        <a:pt x="105" y="411"/>
                        <a:pt x="99" y="382"/>
                        <a:pt x="99" y="351"/>
                      </a:cubicBezTo>
                      <a:cubicBezTo>
                        <a:pt x="99" y="212"/>
                        <a:pt x="212" y="99"/>
                        <a:pt x="351" y="99"/>
                      </a:cubicBezTo>
                      <a:cubicBezTo>
                        <a:pt x="490" y="99"/>
                        <a:pt x="603" y="212"/>
                        <a:pt x="603" y="351"/>
                      </a:cubicBezTo>
                      <a:cubicBezTo>
                        <a:pt x="603" y="381"/>
                        <a:pt x="597" y="411"/>
                        <a:pt x="587" y="43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</p:grpSp>
          <p:sp>
            <p:nvSpPr>
              <p:cNvPr id="219" name="Tekstvak 218">
                <a:extLst>
                  <a:ext uri="{FF2B5EF4-FFF2-40B4-BE49-F238E27FC236}">
                    <a16:creationId xmlns:a16="http://schemas.microsoft.com/office/drawing/2014/main" id="{91E747A5-FADF-496C-95FB-7A60CE7A9873}"/>
                  </a:ext>
                </a:extLst>
              </p:cNvPr>
              <p:cNvSpPr txBox="1"/>
              <p:nvPr userDrawn="1"/>
            </p:nvSpPr>
            <p:spPr>
              <a:xfrm>
                <a:off x="-938434" y="4824764"/>
                <a:ext cx="627798" cy="322239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Support &amp;</a:t>
                </a:r>
                <a:b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</a:b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Inspiratie</a:t>
                </a:r>
              </a:p>
            </p:txBody>
          </p:sp>
        </p:grpSp>
      </p:grpSp>
      <p:grpSp>
        <p:nvGrpSpPr>
          <p:cNvPr id="81" name="- INSTRUCTIES">
            <a:extLst>
              <a:ext uri="{FF2B5EF4-FFF2-40B4-BE49-F238E27FC236}">
                <a16:creationId xmlns:a16="http://schemas.microsoft.com/office/drawing/2014/main" id="{4498E543-396C-4569-8C2E-448E9E6DD5CC}"/>
              </a:ext>
            </a:extLst>
          </p:cNvPr>
          <p:cNvGrpSpPr/>
          <p:nvPr userDrawn="1"/>
        </p:nvGrpSpPr>
        <p:grpSpPr>
          <a:xfrm>
            <a:off x="-3786437" y="-1"/>
            <a:ext cx="3693386" cy="5952132"/>
            <a:chOff x="-3786437" y="-1"/>
            <a:chExt cx="3693386" cy="5952132"/>
          </a:xfrm>
        </p:grpSpPr>
        <p:sp>
          <p:nvSpPr>
            <p:cNvPr id="82" name="Rechthoek 81">
              <a:extLst>
                <a:ext uri="{FF2B5EF4-FFF2-40B4-BE49-F238E27FC236}">
                  <a16:creationId xmlns:a16="http://schemas.microsoft.com/office/drawing/2014/main" id="{8AC09E71-3B64-45A3-86D8-370CB5D6A4E3}"/>
                </a:ext>
              </a:extLst>
            </p:cNvPr>
            <p:cNvSpPr/>
            <p:nvPr userDrawn="1"/>
          </p:nvSpPr>
          <p:spPr>
            <a:xfrm>
              <a:off x="-3786165" y="-1"/>
              <a:ext cx="3593091" cy="5124131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Tekst niveaus kiezen</a:t>
              </a:r>
            </a:p>
          </p:txBody>
        </p:sp>
        <p:sp>
          <p:nvSpPr>
            <p:cNvPr id="83" name="Ovaal 82">
              <a:extLst>
                <a:ext uri="{FF2B5EF4-FFF2-40B4-BE49-F238E27FC236}">
                  <a16:creationId xmlns:a16="http://schemas.microsoft.com/office/drawing/2014/main" id="{F41AD0CE-9707-457D-921C-2585E8518333}"/>
                </a:ext>
              </a:extLst>
            </p:cNvPr>
            <p:cNvSpPr/>
            <p:nvPr userDrawn="1"/>
          </p:nvSpPr>
          <p:spPr>
            <a:xfrm>
              <a:off x="-3604183" y="183748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84" name="Rechthoek 83">
              <a:extLst>
                <a:ext uri="{FF2B5EF4-FFF2-40B4-BE49-F238E27FC236}">
                  <a16:creationId xmlns:a16="http://schemas.microsoft.com/office/drawing/2014/main" id="{273497BF-75A0-4D93-84E2-97D237B000E8}"/>
                </a:ext>
              </a:extLst>
            </p:cNvPr>
            <p:cNvSpPr/>
            <p:nvPr userDrawn="1"/>
          </p:nvSpPr>
          <p:spPr>
            <a:xfrm>
              <a:off x="-3319415" y="183748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9875" marR="0" lvl="0" indent="-269875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1"/>
                </a:buClr>
                <a:buSzTx/>
                <a:buFont typeface="Calibri" panose="020F0502020204030204" pitchFamily="34" charset="0"/>
                <a:buChar char="›"/>
                <a:tabLst/>
                <a:defRPr/>
              </a:pP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Bullet</a:t>
              </a:r>
              <a:endParaRPr kumimoji="0" lang="nl-NL" sz="1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Calibri" panose="020F0502020204030204" pitchFamily="34" charset="0"/>
              </a:endParaRPr>
            </a:p>
          </p:txBody>
        </p:sp>
        <p:sp>
          <p:nvSpPr>
            <p:cNvPr id="85" name="Ovaal 84">
              <a:extLst>
                <a:ext uri="{FF2B5EF4-FFF2-40B4-BE49-F238E27FC236}">
                  <a16:creationId xmlns:a16="http://schemas.microsoft.com/office/drawing/2014/main" id="{27A6F57A-6365-42C9-8B04-5C28189F1909}"/>
                </a:ext>
              </a:extLst>
            </p:cNvPr>
            <p:cNvSpPr/>
            <p:nvPr userDrawn="1"/>
          </p:nvSpPr>
          <p:spPr>
            <a:xfrm>
              <a:off x="-3604183" y="219682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86" name="Rechthoek 85">
              <a:extLst>
                <a:ext uri="{FF2B5EF4-FFF2-40B4-BE49-F238E27FC236}">
                  <a16:creationId xmlns:a16="http://schemas.microsoft.com/office/drawing/2014/main" id="{497702FC-2589-4BB7-BB34-36FBB3C7D67C}"/>
                </a:ext>
              </a:extLst>
            </p:cNvPr>
            <p:cNvSpPr/>
            <p:nvPr userDrawn="1"/>
          </p:nvSpPr>
          <p:spPr>
            <a:xfrm>
              <a:off x="-3604183" y="1196113"/>
              <a:ext cx="3229047" cy="459227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Gebruik onder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‘Start’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de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lijstniveau-knoppen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om een tekst niveau te kiezen. 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Kies uit:</a:t>
              </a:r>
            </a:p>
          </p:txBody>
        </p:sp>
        <p:sp>
          <p:nvSpPr>
            <p:cNvPr id="87" name="Rechthoek 86">
              <a:extLst>
                <a:ext uri="{FF2B5EF4-FFF2-40B4-BE49-F238E27FC236}">
                  <a16:creationId xmlns:a16="http://schemas.microsoft.com/office/drawing/2014/main" id="{DAF78293-E465-4E9C-81BA-66F07E393FF2}"/>
                </a:ext>
              </a:extLst>
            </p:cNvPr>
            <p:cNvSpPr/>
            <p:nvPr userDrawn="1"/>
          </p:nvSpPr>
          <p:spPr>
            <a:xfrm>
              <a:off x="-3319415" y="219682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539750" marR="0" lvl="0" indent="-269875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1"/>
                </a:buClr>
                <a:buSzTx/>
                <a:buFont typeface="Calibri" panose="020F0502020204030204" pitchFamily="34" charset="0"/>
                <a:buChar char="›"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Sub-</a:t>
              </a: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bullet</a:t>
              </a:r>
              <a:endParaRPr kumimoji="0" lang="nl-NL" sz="1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Calibri" panose="020F0502020204030204" pitchFamily="34" charset="0"/>
              </a:endParaRPr>
            </a:p>
          </p:txBody>
        </p:sp>
        <p:sp>
          <p:nvSpPr>
            <p:cNvPr id="88" name="Ovaal 87">
              <a:extLst>
                <a:ext uri="{FF2B5EF4-FFF2-40B4-BE49-F238E27FC236}">
                  <a16:creationId xmlns:a16="http://schemas.microsoft.com/office/drawing/2014/main" id="{33B87138-386E-4AC6-912E-831E7D23C12E}"/>
                </a:ext>
              </a:extLst>
            </p:cNvPr>
            <p:cNvSpPr/>
            <p:nvPr userDrawn="1"/>
          </p:nvSpPr>
          <p:spPr>
            <a:xfrm>
              <a:off x="-3604183" y="255617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89" name="Rechthoek 88">
              <a:extLst>
                <a:ext uri="{FF2B5EF4-FFF2-40B4-BE49-F238E27FC236}">
                  <a16:creationId xmlns:a16="http://schemas.microsoft.com/office/drawing/2014/main" id="{3B9270FF-1FD5-4583-A23F-478FEF9A5B84}"/>
                </a:ext>
              </a:extLst>
            </p:cNvPr>
            <p:cNvSpPr/>
            <p:nvPr userDrawn="1"/>
          </p:nvSpPr>
          <p:spPr>
            <a:xfrm>
              <a:off x="-3319415" y="255617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Calibri" panose="020F0502020204030204" pitchFamily="34" charset="0"/>
                <a:buNone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Platte tekst</a:t>
              </a:r>
            </a:p>
          </p:txBody>
        </p:sp>
        <p:sp>
          <p:nvSpPr>
            <p:cNvPr id="90" name="Ovaal 89">
              <a:extLst>
                <a:ext uri="{FF2B5EF4-FFF2-40B4-BE49-F238E27FC236}">
                  <a16:creationId xmlns:a16="http://schemas.microsoft.com/office/drawing/2014/main" id="{95B875D2-FA4B-4467-8D2D-3B36D800FAFA}"/>
                </a:ext>
              </a:extLst>
            </p:cNvPr>
            <p:cNvSpPr/>
            <p:nvPr userDrawn="1"/>
          </p:nvSpPr>
          <p:spPr>
            <a:xfrm>
              <a:off x="-3604183" y="291551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91" name="Rechthoek 90">
              <a:extLst>
                <a:ext uri="{FF2B5EF4-FFF2-40B4-BE49-F238E27FC236}">
                  <a16:creationId xmlns:a16="http://schemas.microsoft.com/office/drawing/2014/main" id="{4BF90CB7-39EC-4016-8349-A68164CCF8D2}"/>
                </a:ext>
              </a:extLst>
            </p:cNvPr>
            <p:cNvSpPr/>
            <p:nvPr userDrawn="1"/>
          </p:nvSpPr>
          <p:spPr>
            <a:xfrm>
              <a:off x="-3319415" y="291551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34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Titel / Quote</a:t>
              </a:r>
            </a:p>
          </p:txBody>
        </p:sp>
        <p:sp>
          <p:nvSpPr>
            <p:cNvPr id="92" name="Ovaal 91">
              <a:extLst>
                <a:ext uri="{FF2B5EF4-FFF2-40B4-BE49-F238E27FC236}">
                  <a16:creationId xmlns:a16="http://schemas.microsoft.com/office/drawing/2014/main" id="{0D9CA3F4-30D1-4810-8AC3-8E2D94D5FC71}"/>
                </a:ext>
              </a:extLst>
            </p:cNvPr>
            <p:cNvSpPr/>
            <p:nvPr userDrawn="1"/>
          </p:nvSpPr>
          <p:spPr>
            <a:xfrm>
              <a:off x="-3604183" y="327486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93" name="Rechthoek 92">
              <a:extLst>
                <a:ext uri="{FF2B5EF4-FFF2-40B4-BE49-F238E27FC236}">
                  <a16:creationId xmlns:a16="http://schemas.microsoft.com/office/drawing/2014/main" id="{E87BFF03-B57A-44A0-8E4C-AB766082031A}"/>
                </a:ext>
              </a:extLst>
            </p:cNvPr>
            <p:cNvSpPr/>
            <p:nvPr userDrawn="1"/>
          </p:nvSpPr>
          <p:spPr>
            <a:xfrm>
              <a:off x="-3319415" y="327486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8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Subtitel</a:t>
              </a:r>
            </a:p>
          </p:txBody>
        </p:sp>
        <p:sp>
          <p:nvSpPr>
            <p:cNvPr id="94" name="Ovaal 93">
              <a:extLst>
                <a:ext uri="{FF2B5EF4-FFF2-40B4-BE49-F238E27FC236}">
                  <a16:creationId xmlns:a16="http://schemas.microsoft.com/office/drawing/2014/main" id="{E73CC7DE-A402-4DAE-947C-7ECA2A9AA5EF}"/>
                </a:ext>
              </a:extLst>
            </p:cNvPr>
            <p:cNvSpPr/>
            <p:nvPr userDrawn="1"/>
          </p:nvSpPr>
          <p:spPr>
            <a:xfrm>
              <a:off x="-3604183" y="363420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6</a:t>
              </a:r>
            </a:p>
          </p:txBody>
        </p:sp>
        <p:sp>
          <p:nvSpPr>
            <p:cNvPr id="95" name="Rechthoek 94">
              <a:extLst>
                <a:ext uri="{FF2B5EF4-FFF2-40B4-BE49-F238E27FC236}">
                  <a16:creationId xmlns:a16="http://schemas.microsoft.com/office/drawing/2014/main" id="{1F72F434-D744-434B-A599-FFB2FCADA7E8}"/>
                </a:ext>
              </a:extLst>
            </p:cNvPr>
            <p:cNvSpPr/>
            <p:nvPr userDrawn="1"/>
          </p:nvSpPr>
          <p:spPr>
            <a:xfrm>
              <a:off x="-3319415" y="399355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6700" marR="0" lvl="0" indent="-26670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Numerieke </a:t>
              </a: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bullet</a:t>
              </a: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 </a:t>
              </a:r>
            </a:p>
          </p:txBody>
        </p:sp>
        <p:sp>
          <p:nvSpPr>
            <p:cNvPr id="96" name="Ovaal 95">
              <a:extLst>
                <a:ext uri="{FF2B5EF4-FFF2-40B4-BE49-F238E27FC236}">
                  <a16:creationId xmlns:a16="http://schemas.microsoft.com/office/drawing/2014/main" id="{1D28DDA4-FB1F-482E-9766-2C4F07E6B025}"/>
                </a:ext>
              </a:extLst>
            </p:cNvPr>
            <p:cNvSpPr/>
            <p:nvPr userDrawn="1"/>
          </p:nvSpPr>
          <p:spPr>
            <a:xfrm>
              <a:off x="-3604183" y="399355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</a:p>
          </p:txBody>
        </p:sp>
        <p:sp>
          <p:nvSpPr>
            <p:cNvPr id="97" name="Rechthoek 96">
              <a:extLst>
                <a:ext uri="{FF2B5EF4-FFF2-40B4-BE49-F238E27FC236}">
                  <a16:creationId xmlns:a16="http://schemas.microsoft.com/office/drawing/2014/main" id="{20E7273C-7F96-4BE3-ACE6-3FB22684A2DB}"/>
                </a:ext>
              </a:extLst>
            </p:cNvPr>
            <p:cNvSpPr/>
            <p:nvPr userDrawn="1"/>
          </p:nvSpPr>
          <p:spPr>
            <a:xfrm>
              <a:off x="-3325830" y="435289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6700" marR="0" lvl="0" indent="-26670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+mj-lt"/>
                <a:buAutoNum type="alphaLcPeriod"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Alfabetische </a:t>
              </a: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bullet</a:t>
              </a: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 </a:t>
              </a:r>
            </a:p>
          </p:txBody>
        </p:sp>
        <p:sp>
          <p:nvSpPr>
            <p:cNvPr id="98" name="Ovaal 97">
              <a:extLst>
                <a:ext uri="{FF2B5EF4-FFF2-40B4-BE49-F238E27FC236}">
                  <a16:creationId xmlns:a16="http://schemas.microsoft.com/office/drawing/2014/main" id="{5E133574-4DBD-4113-8D1C-B3D48FFCC92D}"/>
                </a:ext>
              </a:extLst>
            </p:cNvPr>
            <p:cNvSpPr/>
            <p:nvPr userDrawn="1"/>
          </p:nvSpPr>
          <p:spPr>
            <a:xfrm>
              <a:off x="-3604183" y="435289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8</a:t>
              </a:r>
            </a:p>
          </p:txBody>
        </p:sp>
        <p:sp>
          <p:nvSpPr>
            <p:cNvPr id="99" name="Rechthoek 98">
              <a:extLst>
                <a:ext uri="{FF2B5EF4-FFF2-40B4-BE49-F238E27FC236}">
                  <a16:creationId xmlns:a16="http://schemas.microsoft.com/office/drawing/2014/main" id="{EC47D8A0-FFA9-4BFF-9D09-D2D4AC7A85BE}"/>
                </a:ext>
              </a:extLst>
            </p:cNvPr>
            <p:cNvSpPr/>
            <p:nvPr userDrawn="1"/>
          </p:nvSpPr>
          <p:spPr>
            <a:xfrm>
              <a:off x="-3319415" y="4712245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200" b="0" i="1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*Bronvermelding </a:t>
              </a:r>
            </a:p>
          </p:txBody>
        </p:sp>
        <p:sp>
          <p:nvSpPr>
            <p:cNvPr id="100" name="Ovaal 99">
              <a:extLst>
                <a:ext uri="{FF2B5EF4-FFF2-40B4-BE49-F238E27FC236}">
                  <a16:creationId xmlns:a16="http://schemas.microsoft.com/office/drawing/2014/main" id="{B40D3FC1-FB81-4517-B432-1B0B50C14F23}"/>
                </a:ext>
              </a:extLst>
            </p:cNvPr>
            <p:cNvSpPr/>
            <p:nvPr userDrawn="1"/>
          </p:nvSpPr>
          <p:spPr>
            <a:xfrm>
              <a:off x="-3604183" y="4712245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9</a:t>
              </a:r>
            </a:p>
          </p:txBody>
        </p:sp>
        <p:sp>
          <p:nvSpPr>
            <p:cNvPr id="101" name="Rechthoek 100">
              <a:extLst>
                <a:ext uri="{FF2B5EF4-FFF2-40B4-BE49-F238E27FC236}">
                  <a16:creationId xmlns:a16="http://schemas.microsoft.com/office/drawing/2014/main" id="{4D5331B2-A1AD-4A80-A17B-621D458C3C73}"/>
                </a:ext>
              </a:extLst>
            </p:cNvPr>
            <p:cNvSpPr/>
            <p:nvPr userDrawn="1"/>
          </p:nvSpPr>
          <p:spPr>
            <a:xfrm>
              <a:off x="-3319415" y="363420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Kop</a:t>
              </a:r>
            </a:p>
          </p:txBody>
        </p:sp>
        <p:sp>
          <p:nvSpPr>
            <p:cNvPr id="102" name="Rechthoek 101">
              <a:extLst>
                <a:ext uri="{FF2B5EF4-FFF2-40B4-BE49-F238E27FC236}">
                  <a16:creationId xmlns:a16="http://schemas.microsoft.com/office/drawing/2014/main" id="{DA33C558-5F87-4EE1-ADAD-F5161B122FB6}"/>
                </a:ext>
              </a:extLst>
            </p:cNvPr>
            <p:cNvSpPr/>
            <p:nvPr userDrawn="1"/>
          </p:nvSpPr>
          <p:spPr>
            <a:xfrm>
              <a:off x="-3786437" y="5124131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MEER WETEN?</a:t>
              </a:r>
              <a:b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Ga naar de tab</a:t>
              </a: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'SLIDEBUILDER’ </a:t>
              </a: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en klik</a:t>
              </a:r>
              <a:b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op de knop </a:t>
              </a: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'Support &amp; Inspiratie'</a:t>
              </a:r>
            </a:p>
          </p:txBody>
        </p:sp>
        <p:grpSp>
          <p:nvGrpSpPr>
            <p:cNvPr id="103" name="ICOON_info">
              <a:extLst>
                <a:ext uri="{FF2B5EF4-FFF2-40B4-BE49-F238E27FC236}">
                  <a16:creationId xmlns:a16="http://schemas.microsoft.com/office/drawing/2014/main" id="{7984247C-E3E3-48CB-BC4B-8EDDA18CEFA7}"/>
                </a:ext>
              </a:extLst>
            </p:cNvPr>
            <p:cNvGrpSpPr/>
            <p:nvPr userDrawn="1"/>
          </p:nvGrpSpPr>
          <p:grpSpPr>
            <a:xfrm>
              <a:off x="-376736" y="5063968"/>
              <a:ext cx="283685" cy="283685"/>
              <a:chOff x="-510741" y="5913713"/>
              <a:chExt cx="267555" cy="267555"/>
            </a:xfrm>
          </p:grpSpPr>
          <p:sp>
            <p:nvSpPr>
              <p:cNvPr id="151" name="Ovaal 150">
                <a:extLst>
                  <a:ext uri="{FF2B5EF4-FFF2-40B4-BE49-F238E27FC236}">
                    <a16:creationId xmlns:a16="http://schemas.microsoft.com/office/drawing/2014/main" id="{D4A5879D-C0C7-4DE0-BA31-AFBCA7E069FD}"/>
                  </a:ext>
                </a:extLst>
              </p:cNvPr>
              <p:cNvSpPr/>
              <p:nvPr userDrawn="1"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52" name="Graphic 163" descr="Informatie">
                <a:extLst>
                  <a:ext uri="{FF2B5EF4-FFF2-40B4-BE49-F238E27FC236}">
                    <a16:creationId xmlns:a16="http://schemas.microsoft.com/office/drawing/2014/main" id="{DBB063A6-28C0-4B0D-8891-11E264382F92}"/>
                  </a:ext>
                </a:extLst>
              </p:cNvPr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avLst/>
                <a:gdLst>
                  <a:gd name="connsiteX0" fmla="*/ 145860 w 291719"/>
                  <a:gd name="connsiteY0" fmla="*/ 0 h 291719"/>
                  <a:gd name="connsiteX1" fmla="*/ 0 w 291719"/>
                  <a:gd name="connsiteY1" fmla="*/ 145860 h 291719"/>
                  <a:gd name="connsiteX2" fmla="*/ 145860 w 291719"/>
                  <a:gd name="connsiteY2" fmla="*/ 291720 h 291719"/>
                  <a:gd name="connsiteX3" fmla="*/ 291720 w 291719"/>
                  <a:gd name="connsiteY3" fmla="*/ 145860 h 291719"/>
                  <a:gd name="connsiteX4" fmla="*/ 145860 w 291719"/>
                  <a:gd name="connsiteY4" fmla="*/ 0 h 291719"/>
                  <a:gd name="connsiteX5" fmla="*/ 138183 w 291719"/>
                  <a:gd name="connsiteY5" fmla="*/ 38384 h 291719"/>
                  <a:gd name="connsiteX6" fmla="*/ 157375 w 291719"/>
                  <a:gd name="connsiteY6" fmla="*/ 57576 h 291719"/>
                  <a:gd name="connsiteX7" fmla="*/ 138183 w 291719"/>
                  <a:gd name="connsiteY7" fmla="*/ 76768 h 291719"/>
                  <a:gd name="connsiteX8" fmla="*/ 118991 w 291719"/>
                  <a:gd name="connsiteY8" fmla="*/ 57576 h 291719"/>
                  <a:gd name="connsiteX9" fmla="*/ 138183 w 291719"/>
                  <a:gd name="connsiteY9" fmla="*/ 38384 h 291719"/>
                  <a:gd name="connsiteX10" fmla="*/ 184244 w 291719"/>
                  <a:gd name="connsiteY10" fmla="*/ 253336 h 291719"/>
                  <a:gd name="connsiteX11" fmla="*/ 107476 w 291719"/>
                  <a:gd name="connsiteY11" fmla="*/ 253336 h 291719"/>
                  <a:gd name="connsiteX12" fmla="*/ 107476 w 291719"/>
                  <a:gd name="connsiteY12" fmla="*/ 230305 h 291719"/>
                  <a:gd name="connsiteX13" fmla="*/ 134345 w 291719"/>
                  <a:gd name="connsiteY13" fmla="*/ 230305 h 291719"/>
                  <a:gd name="connsiteX14" fmla="*/ 134345 w 291719"/>
                  <a:gd name="connsiteY14" fmla="*/ 115153 h 291719"/>
                  <a:gd name="connsiteX15" fmla="*/ 111314 w 291719"/>
                  <a:gd name="connsiteY15" fmla="*/ 115153 h 291719"/>
                  <a:gd name="connsiteX16" fmla="*/ 111314 w 291719"/>
                  <a:gd name="connsiteY16" fmla="*/ 92122 h 291719"/>
                  <a:gd name="connsiteX17" fmla="*/ 157375 w 291719"/>
                  <a:gd name="connsiteY17" fmla="*/ 92122 h 291719"/>
                  <a:gd name="connsiteX18" fmla="*/ 157375 w 291719"/>
                  <a:gd name="connsiteY18" fmla="*/ 115153 h 291719"/>
                  <a:gd name="connsiteX19" fmla="*/ 157375 w 291719"/>
                  <a:gd name="connsiteY19" fmla="*/ 230305 h 291719"/>
                  <a:gd name="connsiteX20" fmla="*/ 184244 w 291719"/>
                  <a:gd name="connsiteY20" fmla="*/ 230305 h 291719"/>
                  <a:gd name="connsiteX21" fmla="*/ 184244 w 291719"/>
                  <a:gd name="connsiteY21" fmla="*/ 253336 h 29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200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04" name="VOORBEELD">
              <a:extLst>
                <a:ext uri="{FF2B5EF4-FFF2-40B4-BE49-F238E27FC236}">
                  <a16:creationId xmlns:a16="http://schemas.microsoft.com/office/drawing/2014/main" id="{0A3C34E1-CFA4-41D4-809F-743EB26953C6}"/>
                </a:ext>
              </a:extLst>
            </p:cNvPr>
            <p:cNvGrpSpPr/>
            <p:nvPr userDrawn="1"/>
          </p:nvGrpSpPr>
          <p:grpSpPr>
            <a:xfrm>
              <a:off x="-3605171" y="458674"/>
              <a:ext cx="3234311" cy="558875"/>
              <a:chOff x="-3605171" y="458674"/>
              <a:chExt cx="3234311" cy="558875"/>
            </a:xfrm>
          </p:grpSpPr>
          <p:sp>
            <p:nvSpPr>
              <p:cNvPr id="111" name="Rechthoek 110">
                <a:extLst>
                  <a:ext uri="{FF2B5EF4-FFF2-40B4-BE49-F238E27FC236}">
                    <a16:creationId xmlns:a16="http://schemas.microsoft.com/office/drawing/2014/main" id="{7A3EAB50-FF21-444B-9671-CA0727320005}"/>
                  </a:ext>
                </a:extLst>
              </p:cNvPr>
              <p:cNvSpPr/>
              <p:nvPr userDrawn="1"/>
            </p:nvSpPr>
            <p:spPr>
              <a:xfrm>
                <a:off x="-3604183" y="458674"/>
                <a:ext cx="393459" cy="184058"/>
              </a:xfrm>
              <a:prstGeom prst="rect">
                <a:avLst/>
              </a:prstGeom>
              <a:solidFill>
                <a:srgbClr val="F8F8F8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1800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9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Start</a:t>
                </a:r>
              </a:p>
            </p:txBody>
          </p:sp>
          <p:sp>
            <p:nvSpPr>
              <p:cNvPr id="112" name="Rechthoek 111">
                <a:extLst>
                  <a:ext uri="{FF2B5EF4-FFF2-40B4-BE49-F238E27FC236}">
                    <a16:creationId xmlns:a16="http://schemas.microsoft.com/office/drawing/2014/main" id="{E55962A9-F1A8-41E9-BC13-360A42E18F73}"/>
                  </a:ext>
                </a:extLst>
              </p:cNvPr>
              <p:cNvSpPr/>
              <p:nvPr userDrawn="1"/>
            </p:nvSpPr>
            <p:spPr>
              <a:xfrm>
                <a:off x="-3599184" y="621345"/>
                <a:ext cx="383782" cy="27171"/>
              </a:xfrm>
              <a:prstGeom prst="rect">
                <a:avLst/>
              </a:prstGeom>
              <a:solidFill>
                <a:srgbClr val="B746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113" name="Groep 112">
                <a:extLst>
                  <a:ext uri="{FF2B5EF4-FFF2-40B4-BE49-F238E27FC236}">
                    <a16:creationId xmlns:a16="http://schemas.microsoft.com/office/drawing/2014/main" id="{4B013652-CA97-4730-8A4E-819E53A62B52}"/>
                  </a:ext>
                </a:extLst>
              </p:cNvPr>
              <p:cNvGrpSpPr/>
              <p:nvPr userDrawn="1"/>
            </p:nvGrpSpPr>
            <p:grpSpPr>
              <a:xfrm>
                <a:off x="-3386247" y="830871"/>
                <a:ext cx="139423" cy="109566"/>
                <a:chOff x="-2866744" y="827071"/>
                <a:chExt cx="168701" cy="132575"/>
              </a:xfrm>
            </p:grpSpPr>
            <p:grpSp>
              <p:nvGrpSpPr>
                <p:cNvPr id="144" name="Groep 143">
                  <a:extLst>
                    <a:ext uri="{FF2B5EF4-FFF2-40B4-BE49-F238E27FC236}">
                      <a16:creationId xmlns:a16="http://schemas.microsoft.com/office/drawing/2014/main" id="{E49EC4AE-3C45-44BE-B37A-A61DD008729E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146" name="Rechte verbindingslijn 145">
                    <a:extLst>
                      <a:ext uri="{FF2B5EF4-FFF2-40B4-BE49-F238E27FC236}">
                        <a16:creationId xmlns:a16="http://schemas.microsoft.com/office/drawing/2014/main" id="{71C885FB-CB14-4B44-A463-1D87A70ADC8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47" name="Rechte verbindingslijn 146">
                    <a:extLst>
                      <a:ext uri="{FF2B5EF4-FFF2-40B4-BE49-F238E27FC236}">
                        <a16:creationId xmlns:a16="http://schemas.microsoft.com/office/drawing/2014/main" id="{F0353796-5C11-4F36-AC78-A58BEAC37C9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48" name="Rechte verbindingslijn 147">
                    <a:extLst>
                      <a:ext uri="{FF2B5EF4-FFF2-40B4-BE49-F238E27FC236}">
                        <a16:creationId xmlns:a16="http://schemas.microsoft.com/office/drawing/2014/main" id="{43E4FD67-33A0-4D9B-9F7E-11BAAD9DE0E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49" name="Rechte verbindingslijn 148">
                    <a:extLst>
                      <a:ext uri="{FF2B5EF4-FFF2-40B4-BE49-F238E27FC236}">
                        <a16:creationId xmlns:a16="http://schemas.microsoft.com/office/drawing/2014/main" id="{A6A91448-493B-44BB-87D9-E8E9A4FA71E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50" name="Rechte verbindingslijn 149">
                    <a:extLst>
                      <a:ext uri="{FF2B5EF4-FFF2-40B4-BE49-F238E27FC236}">
                        <a16:creationId xmlns:a16="http://schemas.microsoft.com/office/drawing/2014/main" id="{81958A12-F1A8-44CA-803B-69B6E2E9EF0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45" name="Pijl: rechts 144">
                  <a:extLst>
                    <a:ext uri="{FF2B5EF4-FFF2-40B4-BE49-F238E27FC236}">
                      <a16:creationId xmlns:a16="http://schemas.microsoft.com/office/drawing/2014/main" id="{16B69E86-DCE5-40DC-B5BC-0D9533094AEC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14" name="Groep 113">
                <a:extLst>
                  <a:ext uri="{FF2B5EF4-FFF2-40B4-BE49-F238E27FC236}">
                    <a16:creationId xmlns:a16="http://schemas.microsoft.com/office/drawing/2014/main" id="{569E2761-F813-4B6B-B5E4-D8F6D163699C}"/>
                  </a:ext>
                </a:extLst>
              </p:cNvPr>
              <p:cNvGrpSpPr/>
              <p:nvPr userDrawn="1"/>
            </p:nvGrpSpPr>
            <p:grpSpPr>
              <a:xfrm>
                <a:off x="-3605171" y="830871"/>
                <a:ext cx="139423" cy="109566"/>
                <a:chOff x="-2866744" y="518074"/>
                <a:chExt cx="168701" cy="132575"/>
              </a:xfrm>
            </p:grpSpPr>
            <p:grpSp>
              <p:nvGrpSpPr>
                <p:cNvPr id="137" name="Groep 136">
                  <a:extLst>
                    <a:ext uri="{FF2B5EF4-FFF2-40B4-BE49-F238E27FC236}">
                      <a16:creationId xmlns:a16="http://schemas.microsoft.com/office/drawing/2014/main" id="{D90FFFE9-9A68-47F2-B14C-D9B0AA3A0811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139" name="Rechte verbindingslijn 138">
                    <a:extLst>
                      <a:ext uri="{FF2B5EF4-FFF2-40B4-BE49-F238E27FC236}">
                        <a16:creationId xmlns:a16="http://schemas.microsoft.com/office/drawing/2014/main" id="{6586F801-1BD6-48DB-8226-C43411D29C2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40" name="Rechte verbindingslijn 139">
                    <a:extLst>
                      <a:ext uri="{FF2B5EF4-FFF2-40B4-BE49-F238E27FC236}">
                        <a16:creationId xmlns:a16="http://schemas.microsoft.com/office/drawing/2014/main" id="{62D77815-963A-4E6E-AE40-1BC8316454A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41" name="Rechte verbindingslijn 140">
                    <a:extLst>
                      <a:ext uri="{FF2B5EF4-FFF2-40B4-BE49-F238E27FC236}">
                        <a16:creationId xmlns:a16="http://schemas.microsoft.com/office/drawing/2014/main" id="{EB090EA0-08ED-489C-BC05-A0B5B6C2B5E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42" name="Rechte verbindingslijn 141">
                    <a:extLst>
                      <a:ext uri="{FF2B5EF4-FFF2-40B4-BE49-F238E27FC236}">
                        <a16:creationId xmlns:a16="http://schemas.microsoft.com/office/drawing/2014/main" id="{B6F9435C-92DF-4559-8243-096E98E0110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43" name="Rechte verbindingslijn 142">
                    <a:extLst>
                      <a:ext uri="{FF2B5EF4-FFF2-40B4-BE49-F238E27FC236}">
                        <a16:creationId xmlns:a16="http://schemas.microsoft.com/office/drawing/2014/main" id="{E936F4B0-2BCA-4FE0-814A-C24A460BE14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38" name="Pijl: rechts 137">
                  <a:extLst>
                    <a:ext uri="{FF2B5EF4-FFF2-40B4-BE49-F238E27FC236}">
                      <a16:creationId xmlns:a16="http://schemas.microsoft.com/office/drawing/2014/main" id="{CB716D36-A5AD-46FE-ACAB-03EA597721CC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cxnSp>
            <p:nvCxnSpPr>
              <p:cNvPr id="115" name="Rechte verbindingslijn 114">
                <a:extLst>
                  <a:ext uri="{FF2B5EF4-FFF2-40B4-BE49-F238E27FC236}">
                    <a16:creationId xmlns:a16="http://schemas.microsoft.com/office/drawing/2014/main" id="{3B2CA2E4-F81B-4CD9-94B7-A276CD656D0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459956" y="588169"/>
                <a:ext cx="547687" cy="219076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116" name="Rechte verbindingslijn 115">
                <a:extLst>
                  <a:ext uri="{FF2B5EF4-FFF2-40B4-BE49-F238E27FC236}">
                    <a16:creationId xmlns:a16="http://schemas.microsoft.com/office/drawing/2014/main" id="{FB9A8526-58B5-4B10-9AF8-4DEE73853CA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224213" y="828675"/>
                <a:ext cx="319088" cy="0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sp>
            <p:nvSpPr>
              <p:cNvPr id="117" name="Rechthoek 116">
                <a:extLst>
                  <a:ext uri="{FF2B5EF4-FFF2-40B4-BE49-F238E27FC236}">
                    <a16:creationId xmlns:a16="http://schemas.microsoft.com/office/drawing/2014/main" id="{44E733AA-9F3E-4FE7-B1C6-3795CFB551CC}"/>
                  </a:ext>
                </a:extLst>
              </p:cNvPr>
              <p:cNvSpPr/>
              <p:nvPr userDrawn="1"/>
            </p:nvSpPr>
            <p:spPr>
              <a:xfrm>
                <a:off x="-2559903" y="512179"/>
                <a:ext cx="2189042" cy="15108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Tekstniveau omhoog</a:t>
                </a:r>
              </a:p>
            </p:txBody>
          </p:sp>
          <p:sp>
            <p:nvSpPr>
              <p:cNvPr id="118" name="Rechthoek 117">
                <a:extLst>
                  <a:ext uri="{FF2B5EF4-FFF2-40B4-BE49-F238E27FC236}">
                    <a16:creationId xmlns:a16="http://schemas.microsoft.com/office/drawing/2014/main" id="{3B771A4D-8A3D-4DE9-B299-17F5FEEC3596}"/>
                  </a:ext>
                </a:extLst>
              </p:cNvPr>
              <p:cNvSpPr/>
              <p:nvPr userDrawn="1"/>
            </p:nvSpPr>
            <p:spPr>
              <a:xfrm>
                <a:off x="-2559903" y="819562"/>
                <a:ext cx="2189043" cy="142202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Tekstniveau omlaag</a:t>
                </a:r>
              </a:p>
            </p:txBody>
          </p:sp>
          <p:grpSp>
            <p:nvGrpSpPr>
              <p:cNvPr id="119" name="Groep 118">
                <a:extLst>
                  <a:ext uri="{FF2B5EF4-FFF2-40B4-BE49-F238E27FC236}">
                    <a16:creationId xmlns:a16="http://schemas.microsoft.com/office/drawing/2014/main" id="{F04B8B8D-DCA7-4E96-ABCC-AC528467C009}"/>
                  </a:ext>
                </a:extLst>
              </p:cNvPr>
              <p:cNvGrpSpPr/>
              <p:nvPr userDrawn="1"/>
            </p:nvGrpSpPr>
            <p:grpSpPr>
              <a:xfrm>
                <a:off x="-2916763" y="769168"/>
                <a:ext cx="268738" cy="248381"/>
                <a:chOff x="-2916763" y="769168"/>
                <a:chExt cx="268738" cy="248381"/>
              </a:xfrm>
            </p:grpSpPr>
            <p:sp>
              <p:nvSpPr>
                <p:cNvPr id="129" name="Rechthoek 128">
                  <a:extLst>
                    <a:ext uri="{FF2B5EF4-FFF2-40B4-BE49-F238E27FC236}">
                      <a16:creationId xmlns:a16="http://schemas.microsoft.com/office/drawing/2014/main" id="{EA30453F-E719-41B5-BF97-ABBB8DD64BEF}"/>
                    </a:ext>
                  </a:extLst>
                </p:cNvPr>
                <p:cNvSpPr/>
                <p:nvPr userDrawn="1"/>
              </p:nvSpPr>
              <p:spPr>
                <a:xfrm>
                  <a:off x="-2916763" y="769168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130" name="Groep 129">
                  <a:extLst>
                    <a:ext uri="{FF2B5EF4-FFF2-40B4-BE49-F238E27FC236}">
                      <a16:creationId xmlns:a16="http://schemas.microsoft.com/office/drawing/2014/main" id="{3E605C66-C9EB-4918-AA2E-7D8AB94B2C1C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132" name="Rechte verbindingslijn 131">
                    <a:extLst>
                      <a:ext uri="{FF2B5EF4-FFF2-40B4-BE49-F238E27FC236}">
                        <a16:creationId xmlns:a16="http://schemas.microsoft.com/office/drawing/2014/main" id="{CC2583E0-734C-42A9-9F8C-B1C8F88C34C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33" name="Rechte verbindingslijn 132">
                    <a:extLst>
                      <a:ext uri="{FF2B5EF4-FFF2-40B4-BE49-F238E27FC236}">
                        <a16:creationId xmlns:a16="http://schemas.microsoft.com/office/drawing/2014/main" id="{14B8C9A6-3499-49F6-AFAF-4C9493583B3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34" name="Rechte verbindingslijn 133">
                    <a:extLst>
                      <a:ext uri="{FF2B5EF4-FFF2-40B4-BE49-F238E27FC236}">
                        <a16:creationId xmlns:a16="http://schemas.microsoft.com/office/drawing/2014/main" id="{47F061A8-8A38-4E2C-8E3F-ED450EC6090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35" name="Rechte verbindingslijn 134">
                    <a:extLst>
                      <a:ext uri="{FF2B5EF4-FFF2-40B4-BE49-F238E27FC236}">
                        <a16:creationId xmlns:a16="http://schemas.microsoft.com/office/drawing/2014/main" id="{43594370-801D-4F2A-AC8E-9C4D33AE4EE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36" name="Rechte verbindingslijn 135">
                    <a:extLst>
                      <a:ext uri="{FF2B5EF4-FFF2-40B4-BE49-F238E27FC236}">
                        <a16:creationId xmlns:a16="http://schemas.microsoft.com/office/drawing/2014/main" id="{21596418-03BE-4D0F-A52F-9CDB88828B2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31" name="Pijl: rechts 130">
                  <a:extLst>
                    <a:ext uri="{FF2B5EF4-FFF2-40B4-BE49-F238E27FC236}">
                      <a16:creationId xmlns:a16="http://schemas.microsoft.com/office/drawing/2014/main" id="{F6F900C4-0C4C-4917-A22D-59847977C036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20" name="Groep 119">
                <a:extLst>
                  <a:ext uri="{FF2B5EF4-FFF2-40B4-BE49-F238E27FC236}">
                    <a16:creationId xmlns:a16="http://schemas.microsoft.com/office/drawing/2014/main" id="{4745D2DD-3CD8-48BA-AF7C-F4E8BE4BEE97}"/>
                  </a:ext>
                </a:extLst>
              </p:cNvPr>
              <p:cNvGrpSpPr/>
              <p:nvPr userDrawn="1"/>
            </p:nvGrpSpPr>
            <p:grpSpPr>
              <a:xfrm>
                <a:off x="-2916763" y="460171"/>
                <a:ext cx="268738" cy="248381"/>
                <a:chOff x="-2916763" y="460171"/>
                <a:chExt cx="268738" cy="248381"/>
              </a:xfrm>
            </p:grpSpPr>
            <p:sp>
              <p:nvSpPr>
                <p:cNvPr id="121" name="Rechthoek 120">
                  <a:extLst>
                    <a:ext uri="{FF2B5EF4-FFF2-40B4-BE49-F238E27FC236}">
                      <a16:creationId xmlns:a16="http://schemas.microsoft.com/office/drawing/2014/main" id="{6FF4A65A-C4CF-4D9E-A0E3-1A434C942ED1}"/>
                    </a:ext>
                  </a:extLst>
                </p:cNvPr>
                <p:cNvSpPr/>
                <p:nvPr userDrawn="1"/>
              </p:nvSpPr>
              <p:spPr>
                <a:xfrm>
                  <a:off x="-2916763" y="460171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122" name="Groep 121">
                  <a:extLst>
                    <a:ext uri="{FF2B5EF4-FFF2-40B4-BE49-F238E27FC236}">
                      <a16:creationId xmlns:a16="http://schemas.microsoft.com/office/drawing/2014/main" id="{D8C07821-423B-48CF-9158-3D8843B7C8B9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124" name="Rechte verbindingslijn 123">
                    <a:extLst>
                      <a:ext uri="{FF2B5EF4-FFF2-40B4-BE49-F238E27FC236}">
                        <a16:creationId xmlns:a16="http://schemas.microsoft.com/office/drawing/2014/main" id="{445F03D2-4843-45FE-B137-704BC69F6FC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25" name="Rechte verbindingslijn 124">
                    <a:extLst>
                      <a:ext uri="{FF2B5EF4-FFF2-40B4-BE49-F238E27FC236}">
                        <a16:creationId xmlns:a16="http://schemas.microsoft.com/office/drawing/2014/main" id="{6EE0ECCF-A8F4-40D9-9765-54092FC3586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26" name="Rechte verbindingslijn 125">
                    <a:extLst>
                      <a:ext uri="{FF2B5EF4-FFF2-40B4-BE49-F238E27FC236}">
                        <a16:creationId xmlns:a16="http://schemas.microsoft.com/office/drawing/2014/main" id="{1DD7AAA6-33C8-42B2-B4D5-C8C0A87BD43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27" name="Rechte verbindingslijn 126">
                    <a:extLst>
                      <a:ext uri="{FF2B5EF4-FFF2-40B4-BE49-F238E27FC236}">
                        <a16:creationId xmlns:a16="http://schemas.microsoft.com/office/drawing/2014/main" id="{1C463A8D-FCB6-4357-A718-49F831B39E4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28" name="Rechte verbindingslijn 127">
                    <a:extLst>
                      <a:ext uri="{FF2B5EF4-FFF2-40B4-BE49-F238E27FC236}">
                        <a16:creationId xmlns:a16="http://schemas.microsoft.com/office/drawing/2014/main" id="{E8AF8BAF-DE53-4259-B86E-E4FB5728B33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23" name="Pijl: rechts 122">
                  <a:extLst>
                    <a:ext uri="{FF2B5EF4-FFF2-40B4-BE49-F238E27FC236}">
                      <a16:creationId xmlns:a16="http://schemas.microsoft.com/office/drawing/2014/main" id="{891F1C3E-01AB-4580-9AB4-73A651BD868E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  <p:grpSp>
          <p:nvGrpSpPr>
            <p:cNvPr id="105" name="Groep 104">
              <a:extLst>
                <a:ext uri="{FF2B5EF4-FFF2-40B4-BE49-F238E27FC236}">
                  <a16:creationId xmlns:a16="http://schemas.microsoft.com/office/drawing/2014/main" id="{1F57F321-1442-44E9-A8F8-EB88B16656D0}"/>
                </a:ext>
              </a:extLst>
            </p:cNvPr>
            <p:cNvGrpSpPr/>
            <p:nvPr userDrawn="1"/>
          </p:nvGrpSpPr>
          <p:grpSpPr>
            <a:xfrm>
              <a:off x="-938434" y="5326819"/>
              <a:ext cx="627798" cy="576693"/>
              <a:chOff x="-1753862" y="6112775"/>
              <a:chExt cx="759635" cy="697798"/>
            </a:xfrm>
          </p:grpSpPr>
          <p:grpSp>
            <p:nvGrpSpPr>
              <p:cNvPr id="106" name="Inspireren">
                <a:extLst>
                  <a:ext uri="{FF2B5EF4-FFF2-40B4-BE49-F238E27FC236}">
                    <a16:creationId xmlns:a16="http://schemas.microsoft.com/office/drawing/2014/main" id="{5E07524D-53F4-42C2-95C4-EA18DE393AC1}"/>
                  </a:ext>
                </a:extLst>
              </p:cNvPr>
              <p:cNvGrpSpPr>
                <a:grpSpLocks noChangeAspect="1"/>
              </p:cNvGrpSpPr>
              <p:nvPr userDrawn="1"/>
            </p:nvGrpSpPr>
            <p:grpSpPr bwMode="auto">
              <a:xfrm>
                <a:off x="-1484858" y="6112775"/>
                <a:ext cx="205431" cy="293286"/>
                <a:chOff x="4768" y="2783"/>
                <a:chExt cx="788" cy="1125"/>
              </a:xfrm>
              <a:gradFill>
                <a:gsLst>
                  <a:gs pos="0">
                    <a:srgbClr val="9D9FA1"/>
                  </a:gs>
                  <a:gs pos="70000">
                    <a:srgbClr val="211F26"/>
                  </a:gs>
                </a:gsLst>
                <a:lin ang="2700000" scaled="0"/>
              </a:gradFill>
            </p:grpSpPr>
            <p:sp>
              <p:nvSpPr>
                <p:cNvPr id="108" name="Freeform 12">
                  <a:extLst>
                    <a:ext uri="{FF2B5EF4-FFF2-40B4-BE49-F238E27FC236}">
                      <a16:creationId xmlns:a16="http://schemas.microsoft.com/office/drawing/2014/main" id="{56CEF452-8D66-4E89-9C29-1BDBF2DA4BF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01" y="3186"/>
                  <a:ext cx="319" cy="288"/>
                </a:xfrm>
                <a:custGeom>
                  <a:avLst/>
                  <a:gdLst>
                    <a:gd name="T0" fmla="*/ 220 w 319"/>
                    <a:gd name="T1" fmla="*/ 288 h 288"/>
                    <a:gd name="T2" fmla="*/ 107 w 319"/>
                    <a:gd name="T3" fmla="*/ 288 h 288"/>
                    <a:gd name="T4" fmla="*/ 0 w 319"/>
                    <a:gd name="T5" fmla="*/ 0 h 288"/>
                    <a:gd name="T6" fmla="*/ 319 w 319"/>
                    <a:gd name="T7" fmla="*/ 0 h 288"/>
                    <a:gd name="T8" fmla="*/ 220 w 319"/>
                    <a:gd name="T9" fmla="*/ 288 h 2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9" h="288">
                      <a:moveTo>
                        <a:pt x="220" y="288"/>
                      </a:moveTo>
                      <a:lnTo>
                        <a:pt x="107" y="288"/>
                      </a:lnTo>
                      <a:lnTo>
                        <a:pt x="0" y="0"/>
                      </a:lnTo>
                      <a:lnTo>
                        <a:pt x="319" y="0"/>
                      </a:lnTo>
                      <a:lnTo>
                        <a:pt x="220" y="288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109" name="Freeform 13">
                  <a:extLst>
                    <a:ext uri="{FF2B5EF4-FFF2-40B4-BE49-F238E27FC236}">
                      <a16:creationId xmlns:a16="http://schemas.microsoft.com/office/drawing/2014/main" id="{3BF94663-B948-4147-97C5-89551A12FFA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22" y="3796"/>
                  <a:ext cx="282" cy="112"/>
                </a:xfrm>
                <a:custGeom>
                  <a:avLst/>
                  <a:gdLst>
                    <a:gd name="T0" fmla="*/ 229 w 251"/>
                    <a:gd name="T1" fmla="*/ 70 h 100"/>
                    <a:gd name="T2" fmla="*/ 229 w 251"/>
                    <a:gd name="T3" fmla="*/ 69 h 100"/>
                    <a:gd name="T4" fmla="*/ 251 w 251"/>
                    <a:gd name="T5" fmla="*/ 0 h 100"/>
                    <a:gd name="T6" fmla="*/ 0 w 251"/>
                    <a:gd name="T7" fmla="*/ 0 h 100"/>
                    <a:gd name="T8" fmla="*/ 22 w 251"/>
                    <a:gd name="T9" fmla="*/ 69 h 100"/>
                    <a:gd name="T10" fmla="*/ 63 w 251"/>
                    <a:gd name="T11" fmla="*/ 100 h 100"/>
                    <a:gd name="T12" fmla="*/ 188 w 251"/>
                    <a:gd name="T13" fmla="*/ 100 h 100"/>
                    <a:gd name="T14" fmla="*/ 229 w 251"/>
                    <a:gd name="T15" fmla="*/ 71 h 100"/>
                    <a:gd name="T16" fmla="*/ 229 w 251"/>
                    <a:gd name="T17" fmla="*/ 71 h 100"/>
                    <a:gd name="T18" fmla="*/ 229 w 251"/>
                    <a:gd name="T19" fmla="*/ 7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51" h="100">
                      <a:moveTo>
                        <a:pt x="229" y="70"/>
                      </a:moveTo>
                      <a:cubicBezTo>
                        <a:pt x="229" y="70"/>
                        <a:pt x="229" y="69"/>
                        <a:pt x="229" y="69"/>
                      </a:cubicBezTo>
                      <a:cubicBezTo>
                        <a:pt x="251" y="0"/>
                        <a:pt x="251" y="0"/>
                        <a:pt x="25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2" y="69"/>
                        <a:pt x="22" y="69"/>
                        <a:pt x="22" y="69"/>
                      </a:cubicBezTo>
                      <a:cubicBezTo>
                        <a:pt x="27" y="87"/>
                        <a:pt x="44" y="100"/>
                        <a:pt x="63" y="100"/>
                      </a:cubicBezTo>
                      <a:cubicBezTo>
                        <a:pt x="188" y="100"/>
                        <a:pt x="188" y="100"/>
                        <a:pt x="188" y="100"/>
                      </a:cubicBezTo>
                      <a:cubicBezTo>
                        <a:pt x="207" y="100"/>
                        <a:pt x="223" y="88"/>
                        <a:pt x="229" y="71"/>
                      </a:cubicBezTo>
                      <a:cubicBezTo>
                        <a:pt x="229" y="71"/>
                        <a:pt x="229" y="71"/>
                        <a:pt x="229" y="71"/>
                      </a:cubicBezTo>
                      <a:lnTo>
                        <a:pt x="229" y="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110" name="Freeform 14">
                  <a:extLst>
                    <a:ext uri="{FF2B5EF4-FFF2-40B4-BE49-F238E27FC236}">
                      <a16:creationId xmlns:a16="http://schemas.microsoft.com/office/drawing/2014/main" id="{B6C42E4B-D2DA-469B-8AE2-311B8E9A8FA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768" y="2783"/>
                  <a:ext cx="788" cy="966"/>
                </a:xfrm>
                <a:custGeom>
                  <a:avLst/>
                  <a:gdLst>
                    <a:gd name="T0" fmla="*/ 351 w 702"/>
                    <a:gd name="T1" fmla="*/ 0 h 860"/>
                    <a:gd name="T2" fmla="*/ 0 w 702"/>
                    <a:gd name="T3" fmla="*/ 351 h 860"/>
                    <a:gd name="T4" fmla="*/ 134 w 702"/>
                    <a:gd name="T5" fmla="*/ 627 h 860"/>
                    <a:gd name="T6" fmla="*/ 165 w 702"/>
                    <a:gd name="T7" fmla="*/ 718 h 860"/>
                    <a:gd name="T8" fmla="*/ 266 w 702"/>
                    <a:gd name="T9" fmla="*/ 718 h 860"/>
                    <a:gd name="T10" fmla="*/ 266 w 702"/>
                    <a:gd name="T11" fmla="*/ 718 h 860"/>
                    <a:gd name="T12" fmla="*/ 434 w 702"/>
                    <a:gd name="T13" fmla="*/ 718 h 860"/>
                    <a:gd name="T14" fmla="*/ 419 w 702"/>
                    <a:gd name="T15" fmla="*/ 760 h 860"/>
                    <a:gd name="T16" fmla="*/ 284 w 702"/>
                    <a:gd name="T17" fmla="*/ 760 h 860"/>
                    <a:gd name="T18" fmla="*/ 284 w 702"/>
                    <a:gd name="T19" fmla="*/ 760 h 860"/>
                    <a:gd name="T20" fmla="*/ 179 w 702"/>
                    <a:gd name="T21" fmla="*/ 760 h 860"/>
                    <a:gd name="T22" fmla="*/ 212 w 702"/>
                    <a:gd name="T23" fmla="*/ 860 h 860"/>
                    <a:gd name="T24" fmla="*/ 212 w 702"/>
                    <a:gd name="T25" fmla="*/ 860 h 860"/>
                    <a:gd name="T26" fmla="*/ 216 w 702"/>
                    <a:gd name="T27" fmla="*/ 860 h 860"/>
                    <a:gd name="T28" fmla="*/ 488 w 702"/>
                    <a:gd name="T29" fmla="*/ 860 h 860"/>
                    <a:gd name="T30" fmla="*/ 491 w 702"/>
                    <a:gd name="T31" fmla="*/ 860 h 860"/>
                    <a:gd name="T32" fmla="*/ 570 w 702"/>
                    <a:gd name="T33" fmla="*/ 625 h 860"/>
                    <a:gd name="T34" fmla="*/ 702 w 702"/>
                    <a:gd name="T35" fmla="*/ 351 h 860"/>
                    <a:gd name="T36" fmla="*/ 351 w 702"/>
                    <a:gd name="T37" fmla="*/ 0 h 860"/>
                    <a:gd name="T38" fmla="*/ 587 w 702"/>
                    <a:gd name="T39" fmla="*/ 438 h 860"/>
                    <a:gd name="T40" fmla="*/ 485 w 702"/>
                    <a:gd name="T41" fmla="*/ 563 h 860"/>
                    <a:gd name="T42" fmla="*/ 454 w 702"/>
                    <a:gd name="T43" fmla="*/ 658 h 860"/>
                    <a:gd name="T44" fmla="*/ 250 w 702"/>
                    <a:gd name="T45" fmla="*/ 658 h 860"/>
                    <a:gd name="T46" fmla="*/ 219 w 702"/>
                    <a:gd name="T47" fmla="*/ 565 h 860"/>
                    <a:gd name="T48" fmla="*/ 115 w 702"/>
                    <a:gd name="T49" fmla="*/ 439 h 860"/>
                    <a:gd name="T50" fmla="*/ 99 w 702"/>
                    <a:gd name="T51" fmla="*/ 351 h 860"/>
                    <a:gd name="T52" fmla="*/ 351 w 702"/>
                    <a:gd name="T53" fmla="*/ 99 h 860"/>
                    <a:gd name="T54" fmla="*/ 603 w 702"/>
                    <a:gd name="T55" fmla="*/ 351 h 860"/>
                    <a:gd name="T56" fmla="*/ 587 w 702"/>
                    <a:gd name="T57" fmla="*/ 438 h 8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702" h="860">
                      <a:moveTo>
                        <a:pt x="351" y="0"/>
                      </a:moveTo>
                      <a:cubicBezTo>
                        <a:pt x="157" y="0"/>
                        <a:pt x="0" y="157"/>
                        <a:pt x="0" y="351"/>
                      </a:cubicBezTo>
                      <a:cubicBezTo>
                        <a:pt x="0" y="463"/>
                        <a:pt x="52" y="562"/>
                        <a:pt x="134" y="627"/>
                      </a:cubicBezTo>
                      <a:cubicBezTo>
                        <a:pt x="165" y="718"/>
                        <a:pt x="165" y="718"/>
                        <a:pt x="165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434" y="718"/>
                        <a:pt x="434" y="718"/>
                        <a:pt x="434" y="718"/>
                      </a:cubicBezTo>
                      <a:cubicBezTo>
                        <a:pt x="419" y="760"/>
                        <a:pt x="419" y="760"/>
                        <a:pt x="419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179" y="760"/>
                        <a:pt x="179" y="760"/>
                        <a:pt x="179" y="7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6" y="860"/>
                        <a:pt x="216" y="860"/>
                        <a:pt x="216" y="860"/>
                      </a:cubicBezTo>
                      <a:cubicBezTo>
                        <a:pt x="488" y="860"/>
                        <a:pt x="488" y="860"/>
                        <a:pt x="488" y="860"/>
                      </a:cubicBezTo>
                      <a:cubicBezTo>
                        <a:pt x="491" y="860"/>
                        <a:pt x="491" y="860"/>
                        <a:pt x="491" y="860"/>
                      </a:cubicBezTo>
                      <a:cubicBezTo>
                        <a:pt x="570" y="625"/>
                        <a:pt x="570" y="625"/>
                        <a:pt x="570" y="625"/>
                      </a:cubicBezTo>
                      <a:cubicBezTo>
                        <a:pt x="651" y="560"/>
                        <a:pt x="702" y="461"/>
                        <a:pt x="702" y="351"/>
                      </a:cubicBezTo>
                      <a:cubicBezTo>
                        <a:pt x="702" y="157"/>
                        <a:pt x="545" y="0"/>
                        <a:pt x="351" y="0"/>
                      </a:cubicBezTo>
                      <a:close/>
                      <a:moveTo>
                        <a:pt x="587" y="438"/>
                      </a:moveTo>
                      <a:cubicBezTo>
                        <a:pt x="568" y="490"/>
                        <a:pt x="531" y="534"/>
                        <a:pt x="485" y="563"/>
                      </a:cubicBezTo>
                      <a:cubicBezTo>
                        <a:pt x="454" y="658"/>
                        <a:pt x="454" y="658"/>
                        <a:pt x="454" y="658"/>
                      </a:cubicBezTo>
                      <a:cubicBezTo>
                        <a:pt x="250" y="658"/>
                        <a:pt x="250" y="658"/>
                        <a:pt x="250" y="658"/>
                      </a:cubicBezTo>
                      <a:cubicBezTo>
                        <a:pt x="219" y="565"/>
                        <a:pt x="219" y="565"/>
                        <a:pt x="219" y="565"/>
                      </a:cubicBezTo>
                      <a:cubicBezTo>
                        <a:pt x="172" y="536"/>
                        <a:pt x="135" y="491"/>
                        <a:pt x="115" y="439"/>
                      </a:cubicBezTo>
                      <a:cubicBezTo>
                        <a:pt x="105" y="411"/>
                        <a:pt x="99" y="382"/>
                        <a:pt x="99" y="351"/>
                      </a:cubicBezTo>
                      <a:cubicBezTo>
                        <a:pt x="99" y="212"/>
                        <a:pt x="212" y="99"/>
                        <a:pt x="351" y="99"/>
                      </a:cubicBezTo>
                      <a:cubicBezTo>
                        <a:pt x="490" y="99"/>
                        <a:pt x="603" y="212"/>
                        <a:pt x="603" y="351"/>
                      </a:cubicBezTo>
                      <a:cubicBezTo>
                        <a:pt x="603" y="381"/>
                        <a:pt x="597" y="411"/>
                        <a:pt x="587" y="43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</p:grpSp>
          <p:sp>
            <p:nvSpPr>
              <p:cNvPr id="107" name="Tekstvak 106">
                <a:extLst>
                  <a:ext uri="{FF2B5EF4-FFF2-40B4-BE49-F238E27FC236}">
                    <a16:creationId xmlns:a16="http://schemas.microsoft.com/office/drawing/2014/main" id="{A5E58528-A958-4931-91EB-E4CB79242AF5}"/>
                  </a:ext>
                </a:extLst>
              </p:cNvPr>
              <p:cNvSpPr txBox="1"/>
              <p:nvPr userDrawn="1"/>
            </p:nvSpPr>
            <p:spPr>
              <a:xfrm>
                <a:off x="-1753862" y="6420664"/>
                <a:ext cx="759635" cy="389909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Support &amp;</a:t>
                </a:r>
                <a:b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</a:b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Inspiratie</a:t>
                </a:r>
              </a:p>
            </p:txBody>
          </p:sp>
        </p:grpSp>
      </p:grpSp>
      <p:sp>
        <p:nvSpPr>
          <p:cNvPr id="12" name="- INFO">
            <a:extLst>
              <a:ext uri="{FF2B5EF4-FFF2-40B4-BE49-F238E27FC236}">
                <a16:creationId xmlns:a16="http://schemas.microsoft.com/office/drawing/2014/main" id="{618D8543-DAE1-4890-8399-868CB9C8A47A}"/>
              </a:ext>
            </a:extLst>
          </p:cNvPr>
          <p:cNvSpPr txBox="1"/>
          <p:nvPr userDrawn="1"/>
        </p:nvSpPr>
        <p:spPr>
          <a:xfrm>
            <a:off x="0" y="-363556"/>
            <a:ext cx="12179300" cy="19845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l"/>
            <a:r>
              <a:rPr lang="nl-NL" sz="1400" b="1" cap="all" spc="0" baseline="0">
                <a:solidFill>
                  <a:sysClr val="windowText" lastClr="000000"/>
                </a:solidFill>
                <a:latin typeface="+mn-lt"/>
                <a:cs typeface="Calibri" panose="020F0502020204030204" pitchFamily="34" charset="0"/>
              </a:rPr>
              <a:t>Tekst + tabel</a:t>
            </a:r>
            <a:endParaRPr lang="nl-NL" sz="1400" b="1" cap="all" spc="0" baseline="0" dirty="0">
              <a:solidFill>
                <a:sysClr val="windowText" lastClr="000000"/>
              </a:solidFill>
              <a:latin typeface="+mn-lt"/>
              <a:cs typeface="Calibri" panose="020F0502020204030204" pitchFamily="34" charset="0"/>
            </a:endParaRPr>
          </a:p>
        </p:txBody>
      </p:sp>
      <p:sp>
        <p:nvSpPr>
          <p:cNvPr id="154" name="tabel">
            <a:extLst>
              <a:ext uri="{FF2B5EF4-FFF2-40B4-BE49-F238E27FC236}">
                <a16:creationId xmlns:a16="http://schemas.microsoft.com/office/drawing/2014/main" id="{F82164A6-565A-48A6-BC4C-BDC6BA8FBEAE}"/>
              </a:ext>
            </a:extLst>
          </p:cNvPr>
          <p:cNvSpPr>
            <a:spLocks noGrp="1"/>
          </p:cNvSpPr>
          <p:nvPr>
            <p:ph type="tbl" sz="quarter" idx="16" hasCustomPrompt="1"/>
          </p:nvPr>
        </p:nvSpPr>
        <p:spPr>
          <a:xfrm>
            <a:off x="6356758" y="719138"/>
            <a:ext cx="5287553" cy="5590800"/>
          </a:xfrm>
        </p:spPr>
        <p:txBody>
          <a:bodyPr bIns="1260000"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l-NL" dirty="0"/>
              <a:t>Klik op onderstaand icon</a:t>
            </a:r>
            <a:br>
              <a:rPr lang="nl-NL" dirty="0"/>
            </a:br>
            <a:r>
              <a:rPr lang="nl-NL" dirty="0"/>
              <a:t>om een tabel in te voegen</a:t>
            </a:r>
          </a:p>
        </p:txBody>
      </p:sp>
      <p:sp>
        <p:nvSpPr>
          <p:cNvPr id="8" name="titel">
            <a:extLst>
              <a:ext uri="{FF2B5EF4-FFF2-40B4-BE49-F238E27FC236}">
                <a16:creationId xmlns:a16="http://schemas.microsoft.com/office/drawing/2014/main" id="{4FCE8B7B-8D3B-466F-8956-5C1F4F50265C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534988" y="722568"/>
            <a:ext cx="5287305" cy="709102"/>
          </a:xfrm>
        </p:spPr>
        <p:txBody>
          <a:bodyPr/>
          <a:lstStyle/>
          <a:p>
            <a:r>
              <a:rPr lang="nl-NL"/>
              <a:t>Titel</a:t>
            </a:r>
            <a:br>
              <a:rPr lang="nl-NL"/>
            </a:br>
            <a:r>
              <a:rPr lang="nl-NL"/>
              <a:t>max. 2 regels</a:t>
            </a:r>
            <a:endParaRPr lang="nl-NL" dirty="0"/>
          </a:p>
        </p:txBody>
      </p:sp>
      <p:sp>
        <p:nvSpPr>
          <p:cNvPr id="10" name="tekst">
            <a:extLst>
              <a:ext uri="{FF2B5EF4-FFF2-40B4-BE49-F238E27FC236}">
                <a16:creationId xmlns:a16="http://schemas.microsoft.com/office/drawing/2014/main" id="{1666EADC-9024-4FF6-9D2D-3372EA71A6E1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547690" y="1963738"/>
            <a:ext cx="5274603" cy="4344987"/>
          </a:xfrm>
        </p:spPr>
        <p:txBody>
          <a:bodyPr/>
          <a:lstStyle/>
          <a:p>
            <a:pPr lvl="0"/>
            <a:r>
              <a:rPr lang="nl-NL"/>
              <a:t>Bullet</a:t>
            </a:r>
          </a:p>
          <a:p>
            <a:pPr lvl="1"/>
            <a:r>
              <a:rPr lang="nl-NL"/>
              <a:t>Sub-bullet</a:t>
            </a:r>
          </a:p>
          <a:p>
            <a:pPr lvl="2"/>
            <a:r>
              <a:rPr lang="nl-NL"/>
              <a:t>Platte tekst</a:t>
            </a:r>
          </a:p>
          <a:p>
            <a:pPr lvl="2"/>
            <a:endParaRPr lang="nl-NL"/>
          </a:p>
          <a:p>
            <a:pPr lvl="3"/>
            <a:r>
              <a:rPr lang="nl-NL"/>
              <a:t>Titel / quote</a:t>
            </a:r>
          </a:p>
          <a:p>
            <a:pPr lvl="4"/>
            <a:r>
              <a:rPr lang="nl-NL"/>
              <a:t>SUBTITel</a:t>
            </a:r>
          </a:p>
          <a:p>
            <a:pPr lvl="4"/>
            <a:endParaRPr lang="nl-NL"/>
          </a:p>
          <a:p>
            <a:pPr lvl="5"/>
            <a:r>
              <a:rPr lang="nl-NL"/>
              <a:t>Kop</a:t>
            </a:r>
          </a:p>
          <a:p>
            <a:pPr lvl="6"/>
            <a:r>
              <a:rPr lang="nl-NL"/>
              <a:t>Numerieke bullet</a:t>
            </a:r>
          </a:p>
          <a:p>
            <a:pPr lvl="7"/>
            <a:r>
              <a:rPr lang="nl-NL"/>
              <a:t>Alfabetische bullet</a:t>
            </a:r>
          </a:p>
          <a:p>
            <a:pPr lvl="7"/>
            <a:endParaRPr lang="nl-NL"/>
          </a:p>
          <a:p>
            <a:pPr lvl="8"/>
            <a:r>
              <a:rPr lang="nl-NL"/>
              <a:t>*Bronvermelding</a:t>
            </a:r>
          </a:p>
          <a:p>
            <a:pPr lvl="4"/>
            <a:endParaRPr lang="nl-NL" dirty="0"/>
          </a:p>
        </p:txBody>
      </p:sp>
      <p:sp>
        <p:nvSpPr>
          <p:cNvPr id="5" name="voettekst">
            <a:extLst>
              <a:ext uri="{FF2B5EF4-FFF2-40B4-BE49-F238E27FC236}">
                <a16:creationId xmlns:a16="http://schemas.microsoft.com/office/drawing/2014/main" id="{7B9B5AD8-20ED-43D8-A7A9-54D9AEF0A965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r>
              <a:rPr lang="nl-NL"/>
              <a:t>Erasmus University Rotterdam </a:t>
            </a:r>
            <a:endParaRPr lang="nl-NL" dirty="0"/>
          </a:p>
        </p:txBody>
      </p:sp>
      <p:sp>
        <p:nvSpPr>
          <p:cNvPr id="4" name="datum">
            <a:extLst>
              <a:ext uri="{FF2B5EF4-FFF2-40B4-BE49-F238E27FC236}">
                <a16:creationId xmlns:a16="http://schemas.microsoft.com/office/drawing/2014/main" id="{8E420A72-FB1A-45BF-AC4A-C2A67FDAE6C8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13593D1-BDA9-4B05-8828-83D98BC9264D}" type="datetime1">
              <a:rPr lang="nl-NL" smtClean="0"/>
              <a:pPr/>
              <a:t>28-1-2021</a:t>
            </a:fld>
            <a:endParaRPr lang="nl-NL" dirty="0"/>
          </a:p>
        </p:txBody>
      </p:sp>
      <p:sp>
        <p:nvSpPr>
          <p:cNvPr id="6" name="dianummer">
            <a:extLst>
              <a:ext uri="{FF2B5EF4-FFF2-40B4-BE49-F238E27FC236}">
                <a16:creationId xmlns:a16="http://schemas.microsoft.com/office/drawing/2014/main" id="{C8474D2A-EAE8-4700-98D0-EF6368634975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61A1203-CA3D-4D48-AFA0-9D668419C1D5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43185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5" name="- INSTRUCTIES">
            <a:extLst>
              <a:ext uri="{FF2B5EF4-FFF2-40B4-BE49-F238E27FC236}">
                <a16:creationId xmlns:a16="http://schemas.microsoft.com/office/drawing/2014/main" id="{5B4F2162-57FC-4A35-854E-7165A049C8D4}"/>
              </a:ext>
            </a:extLst>
          </p:cNvPr>
          <p:cNvGrpSpPr/>
          <p:nvPr userDrawn="1"/>
        </p:nvGrpSpPr>
        <p:grpSpPr>
          <a:xfrm>
            <a:off x="12378141" y="2"/>
            <a:ext cx="3693113" cy="4255687"/>
            <a:chOff x="-3786164" y="2"/>
            <a:chExt cx="3693113" cy="4255687"/>
          </a:xfrm>
        </p:grpSpPr>
        <p:sp>
          <p:nvSpPr>
            <p:cNvPr id="215" name="Rechthoek 214">
              <a:extLst>
                <a:ext uri="{FF2B5EF4-FFF2-40B4-BE49-F238E27FC236}">
                  <a16:creationId xmlns:a16="http://schemas.microsoft.com/office/drawing/2014/main" id="{DA1F0C60-FD3E-4A53-AD20-B7695B3A8B80}"/>
                </a:ext>
              </a:extLst>
            </p:cNvPr>
            <p:cNvSpPr/>
            <p:nvPr userDrawn="1"/>
          </p:nvSpPr>
          <p:spPr>
            <a:xfrm>
              <a:off x="-3786164" y="3427689"/>
              <a:ext cx="3592800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MEER WETEN?</a:t>
              </a:r>
              <a:b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Ga naar de tab</a:t>
              </a: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'SLIDEBUILDER’ </a:t>
              </a: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en klik</a:t>
              </a:r>
              <a:b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op de knop </a:t>
              </a: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'Support &amp; Inspiratie'</a:t>
              </a:r>
            </a:p>
          </p:txBody>
        </p:sp>
        <p:grpSp>
          <p:nvGrpSpPr>
            <p:cNvPr id="216" name="INSTRUCTIE">
              <a:extLst>
                <a:ext uri="{FF2B5EF4-FFF2-40B4-BE49-F238E27FC236}">
                  <a16:creationId xmlns:a16="http://schemas.microsoft.com/office/drawing/2014/main" id="{5A796CD9-B812-4931-B532-73BC7A8097AF}"/>
                </a:ext>
              </a:extLst>
            </p:cNvPr>
            <p:cNvGrpSpPr/>
            <p:nvPr userDrawn="1"/>
          </p:nvGrpSpPr>
          <p:grpSpPr>
            <a:xfrm>
              <a:off x="-3786164" y="2"/>
              <a:ext cx="3693113" cy="3543653"/>
              <a:chOff x="-3786164" y="2"/>
              <a:chExt cx="3693113" cy="3543653"/>
            </a:xfrm>
          </p:grpSpPr>
          <p:sp>
            <p:nvSpPr>
              <p:cNvPr id="223" name="Rechthoek 222">
                <a:extLst>
                  <a:ext uri="{FF2B5EF4-FFF2-40B4-BE49-F238E27FC236}">
                    <a16:creationId xmlns:a16="http://schemas.microsoft.com/office/drawing/2014/main" id="{7DA19BE0-49E6-46DE-9025-9C24D631F8D4}"/>
                  </a:ext>
                </a:extLst>
              </p:cNvPr>
              <p:cNvSpPr/>
              <p:nvPr userDrawn="1"/>
            </p:nvSpPr>
            <p:spPr>
              <a:xfrm>
                <a:off x="-3786164" y="2"/>
                <a:ext cx="3592800" cy="3427688"/>
              </a:xfrm>
              <a:prstGeom prst="rect">
                <a:avLst/>
              </a:prstGeom>
              <a:solidFill>
                <a:srgbClr val="FFFFFF"/>
              </a:solidFill>
              <a:ln w="6350">
                <a:solidFill>
                  <a:srgbClr val="ECECEC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1400" b="1" cap="all" baseline="0" noProof="0" dirty="0">
                    <a:solidFill>
                      <a:schemeClr val="accent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Tabel invoegen/opmaken</a:t>
                </a:r>
              </a:p>
            </p:txBody>
          </p:sp>
          <p:sp>
            <p:nvSpPr>
              <p:cNvPr id="224" name="Ovaal 223">
                <a:extLst>
                  <a:ext uri="{FF2B5EF4-FFF2-40B4-BE49-F238E27FC236}">
                    <a16:creationId xmlns:a16="http://schemas.microsoft.com/office/drawing/2014/main" id="{69B1791F-8F32-42AF-9199-6DDB70454D99}"/>
                  </a:ext>
                </a:extLst>
              </p:cNvPr>
              <p:cNvSpPr/>
              <p:nvPr userDrawn="1"/>
            </p:nvSpPr>
            <p:spPr>
              <a:xfrm>
                <a:off x="-3603587" y="465324"/>
                <a:ext cx="180000" cy="180000"/>
              </a:xfrm>
              <a:prstGeom prst="ellipse">
                <a:avLst/>
              </a:pr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wrap="none" lIns="0" tIns="0" rIns="0" bIns="0" rtlCol="0" anchor="ctr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1</a:t>
                </a:r>
              </a:p>
            </p:txBody>
          </p:sp>
          <p:sp>
            <p:nvSpPr>
              <p:cNvPr id="225" name="Rechthoek 224">
                <a:extLst>
                  <a:ext uri="{FF2B5EF4-FFF2-40B4-BE49-F238E27FC236}">
                    <a16:creationId xmlns:a16="http://schemas.microsoft.com/office/drawing/2014/main" id="{479853E1-532A-495B-9105-F7CFA910F84B}"/>
                  </a:ext>
                </a:extLst>
              </p:cNvPr>
              <p:cNvSpPr/>
              <p:nvPr userDrawn="1"/>
            </p:nvSpPr>
            <p:spPr>
              <a:xfrm>
                <a:off x="-3319415" y="465324"/>
                <a:ext cx="2944682" cy="65802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Wanneer nodig, verwijder de bestaande tabel d.m.v. de </a:t>
                </a:r>
                <a:r>
                  <a:rPr kumimoji="0" lang="nl-NL" sz="1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‘backspace toets’.</a:t>
                </a:r>
                <a:r>
                  <a:rPr kumimoji="0" lang="nl-NL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Klik op het pictogram om een nieuwe tabel in te voegen</a:t>
                </a:r>
                <a:br>
                  <a:rPr kumimoji="0" lang="nl-NL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kumimoji="0" lang="nl-NL" sz="1200" b="0" i="1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(zie onderstaand voorbeeld)</a:t>
                </a:r>
                <a:r>
                  <a:rPr kumimoji="0" lang="nl-NL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</a:p>
            </p:txBody>
          </p:sp>
          <p:sp>
            <p:nvSpPr>
              <p:cNvPr id="226" name="Ovaal 225">
                <a:extLst>
                  <a:ext uri="{FF2B5EF4-FFF2-40B4-BE49-F238E27FC236}">
                    <a16:creationId xmlns:a16="http://schemas.microsoft.com/office/drawing/2014/main" id="{B5B4A1A5-03C6-4CD9-848F-39FE21A7123B}"/>
                  </a:ext>
                </a:extLst>
              </p:cNvPr>
              <p:cNvSpPr/>
              <p:nvPr userDrawn="1"/>
            </p:nvSpPr>
            <p:spPr>
              <a:xfrm>
                <a:off x="-3603587" y="1729709"/>
                <a:ext cx="180000" cy="180000"/>
              </a:xfrm>
              <a:prstGeom prst="ellipse">
                <a:avLst/>
              </a:pr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wrap="none" lIns="0" tIns="0" rIns="0" bIns="0" rtlCol="0" anchor="ctr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2</a:t>
                </a:r>
              </a:p>
            </p:txBody>
          </p:sp>
          <p:sp>
            <p:nvSpPr>
              <p:cNvPr id="227" name="Rechthoek 226">
                <a:extLst>
                  <a:ext uri="{FF2B5EF4-FFF2-40B4-BE49-F238E27FC236}">
                    <a16:creationId xmlns:a16="http://schemas.microsoft.com/office/drawing/2014/main" id="{9E193ACA-2BB7-49AF-A750-0899EC0AB54C}"/>
                  </a:ext>
                </a:extLst>
              </p:cNvPr>
              <p:cNvSpPr/>
              <p:nvPr userDrawn="1"/>
            </p:nvSpPr>
            <p:spPr>
              <a:xfrm>
                <a:off x="-3319415" y="1729710"/>
                <a:ext cx="2944682" cy="326338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Selecteer het gewenste aantal rijen</a:t>
                </a:r>
                <a:br>
                  <a:rPr kumimoji="0" lang="nl-NL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kumimoji="0" lang="nl-NL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en kolommen en klik op </a:t>
                </a:r>
                <a:r>
                  <a:rPr kumimoji="0" lang="nl-NL" sz="1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‘OK’</a:t>
                </a:r>
                <a:r>
                  <a:rPr kumimoji="0" lang="nl-NL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</a:p>
            </p:txBody>
          </p:sp>
          <p:grpSp>
            <p:nvGrpSpPr>
              <p:cNvPr id="228" name="Groep 227">
                <a:extLst>
                  <a:ext uri="{FF2B5EF4-FFF2-40B4-BE49-F238E27FC236}">
                    <a16:creationId xmlns:a16="http://schemas.microsoft.com/office/drawing/2014/main" id="{70AE2FE0-75E9-4BF8-AFDD-37BCA30D6038}"/>
                  </a:ext>
                </a:extLst>
              </p:cNvPr>
              <p:cNvGrpSpPr/>
              <p:nvPr userDrawn="1"/>
            </p:nvGrpSpPr>
            <p:grpSpPr>
              <a:xfrm>
                <a:off x="-3311319" y="2164285"/>
                <a:ext cx="825500" cy="209550"/>
                <a:chOff x="13504624" y="2482850"/>
                <a:chExt cx="825500" cy="209550"/>
              </a:xfrm>
            </p:grpSpPr>
            <p:sp>
              <p:nvSpPr>
                <p:cNvPr id="243" name="Rechthoek 242">
                  <a:extLst>
                    <a:ext uri="{FF2B5EF4-FFF2-40B4-BE49-F238E27FC236}">
                      <a16:creationId xmlns:a16="http://schemas.microsoft.com/office/drawing/2014/main" id="{D6627376-77E0-4634-BBCD-F07EC349A6B9}"/>
                    </a:ext>
                  </a:extLst>
                </p:cNvPr>
                <p:cNvSpPr/>
                <p:nvPr userDrawn="1"/>
              </p:nvSpPr>
              <p:spPr>
                <a:xfrm>
                  <a:off x="13504624" y="2482850"/>
                  <a:ext cx="825500" cy="209550"/>
                </a:xfrm>
                <a:prstGeom prst="rect">
                  <a:avLst/>
                </a:prstGeom>
                <a:solidFill>
                  <a:srgbClr val="E5F1FB"/>
                </a:solidFill>
                <a:ln w="12700">
                  <a:solidFill>
                    <a:srgbClr val="0B7ED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252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r>
                    <a:rPr lang="nl-NL" sz="900" b="0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OK</a:t>
                  </a:r>
                </a:p>
              </p:txBody>
            </p:sp>
            <p:cxnSp>
              <p:nvCxnSpPr>
                <p:cNvPr id="244" name="Rechte verbindingslijn 243">
                  <a:extLst>
                    <a:ext uri="{FF2B5EF4-FFF2-40B4-BE49-F238E27FC236}">
                      <a16:creationId xmlns:a16="http://schemas.microsoft.com/office/drawing/2014/main" id="{1E8A65D4-0574-4583-A1BD-77323C540858}"/>
                    </a:ext>
                  </a:extLst>
                </p:cNvPr>
                <p:cNvCxnSpPr/>
                <p:nvPr userDrawn="1"/>
              </p:nvCxnSpPr>
              <p:spPr>
                <a:xfrm>
                  <a:off x="14155269" y="2515250"/>
                  <a:ext cx="0" cy="142717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44546A"/>
                  </a:solidFill>
                  <a:prstDash val="solid"/>
                </a:ln>
                <a:effectLst/>
              </p:spPr>
            </p:cxnSp>
            <p:sp>
              <p:nvSpPr>
                <p:cNvPr id="245" name="Gelijkbenige driehoek 244">
                  <a:extLst>
                    <a:ext uri="{FF2B5EF4-FFF2-40B4-BE49-F238E27FC236}">
                      <a16:creationId xmlns:a16="http://schemas.microsoft.com/office/drawing/2014/main" id="{49DFF08D-21C6-456A-B8A3-71E494A3770F}"/>
                    </a:ext>
                  </a:extLst>
                </p:cNvPr>
                <p:cNvSpPr/>
                <p:nvPr userDrawn="1"/>
              </p:nvSpPr>
              <p:spPr>
                <a:xfrm rot="10800000">
                  <a:off x="14196089" y="2566904"/>
                  <a:ext cx="86866" cy="51147"/>
                </a:xfrm>
                <a:prstGeom prst="triangle">
                  <a:avLst/>
                </a:prstGeom>
                <a:solidFill>
                  <a:srgbClr val="0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9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229" name="Ovaal 228">
                <a:extLst>
                  <a:ext uri="{FF2B5EF4-FFF2-40B4-BE49-F238E27FC236}">
                    <a16:creationId xmlns:a16="http://schemas.microsoft.com/office/drawing/2014/main" id="{9D5DFDB1-C768-42A9-8DA2-C39A31244A46}"/>
                  </a:ext>
                </a:extLst>
              </p:cNvPr>
              <p:cNvSpPr/>
              <p:nvPr userDrawn="1"/>
            </p:nvSpPr>
            <p:spPr>
              <a:xfrm>
                <a:off x="-3603587" y="2555608"/>
                <a:ext cx="180000" cy="180000"/>
              </a:xfrm>
              <a:prstGeom prst="ellipse">
                <a:avLst/>
              </a:pr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wrap="none" lIns="0" tIns="0" rIns="0" bIns="0" rtlCol="0" anchor="ctr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3</a:t>
                </a:r>
              </a:p>
            </p:txBody>
          </p:sp>
          <p:sp>
            <p:nvSpPr>
              <p:cNvPr id="230" name="Rechthoek 229">
                <a:extLst>
                  <a:ext uri="{FF2B5EF4-FFF2-40B4-BE49-F238E27FC236}">
                    <a16:creationId xmlns:a16="http://schemas.microsoft.com/office/drawing/2014/main" id="{2A8FC2A8-9A04-4BD2-8BA9-D89559014128}"/>
                  </a:ext>
                </a:extLst>
              </p:cNvPr>
              <p:cNvSpPr/>
              <p:nvPr userDrawn="1"/>
            </p:nvSpPr>
            <p:spPr>
              <a:xfrm>
                <a:off x="-3319415" y="2555609"/>
                <a:ext cx="2944682" cy="81360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Verander de opmaak van de tabel door verschillende onderdelen van de tabel te selecteren en naar de tab </a:t>
                </a:r>
                <a:r>
                  <a:rPr kumimoji="0" lang="nl-NL" sz="1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‘Hulpmiddelen van tabellen - Ontwerpen’ </a:t>
                </a:r>
                <a:r>
                  <a:rPr kumimoji="0" lang="nl-NL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 gaan. </a:t>
                </a:r>
              </a:p>
            </p:txBody>
          </p:sp>
          <p:grpSp>
            <p:nvGrpSpPr>
              <p:cNvPr id="231" name="Tabel icoon">
                <a:extLst>
                  <a:ext uri="{FF2B5EF4-FFF2-40B4-BE49-F238E27FC236}">
                    <a16:creationId xmlns:a16="http://schemas.microsoft.com/office/drawing/2014/main" id="{E6AF0425-C575-4CD2-8707-88069D5FDD62}"/>
                  </a:ext>
                </a:extLst>
              </p:cNvPr>
              <p:cNvGrpSpPr/>
              <p:nvPr userDrawn="1"/>
            </p:nvGrpSpPr>
            <p:grpSpPr>
              <a:xfrm>
                <a:off x="-3308869" y="1240695"/>
                <a:ext cx="338201" cy="305477"/>
                <a:chOff x="6072040" y="3376043"/>
                <a:chExt cx="1227920" cy="1109109"/>
              </a:xfrm>
            </p:grpSpPr>
            <p:sp>
              <p:nvSpPr>
                <p:cNvPr id="235" name="Rechthoek 234">
                  <a:extLst>
                    <a:ext uri="{FF2B5EF4-FFF2-40B4-BE49-F238E27FC236}">
                      <a16:creationId xmlns:a16="http://schemas.microsoft.com/office/drawing/2014/main" id="{E48EA084-2972-49E1-9751-43E7C1A59B5A}"/>
                    </a:ext>
                  </a:extLst>
                </p:cNvPr>
                <p:cNvSpPr/>
                <p:nvPr userDrawn="1"/>
              </p:nvSpPr>
              <p:spPr>
                <a:xfrm>
                  <a:off x="6072040" y="3376043"/>
                  <a:ext cx="1227920" cy="1109109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2400" noProof="0" dirty="0">
                    <a:solidFill>
                      <a:schemeClr val="accent1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36" name="Rechthoek 235">
                  <a:extLst>
                    <a:ext uri="{FF2B5EF4-FFF2-40B4-BE49-F238E27FC236}">
                      <a16:creationId xmlns:a16="http://schemas.microsoft.com/office/drawing/2014/main" id="{3B4EA4DB-D0D9-4BB9-BEEF-96BF04BA30A1}"/>
                    </a:ext>
                  </a:extLst>
                </p:cNvPr>
                <p:cNvSpPr/>
                <p:nvPr userDrawn="1"/>
              </p:nvSpPr>
              <p:spPr>
                <a:xfrm>
                  <a:off x="6090829" y="3393962"/>
                  <a:ext cx="1209131" cy="218971"/>
                </a:xfrm>
                <a:prstGeom prst="rect">
                  <a:avLst/>
                </a:prstGeom>
                <a:solidFill>
                  <a:srgbClr val="6C6C6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2400" noProof="0" dirty="0">
                    <a:solidFill>
                      <a:schemeClr val="accent1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cxnSp>
              <p:nvCxnSpPr>
                <p:cNvPr id="237" name="Rechte verbindingslijn 236">
                  <a:extLst>
                    <a:ext uri="{FF2B5EF4-FFF2-40B4-BE49-F238E27FC236}">
                      <a16:creationId xmlns:a16="http://schemas.microsoft.com/office/drawing/2014/main" id="{427541BB-EF8E-46B8-B8EC-B1DD59D143F2}"/>
                    </a:ext>
                  </a:extLst>
                </p:cNvPr>
                <p:cNvCxnSpPr/>
                <p:nvPr userDrawn="1"/>
              </p:nvCxnSpPr>
              <p:spPr>
                <a:xfrm>
                  <a:off x="6493304" y="3605313"/>
                  <a:ext cx="0" cy="872219"/>
                </a:xfrm>
                <a:prstGeom prst="line">
                  <a:avLst/>
                </a:prstGeom>
                <a:ln w="12700">
                  <a:solidFill>
                    <a:srgbClr val="B5B5B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8" name="Rechte verbindingslijn 237">
                  <a:extLst>
                    <a:ext uri="{FF2B5EF4-FFF2-40B4-BE49-F238E27FC236}">
                      <a16:creationId xmlns:a16="http://schemas.microsoft.com/office/drawing/2014/main" id="{DC72D280-09E9-4D7D-B495-8A1F55DB5549}"/>
                    </a:ext>
                  </a:extLst>
                </p:cNvPr>
                <p:cNvCxnSpPr/>
                <p:nvPr userDrawn="1"/>
              </p:nvCxnSpPr>
              <p:spPr>
                <a:xfrm>
                  <a:off x="6883025" y="3605313"/>
                  <a:ext cx="0" cy="872219"/>
                </a:xfrm>
                <a:prstGeom prst="line">
                  <a:avLst/>
                </a:prstGeom>
                <a:ln w="12700">
                  <a:solidFill>
                    <a:srgbClr val="B5B5B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9" name="Rechte verbindingslijn 238">
                  <a:extLst>
                    <a:ext uri="{FF2B5EF4-FFF2-40B4-BE49-F238E27FC236}">
                      <a16:creationId xmlns:a16="http://schemas.microsoft.com/office/drawing/2014/main" id="{D7A0343B-A071-47B3-A54F-46C32F43B9BF}"/>
                    </a:ext>
                  </a:extLst>
                </p:cNvPr>
                <p:cNvCxnSpPr/>
                <p:nvPr userDrawn="1"/>
              </p:nvCxnSpPr>
              <p:spPr>
                <a:xfrm flipH="1">
                  <a:off x="6090561" y="3827108"/>
                  <a:ext cx="1209399" cy="0"/>
                </a:xfrm>
                <a:prstGeom prst="line">
                  <a:avLst/>
                </a:prstGeom>
                <a:ln w="12700">
                  <a:solidFill>
                    <a:srgbClr val="B5B5B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0" name="Rechte verbindingslijn 239">
                  <a:extLst>
                    <a:ext uri="{FF2B5EF4-FFF2-40B4-BE49-F238E27FC236}">
                      <a16:creationId xmlns:a16="http://schemas.microsoft.com/office/drawing/2014/main" id="{43E50F60-D1CE-4DD3-92ED-C0CE777E434D}"/>
                    </a:ext>
                  </a:extLst>
                </p:cNvPr>
                <p:cNvCxnSpPr/>
                <p:nvPr userDrawn="1"/>
              </p:nvCxnSpPr>
              <p:spPr>
                <a:xfrm flipH="1">
                  <a:off x="6090561" y="4055708"/>
                  <a:ext cx="1209399" cy="0"/>
                </a:xfrm>
                <a:prstGeom prst="line">
                  <a:avLst/>
                </a:prstGeom>
                <a:ln w="12700">
                  <a:solidFill>
                    <a:srgbClr val="B5B5B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1" name="Rechte verbindingslijn 240">
                  <a:extLst>
                    <a:ext uri="{FF2B5EF4-FFF2-40B4-BE49-F238E27FC236}">
                      <a16:creationId xmlns:a16="http://schemas.microsoft.com/office/drawing/2014/main" id="{2F88DE6A-04FA-4C50-B68B-F4AEF6C16189}"/>
                    </a:ext>
                  </a:extLst>
                </p:cNvPr>
                <p:cNvCxnSpPr/>
                <p:nvPr userDrawn="1"/>
              </p:nvCxnSpPr>
              <p:spPr>
                <a:xfrm flipH="1">
                  <a:off x="6090561" y="4276688"/>
                  <a:ext cx="1209399" cy="0"/>
                </a:xfrm>
                <a:prstGeom prst="line">
                  <a:avLst/>
                </a:prstGeom>
                <a:ln w="12700">
                  <a:solidFill>
                    <a:srgbClr val="B5B5B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42" name="Rechthoek 241">
                  <a:extLst>
                    <a:ext uri="{FF2B5EF4-FFF2-40B4-BE49-F238E27FC236}">
                      <a16:creationId xmlns:a16="http://schemas.microsoft.com/office/drawing/2014/main" id="{B2FA7149-7B35-4510-AD76-8ED0D81060D3}"/>
                    </a:ext>
                  </a:extLst>
                </p:cNvPr>
                <p:cNvSpPr/>
                <p:nvPr userDrawn="1"/>
              </p:nvSpPr>
              <p:spPr>
                <a:xfrm>
                  <a:off x="6072040" y="3376043"/>
                  <a:ext cx="1227920" cy="1109109"/>
                </a:xfrm>
                <a:prstGeom prst="rect">
                  <a:avLst/>
                </a:prstGeom>
                <a:noFill/>
                <a:ln w="12700">
                  <a:solidFill>
                    <a:srgbClr val="6C6C6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2400" noProof="0" dirty="0">
                    <a:solidFill>
                      <a:schemeClr val="accent1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232" name="ICOON_info">
                <a:extLst>
                  <a:ext uri="{FF2B5EF4-FFF2-40B4-BE49-F238E27FC236}">
                    <a16:creationId xmlns:a16="http://schemas.microsoft.com/office/drawing/2014/main" id="{D7402B37-24EE-430D-A622-9518DA5FBE64}"/>
                  </a:ext>
                </a:extLst>
              </p:cNvPr>
              <p:cNvGrpSpPr/>
              <p:nvPr userDrawn="1"/>
            </p:nvGrpSpPr>
            <p:grpSpPr>
              <a:xfrm>
                <a:off x="-376736" y="3259970"/>
                <a:ext cx="283685" cy="283685"/>
                <a:chOff x="-510741" y="5913713"/>
                <a:chExt cx="267555" cy="267555"/>
              </a:xfrm>
            </p:grpSpPr>
            <p:sp>
              <p:nvSpPr>
                <p:cNvPr id="233" name="Ovaal 232">
                  <a:extLst>
                    <a:ext uri="{FF2B5EF4-FFF2-40B4-BE49-F238E27FC236}">
                      <a16:creationId xmlns:a16="http://schemas.microsoft.com/office/drawing/2014/main" id="{2D241C1F-8B37-4B90-9FF9-4E81F49B6E56}"/>
                    </a:ext>
                  </a:extLst>
                </p:cNvPr>
                <p:cNvSpPr/>
                <p:nvPr userDrawn="1"/>
              </p:nvSpPr>
              <p:spPr>
                <a:xfrm>
                  <a:off x="-491853" y="5932072"/>
                  <a:ext cx="230835" cy="230835"/>
                </a:xfrm>
                <a:prstGeom prst="ellipse">
                  <a:avLst/>
                </a:prstGeom>
                <a:solidFill>
                  <a:srgbClr val="211F2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1600" cap="all" baseline="0" noProof="0" dirty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34" name="Graphic 163" descr="Informatie">
                  <a:extLst>
                    <a:ext uri="{FF2B5EF4-FFF2-40B4-BE49-F238E27FC236}">
                      <a16:creationId xmlns:a16="http://schemas.microsoft.com/office/drawing/2014/main" id="{338C1095-D918-4FF8-8E28-794A6D3D63C6}"/>
                    </a:ext>
                  </a:extLst>
                </p:cNvPr>
                <p:cNvSpPr/>
                <p:nvPr/>
              </p:nvSpPr>
              <p:spPr>
                <a:xfrm>
                  <a:off x="-510741" y="5913713"/>
                  <a:ext cx="267555" cy="267555"/>
                </a:xfrm>
                <a:custGeom>
                  <a:avLst/>
                  <a:gdLst>
                    <a:gd name="connsiteX0" fmla="*/ 145860 w 291719"/>
                    <a:gd name="connsiteY0" fmla="*/ 0 h 291719"/>
                    <a:gd name="connsiteX1" fmla="*/ 0 w 291719"/>
                    <a:gd name="connsiteY1" fmla="*/ 145860 h 291719"/>
                    <a:gd name="connsiteX2" fmla="*/ 145860 w 291719"/>
                    <a:gd name="connsiteY2" fmla="*/ 291720 h 291719"/>
                    <a:gd name="connsiteX3" fmla="*/ 291720 w 291719"/>
                    <a:gd name="connsiteY3" fmla="*/ 145860 h 291719"/>
                    <a:gd name="connsiteX4" fmla="*/ 145860 w 291719"/>
                    <a:gd name="connsiteY4" fmla="*/ 0 h 291719"/>
                    <a:gd name="connsiteX5" fmla="*/ 138183 w 291719"/>
                    <a:gd name="connsiteY5" fmla="*/ 38384 h 291719"/>
                    <a:gd name="connsiteX6" fmla="*/ 157375 w 291719"/>
                    <a:gd name="connsiteY6" fmla="*/ 57576 h 291719"/>
                    <a:gd name="connsiteX7" fmla="*/ 138183 w 291719"/>
                    <a:gd name="connsiteY7" fmla="*/ 76768 h 291719"/>
                    <a:gd name="connsiteX8" fmla="*/ 118991 w 291719"/>
                    <a:gd name="connsiteY8" fmla="*/ 57576 h 291719"/>
                    <a:gd name="connsiteX9" fmla="*/ 138183 w 291719"/>
                    <a:gd name="connsiteY9" fmla="*/ 38384 h 291719"/>
                    <a:gd name="connsiteX10" fmla="*/ 184244 w 291719"/>
                    <a:gd name="connsiteY10" fmla="*/ 253336 h 291719"/>
                    <a:gd name="connsiteX11" fmla="*/ 107476 w 291719"/>
                    <a:gd name="connsiteY11" fmla="*/ 253336 h 291719"/>
                    <a:gd name="connsiteX12" fmla="*/ 107476 w 291719"/>
                    <a:gd name="connsiteY12" fmla="*/ 230305 h 291719"/>
                    <a:gd name="connsiteX13" fmla="*/ 134345 w 291719"/>
                    <a:gd name="connsiteY13" fmla="*/ 230305 h 291719"/>
                    <a:gd name="connsiteX14" fmla="*/ 134345 w 291719"/>
                    <a:gd name="connsiteY14" fmla="*/ 115153 h 291719"/>
                    <a:gd name="connsiteX15" fmla="*/ 111314 w 291719"/>
                    <a:gd name="connsiteY15" fmla="*/ 115153 h 291719"/>
                    <a:gd name="connsiteX16" fmla="*/ 111314 w 291719"/>
                    <a:gd name="connsiteY16" fmla="*/ 92122 h 291719"/>
                    <a:gd name="connsiteX17" fmla="*/ 157375 w 291719"/>
                    <a:gd name="connsiteY17" fmla="*/ 92122 h 291719"/>
                    <a:gd name="connsiteX18" fmla="*/ 157375 w 291719"/>
                    <a:gd name="connsiteY18" fmla="*/ 115153 h 291719"/>
                    <a:gd name="connsiteX19" fmla="*/ 157375 w 291719"/>
                    <a:gd name="connsiteY19" fmla="*/ 230305 h 291719"/>
                    <a:gd name="connsiteX20" fmla="*/ 184244 w 291719"/>
                    <a:gd name="connsiteY20" fmla="*/ 230305 h 291719"/>
                    <a:gd name="connsiteX21" fmla="*/ 184244 w 291719"/>
                    <a:gd name="connsiteY21" fmla="*/ 253336 h 2917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291719" h="291719">
                      <a:moveTo>
                        <a:pt x="145860" y="0"/>
                      </a:moveTo>
                      <a:cubicBezTo>
                        <a:pt x="65253" y="0"/>
                        <a:pt x="0" y="65253"/>
                        <a:pt x="0" y="145860"/>
                      </a:cubicBezTo>
                      <a:cubicBezTo>
                        <a:pt x="0" y="226467"/>
                        <a:pt x="65253" y="291720"/>
                        <a:pt x="145860" y="291720"/>
                      </a:cubicBezTo>
                      <a:cubicBezTo>
                        <a:pt x="226467" y="291720"/>
                        <a:pt x="291720" y="226467"/>
                        <a:pt x="291720" y="145860"/>
                      </a:cubicBezTo>
                      <a:cubicBezTo>
                        <a:pt x="291720" y="65253"/>
                        <a:pt x="226467" y="0"/>
                        <a:pt x="145860" y="0"/>
                      </a:cubicBezTo>
                      <a:close/>
                      <a:moveTo>
                        <a:pt x="138183" y="38384"/>
                      </a:moveTo>
                      <a:cubicBezTo>
                        <a:pt x="148931" y="38384"/>
                        <a:pt x="157375" y="46829"/>
                        <a:pt x="157375" y="57576"/>
                      </a:cubicBezTo>
                      <a:cubicBezTo>
                        <a:pt x="157375" y="68324"/>
                        <a:pt x="148931" y="76768"/>
                        <a:pt x="138183" y="76768"/>
                      </a:cubicBezTo>
                      <a:cubicBezTo>
                        <a:pt x="127435" y="76768"/>
                        <a:pt x="118991" y="68324"/>
                        <a:pt x="118991" y="57576"/>
                      </a:cubicBezTo>
                      <a:cubicBezTo>
                        <a:pt x="118991" y="46829"/>
                        <a:pt x="127435" y="38384"/>
                        <a:pt x="138183" y="38384"/>
                      </a:cubicBezTo>
                      <a:close/>
                      <a:moveTo>
                        <a:pt x="184244" y="253336"/>
                      </a:moveTo>
                      <a:lnTo>
                        <a:pt x="107476" y="253336"/>
                      </a:lnTo>
                      <a:lnTo>
                        <a:pt x="107476" y="230305"/>
                      </a:lnTo>
                      <a:lnTo>
                        <a:pt x="134345" y="230305"/>
                      </a:lnTo>
                      <a:lnTo>
                        <a:pt x="134345" y="115153"/>
                      </a:lnTo>
                      <a:lnTo>
                        <a:pt x="111314" y="115153"/>
                      </a:lnTo>
                      <a:lnTo>
                        <a:pt x="111314" y="92122"/>
                      </a:lnTo>
                      <a:lnTo>
                        <a:pt x="157375" y="92122"/>
                      </a:lnTo>
                      <a:lnTo>
                        <a:pt x="157375" y="115153"/>
                      </a:lnTo>
                      <a:lnTo>
                        <a:pt x="157375" y="230305"/>
                      </a:lnTo>
                      <a:lnTo>
                        <a:pt x="184244" y="230305"/>
                      </a:lnTo>
                      <a:lnTo>
                        <a:pt x="184244" y="253336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 w="3770" cap="flat">
                  <a:noFill/>
                  <a:prstDash val="solid"/>
                  <a:miter/>
                </a:ln>
              </p:spPr>
              <p:txBody>
                <a:bodyPr rtlCol="0" anchor="ctr">
                  <a:noAutofit/>
                </a:bodyPr>
                <a:lstStyle/>
                <a:p>
                  <a:endParaRPr lang="nl-NL" sz="200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  <p:grpSp>
          <p:nvGrpSpPr>
            <p:cNvPr id="217" name="Groep 216">
              <a:extLst>
                <a:ext uri="{FF2B5EF4-FFF2-40B4-BE49-F238E27FC236}">
                  <a16:creationId xmlns:a16="http://schemas.microsoft.com/office/drawing/2014/main" id="{8EB4F155-6FE5-480B-A63C-6BFE725E1152}"/>
                </a:ext>
              </a:extLst>
            </p:cNvPr>
            <p:cNvGrpSpPr/>
            <p:nvPr userDrawn="1"/>
          </p:nvGrpSpPr>
          <p:grpSpPr>
            <a:xfrm>
              <a:off x="-938434" y="3565066"/>
              <a:ext cx="627798" cy="576693"/>
              <a:chOff x="-938434" y="4570310"/>
              <a:chExt cx="627798" cy="576693"/>
            </a:xfrm>
          </p:grpSpPr>
          <p:grpSp>
            <p:nvGrpSpPr>
              <p:cNvPr id="218" name="Inspireren">
                <a:extLst>
                  <a:ext uri="{FF2B5EF4-FFF2-40B4-BE49-F238E27FC236}">
                    <a16:creationId xmlns:a16="http://schemas.microsoft.com/office/drawing/2014/main" id="{2CE17AED-FE1C-4B6D-911A-25211CC4EBF4}"/>
                  </a:ext>
                </a:extLst>
              </p:cNvPr>
              <p:cNvGrpSpPr>
                <a:grpSpLocks noChangeAspect="1"/>
              </p:cNvGrpSpPr>
              <p:nvPr userDrawn="1"/>
            </p:nvGrpSpPr>
            <p:grpSpPr bwMode="auto">
              <a:xfrm>
                <a:off x="-716116" y="4570310"/>
                <a:ext cx="169778" cy="242385"/>
                <a:chOff x="4768" y="2783"/>
                <a:chExt cx="788" cy="1125"/>
              </a:xfrm>
              <a:gradFill>
                <a:gsLst>
                  <a:gs pos="0">
                    <a:srgbClr val="9D9FA1"/>
                  </a:gs>
                  <a:gs pos="70000">
                    <a:srgbClr val="211F26"/>
                  </a:gs>
                </a:gsLst>
                <a:lin ang="2700000" scaled="0"/>
              </a:gradFill>
            </p:grpSpPr>
            <p:sp>
              <p:nvSpPr>
                <p:cNvPr id="220" name="Freeform 12">
                  <a:extLst>
                    <a:ext uri="{FF2B5EF4-FFF2-40B4-BE49-F238E27FC236}">
                      <a16:creationId xmlns:a16="http://schemas.microsoft.com/office/drawing/2014/main" id="{38CA57B6-3882-428E-B410-9B26A7724E4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01" y="3186"/>
                  <a:ext cx="319" cy="288"/>
                </a:xfrm>
                <a:custGeom>
                  <a:avLst/>
                  <a:gdLst>
                    <a:gd name="T0" fmla="*/ 220 w 319"/>
                    <a:gd name="T1" fmla="*/ 288 h 288"/>
                    <a:gd name="T2" fmla="*/ 107 w 319"/>
                    <a:gd name="T3" fmla="*/ 288 h 288"/>
                    <a:gd name="T4" fmla="*/ 0 w 319"/>
                    <a:gd name="T5" fmla="*/ 0 h 288"/>
                    <a:gd name="T6" fmla="*/ 319 w 319"/>
                    <a:gd name="T7" fmla="*/ 0 h 288"/>
                    <a:gd name="T8" fmla="*/ 220 w 319"/>
                    <a:gd name="T9" fmla="*/ 288 h 2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9" h="288">
                      <a:moveTo>
                        <a:pt x="220" y="288"/>
                      </a:moveTo>
                      <a:lnTo>
                        <a:pt x="107" y="288"/>
                      </a:lnTo>
                      <a:lnTo>
                        <a:pt x="0" y="0"/>
                      </a:lnTo>
                      <a:lnTo>
                        <a:pt x="319" y="0"/>
                      </a:lnTo>
                      <a:lnTo>
                        <a:pt x="220" y="288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221" name="Freeform 13">
                  <a:extLst>
                    <a:ext uri="{FF2B5EF4-FFF2-40B4-BE49-F238E27FC236}">
                      <a16:creationId xmlns:a16="http://schemas.microsoft.com/office/drawing/2014/main" id="{5557EC6C-3A18-4566-A7D7-C2097847D25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22" y="3796"/>
                  <a:ext cx="282" cy="112"/>
                </a:xfrm>
                <a:custGeom>
                  <a:avLst/>
                  <a:gdLst>
                    <a:gd name="T0" fmla="*/ 229 w 251"/>
                    <a:gd name="T1" fmla="*/ 70 h 100"/>
                    <a:gd name="T2" fmla="*/ 229 w 251"/>
                    <a:gd name="T3" fmla="*/ 69 h 100"/>
                    <a:gd name="T4" fmla="*/ 251 w 251"/>
                    <a:gd name="T5" fmla="*/ 0 h 100"/>
                    <a:gd name="T6" fmla="*/ 0 w 251"/>
                    <a:gd name="T7" fmla="*/ 0 h 100"/>
                    <a:gd name="T8" fmla="*/ 22 w 251"/>
                    <a:gd name="T9" fmla="*/ 69 h 100"/>
                    <a:gd name="T10" fmla="*/ 63 w 251"/>
                    <a:gd name="T11" fmla="*/ 100 h 100"/>
                    <a:gd name="T12" fmla="*/ 188 w 251"/>
                    <a:gd name="T13" fmla="*/ 100 h 100"/>
                    <a:gd name="T14" fmla="*/ 229 w 251"/>
                    <a:gd name="T15" fmla="*/ 71 h 100"/>
                    <a:gd name="T16" fmla="*/ 229 w 251"/>
                    <a:gd name="T17" fmla="*/ 71 h 100"/>
                    <a:gd name="T18" fmla="*/ 229 w 251"/>
                    <a:gd name="T19" fmla="*/ 7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51" h="100">
                      <a:moveTo>
                        <a:pt x="229" y="70"/>
                      </a:moveTo>
                      <a:cubicBezTo>
                        <a:pt x="229" y="70"/>
                        <a:pt x="229" y="69"/>
                        <a:pt x="229" y="69"/>
                      </a:cubicBezTo>
                      <a:cubicBezTo>
                        <a:pt x="251" y="0"/>
                        <a:pt x="251" y="0"/>
                        <a:pt x="25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2" y="69"/>
                        <a:pt x="22" y="69"/>
                        <a:pt x="22" y="69"/>
                      </a:cubicBezTo>
                      <a:cubicBezTo>
                        <a:pt x="27" y="87"/>
                        <a:pt x="44" y="100"/>
                        <a:pt x="63" y="100"/>
                      </a:cubicBezTo>
                      <a:cubicBezTo>
                        <a:pt x="188" y="100"/>
                        <a:pt x="188" y="100"/>
                        <a:pt x="188" y="100"/>
                      </a:cubicBezTo>
                      <a:cubicBezTo>
                        <a:pt x="207" y="100"/>
                        <a:pt x="223" y="88"/>
                        <a:pt x="229" y="71"/>
                      </a:cubicBezTo>
                      <a:cubicBezTo>
                        <a:pt x="229" y="71"/>
                        <a:pt x="229" y="71"/>
                        <a:pt x="229" y="71"/>
                      </a:cubicBezTo>
                      <a:lnTo>
                        <a:pt x="229" y="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222" name="Freeform 14">
                  <a:extLst>
                    <a:ext uri="{FF2B5EF4-FFF2-40B4-BE49-F238E27FC236}">
                      <a16:creationId xmlns:a16="http://schemas.microsoft.com/office/drawing/2014/main" id="{DD6AE1E7-FCAD-4BBB-8A35-44954BE8288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768" y="2783"/>
                  <a:ext cx="788" cy="966"/>
                </a:xfrm>
                <a:custGeom>
                  <a:avLst/>
                  <a:gdLst>
                    <a:gd name="T0" fmla="*/ 351 w 702"/>
                    <a:gd name="T1" fmla="*/ 0 h 860"/>
                    <a:gd name="T2" fmla="*/ 0 w 702"/>
                    <a:gd name="T3" fmla="*/ 351 h 860"/>
                    <a:gd name="T4" fmla="*/ 134 w 702"/>
                    <a:gd name="T5" fmla="*/ 627 h 860"/>
                    <a:gd name="T6" fmla="*/ 165 w 702"/>
                    <a:gd name="T7" fmla="*/ 718 h 860"/>
                    <a:gd name="T8" fmla="*/ 266 w 702"/>
                    <a:gd name="T9" fmla="*/ 718 h 860"/>
                    <a:gd name="T10" fmla="*/ 266 w 702"/>
                    <a:gd name="T11" fmla="*/ 718 h 860"/>
                    <a:gd name="T12" fmla="*/ 434 w 702"/>
                    <a:gd name="T13" fmla="*/ 718 h 860"/>
                    <a:gd name="T14" fmla="*/ 419 w 702"/>
                    <a:gd name="T15" fmla="*/ 760 h 860"/>
                    <a:gd name="T16" fmla="*/ 284 w 702"/>
                    <a:gd name="T17" fmla="*/ 760 h 860"/>
                    <a:gd name="T18" fmla="*/ 284 w 702"/>
                    <a:gd name="T19" fmla="*/ 760 h 860"/>
                    <a:gd name="T20" fmla="*/ 179 w 702"/>
                    <a:gd name="T21" fmla="*/ 760 h 860"/>
                    <a:gd name="T22" fmla="*/ 212 w 702"/>
                    <a:gd name="T23" fmla="*/ 860 h 860"/>
                    <a:gd name="T24" fmla="*/ 212 w 702"/>
                    <a:gd name="T25" fmla="*/ 860 h 860"/>
                    <a:gd name="T26" fmla="*/ 216 w 702"/>
                    <a:gd name="T27" fmla="*/ 860 h 860"/>
                    <a:gd name="T28" fmla="*/ 488 w 702"/>
                    <a:gd name="T29" fmla="*/ 860 h 860"/>
                    <a:gd name="T30" fmla="*/ 491 w 702"/>
                    <a:gd name="T31" fmla="*/ 860 h 860"/>
                    <a:gd name="T32" fmla="*/ 570 w 702"/>
                    <a:gd name="T33" fmla="*/ 625 h 860"/>
                    <a:gd name="T34" fmla="*/ 702 w 702"/>
                    <a:gd name="T35" fmla="*/ 351 h 860"/>
                    <a:gd name="T36" fmla="*/ 351 w 702"/>
                    <a:gd name="T37" fmla="*/ 0 h 860"/>
                    <a:gd name="T38" fmla="*/ 587 w 702"/>
                    <a:gd name="T39" fmla="*/ 438 h 860"/>
                    <a:gd name="T40" fmla="*/ 485 w 702"/>
                    <a:gd name="T41" fmla="*/ 563 h 860"/>
                    <a:gd name="T42" fmla="*/ 454 w 702"/>
                    <a:gd name="T43" fmla="*/ 658 h 860"/>
                    <a:gd name="T44" fmla="*/ 250 w 702"/>
                    <a:gd name="T45" fmla="*/ 658 h 860"/>
                    <a:gd name="T46" fmla="*/ 219 w 702"/>
                    <a:gd name="T47" fmla="*/ 565 h 860"/>
                    <a:gd name="T48" fmla="*/ 115 w 702"/>
                    <a:gd name="T49" fmla="*/ 439 h 860"/>
                    <a:gd name="T50" fmla="*/ 99 w 702"/>
                    <a:gd name="T51" fmla="*/ 351 h 860"/>
                    <a:gd name="T52" fmla="*/ 351 w 702"/>
                    <a:gd name="T53" fmla="*/ 99 h 860"/>
                    <a:gd name="T54" fmla="*/ 603 w 702"/>
                    <a:gd name="T55" fmla="*/ 351 h 860"/>
                    <a:gd name="T56" fmla="*/ 587 w 702"/>
                    <a:gd name="T57" fmla="*/ 438 h 8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702" h="860">
                      <a:moveTo>
                        <a:pt x="351" y="0"/>
                      </a:moveTo>
                      <a:cubicBezTo>
                        <a:pt x="157" y="0"/>
                        <a:pt x="0" y="157"/>
                        <a:pt x="0" y="351"/>
                      </a:cubicBezTo>
                      <a:cubicBezTo>
                        <a:pt x="0" y="463"/>
                        <a:pt x="52" y="562"/>
                        <a:pt x="134" y="627"/>
                      </a:cubicBezTo>
                      <a:cubicBezTo>
                        <a:pt x="165" y="718"/>
                        <a:pt x="165" y="718"/>
                        <a:pt x="165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434" y="718"/>
                        <a:pt x="434" y="718"/>
                        <a:pt x="434" y="718"/>
                      </a:cubicBezTo>
                      <a:cubicBezTo>
                        <a:pt x="419" y="760"/>
                        <a:pt x="419" y="760"/>
                        <a:pt x="419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179" y="760"/>
                        <a:pt x="179" y="760"/>
                        <a:pt x="179" y="7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6" y="860"/>
                        <a:pt x="216" y="860"/>
                        <a:pt x="216" y="860"/>
                      </a:cubicBezTo>
                      <a:cubicBezTo>
                        <a:pt x="488" y="860"/>
                        <a:pt x="488" y="860"/>
                        <a:pt x="488" y="860"/>
                      </a:cubicBezTo>
                      <a:cubicBezTo>
                        <a:pt x="491" y="860"/>
                        <a:pt x="491" y="860"/>
                        <a:pt x="491" y="860"/>
                      </a:cubicBezTo>
                      <a:cubicBezTo>
                        <a:pt x="570" y="625"/>
                        <a:pt x="570" y="625"/>
                        <a:pt x="570" y="625"/>
                      </a:cubicBezTo>
                      <a:cubicBezTo>
                        <a:pt x="651" y="560"/>
                        <a:pt x="702" y="461"/>
                        <a:pt x="702" y="351"/>
                      </a:cubicBezTo>
                      <a:cubicBezTo>
                        <a:pt x="702" y="157"/>
                        <a:pt x="545" y="0"/>
                        <a:pt x="351" y="0"/>
                      </a:cubicBezTo>
                      <a:close/>
                      <a:moveTo>
                        <a:pt x="587" y="438"/>
                      </a:moveTo>
                      <a:cubicBezTo>
                        <a:pt x="568" y="490"/>
                        <a:pt x="531" y="534"/>
                        <a:pt x="485" y="563"/>
                      </a:cubicBezTo>
                      <a:cubicBezTo>
                        <a:pt x="454" y="658"/>
                        <a:pt x="454" y="658"/>
                        <a:pt x="454" y="658"/>
                      </a:cubicBezTo>
                      <a:cubicBezTo>
                        <a:pt x="250" y="658"/>
                        <a:pt x="250" y="658"/>
                        <a:pt x="250" y="658"/>
                      </a:cubicBezTo>
                      <a:cubicBezTo>
                        <a:pt x="219" y="565"/>
                        <a:pt x="219" y="565"/>
                        <a:pt x="219" y="565"/>
                      </a:cubicBezTo>
                      <a:cubicBezTo>
                        <a:pt x="172" y="536"/>
                        <a:pt x="135" y="491"/>
                        <a:pt x="115" y="439"/>
                      </a:cubicBezTo>
                      <a:cubicBezTo>
                        <a:pt x="105" y="411"/>
                        <a:pt x="99" y="382"/>
                        <a:pt x="99" y="351"/>
                      </a:cubicBezTo>
                      <a:cubicBezTo>
                        <a:pt x="99" y="212"/>
                        <a:pt x="212" y="99"/>
                        <a:pt x="351" y="99"/>
                      </a:cubicBezTo>
                      <a:cubicBezTo>
                        <a:pt x="490" y="99"/>
                        <a:pt x="603" y="212"/>
                        <a:pt x="603" y="351"/>
                      </a:cubicBezTo>
                      <a:cubicBezTo>
                        <a:pt x="603" y="381"/>
                        <a:pt x="597" y="411"/>
                        <a:pt x="587" y="43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</p:grpSp>
          <p:sp>
            <p:nvSpPr>
              <p:cNvPr id="219" name="Tekstvak 218">
                <a:extLst>
                  <a:ext uri="{FF2B5EF4-FFF2-40B4-BE49-F238E27FC236}">
                    <a16:creationId xmlns:a16="http://schemas.microsoft.com/office/drawing/2014/main" id="{91E747A5-FADF-496C-95FB-7A60CE7A9873}"/>
                  </a:ext>
                </a:extLst>
              </p:cNvPr>
              <p:cNvSpPr txBox="1"/>
              <p:nvPr userDrawn="1"/>
            </p:nvSpPr>
            <p:spPr>
              <a:xfrm>
                <a:off x="-938434" y="4824764"/>
                <a:ext cx="627798" cy="322239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Support &amp;</a:t>
                </a:r>
                <a:b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</a:b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Inspiratie</a:t>
                </a:r>
              </a:p>
            </p:txBody>
          </p:sp>
        </p:grpSp>
      </p:grpSp>
      <p:grpSp>
        <p:nvGrpSpPr>
          <p:cNvPr id="81" name="- INSTRUCTIES">
            <a:extLst>
              <a:ext uri="{FF2B5EF4-FFF2-40B4-BE49-F238E27FC236}">
                <a16:creationId xmlns:a16="http://schemas.microsoft.com/office/drawing/2014/main" id="{4498E543-396C-4569-8C2E-448E9E6DD5CC}"/>
              </a:ext>
            </a:extLst>
          </p:cNvPr>
          <p:cNvGrpSpPr/>
          <p:nvPr userDrawn="1"/>
        </p:nvGrpSpPr>
        <p:grpSpPr>
          <a:xfrm>
            <a:off x="-3786437" y="-1"/>
            <a:ext cx="3693386" cy="5952132"/>
            <a:chOff x="-3786437" y="-1"/>
            <a:chExt cx="3693386" cy="5952132"/>
          </a:xfrm>
        </p:grpSpPr>
        <p:sp>
          <p:nvSpPr>
            <p:cNvPr id="82" name="Rechthoek 81">
              <a:extLst>
                <a:ext uri="{FF2B5EF4-FFF2-40B4-BE49-F238E27FC236}">
                  <a16:creationId xmlns:a16="http://schemas.microsoft.com/office/drawing/2014/main" id="{8AC09E71-3B64-45A3-86D8-370CB5D6A4E3}"/>
                </a:ext>
              </a:extLst>
            </p:cNvPr>
            <p:cNvSpPr/>
            <p:nvPr userDrawn="1"/>
          </p:nvSpPr>
          <p:spPr>
            <a:xfrm>
              <a:off x="-3786165" y="-1"/>
              <a:ext cx="3593091" cy="5124131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Tekst niveaus kiezen</a:t>
              </a:r>
            </a:p>
          </p:txBody>
        </p:sp>
        <p:sp>
          <p:nvSpPr>
            <p:cNvPr id="83" name="Ovaal 82">
              <a:extLst>
                <a:ext uri="{FF2B5EF4-FFF2-40B4-BE49-F238E27FC236}">
                  <a16:creationId xmlns:a16="http://schemas.microsoft.com/office/drawing/2014/main" id="{F41AD0CE-9707-457D-921C-2585E8518333}"/>
                </a:ext>
              </a:extLst>
            </p:cNvPr>
            <p:cNvSpPr/>
            <p:nvPr userDrawn="1"/>
          </p:nvSpPr>
          <p:spPr>
            <a:xfrm>
              <a:off x="-3604183" y="183748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84" name="Rechthoek 83">
              <a:extLst>
                <a:ext uri="{FF2B5EF4-FFF2-40B4-BE49-F238E27FC236}">
                  <a16:creationId xmlns:a16="http://schemas.microsoft.com/office/drawing/2014/main" id="{273497BF-75A0-4D93-84E2-97D237B000E8}"/>
                </a:ext>
              </a:extLst>
            </p:cNvPr>
            <p:cNvSpPr/>
            <p:nvPr userDrawn="1"/>
          </p:nvSpPr>
          <p:spPr>
            <a:xfrm>
              <a:off x="-3319415" y="183748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9875" marR="0" lvl="0" indent="-269875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1"/>
                </a:buClr>
                <a:buSzTx/>
                <a:buFont typeface="Calibri" panose="020F0502020204030204" pitchFamily="34" charset="0"/>
                <a:buChar char="›"/>
                <a:tabLst/>
                <a:defRPr/>
              </a:pP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Bullet</a:t>
              </a:r>
              <a:endParaRPr kumimoji="0" lang="nl-NL" sz="1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Calibri" panose="020F0502020204030204" pitchFamily="34" charset="0"/>
              </a:endParaRPr>
            </a:p>
          </p:txBody>
        </p:sp>
        <p:sp>
          <p:nvSpPr>
            <p:cNvPr id="85" name="Ovaal 84">
              <a:extLst>
                <a:ext uri="{FF2B5EF4-FFF2-40B4-BE49-F238E27FC236}">
                  <a16:creationId xmlns:a16="http://schemas.microsoft.com/office/drawing/2014/main" id="{27A6F57A-6365-42C9-8B04-5C28189F1909}"/>
                </a:ext>
              </a:extLst>
            </p:cNvPr>
            <p:cNvSpPr/>
            <p:nvPr userDrawn="1"/>
          </p:nvSpPr>
          <p:spPr>
            <a:xfrm>
              <a:off x="-3604183" y="219682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86" name="Rechthoek 85">
              <a:extLst>
                <a:ext uri="{FF2B5EF4-FFF2-40B4-BE49-F238E27FC236}">
                  <a16:creationId xmlns:a16="http://schemas.microsoft.com/office/drawing/2014/main" id="{497702FC-2589-4BB7-BB34-36FBB3C7D67C}"/>
                </a:ext>
              </a:extLst>
            </p:cNvPr>
            <p:cNvSpPr/>
            <p:nvPr userDrawn="1"/>
          </p:nvSpPr>
          <p:spPr>
            <a:xfrm>
              <a:off x="-3604183" y="1196113"/>
              <a:ext cx="3229047" cy="459227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Gebruik onder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‘Start’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de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lijstniveau-knoppen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om een tekst niveau te kiezen. 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Kies uit:</a:t>
              </a:r>
            </a:p>
          </p:txBody>
        </p:sp>
        <p:sp>
          <p:nvSpPr>
            <p:cNvPr id="87" name="Rechthoek 86">
              <a:extLst>
                <a:ext uri="{FF2B5EF4-FFF2-40B4-BE49-F238E27FC236}">
                  <a16:creationId xmlns:a16="http://schemas.microsoft.com/office/drawing/2014/main" id="{DAF78293-E465-4E9C-81BA-66F07E393FF2}"/>
                </a:ext>
              </a:extLst>
            </p:cNvPr>
            <p:cNvSpPr/>
            <p:nvPr userDrawn="1"/>
          </p:nvSpPr>
          <p:spPr>
            <a:xfrm>
              <a:off x="-3319415" y="219682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539750" marR="0" lvl="0" indent="-269875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1"/>
                </a:buClr>
                <a:buSzTx/>
                <a:buFont typeface="Calibri" panose="020F0502020204030204" pitchFamily="34" charset="0"/>
                <a:buChar char="›"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Sub-</a:t>
              </a: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bullet</a:t>
              </a:r>
              <a:endParaRPr kumimoji="0" lang="nl-NL" sz="1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Calibri" panose="020F0502020204030204" pitchFamily="34" charset="0"/>
              </a:endParaRPr>
            </a:p>
          </p:txBody>
        </p:sp>
        <p:sp>
          <p:nvSpPr>
            <p:cNvPr id="88" name="Ovaal 87">
              <a:extLst>
                <a:ext uri="{FF2B5EF4-FFF2-40B4-BE49-F238E27FC236}">
                  <a16:creationId xmlns:a16="http://schemas.microsoft.com/office/drawing/2014/main" id="{33B87138-386E-4AC6-912E-831E7D23C12E}"/>
                </a:ext>
              </a:extLst>
            </p:cNvPr>
            <p:cNvSpPr/>
            <p:nvPr userDrawn="1"/>
          </p:nvSpPr>
          <p:spPr>
            <a:xfrm>
              <a:off x="-3604183" y="255617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89" name="Rechthoek 88">
              <a:extLst>
                <a:ext uri="{FF2B5EF4-FFF2-40B4-BE49-F238E27FC236}">
                  <a16:creationId xmlns:a16="http://schemas.microsoft.com/office/drawing/2014/main" id="{3B9270FF-1FD5-4583-A23F-478FEF9A5B84}"/>
                </a:ext>
              </a:extLst>
            </p:cNvPr>
            <p:cNvSpPr/>
            <p:nvPr userDrawn="1"/>
          </p:nvSpPr>
          <p:spPr>
            <a:xfrm>
              <a:off x="-3319415" y="255617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Calibri" panose="020F0502020204030204" pitchFamily="34" charset="0"/>
                <a:buNone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Platte tekst</a:t>
              </a:r>
            </a:p>
          </p:txBody>
        </p:sp>
        <p:sp>
          <p:nvSpPr>
            <p:cNvPr id="90" name="Ovaal 89">
              <a:extLst>
                <a:ext uri="{FF2B5EF4-FFF2-40B4-BE49-F238E27FC236}">
                  <a16:creationId xmlns:a16="http://schemas.microsoft.com/office/drawing/2014/main" id="{95B875D2-FA4B-4467-8D2D-3B36D800FAFA}"/>
                </a:ext>
              </a:extLst>
            </p:cNvPr>
            <p:cNvSpPr/>
            <p:nvPr userDrawn="1"/>
          </p:nvSpPr>
          <p:spPr>
            <a:xfrm>
              <a:off x="-3604183" y="291551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91" name="Rechthoek 90">
              <a:extLst>
                <a:ext uri="{FF2B5EF4-FFF2-40B4-BE49-F238E27FC236}">
                  <a16:creationId xmlns:a16="http://schemas.microsoft.com/office/drawing/2014/main" id="{4BF90CB7-39EC-4016-8349-A68164CCF8D2}"/>
                </a:ext>
              </a:extLst>
            </p:cNvPr>
            <p:cNvSpPr/>
            <p:nvPr userDrawn="1"/>
          </p:nvSpPr>
          <p:spPr>
            <a:xfrm>
              <a:off x="-3319415" y="291551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34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Titel / Quote</a:t>
              </a:r>
            </a:p>
          </p:txBody>
        </p:sp>
        <p:sp>
          <p:nvSpPr>
            <p:cNvPr id="92" name="Ovaal 91">
              <a:extLst>
                <a:ext uri="{FF2B5EF4-FFF2-40B4-BE49-F238E27FC236}">
                  <a16:creationId xmlns:a16="http://schemas.microsoft.com/office/drawing/2014/main" id="{0D9CA3F4-30D1-4810-8AC3-8E2D94D5FC71}"/>
                </a:ext>
              </a:extLst>
            </p:cNvPr>
            <p:cNvSpPr/>
            <p:nvPr userDrawn="1"/>
          </p:nvSpPr>
          <p:spPr>
            <a:xfrm>
              <a:off x="-3604183" y="327486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93" name="Rechthoek 92">
              <a:extLst>
                <a:ext uri="{FF2B5EF4-FFF2-40B4-BE49-F238E27FC236}">
                  <a16:creationId xmlns:a16="http://schemas.microsoft.com/office/drawing/2014/main" id="{E87BFF03-B57A-44A0-8E4C-AB766082031A}"/>
                </a:ext>
              </a:extLst>
            </p:cNvPr>
            <p:cNvSpPr/>
            <p:nvPr userDrawn="1"/>
          </p:nvSpPr>
          <p:spPr>
            <a:xfrm>
              <a:off x="-3319415" y="327486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8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Subtitel</a:t>
              </a:r>
            </a:p>
          </p:txBody>
        </p:sp>
        <p:sp>
          <p:nvSpPr>
            <p:cNvPr id="94" name="Ovaal 93">
              <a:extLst>
                <a:ext uri="{FF2B5EF4-FFF2-40B4-BE49-F238E27FC236}">
                  <a16:creationId xmlns:a16="http://schemas.microsoft.com/office/drawing/2014/main" id="{E73CC7DE-A402-4DAE-947C-7ECA2A9AA5EF}"/>
                </a:ext>
              </a:extLst>
            </p:cNvPr>
            <p:cNvSpPr/>
            <p:nvPr userDrawn="1"/>
          </p:nvSpPr>
          <p:spPr>
            <a:xfrm>
              <a:off x="-3604183" y="363420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6</a:t>
              </a:r>
            </a:p>
          </p:txBody>
        </p:sp>
        <p:sp>
          <p:nvSpPr>
            <p:cNvPr id="95" name="Rechthoek 94">
              <a:extLst>
                <a:ext uri="{FF2B5EF4-FFF2-40B4-BE49-F238E27FC236}">
                  <a16:creationId xmlns:a16="http://schemas.microsoft.com/office/drawing/2014/main" id="{1F72F434-D744-434B-A599-FFB2FCADA7E8}"/>
                </a:ext>
              </a:extLst>
            </p:cNvPr>
            <p:cNvSpPr/>
            <p:nvPr userDrawn="1"/>
          </p:nvSpPr>
          <p:spPr>
            <a:xfrm>
              <a:off x="-3319415" y="399355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6700" marR="0" lvl="0" indent="-26670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Numerieke </a:t>
              </a: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bullet</a:t>
              </a: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 </a:t>
              </a:r>
            </a:p>
          </p:txBody>
        </p:sp>
        <p:sp>
          <p:nvSpPr>
            <p:cNvPr id="96" name="Ovaal 95">
              <a:extLst>
                <a:ext uri="{FF2B5EF4-FFF2-40B4-BE49-F238E27FC236}">
                  <a16:creationId xmlns:a16="http://schemas.microsoft.com/office/drawing/2014/main" id="{1D28DDA4-FB1F-482E-9766-2C4F07E6B025}"/>
                </a:ext>
              </a:extLst>
            </p:cNvPr>
            <p:cNvSpPr/>
            <p:nvPr userDrawn="1"/>
          </p:nvSpPr>
          <p:spPr>
            <a:xfrm>
              <a:off x="-3604183" y="399355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</a:p>
          </p:txBody>
        </p:sp>
        <p:sp>
          <p:nvSpPr>
            <p:cNvPr id="97" name="Rechthoek 96">
              <a:extLst>
                <a:ext uri="{FF2B5EF4-FFF2-40B4-BE49-F238E27FC236}">
                  <a16:creationId xmlns:a16="http://schemas.microsoft.com/office/drawing/2014/main" id="{20E7273C-7F96-4BE3-ACE6-3FB22684A2DB}"/>
                </a:ext>
              </a:extLst>
            </p:cNvPr>
            <p:cNvSpPr/>
            <p:nvPr userDrawn="1"/>
          </p:nvSpPr>
          <p:spPr>
            <a:xfrm>
              <a:off x="-3325830" y="435289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6700" marR="0" lvl="0" indent="-26670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+mj-lt"/>
                <a:buAutoNum type="alphaLcPeriod"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Alfabetische </a:t>
              </a: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bullet</a:t>
              </a: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 </a:t>
              </a:r>
            </a:p>
          </p:txBody>
        </p:sp>
        <p:sp>
          <p:nvSpPr>
            <p:cNvPr id="98" name="Ovaal 97">
              <a:extLst>
                <a:ext uri="{FF2B5EF4-FFF2-40B4-BE49-F238E27FC236}">
                  <a16:creationId xmlns:a16="http://schemas.microsoft.com/office/drawing/2014/main" id="{5E133574-4DBD-4113-8D1C-B3D48FFCC92D}"/>
                </a:ext>
              </a:extLst>
            </p:cNvPr>
            <p:cNvSpPr/>
            <p:nvPr userDrawn="1"/>
          </p:nvSpPr>
          <p:spPr>
            <a:xfrm>
              <a:off x="-3604183" y="435289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8</a:t>
              </a:r>
            </a:p>
          </p:txBody>
        </p:sp>
        <p:sp>
          <p:nvSpPr>
            <p:cNvPr id="99" name="Rechthoek 98">
              <a:extLst>
                <a:ext uri="{FF2B5EF4-FFF2-40B4-BE49-F238E27FC236}">
                  <a16:creationId xmlns:a16="http://schemas.microsoft.com/office/drawing/2014/main" id="{EC47D8A0-FFA9-4BFF-9D09-D2D4AC7A85BE}"/>
                </a:ext>
              </a:extLst>
            </p:cNvPr>
            <p:cNvSpPr/>
            <p:nvPr userDrawn="1"/>
          </p:nvSpPr>
          <p:spPr>
            <a:xfrm>
              <a:off x="-3319415" y="4712245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200" b="0" i="1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*Bronvermelding </a:t>
              </a:r>
            </a:p>
          </p:txBody>
        </p:sp>
        <p:sp>
          <p:nvSpPr>
            <p:cNvPr id="100" name="Ovaal 99">
              <a:extLst>
                <a:ext uri="{FF2B5EF4-FFF2-40B4-BE49-F238E27FC236}">
                  <a16:creationId xmlns:a16="http://schemas.microsoft.com/office/drawing/2014/main" id="{B40D3FC1-FB81-4517-B432-1B0B50C14F23}"/>
                </a:ext>
              </a:extLst>
            </p:cNvPr>
            <p:cNvSpPr/>
            <p:nvPr userDrawn="1"/>
          </p:nvSpPr>
          <p:spPr>
            <a:xfrm>
              <a:off x="-3604183" y="4712245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9</a:t>
              </a:r>
            </a:p>
          </p:txBody>
        </p:sp>
        <p:sp>
          <p:nvSpPr>
            <p:cNvPr id="101" name="Rechthoek 100">
              <a:extLst>
                <a:ext uri="{FF2B5EF4-FFF2-40B4-BE49-F238E27FC236}">
                  <a16:creationId xmlns:a16="http://schemas.microsoft.com/office/drawing/2014/main" id="{4D5331B2-A1AD-4A80-A17B-621D458C3C73}"/>
                </a:ext>
              </a:extLst>
            </p:cNvPr>
            <p:cNvSpPr/>
            <p:nvPr userDrawn="1"/>
          </p:nvSpPr>
          <p:spPr>
            <a:xfrm>
              <a:off x="-3319415" y="363420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Kop</a:t>
              </a:r>
            </a:p>
          </p:txBody>
        </p:sp>
        <p:sp>
          <p:nvSpPr>
            <p:cNvPr id="102" name="Rechthoek 101">
              <a:extLst>
                <a:ext uri="{FF2B5EF4-FFF2-40B4-BE49-F238E27FC236}">
                  <a16:creationId xmlns:a16="http://schemas.microsoft.com/office/drawing/2014/main" id="{DA33C558-5F87-4EE1-ADAD-F5161B122FB6}"/>
                </a:ext>
              </a:extLst>
            </p:cNvPr>
            <p:cNvSpPr/>
            <p:nvPr userDrawn="1"/>
          </p:nvSpPr>
          <p:spPr>
            <a:xfrm>
              <a:off x="-3786437" y="5124131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MEER WETEN?</a:t>
              </a:r>
              <a:b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Ga naar de tab</a:t>
              </a: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'SLIDEBUILDER’ </a:t>
              </a: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en klik</a:t>
              </a:r>
              <a:b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op de knop </a:t>
              </a: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'Support &amp; Inspiratie'</a:t>
              </a:r>
            </a:p>
          </p:txBody>
        </p:sp>
        <p:grpSp>
          <p:nvGrpSpPr>
            <p:cNvPr id="103" name="ICOON_info">
              <a:extLst>
                <a:ext uri="{FF2B5EF4-FFF2-40B4-BE49-F238E27FC236}">
                  <a16:creationId xmlns:a16="http://schemas.microsoft.com/office/drawing/2014/main" id="{7984247C-E3E3-48CB-BC4B-8EDDA18CEFA7}"/>
                </a:ext>
              </a:extLst>
            </p:cNvPr>
            <p:cNvGrpSpPr/>
            <p:nvPr userDrawn="1"/>
          </p:nvGrpSpPr>
          <p:grpSpPr>
            <a:xfrm>
              <a:off x="-376736" y="5063968"/>
              <a:ext cx="283685" cy="283685"/>
              <a:chOff x="-510741" y="5913713"/>
              <a:chExt cx="267555" cy="267555"/>
            </a:xfrm>
          </p:grpSpPr>
          <p:sp>
            <p:nvSpPr>
              <p:cNvPr id="151" name="Ovaal 150">
                <a:extLst>
                  <a:ext uri="{FF2B5EF4-FFF2-40B4-BE49-F238E27FC236}">
                    <a16:creationId xmlns:a16="http://schemas.microsoft.com/office/drawing/2014/main" id="{D4A5879D-C0C7-4DE0-BA31-AFBCA7E069FD}"/>
                  </a:ext>
                </a:extLst>
              </p:cNvPr>
              <p:cNvSpPr/>
              <p:nvPr userDrawn="1"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52" name="Graphic 163" descr="Informatie">
                <a:extLst>
                  <a:ext uri="{FF2B5EF4-FFF2-40B4-BE49-F238E27FC236}">
                    <a16:creationId xmlns:a16="http://schemas.microsoft.com/office/drawing/2014/main" id="{DBB063A6-28C0-4B0D-8891-11E264382F92}"/>
                  </a:ext>
                </a:extLst>
              </p:cNvPr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avLst/>
                <a:gdLst>
                  <a:gd name="connsiteX0" fmla="*/ 145860 w 291719"/>
                  <a:gd name="connsiteY0" fmla="*/ 0 h 291719"/>
                  <a:gd name="connsiteX1" fmla="*/ 0 w 291719"/>
                  <a:gd name="connsiteY1" fmla="*/ 145860 h 291719"/>
                  <a:gd name="connsiteX2" fmla="*/ 145860 w 291719"/>
                  <a:gd name="connsiteY2" fmla="*/ 291720 h 291719"/>
                  <a:gd name="connsiteX3" fmla="*/ 291720 w 291719"/>
                  <a:gd name="connsiteY3" fmla="*/ 145860 h 291719"/>
                  <a:gd name="connsiteX4" fmla="*/ 145860 w 291719"/>
                  <a:gd name="connsiteY4" fmla="*/ 0 h 291719"/>
                  <a:gd name="connsiteX5" fmla="*/ 138183 w 291719"/>
                  <a:gd name="connsiteY5" fmla="*/ 38384 h 291719"/>
                  <a:gd name="connsiteX6" fmla="*/ 157375 w 291719"/>
                  <a:gd name="connsiteY6" fmla="*/ 57576 h 291719"/>
                  <a:gd name="connsiteX7" fmla="*/ 138183 w 291719"/>
                  <a:gd name="connsiteY7" fmla="*/ 76768 h 291719"/>
                  <a:gd name="connsiteX8" fmla="*/ 118991 w 291719"/>
                  <a:gd name="connsiteY8" fmla="*/ 57576 h 291719"/>
                  <a:gd name="connsiteX9" fmla="*/ 138183 w 291719"/>
                  <a:gd name="connsiteY9" fmla="*/ 38384 h 291719"/>
                  <a:gd name="connsiteX10" fmla="*/ 184244 w 291719"/>
                  <a:gd name="connsiteY10" fmla="*/ 253336 h 291719"/>
                  <a:gd name="connsiteX11" fmla="*/ 107476 w 291719"/>
                  <a:gd name="connsiteY11" fmla="*/ 253336 h 291719"/>
                  <a:gd name="connsiteX12" fmla="*/ 107476 w 291719"/>
                  <a:gd name="connsiteY12" fmla="*/ 230305 h 291719"/>
                  <a:gd name="connsiteX13" fmla="*/ 134345 w 291719"/>
                  <a:gd name="connsiteY13" fmla="*/ 230305 h 291719"/>
                  <a:gd name="connsiteX14" fmla="*/ 134345 w 291719"/>
                  <a:gd name="connsiteY14" fmla="*/ 115153 h 291719"/>
                  <a:gd name="connsiteX15" fmla="*/ 111314 w 291719"/>
                  <a:gd name="connsiteY15" fmla="*/ 115153 h 291719"/>
                  <a:gd name="connsiteX16" fmla="*/ 111314 w 291719"/>
                  <a:gd name="connsiteY16" fmla="*/ 92122 h 291719"/>
                  <a:gd name="connsiteX17" fmla="*/ 157375 w 291719"/>
                  <a:gd name="connsiteY17" fmla="*/ 92122 h 291719"/>
                  <a:gd name="connsiteX18" fmla="*/ 157375 w 291719"/>
                  <a:gd name="connsiteY18" fmla="*/ 115153 h 291719"/>
                  <a:gd name="connsiteX19" fmla="*/ 157375 w 291719"/>
                  <a:gd name="connsiteY19" fmla="*/ 230305 h 291719"/>
                  <a:gd name="connsiteX20" fmla="*/ 184244 w 291719"/>
                  <a:gd name="connsiteY20" fmla="*/ 230305 h 291719"/>
                  <a:gd name="connsiteX21" fmla="*/ 184244 w 291719"/>
                  <a:gd name="connsiteY21" fmla="*/ 253336 h 29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200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04" name="VOORBEELD">
              <a:extLst>
                <a:ext uri="{FF2B5EF4-FFF2-40B4-BE49-F238E27FC236}">
                  <a16:creationId xmlns:a16="http://schemas.microsoft.com/office/drawing/2014/main" id="{0A3C34E1-CFA4-41D4-809F-743EB26953C6}"/>
                </a:ext>
              </a:extLst>
            </p:cNvPr>
            <p:cNvGrpSpPr/>
            <p:nvPr userDrawn="1"/>
          </p:nvGrpSpPr>
          <p:grpSpPr>
            <a:xfrm>
              <a:off x="-3605171" y="458674"/>
              <a:ext cx="3234311" cy="558875"/>
              <a:chOff x="-3605171" y="458674"/>
              <a:chExt cx="3234311" cy="558875"/>
            </a:xfrm>
          </p:grpSpPr>
          <p:sp>
            <p:nvSpPr>
              <p:cNvPr id="111" name="Rechthoek 110">
                <a:extLst>
                  <a:ext uri="{FF2B5EF4-FFF2-40B4-BE49-F238E27FC236}">
                    <a16:creationId xmlns:a16="http://schemas.microsoft.com/office/drawing/2014/main" id="{7A3EAB50-FF21-444B-9671-CA0727320005}"/>
                  </a:ext>
                </a:extLst>
              </p:cNvPr>
              <p:cNvSpPr/>
              <p:nvPr userDrawn="1"/>
            </p:nvSpPr>
            <p:spPr>
              <a:xfrm>
                <a:off x="-3604183" y="458674"/>
                <a:ext cx="393459" cy="184058"/>
              </a:xfrm>
              <a:prstGeom prst="rect">
                <a:avLst/>
              </a:prstGeom>
              <a:solidFill>
                <a:srgbClr val="F8F8F8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1800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9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Start</a:t>
                </a:r>
              </a:p>
            </p:txBody>
          </p:sp>
          <p:sp>
            <p:nvSpPr>
              <p:cNvPr id="112" name="Rechthoek 111">
                <a:extLst>
                  <a:ext uri="{FF2B5EF4-FFF2-40B4-BE49-F238E27FC236}">
                    <a16:creationId xmlns:a16="http://schemas.microsoft.com/office/drawing/2014/main" id="{E55962A9-F1A8-41E9-BC13-360A42E18F73}"/>
                  </a:ext>
                </a:extLst>
              </p:cNvPr>
              <p:cNvSpPr/>
              <p:nvPr userDrawn="1"/>
            </p:nvSpPr>
            <p:spPr>
              <a:xfrm>
                <a:off x="-3599184" y="621345"/>
                <a:ext cx="383782" cy="27171"/>
              </a:xfrm>
              <a:prstGeom prst="rect">
                <a:avLst/>
              </a:prstGeom>
              <a:solidFill>
                <a:srgbClr val="B746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113" name="Groep 112">
                <a:extLst>
                  <a:ext uri="{FF2B5EF4-FFF2-40B4-BE49-F238E27FC236}">
                    <a16:creationId xmlns:a16="http://schemas.microsoft.com/office/drawing/2014/main" id="{4B013652-CA97-4730-8A4E-819E53A62B52}"/>
                  </a:ext>
                </a:extLst>
              </p:cNvPr>
              <p:cNvGrpSpPr/>
              <p:nvPr userDrawn="1"/>
            </p:nvGrpSpPr>
            <p:grpSpPr>
              <a:xfrm>
                <a:off x="-3386247" y="830871"/>
                <a:ext cx="139423" cy="109566"/>
                <a:chOff x="-2866744" y="827071"/>
                <a:chExt cx="168701" cy="132575"/>
              </a:xfrm>
            </p:grpSpPr>
            <p:grpSp>
              <p:nvGrpSpPr>
                <p:cNvPr id="144" name="Groep 143">
                  <a:extLst>
                    <a:ext uri="{FF2B5EF4-FFF2-40B4-BE49-F238E27FC236}">
                      <a16:creationId xmlns:a16="http://schemas.microsoft.com/office/drawing/2014/main" id="{E49EC4AE-3C45-44BE-B37A-A61DD008729E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146" name="Rechte verbindingslijn 145">
                    <a:extLst>
                      <a:ext uri="{FF2B5EF4-FFF2-40B4-BE49-F238E27FC236}">
                        <a16:creationId xmlns:a16="http://schemas.microsoft.com/office/drawing/2014/main" id="{71C885FB-CB14-4B44-A463-1D87A70ADC8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47" name="Rechte verbindingslijn 146">
                    <a:extLst>
                      <a:ext uri="{FF2B5EF4-FFF2-40B4-BE49-F238E27FC236}">
                        <a16:creationId xmlns:a16="http://schemas.microsoft.com/office/drawing/2014/main" id="{F0353796-5C11-4F36-AC78-A58BEAC37C9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48" name="Rechte verbindingslijn 147">
                    <a:extLst>
                      <a:ext uri="{FF2B5EF4-FFF2-40B4-BE49-F238E27FC236}">
                        <a16:creationId xmlns:a16="http://schemas.microsoft.com/office/drawing/2014/main" id="{43E4FD67-33A0-4D9B-9F7E-11BAAD9DE0E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49" name="Rechte verbindingslijn 148">
                    <a:extLst>
                      <a:ext uri="{FF2B5EF4-FFF2-40B4-BE49-F238E27FC236}">
                        <a16:creationId xmlns:a16="http://schemas.microsoft.com/office/drawing/2014/main" id="{A6A91448-493B-44BB-87D9-E8E9A4FA71E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50" name="Rechte verbindingslijn 149">
                    <a:extLst>
                      <a:ext uri="{FF2B5EF4-FFF2-40B4-BE49-F238E27FC236}">
                        <a16:creationId xmlns:a16="http://schemas.microsoft.com/office/drawing/2014/main" id="{81958A12-F1A8-44CA-803B-69B6E2E9EF0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45" name="Pijl: rechts 144">
                  <a:extLst>
                    <a:ext uri="{FF2B5EF4-FFF2-40B4-BE49-F238E27FC236}">
                      <a16:creationId xmlns:a16="http://schemas.microsoft.com/office/drawing/2014/main" id="{16B69E86-DCE5-40DC-B5BC-0D9533094AEC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14" name="Groep 113">
                <a:extLst>
                  <a:ext uri="{FF2B5EF4-FFF2-40B4-BE49-F238E27FC236}">
                    <a16:creationId xmlns:a16="http://schemas.microsoft.com/office/drawing/2014/main" id="{569E2761-F813-4B6B-B5E4-D8F6D163699C}"/>
                  </a:ext>
                </a:extLst>
              </p:cNvPr>
              <p:cNvGrpSpPr/>
              <p:nvPr userDrawn="1"/>
            </p:nvGrpSpPr>
            <p:grpSpPr>
              <a:xfrm>
                <a:off x="-3605171" y="830871"/>
                <a:ext cx="139423" cy="109566"/>
                <a:chOff x="-2866744" y="518074"/>
                <a:chExt cx="168701" cy="132575"/>
              </a:xfrm>
            </p:grpSpPr>
            <p:grpSp>
              <p:nvGrpSpPr>
                <p:cNvPr id="137" name="Groep 136">
                  <a:extLst>
                    <a:ext uri="{FF2B5EF4-FFF2-40B4-BE49-F238E27FC236}">
                      <a16:creationId xmlns:a16="http://schemas.microsoft.com/office/drawing/2014/main" id="{D90FFFE9-9A68-47F2-B14C-D9B0AA3A0811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139" name="Rechte verbindingslijn 138">
                    <a:extLst>
                      <a:ext uri="{FF2B5EF4-FFF2-40B4-BE49-F238E27FC236}">
                        <a16:creationId xmlns:a16="http://schemas.microsoft.com/office/drawing/2014/main" id="{6586F801-1BD6-48DB-8226-C43411D29C2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40" name="Rechte verbindingslijn 139">
                    <a:extLst>
                      <a:ext uri="{FF2B5EF4-FFF2-40B4-BE49-F238E27FC236}">
                        <a16:creationId xmlns:a16="http://schemas.microsoft.com/office/drawing/2014/main" id="{62D77815-963A-4E6E-AE40-1BC8316454A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41" name="Rechte verbindingslijn 140">
                    <a:extLst>
                      <a:ext uri="{FF2B5EF4-FFF2-40B4-BE49-F238E27FC236}">
                        <a16:creationId xmlns:a16="http://schemas.microsoft.com/office/drawing/2014/main" id="{EB090EA0-08ED-489C-BC05-A0B5B6C2B5E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42" name="Rechte verbindingslijn 141">
                    <a:extLst>
                      <a:ext uri="{FF2B5EF4-FFF2-40B4-BE49-F238E27FC236}">
                        <a16:creationId xmlns:a16="http://schemas.microsoft.com/office/drawing/2014/main" id="{B6F9435C-92DF-4559-8243-096E98E0110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43" name="Rechte verbindingslijn 142">
                    <a:extLst>
                      <a:ext uri="{FF2B5EF4-FFF2-40B4-BE49-F238E27FC236}">
                        <a16:creationId xmlns:a16="http://schemas.microsoft.com/office/drawing/2014/main" id="{E936F4B0-2BCA-4FE0-814A-C24A460BE14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38" name="Pijl: rechts 137">
                  <a:extLst>
                    <a:ext uri="{FF2B5EF4-FFF2-40B4-BE49-F238E27FC236}">
                      <a16:creationId xmlns:a16="http://schemas.microsoft.com/office/drawing/2014/main" id="{CB716D36-A5AD-46FE-ACAB-03EA597721CC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cxnSp>
            <p:nvCxnSpPr>
              <p:cNvPr id="115" name="Rechte verbindingslijn 114">
                <a:extLst>
                  <a:ext uri="{FF2B5EF4-FFF2-40B4-BE49-F238E27FC236}">
                    <a16:creationId xmlns:a16="http://schemas.microsoft.com/office/drawing/2014/main" id="{3B2CA2E4-F81B-4CD9-94B7-A276CD656D0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459956" y="588169"/>
                <a:ext cx="547687" cy="219076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116" name="Rechte verbindingslijn 115">
                <a:extLst>
                  <a:ext uri="{FF2B5EF4-FFF2-40B4-BE49-F238E27FC236}">
                    <a16:creationId xmlns:a16="http://schemas.microsoft.com/office/drawing/2014/main" id="{FB9A8526-58B5-4B10-9AF8-4DEE73853CA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224213" y="828675"/>
                <a:ext cx="319088" cy="0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sp>
            <p:nvSpPr>
              <p:cNvPr id="117" name="Rechthoek 116">
                <a:extLst>
                  <a:ext uri="{FF2B5EF4-FFF2-40B4-BE49-F238E27FC236}">
                    <a16:creationId xmlns:a16="http://schemas.microsoft.com/office/drawing/2014/main" id="{44E733AA-9F3E-4FE7-B1C6-3795CFB551CC}"/>
                  </a:ext>
                </a:extLst>
              </p:cNvPr>
              <p:cNvSpPr/>
              <p:nvPr userDrawn="1"/>
            </p:nvSpPr>
            <p:spPr>
              <a:xfrm>
                <a:off x="-2559903" y="512179"/>
                <a:ext cx="2189042" cy="15108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Tekstniveau omhoog</a:t>
                </a:r>
              </a:p>
            </p:txBody>
          </p:sp>
          <p:sp>
            <p:nvSpPr>
              <p:cNvPr id="118" name="Rechthoek 117">
                <a:extLst>
                  <a:ext uri="{FF2B5EF4-FFF2-40B4-BE49-F238E27FC236}">
                    <a16:creationId xmlns:a16="http://schemas.microsoft.com/office/drawing/2014/main" id="{3B771A4D-8A3D-4DE9-B299-17F5FEEC3596}"/>
                  </a:ext>
                </a:extLst>
              </p:cNvPr>
              <p:cNvSpPr/>
              <p:nvPr userDrawn="1"/>
            </p:nvSpPr>
            <p:spPr>
              <a:xfrm>
                <a:off x="-2559903" y="819562"/>
                <a:ext cx="2189043" cy="142202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Tekstniveau omlaag</a:t>
                </a:r>
              </a:p>
            </p:txBody>
          </p:sp>
          <p:grpSp>
            <p:nvGrpSpPr>
              <p:cNvPr id="119" name="Groep 118">
                <a:extLst>
                  <a:ext uri="{FF2B5EF4-FFF2-40B4-BE49-F238E27FC236}">
                    <a16:creationId xmlns:a16="http://schemas.microsoft.com/office/drawing/2014/main" id="{F04B8B8D-DCA7-4E96-ABCC-AC528467C009}"/>
                  </a:ext>
                </a:extLst>
              </p:cNvPr>
              <p:cNvGrpSpPr/>
              <p:nvPr userDrawn="1"/>
            </p:nvGrpSpPr>
            <p:grpSpPr>
              <a:xfrm>
                <a:off x="-2916763" y="769168"/>
                <a:ext cx="268738" cy="248381"/>
                <a:chOff x="-2916763" y="769168"/>
                <a:chExt cx="268738" cy="248381"/>
              </a:xfrm>
            </p:grpSpPr>
            <p:sp>
              <p:nvSpPr>
                <p:cNvPr id="129" name="Rechthoek 128">
                  <a:extLst>
                    <a:ext uri="{FF2B5EF4-FFF2-40B4-BE49-F238E27FC236}">
                      <a16:creationId xmlns:a16="http://schemas.microsoft.com/office/drawing/2014/main" id="{EA30453F-E719-41B5-BF97-ABBB8DD64BEF}"/>
                    </a:ext>
                  </a:extLst>
                </p:cNvPr>
                <p:cNvSpPr/>
                <p:nvPr userDrawn="1"/>
              </p:nvSpPr>
              <p:spPr>
                <a:xfrm>
                  <a:off x="-2916763" y="769168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130" name="Groep 129">
                  <a:extLst>
                    <a:ext uri="{FF2B5EF4-FFF2-40B4-BE49-F238E27FC236}">
                      <a16:creationId xmlns:a16="http://schemas.microsoft.com/office/drawing/2014/main" id="{3E605C66-C9EB-4918-AA2E-7D8AB94B2C1C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132" name="Rechte verbindingslijn 131">
                    <a:extLst>
                      <a:ext uri="{FF2B5EF4-FFF2-40B4-BE49-F238E27FC236}">
                        <a16:creationId xmlns:a16="http://schemas.microsoft.com/office/drawing/2014/main" id="{CC2583E0-734C-42A9-9F8C-B1C8F88C34C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33" name="Rechte verbindingslijn 132">
                    <a:extLst>
                      <a:ext uri="{FF2B5EF4-FFF2-40B4-BE49-F238E27FC236}">
                        <a16:creationId xmlns:a16="http://schemas.microsoft.com/office/drawing/2014/main" id="{14B8C9A6-3499-49F6-AFAF-4C9493583B3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34" name="Rechte verbindingslijn 133">
                    <a:extLst>
                      <a:ext uri="{FF2B5EF4-FFF2-40B4-BE49-F238E27FC236}">
                        <a16:creationId xmlns:a16="http://schemas.microsoft.com/office/drawing/2014/main" id="{47F061A8-8A38-4E2C-8E3F-ED450EC6090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35" name="Rechte verbindingslijn 134">
                    <a:extLst>
                      <a:ext uri="{FF2B5EF4-FFF2-40B4-BE49-F238E27FC236}">
                        <a16:creationId xmlns:a16="http://schemas.microsoft.com/office/drawing/2014/main" id="{43594370-801D-4F2A-AC8E-9C4D33AE4EE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36" name="Rechte verbindingslijn 135">
                    <a:extLst>
                      <a:ext uri="{FF2B5EF4-FFF2-40B4-BE49-F238E27FC236}">
                        <a16:creationId xmlns:a16="http://schemas.microsoft.com/office/drawing/2014/main" id="{21596418-03BE-4D0F-A52F-9CDB88828B2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31" name="Pijl: rechts 130">
                  <a:extLst>
                    <a:ext uri="{FF2B5EF4-FFF2-40B4-BE49-F238E27FC236}">
                      <a16:creationId xmlns:a16="http://schemas.microsoft.com/office/drawing/2014/main" id="{F6F900C4-0C4C-4917-A22D-59847977C036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20" name="Groep 119">
                <a:extLst>
                  <a:ext uri="{FF2B5EF4-FFF2-40B4-BE49-F238E27FC236}">
                    <a16:creationId xmlns:a16="http://schemas.microsoft.com/office/drawing/2014/main" id="{4745D2DD-3CD8-48BA-AF7C-F4E8BE4BEE97}"/>
                  </a:ext>
                </a:extLst>
              </p:cNvPr>
              <p:cNvGrpSpPr/>
              <p:nvPr userDrawn="1"/>
            </p:nvGrpSpPr>
            <p:grpSpPr>
              <a:xfrm>
                <a:off x="-2916763" y="460171"/>
                <a:ext cx="268738" cy="248381"/>
                <a:chOff x="-2916763" y="460171"/>
                <a:chExt cx="268738" cy="248381"/>
              </a:xfrm>
            </p:grpSpPr>
            <p:sp>
              <p:nvSpPr>
                <p:cNvPr id="121" name="Rechthoek 120">
                  <a:extLst>
                    <a:ext uri="{FF2B5EF4-FFF2-40B4-BE49-F238E27FC236}">
                      <a16:creationId xmlns:a16="http://schemas.microsoft.com/office/drawing/2014/main" id="{6FF4A65A-C4CF-4D9E-A0E3-1A434C942ED1}"/>
                    </a:ext>
                  </a:extLst>
                </p:cNvPr>
                <p:cNvSpPr/>
                <p:nvPr userDrawn="1"/>
              </p:nvSpPr>
              <p:spPr>
                <a:xfrm>
                  <a:off x="-2916763" y="460171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122" name="Groep 121">
                  <a:extLst>
                    <a:ext uri="{FF2B5EF4-FFF2-40B4-BE49-F238E27FC236}">
                      <a16:creationId xmlns:a16="http://schemas.microsoft.com/office/drawing/2014/main" id="{D8C07821-423B-48CF-9158-3D8843B7C8B9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124" name="Rechte verbindingslijn 123">
                    <a:extLst>
                      <a:ext uri="{FF2B5EF4-FFF2-40B4-BE49-F238E27FC236}">
                        <a16:creationId xmlns:a16="http://schemas.microsoft.com/office/drawing/2014/main" id="{445F03D2-4843-45FE-B137-704BC69F6FC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25" name="Rechte verbindingslijn 124">
                    <a:extLst>
                      <a:ext uri="{FF2B5EF4-FFF2-40B4-BE49-F238E27FC236}">
                        <a16:creationId xmlns:a16="http://schemas.microsoft.com/office/drawing/2014/main" id="{6EE0ECCF-A8F4-40D9-9765-54092FC3586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26" name="Rechte verbindingslijn 125">
                    <a:extLst>
                      <a:ext uri="{FF2B5EF4-FFF2-40B4-BE49-F238E27FC236}">
                        <a16:creationId xmlns:a16="http://schemas.microsoft.com/office/drawing/2014/main" id="{1DD7AAA6-33C8-42B2-B4D5-C8C0A87BD43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27" name="Rechte verbindingslijn 126">
                    <a:extLst>
                      <a:ext uri="{FF2B5EF4-FFF2-40B4-BE49-F238E27FC236}">
                        <a16:creationId xmlns:a16="http://schemas.microsoft.com/office/drawing/2014/main" id="{1C463A8D-FCB6-4357-A718-49F831B39E4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28" name="Rechte verbindingslijn 127">
                    <a:extLst>
                      <a:ext uri="{FF2B5EF4-FFF2-40B4-BE49-F238E27FC236}">
                        <a16:creationId xmlns:a16="http://schemas.microsoft.com/office/drawing/2014/main" id="{E8AF8BAF-DE53-4259-B86E-E4FB5728B33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23" name="Pijl: rechts 122">
                  <a:extLst>
                    <a:ext uri="{FF2B5EF4-FFF2-40B4-BE49-F238E27FC236}">
                      <a16:creationId xmlns:a16="http://schemas.microsoft.com/office/drawing/2014/main" id="{891F1C3E-01AB-4580-9AB4-73A651BD868E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  <p:grpSp>
          <p:nvGrpSpPr>
            <p:cNvPr id="105" name="Groep 104">
              <a:extLst>
                <a:ext uri="{FF2B5EF4-FFF2-40B4-BE49-F238E27FC236}">
                  <a16:creationId xmlns:a16="http://schemas.microsoft.com/office/drawing/2014/main" id="{1F57F321-1442-44E9-A8F8-EB88B16656D0}"/>
                </a:ext>
              </a:extLst>
            </p:cNvPr>
            <p:cNvGrpSpPr/>
            <p:nvPr userDrawn="1"/>
          </p:nvGrpSpPr>
          <p:grpSpPr>
            <a:xfrm>
              <a:off x="-938434" y="5326819"/>
              <a:ext cx="627798" cy="576693"/>
              <a:chOff x="-1753862" y="6112775"/>
              <a:chExt cx="759635" cy="697798"/>
            </a:xfrm>
          </p:grpSpPr>
          <p:grpSp>
            <p:nvGrpSpPr>
              <p:cNvPr id="106" name="Inspireren">
                <a:extLst>
                  <a:ext uri="{FF2B5EF4-FFF2-40B4-BE49-F238E27FC236}">
                    <a16:creationId xmlns:a16="http://schemas.microsoft.com/office/drawing/2014/main" id="{5E07524D-53F4-42C2-95C4-EA18DE393AC1}"/>
                  </a:ext>
                </a:extLst>
              </p:cNvPr>
              <p:cNvGrpSpPr>
                <a:grpSpLocks noChangeAspect="1"/>
              </p:cNvGrpSpPr>
              <p:nvPr userDrawn="1"/>
            </p:nvGrpSpPr>
            <p:grpSpPr bwMode="auto">
              <a:xfrm>
                <a:off x="-1484858" y="6112775"/>
                <a:ext cx="205431" cy="293286"/>
                <a:chOff x="4768" y="2783"/>
                <a:chExt cx="788" cy="1125"/>
              </a:xfrm>
              <a:gradFill>
                <a:gsLst>
                  <a:gs pos="0">
                    <a:srgbClr val="9D9FA1"/>
                  </a:gs>
                  <a:gs pos="70000">
                    <a:srgbClr val="211F26"/>
                  </a:gs>
                </a:gsLst>
                <a:lin ang="2700000" scaled="0"/>
              </a:gradFill>
            </p:grpSpPr>
            <p:sp>
              <p:nvSpPr>
                <p:cNvPr id="108" name="Freeform 12">
                  <a:extLst>
                    <a:ext uri="{FF2B5EF4-FFF2-40B4-BE49-F238E27FC236}">
                      <a16:creationId xmlns:a16="http://schemas.microsoft.com/office/drawing/2014/main" id="{56CEF452-8D66-4E89-9C29-1BDBF2DA4BF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01" y="3186"/>
                  <a:ext cx="319" cy="288"/>
                </a:xfrm>
                <a:custGeom>
                  <a:avLst/>
                  <a:gdLst>
                    <a:gd name="T0" fmla="*/ 220 w 319"/>
                    <a:gd name="T1" fmla="*/ 288 h 288"/>
                    <a:gd name="T2" fmla="*/ 107 w 319"/>
                    <a:gd name="T3" fmla="*/ 288 h 288"/>
                    <a:gd name="T4" fmla="*/ 0 w 319"/>
                    <a:gd name="T5" fmla="*/ 0 h 288"/>
                    <a:gd name="T6" fmla="*/ 319 w 319"/>
                    <a:gd name="T7" fmla="*/ 0 h 288"/>
                    <a:gd name="T8" fmla="*/ 220 w 319"/>
                    <a:gd name="T9" fmla="*/ 288 h 2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9" h="288">
                      <a:moveTo>
                        <a:pt x="220" y="288"/>
                      </a:moveTo>
                      <a:lnTo>
                        <a:pt x="107" y="288"/>
                      </a:lnTo>
                      <a:lnTo>
                        <a:pt x="0" y="0"/>
                      </a:lnTo>
                      <a:lnTo>
                        <a:pt x="319" y="0"/>
                      </a:lnTo>
                      <a:lnTo>
                        <a:pt x="220" y="288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109" name="Freeform 13">
                  <a:extLst>
                    <a:ext uri="{FF2B5EF4-FFF2-40B4-BE49-F238E27FC236}">
                      <a16:creationId xmlns:a16="http://schemas.microsoft.com/office/drawing/2014/main" id="{3BF94663-B948-4147-97C5-89551A12FFA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22" y="3796"/>
                  <a:ext cx="282" cy="112"/>
                </a:xfrm>
                <a:custGeom>
                  <a:avLst/>
                  <a:gdLst>
                    <a:gd name="T0" fmla="*/ 229 w 251"/>
                    <a:gd name="T1" fmla="*/ 70 h 100"/>
                    <a:gd name="T2" fmla="*/ 229 w 251"/>
                    <a:gd name="T3" fmla="*/ 69 h 100"/>
                    <a:gd name="T4" fmla="*/ 251 w 251"/>
                    <a:gd name="T5" fmla="*/ 0 h 100"/>
                    <a:gd name="T6" fmla="*/ 0 w 251"/>
                    <a:gd name="T7" fmla="*/ 0 h 100"/>
                    <a:gd name="T8" fmla="*/ 22 w 251"/>
                    <a:gd name="T9" fmla="*/ 69 h 100"/>
                    <a:gd name="T10" fmla="*/ 63 w 251"/>
                    <a:gd name="T11" fmla="*/ 100 h 100"/>
                    <a:gd name="T12" fmla="*/ 188 w 251"/>
                    <a:gd name="T13" fmla="*/ 100 h 100"/>
                    <a:gd name="T14" fmla="*/ 229 w 251"/>
                    <a:gd name="T15" fmla="*/ 71 h 100"/>
                    <a:gd name="T16" fmla="*/ 229 w 251"/>
                    <a:gd name="T17" fmla="*/ 71 h 100"/>
                    <a:gd name="T18" fmla="*/ 229 w 251"/>
                    <a:gd name="T19" fmla="*/ 7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51" h="100">
                      <a:moveTo>
                        <a:pt x="229" y="70"/>
                      </a:moveTo>
                      <a:cubicBezTo>
                        <a:pt x="229" y="70"/>
                        <a:pt x="229" y="69"/>
                        <a:pt x="229" y="69"/>
                      </a:cubicBezTo>
                      <a:cubicBezTo>
                        <a:pt x="251" y="0"/>
                        <a:pt x="251" y="0"/>
                        <a:pt x="25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2" y="69"/>
                        <a:pt x="22" y="69"/>
                        <a:pt x="22" y="69"/>
                      </a:cubicBezTo>
                      <a:cubicBezTo>
                        <a:pt x="27" y="87"/>
                        <a:pt x="44" y="100"/>
                        <a:pt x="63" y="100"/>
                      </a:cubicBezTo>
                      <a:cubicBezTo>
                        <a:pt x="188" y="100"/>
                        <a:pt x="188" y="100"/>
                        <a:pt x="188" y="100"/>
                      </a:cubicBezTo>
                      <a:cubicBezTo>
                        <a:pt x="207" y="100"/>
                        <a:pt x="223" y="88"/>
                        <a:pt x="229" y="71"/>
                      </a:cubicBezTo>
                      <a:cubicBezTo>
                        <a:pt x="229" y="71"/>
                        <a:pt x="229" y="71"/>
                        <a:pt x="229" y="71"/>
                      </a:cubicBezTo>
                      <a:lnTo>
                        <a:pt x="229" y="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110" name="Freeform 14">
                  <a:extLst>
                    <a:ext uri="{FF2B5EF4-FFF2-40B4-BE49-F238E27FC236}">
                      <a16:creationId xmlns:a16="http://schemas.microsoft.com/office/drawing/2014/main" id="{B6C42E4B-D2DA-469B-8AE2-311B8E9A8FA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768" y="2783"/>
                  <a:ext cx="788" cy="966"/>
                </a:xfrm>
                <a:custGeom>
                  <a:avLst/>
                  <a:gdLst>
                    <a:gd name="T0" fmla="*/ 351 w 702"/>
                    <a:gd name="T1" fmla="*/ 0 h 860"/>
                    <a:gd name="T2" fmla="*/ 0 w 702"/>
                    <a:gd name="T3" fmla="*/ 351 h 860"/>
                    <a:gd name="T4" fmla="*/ 134 w 702"/>
                    <a:gd name="T5" fmla="*/ 627 h 860"/>
                    <a:gd name="T6" fmla="*/ 165 w 702"/>
                    <a:gd name="T7" fmla="*/ 718 h 860"/>
                    <a:gd name="T8" fmla="*/ 266 w 702"/>
                    <a:gd name="T9" fmla="*/ 718 h 860"/>
                    <a:gd name="T10" fmla="*/ 266 w 702"/>
                    <a:gd name="T11" fmla="*/ 718 h 860"/>
                    <a:gd name="T12" fmla="*/ 434 w 702"/>
                    <a:gd name="T13" fmla="*/ 718 h 860"/>
                    <a:gd name="T14" fmla="*/ 419 w 702"/>
                    <a:gd name="T15" fmla="*/ 760 h 860"/>
                    <a:gd name="T16" fmla="*/ 284 w 702"/>
                    <a:gd name="T17" fmla="*/ 760 h 860"/>
                    <a:gd name="T18" fmla="*/ 284 w 702"/>
                    <a:gd name="T19" fmla="*/ 760 h 860"/>
                    <a:gd name="T20" fmla="*/ 179 w 702"/>
                    <a:gd name="T21" fmla="*/ 760 h 860"/>
                    <a:gd name="T22" fmla="*/ 212 w 702"/>
                    <a:gd name="T23" fmla="*/ 860 h 860"/>
                    <a:gd name="T24" fmla="*/ 212 w 702"/>
                    <a:gd name="T25" fmla="*/ 860 h 860"/>
                    <a:gd name="T26" fmla="*/ 216 w 702"/>
                    <a:gd name="T27" fmla="*/ 860 h 860"/>
                    <a:gd name="T28" fmla="*/ 488 w 702"/>
                    <a:gd name="T29" fmla="*/ 860 h 860"/>
                    <a:gd name="T30" fmla="*/ 491 w 702"/>
                    <a:gd name="T31" fmla="*/ 860 h 860"/>
                    <a:gd name="T32" fmla="*/ 570 w 702"/>
                    <a:gd name="T33" fmla="*/ 625 h 860"/>
                    <a:gd name="T34" fmla="*/ 702 w 702"/>
                    <a:gd name="T35" fmla="*/ 351 h 860"/>
                    <a:gd name="T36" fmla="*/ 351 w 702"/>
                    <a:gd name="T37" fmla="*/ 0 h 860"/>
                    <a:gd name="T38" fmla="*/ 587 w 702"/>
                    <a:gd name="T39" fmla="*/ 438 h 860"/>
                    <a:gd name="T40" fmla="*/ 485 w 702"/>
                    <a:gd name="T41" fmla="*/ 563 h 860"/>
                    <a:gd name="T42" fmla="*/ 454 w 702"/>
                    <a:gd name="T43" fmla="*/ 658 h 860"/>
                    <a:gd name="T44" fmla="*/ 250 w 702"/>
                    <a:gd name="T45" fmla="*/ 658 h 860"/>
                    <a:gd name="T46" fmla="*/ 219 w 702"/>
                    <a:gd name="T47" fmla="*/ 565 h 860"/>
                    <a:gd name="T48" fmla="*/ 115 w 702"/>
                    <a:gd name="T49" fmla="*/ 439 h 860"/>
                    <a:gd name="T50" fmla="*/ 99 w 702"/>
                    <a:gd name="T51" fmla="*/ 351 h 860"/>
                    <a:gd name="T52" fmla="*/ 351 w 702"/>
                    <a:gd name="T53" fmla="*/ 99 h 860"/>
                    <a:gd name="T54" fmla="*/ 603 w 702"/>
                    <a:gd name="T55" fmla="*/ 351 h 860"/>
                    <a:gd name="T56" fmla="*/ 587 w 702"/>
                    <a:gd name="T57" fmla="*/ 438 h 8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702" h="860">
                      <a:moveTo>
                        <a:pt x="351" y="0"/>
                      </a:moveTo>
                      <a:cubicBezTo>
                        <a:pt x="157" y="0"/>
                        <a:pt x="0" y="157"/>
                        <a:pt x="0" y="351"/>
                      </a:cubicBezTo>
                      <a:cubicBezTo>
                        <a:pt x="0" y="463"/>
                        <a:pt x="52" y="562"/>
                        <a:pt x="134" y="627"/>
                      </a:cubicBezTo>
                      <a:cubicBezTo>
                        <a:pt x="165" y="718"/>
                        <a:pt x="165" y="718"/>
                        <a:pt x="165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434" y="718"/>
                        <a:pt x="434" y="718"/>
                        <a:pt x="434" y="718"/>
                      </a:cubicBezTo>
                      <a:cubicBezTo>
                        <a:pt x="419" y="760"/>
                        <a:pt x="419" y="760"/>
                        <a:pt x="419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179" y="760"/>
                        <a:pt x="179" y="760"/>
                        <a:pt x="179" y="7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6" y="860"/>
                        <a:pt x="216" y="860"/>
                        <a:pt x="216" y="860"/>
                      </a:cubicBezTo>
                      <a:cubicBezTo>
                        <a:pt x="488" y="860"/>
                        <a:pt x="488" y="860"/>
                        <a:pt x="488" y="860"/>
                      </a:cubicBezTo>
                      <a:cubicBezTo>
                        <a:pt x="491" y="860"/>
                        <a:pt x="491" y="860"/>
                        <a:pt x="491" y="860"/>
                      </a:cubicBezTo>
                      <a:cubicBezTo>
                        <a:pt x="570" y="625"/>
                        <a:pt x="570" y="625"/>
                        <a:pt x="570" y="625"/>
                      </a:cubicBezTo>
                      <a:cubicBezTo>
                        <a:pt x="651" y="560"/>
                        <a:pt x="702" y="461"/>
                        <a:pt x="702" y="351"/>
                      </a:cubicBezTo>
                      <a:cubicBezTo>
                        <a:pt x="702" y="157"/>
                        <a:pt x="545" y="0"/>
                        <a:pt x="351" y="0"/>
                      </a:cubicBezTo>
                      <a:close/>
                      <a:moveTo>
                        <a:pt x="587" y="438"/>
                      </a:moveTo>
                      <a:cubicBezTo>
                        <a:pt x="568" y="490"/>
                        <a:pt x="531" y="534"/>
                        <a:pt x="485" y="563"/>
                      </a:cubicBezTo>
                      <a:cubicBezTo>
                        <a:pt x="454" y="658"/>
                        <a:pt x="454" y="658"/>
                        <a:pt x="454" y="658"/>
                      </a:cubicBezTo>
                      <a:cubicBezTo>
                        <a:pt x="250" y="658"/>
                        <a:pt x="250" y="658"/>
                        <a:pt x="250" y="658"/>
                      </a:cubicBezTo>
                      <a:cubicBezTo>
                        <a:pt x="219" y="565"/>
                        <a:pt x="219" y="565"/>
                        <a:pt x="219" y="565"/>
                      </a:cubicBezTo>
                      <a:cubicBezTo>
                        <a:pt x="172" y="536"/>
                        <a:pt x="135" y="491"/>
                        <a:pt x="115" y="439"/>
                      </a:cubicBezTo>
                      <a:cubicBezTo>
                        <a:pt x="105" y="411"/>
                        <a:pt x="99" y="382"/>
                        <a:pt x="99" y="351"/>
                      </a:cubicBezTo>
                      <a:cubicBezTo>
                        <a:pt x="99" y="212"/>
                        <a:pt x="212" y="99"/>
                        <a:pt x="351" y="99"/>
                      </a:cubicBezTo>
                      <a:cubicBezTo>
                        <a:pt x="490" y="99"/>
                        <a:pt x="603" y="212"/>
                        <a:pt x="603" y="351"/>
                      </a:cubicBezTo>
                      <a:cubicBezTo>
                        <a:pt x="603" y="381"/>
                        <a:pt x="597" y="411"/>
                        <a:pt x="587" y="43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</p:grpSp>
          <p:sp>
            <p:nvSpPr>
              <p:cNvPr id="107" name="Tekstvak 106">
                <a:extLst>
                  <a:ext uri="{FF2B5EF4-FFF2-40B4-BE49-F238E27FC236}">
                    <a16:creationId xmlns:a16="http://schemas.microsoft.com/office/drawing/2014/main" id="{A5E58528-A958-4931-91EB-E4CB79242AF5}"/>
                  </a:ext>
                </a:extLst>
              </p:cNvPr>
              <p:cNvSpPr txBox="1"/>
              <p:nvPr userDrawn="1"/>
            </p:nvSpPr>
            <p:spPr>
              <a:xfrm>
                <a:off x="-1753862" y="6420664"/>
                <a:ext cx="759635" cy="389909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Support &amp;</a:t>
                </a:r>
                <a:b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</a:b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Inspiratie</a:t>
                </a:r>
              </a:p>
            </p:txBody>
          </p:sp>
        </p:grpSp>
      </p:grpSp>
      <p:sp>
        <p:nvSpPr>
          <p:cNvPr id="12" name="- INFO">
            <a:extLst>
              <a:ext uri="{FF2B5EF4-FFF2-40B4-BE49-F238E27FC236}">
                <a16:creationId xmlns:a16="http://schemas.microsoft.com/office/drawing/2014/main" id="{618D8543-DAE1-4890-8399-868CB9C8A47A}"/>
              </a:ext>
            </a:extLst>
          </p:cNvPr>
          <p:cNvSpPr txBox="1"/>
          <p:nvPr userDrawn="1"/>
        </p:nvSpPr>
        <p:spPr>
          <a:xfrm>
            <a:off x="0" y="-363556"/>
            <a:ext cx="12179300" cy="19845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l"/>
            <a:r>
              <a:rPr lang="nl-NL" sz="1400" b="1" cap="all" spc="0" baseline="0">
                <a:solidFill>
                  <a:sysClr val="windowText" lastClr="000000"/>
                </a:solidFill>
                <a:latin typeface="+mn-lt"/>
                <a:cs typeface="Calibri" panose="020F0502020204030204" pitchFamily="34" charset="0"/>
              </a:rPr>
              <a:t>tabel</a:t>
            </a:r>
            <a:endParaRPr lang="nl-NL" sz="1400" b="1" cap="all" spc="0" baseline="0" dirty="0">
              <a:solidFill>
                <a:sysClr val="windowText" lastClr="000000"/>
              </a:solidFill>
              <a:latin typeface="+mn-lt"/>
              <a:cs typeface="Calibri" panose="020F0502020204030204" pitchFamily="34" charset="0"/>
            </a:endParaRPr>
          </a:p>
        </p:txBody>
      </p:sp>
      <p:sp>
        <p:nvSpPr>
          <p:cNvPr id="154" name="tabel">
            <a:extLst>
              <a:ext uri="{FF2B5EF4-FFF2-40B4-BE49-F238E27FC236}">
                <a16:creationId xmlns:a16="http://schemas.microsoft.com/office/drawing/2014/main" id="{F82164A6-565A-48A6-BC4C-BDC6BA8FBEAE}"/>
              </a:ext>
            </a:extLst>
          </p:cNvPr>
          <p:cNvSpPr>
            <a:spLocks noGrp="1"/>
          </p:cNvSpPr>
          <p:nvPr>
            <p:ph type="tbl" sz="quarter" idx="16" hasCustomPrompt="1"/>
          </p:nvPr>
        </p:nvSpPr>
        <p:spPr>
          <a:xfrm>
            <a:off x="534988" y="1963738"/>
            <a:ext cx="11109323" cy="4346200"/>
          </a:xfrm>
        </p:spPr>
        <p:txBody>
          <a:bodyPr bIns="1260000"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l-NL" dirty="0"/>
              <a:t>Klik op onderstaand icon</a:t>
            </a:r>
            <a:br>
              <a:rPr lang="nl-NL" dirty="0"/>
            </a:br>
            <a:r>
              <a:rPr lang="nl-NL" dirty="0"/>
              <a:t>om een tabel in te voegen</a:t>
            </a:r>
          </a:p>
        </p:txBody>
      </p:sp>
      <p:sp>
        <p:nvSpPr>
          <p:cNvPr id="8" name="titel">
            <a:extLst>
              <a:ext uri="{FF2B5EF4-FFF2-40B4-BE49-F238E27FC236}">
                <a16:creationId xmlns:a16="http://schemas.microsoft.com/office/drawing/2014/main" id="{4FCE8B7B-8D3B-466F-8956-5C1F4F50265C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534988" y="722568"/>
            <a:ext cx="11109323" cy="709102"/>
          </a:xfrm>
        </p:spPr>
        <p:txBody>
          <a:bodyPr/>
          <a:lstStyle/>
          <a:p>
            <a:r>
              <a:rPr lang="nl-NL"/>
              <a:t>Titel</a:t>
            </a:r>
            <a:br>
              <a:rPr lang="nl-NL"/>
            </a:br>
            <a:r>
              <a:rPr lang="nl-NL"/>
              <a:t>max. 2 regels</a:t>
            </a:r>
            <a:endParaRPr lang="nl-NL" dirty="0"/>
          </a:p>
        </p:txBody>
      </p:sp>
      <p:sp>
        <p:nvSpPr>
          <p:cNvPr id="5" name="voettekst">
            <a:extLst>
              <a:ext uri="{FF2B5EF4-FFF2-40B4-BE49-F238E27FC236}">
                <a16:creationId xmlns:a16="http://schemas.microsoft.com/office/drawing/2014/main" id="{7B9B5AD8-20ED-43D8-A7A9-54D9AEF0A965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r>
              <a:rPr lang="nl-NL"/>
              <a:t>Erasmus University Rotterdam </a:t>
            </a:r>
            <a:endParaRPr lang="nl-NL" dirty="0"/>
          </a:p>
        </p:txBody>
      </p:sp>
      <p:sp>
        <p:nvSpPr>
          <p:cNvPr id="4" name="datum">
            <a:extLst>
              <a:ext uri="{FF2B5EF4-FFF2-40B4-BE49-F238E27FC236}">
                <a16:creationId xmlns:a16="http://schemas.microsoft.com/office/drawing/2014/main" id="{8E420A72-FB1A-45BF-AC4A-C2A67FDAE6C8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297504A-5DF6-4825-A12F-63E66BDBEE7E}" type="datetime1">
              <a:rPr lang="nl-NL" smtClean="0"/>
              <a:pPr/>
              <a:t>28-1-2021</a:t>
            </a:fld>
            <a:endParaRPr lang="nl-NL" dirty="0"/>
          </a:p>
        </p:txBody>
      </p:sp>
      <p:sp>
        <p:nvSpPr>
          <p:cNvPr id="6" name="dianummer">
            <a:extLst>
              <a:ext uri="{FF2B5EF4-FFF2-40B4-BE49-F238E27FC236}">
                <a16:creationId xmlns:a16="http://schemas.microsoft.com/office/drawing/2014/main" id="{C8474D2A-EAE8-4700-98D0-EF6368634975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61A1203-CA3D-4D48-AFA0-9D668419C1D5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93615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+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" name="- INSTRUCTIES">
            <a:extLst>
              <a:ext uri="{FF2B5EF4-FFF2-40B4-BE49-F238E27FC236}">
                <a16:creationId xmlns:a16="http://schemas.microsoft.com/office/drawing/2014/main" id="{A86ACC4A-2AB4-43EB-9FEA-242DF0DF4EB6}"/>
              </a:ext>
            </a:extLst>
          </p:cNvPr>
          <p:cNvGrpSpPr/>
          <p:nvPr userDrawn="1"/>
        </p:nvGrpSpPr>
        <p:grpSpPr>
          <a:xfrm>
            <a:off x="12377595" y="0"/>
            <a:ext cx="3693386" cy="6285411"/>
            <a:chOff x="-3786437" y="0"/>
            <a:chExt cx="3693386" cy="6285411"/>
          </a:xfrm>
        </p:grpSpPr>
        <p:sp>
          <p:nvSpPr>
            <p:cNvPr id="84" name="Rechthoek 83">
              <a:extLst>
                <a:ext uri="{FF2B5EF4-FFF2-40B4-BE49-F238E27FC236}">
                  <a16:creationId xmlns:a16="http://schemas.microsoft.com/office/drawing/2014/main" id="{85EE2AF6-919A-4A29-9186-904BDBCF8B7A}"/>
                </a:ext>
              </a:extLst>
            </p:cNvPr>
            <p:cNvSpPr/>
            <p:nvPr userDrawn="1"/>
          </p:nvSpPr>
          <p:spPr>
            <a:xfrm>
              <a:off x="-3786165" y="0"/>
              <a:ext cx="3593091" cy="5743719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VIDEO invoegen/opmaken</a:t>
              </a:r>
            </a:p>
          </p:txBody>
        </p:sp>
        <p:sp>
          <p:nvSpPr>
            <p:cNvPr id="85" name="Ovaal 84">
              <a:extLst>
                <a:ext uri="{FF2B5EF4-FFF2-40B4-BE49-F238E27FC236}">
                  <a16:creationId xmlns:a16="http://schemas.microsoft.com/office/drawing/2014/main" id="{8C020207-6690-4A22-8EDB-592CFA923AE6}"/>
                </a:ext>
              </a:extLst>
            </p:cNvPr>
            <p:cNvSpPr/>
            <p:nvPr userDrawn="1"/>
          </p:nvSpPr>
          <p:spPr>
            <a:xfrm>
              <a:off x="-3603587" y="46532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86" name="Rechthoek 85">
              <a:extLst>
                <a:ext uri="{FF2B5EF4-FFF2-40B4-BE49-F238E27FC236}">
                  <a16:creationId xmlns:a16="http://schemas.microsoft.com/office/drawing/2014/main" id="{7A916EC8-8D16-45A0-804D-B9371F255E14}"/>
                </a:ext>
              </a:extLst>
            </p:cNvPr>
            <p:cNvSpPr/>
            <p:nvPr userDrawn="1"/>
          </p:nvSpPr>
          <p:spPr>
            <a:xfrm>
              <a:off x="-3319415" y="465324"/>
              <a:ext cx="2944682" cy="65802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Wanneer nodig, verwijder de bestaande video d.m.v. de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‘Backspace toets’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Klik op het pictogram om een nieuwe video in te voegen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(zie onderstaand voorbeeld)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87" name="Ovaal 86">
              <a:extLst>
                <a:ext uri="{FF2B5EF4-FFF2-40B4-BE49-F238E27FC236}">
                  <a16:creationId xmlns:a16="http://schemas.microsoft.com/office/drawing/2014/main" id="{E7DCDC82-13A8-4188-B304-65AE2C175E33}"/>
                </a:ext>
              </a:extLst>
            </p:cNvPr>
            <p:cNvSpPr/>
            <p:nvPr userDrawn="1"/>
          </p:nvSpPr>
          <p:spPr>
            <a:xfrm>
              <a:off x="-3603587" y="172970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88" name="Rechthoek 87">
              <a:extLst>
                <a:ext uri="{FF2B5EF4-FFF2-40B4-BE49-F238E27FC236}">
                  <a16:creationId xmlns:a16="http://schemas.microsoft.com/office/drawing/2014/main" id="{EE920F3C-4EF4-40D1-9D54-C650371C9176}"/>
                </a:ext>
              </a:extLst>
            </p:cNvPr>
            <p:cNvSpPr/>
            <p:nvPr userDrawn="1"/>
          </p:nvSpPr>
          <p:spPr>
            <a:xfrm>
              <a:off x="-3319415" y="1729710"/>
              <a:ext cx="2944682" cy="32633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Selecteer de gewenste video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en klik 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‘Invoegen’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grpSp>
          <p:nvGrpSpPr>
            <p:cNvPr id="89" name="Groep 88">
              <a:extLst>
                <a:ext uri="{FF2B5EF4-FFF2-40B4-BE49-F238E27FC236}">
                  <a16:creationId xmlns:a16="http://schemas.microsoft.com/office/drawing/2014/main" id="{BC07294F-56CE-4CE0-B4C4-EC1F4A2A2A72}"/>
                </a:ext>
              </a:extLst>
            </p:cNvPr>
            <p:cNvGrpSpPr/>
            <p:nvPr userDrawn="1"/>
          </p:nvGrpSpPr>
          <p:grpSpPr>
            <a:xfrm>
              <a:off x="-3311319" y="2164285"/>
              <a:ext cx="825500" cy="209550"/>
              <a:chOff x="13504624" y="2482850"/>
              <a:chExt cx="825500" cy="209550"/>
            </a:xfrm>
          </p:grpSpPr>
          <p:sp>
            <p:nvSpPr>
              <p:cNvPr id="140" name="Rechthoek 139">
                <a:extLst>
                  <a:ext uri="{FF2B5EF4-FFF2-40B4-BE49-F238E27FC236}">
                    <a16:creationId xmlns:a16="http://schemas.microsoft.com/office/drawing/2014/main" id="{18999026-B751-4044-982B-6587FF2221C2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Invoegen</a:t>
                </a:r>
              </a:p>
            </p:txBody>
          </p:sp>
          <p:cxnSp>
            <p:nvCxnSpPr>
              <p:cNvPr id="141" name="Rechte verbindingslijn 140">
                <a:extLst>
                  <a:ext uri="{FF2B5EF4-FFF2-40B4-BE49-F238E27FC236}">
                    <a16:creationId xmlns:a16="http://schemas.microsoft.com/office/drawing/2014/main" id="{17349DE4-4EA8-4130-A2A9-91C173F4AE4F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142" name="Gelijkbenige driehoek 141">
                <a:extLst>
                  <a:ext uri="{FF2B5EF4-FFF2-40B4-BE49-F238E27FC236}">
                    <a16:creationId xmlns:a16="http://schemas.microsoft.com/office/drawing/2014/main" id="{EBA200D2-1B9E-4FED-AF01-431F3A0334A9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9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90" name="Ovaal 89">
              <a:extLst>
                <a:ext uri="{FF2B5EF4-FFF2-40B4-BE49-F238E27FC236}">
                  <a16:creationId xmlns:a16="http://schemas.microsoft.com/office/drawing/2014/main" id="{C017BA05-9B8A-4F28-BAC5-B0A48B500B3A}"/>
                </a:ext>
              </a:extLst>
            </p:cNvPr>
            <p:cNvSpPr/>
            <p:nvPr userDrawn="1"/>
          </p:nvSpPr>
          <p:spPr>
            <a:xfrm>
              <a:off x="-3603587" y="255335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91" name="Rechthoek 90">
              <a:extLst>
                <a:ext uri="{FF2B5EF4-FFF2-40B4-BE49-F238E27FC236}">
                  <a16:creationId xmlns:a16="http://schemas.microsoft.com/office/drawing/2014/main" id="{DBDB7A9A-43AC-4A2A-9BF9-9DBB955FF6A4}"/>
                </a:ext>
              </a:extLst>
            </p:cNvPr>
            <p:cNvSpPr/>
            <p:nvPr userDrawn="1"/>
          </p:nvSpPr>
          <p:spPr>
            <a:xfrm>
              <a:off x="-3319415" y="2553360"/>
              <a:ext cx="2944682" cy="327689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Klik met de rechter muisknop op de video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en kies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‘Naar achtergrond’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92" name="Ovaal 91">
              <a:extLst>
                <a:ext uri="{FF2B5EF4-FFF2-40B4-BE49-F238E27FC236}">
                  <a16:creationId xmlns:a16="http://schemas.microsoft.com/office/drawing/2014/main" id="{FADE313F-0974-48AA-88A2-E24D985A11B2}"/>
                </a:ext>
              </a:extLst>
            </p:cNvPr>
            <p:cNvSpPr/>
            <p:nvPr userDrawn="1"/>
          </p:nvSpPr>
          <p:spPr>
            <a:xfrm>
              <a:off x="-3603587" y="3744237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93" name="Rechthoek 92">
              <a:extLst>
                <a:ext uri="{FF2B5EF4-FFF2-40B4-BE49-F238E27FC236}">
                  <a16:creationId xmlns:a16="http://schemas.microsoft.com/office/drawing/2014/main" id="{DE4FC7CD-1088-446F-B6BC-65849BDA1ABE}"/>
                </a:ext>
              </a:extLst>
            </p:cNvPr>
            <p:cNvSpPr/>
            <p:nvPr userDrawn="1"/>
          </p:nvSpPr>
          <p:spPr>
            <a:xfrm>
              <a:off x="-3319415" y="3744238"/>
              <a:ext cx="2944682" cy="81573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Om de video te schalen of bij te snijden, ga naar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‘Hulpmiddelen voor video’s - Opmaak’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en klik op de knop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‘Bijsnijden’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Schaal met de bolletjes de video en met de hoekjes het videokader.</a:t>
              </a:r>
            </a:p>
          </p:txBody>
        </p:sp>
        <p:grpSp>
          <p:nvGrpSpPr>
            <p:cNvPr id="94" name="Groep 93">
              <a:extLst>
                <a:ext uri="{FF2B5EF4-FFF2-40B4-BE49-F238E27FC236}">
                  <a16:creationId xmlns:a16="http://schemas.microsoft.com/office/drawing/2014/main" id="{89D1A91B-9DF1-45D0-9FFB-66B1ECA97F5C}"/>
                </a:ext>
              </a:extLst>
            </p:cNvPr>
            <p:cNvGrpSpPr/>
            <p:nvPr userDrawn="1"/>
          </p:nvGrpSpPr>
          <p:grpSpPr>
            <a:xfrm>
              <a:off x="-3408294" y="4681190"/>
              <a:ext cx="622283" cy="612919"/>
              <a:chOff x="12617641" y="3403239"/>
              <a:chExt cx="752963" cy="741634"/>
            </a:xfrm>
          </p:grpSpPr>
          <p:grpSp>
            <p:nvGrpSpPr>
              <p:cNvPr id="124" name="Groep 123">
                <a:extLst>
                  <a:ext uri="{FF2B5EF4-FFF2-40B4-BE49-F238E27FC236}">
                    <a16:creationId xmlns:a16="http://schemas.microsoft.com/office/drawing/2014/main" id="{0751677D-08E1-4F7E-99DA-CA0C32758C12}"/>
                  </a:ext>
                </a:extLst>
              </p:cNvPr>
              <p:cNvGrpSpPr/>
              <p:nvPr userDrawn="1"/>
            </p:nvGrpSpPr>
            <p:grpSpPr>
              <a:xfrm>
                <a:off x="12771550" y="3403239"/>
                <a:ext cx="467156" cy="448491"/>
                <a:chOff x="12782177" y="3403239"/>
                <a:chExt cx="467156" cy="448491"/>
              </a:xfrm>
            </p:grpSpPr>
            <p:grpSp>
              <p:nvGrpSpPr>
                <p:cNvPr id="127" name="Groep 126">
                  <a:extLst>
                    <a:ext uri="{FF2B5EF4-FFF2-40B4-BE49-F238E27FC236}">
                      <a16:creationId xmlns:a16="http://schemas.microsoft.com/office/drawing/2014/main" id="{1233F1E8-92D4-428A-807E-F1AF6479E173}"/>
                    </a:ext>
                  </a:extLst>
                </p:cNvPr>
                <p:cNvGrpSpPr/>
                <p:nvPr userDrawn="1"/>
              </p:nvGrpSpPr>
              <p:grpSpPr>
                <a:xfrm>
                  <a:off x="12782177" y="3403239"/>
                  <a:ext cx="412972" cy="396132"/>
                  <a:chOff x="13554906" y="3320109"/>
                  <a:chExt cx="443912" cy="425811"/>
                </a:xfrm>
              </p:grpSpPr>
              <p:grpSp>
                <p:nvGrpSpPr>
                  <p:cNvPr id="134" name="Groep 133">
                    <a:extLst>
                      <a:ext uri="{FF2B5EF4-FFF2-40B4-BE49-F238E27FC236}">
                        <a16:creationId xmlns:a16="http://schemas.microsoft.com/office/drawing/2014/main" id="{D77BD51C-DEB2-40F4-BFCD-990DA973FCFC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12" cy="425811"/>
                    <a:chOff x="12909684" y="1276143"/>
                    <a:chExt cx="443912" cy="425811"/>
                  </a:xfrm>
                </p:grpSpPr>
                <p:sp>
                  <p:nvSpPr>
                    <p:cNvPr id="137" name="Rechthoek 136">
                      <a:extLst>
                        <a:ext uri="{FF2B5EF4-FFF2-40B4-BE49-F238E27FC236}">
                          <a16:creationId xmlns:a16="http://schemas.microsoft.com/office/drawing/2014/main" id="{2F922B24-47B6-42C7-BD25-6D700B4D2FA1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443912" cy="425811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818181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38" name="Rechthoek 137">
                      <a:extLst>
                        <a:ext uri="{FF2B5EF4-FFF2-40B4-BE49-F238E27FC236}">
                          <a16:creationId xmlns:a16="http://schemas.microsoft.com/office/drawing/2014/main" id="{C77C2E8B-F4C7-4302-8F89-1D3BC37EED5C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39" name="Ovaal 138">
                      <a:extLst>
                        <a:ext uri="{FF2B5EF4-FFF2-40B4-BE49-F238E27FC236}">
                          <a16:creationId xmlns:a16="http://schemas.microsoft.com/office/drawing/2014/main" id="{9040FDDE-D060-4210-98A8-52B32E1D7132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pic>
                <p:nvPicPr>
                  <p:cNvPr id="135" name="Afbeelding 134">
                    <a:extLst>
                      <a:ext uri="{FF2B5EF4-FFF2-40B4-BE49-F238E27FC236}">
                        <a16:creationId xmlns:a16="http://schemas.microsoft.com/office/drawing/2014/main" id="{BACCDF22-027F-4481-AC6A-CAC66E83B499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2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136" name="Afbeelding 135">
                    <a:extLst>
                      <a:ext uri="{FF2B5EF4-FFF2-40B4-BE49-F238E27FC236}">
                        <a16:creationId xmlns:a16="http://schemas.microsoft.com/office/drawing/2014/main" id="{83DC8BF4-9129-41F7-B5E3-A9022425D6AE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9" y="3453788"/>
                    <a:ext cx="173367" cy="111424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28" name="Groep 127">
                  <a:extLst>
                    <a:ext uri="{FF2B5EF4-FFF2-40B4-BE49-F238E27FC236}">
                      <a16:creationId xmlns:a16="http://schemas.microsoft.com/office/drawing/2014/main" id="{A4986C54-C855-49D0-B6D1-4100F0E14C9A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132" name="Rechthoek 131">
                    <a:extLst>
                      <a:ext uri="{FF2B5EF4-FFF2-40B4-BE49-F238E27FC236}">
                        <a16:creationId xmlns:a16="http://schemas.microsoft.com/office/drawing/2014/main" id="{7D17D59F-D49E-49BD-81E6-E41BF33F8B7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33" name="Rechthoek 132">
                    <a:extLst>
                      <a:ext uri="{FF2B5EF4-FFF2-40B4-BE49-F238E27FC236}">
                        <a16:creationId xmlns:a16="http://schemas.microsoft.com/office/drawing/2014/main" id="{B49D9F17-6B60-4EAC-92B2-DA23CB6C65BF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129" name="Groep 128">
                  <a:extLst>
                    <a:ext uri="{FF2B5EF4-FFF2-40B4-BE49-F238E27FC236}">
                      <a16:creationId xmlns:a16="http://schemas.microsoft.com/office/drawing/2014/main" id="{724795C8-58D8-4D38-8388-F4E74D8E6E75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130" name="Rechthoek 129">
                    <a:extLst>
                      <a:ext uri="{FF2B5EF4-FFF2-40B4-BE49-F238E27FC236}">
                        <a16:creationId xmlns:a16="http://schemas.microsoft.com/office/drawing/2014/main" id="{E5800E1E-CF7F-4F96-A2B5-0AC722F2B79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31" name="Rechthoek 130">
                    <a:extLst>
                      <a:ext uri="{FF2B5EF4-FFF2-40B4-BE49-F238E27FC236}">
                        <a16:creationId xmlns:a16="http://schemas.microsoft.com/office/drawing/2014/main" id="{1215BF2F-6019-4CC9-937C-C860C7991CC9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</p:grpSp>
          <p:sp>
            <p:nvSpPr>
              <p:cNvPr id="125" name="Rechthoek 124">
                <a:extLst>
                  <a:ext uri="{FF2B5EF4-FFF2-40B4-BE49-F238E27FC236}">
                    <a16:creationId xmlns:a16="http://schemas.microsoft.com/office/drawing/2014/main" id="{A8245723-C404-4F97-84C7-BED041FF5FE8}"/>
                  </a:ext>
                </a:extLst>
              </p:cNvPr>
              <p:cNvSpPr/>
              <p:nvPr userDrawn="1"/>
            </p:nvSpPr>
            <p:spPr>
              <a:xfrm>
                <a:off x="12617641" y="3889890"/>
                <a:ext cx="752963" cy="16117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Bijsnijden</a:t>
                </a:r>
              </a:p>
            </p:txBody>
          </p:sp>
          <p:sp>
            <p:nvSpPr>
              <p:cNvPr id="126" name="Gelijkbenige driehoek 125">
                <a:extLst>
                  <a:ext uri="{FF2B5EF4-FFF2-40B4-BE49-F238E27FC236}">
                    <a16:creationId xmlns:a16="http://schemas.microsoft.com/office/drawing/2014/main" id="{5F4440B2-CA01-4F1F-B24B-41AC618A07C0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81818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95" name="Groep 94">
              <a:extLst>
                <a:ext uri="{FF2B5EF4-FFF2-40B4-BE49-F238E27FC236}">
                  <a16:creationId xmlns:a16="http://schemas.microsoft.com/office/drawing/2014/main" id="{C2097F4A-9A44-45C4-B134-4F876F4DF366}"/>
                </a:ext>
              </a:extLst>
            </p:cNvPr>
            <p:cNvGrpSpPr/>
            <p:nvPr userDrawn="1"/>
          </p:nvGrpSpPr>
          <p:grpSpPr>
            <a:xfrm>
              <a:off x="-3314821" y="2981448"/>
              <a:ext cx="1558053" cy="563933"/>
              <a:chOff x="-3314821" y="2981448"/>
              <a:chExt cx="1558053" cy="563933"/>
            </a:xfrm>
          </p:grpSpPr>
          <p:sp>
            <p:nvSpPr>
              <p:cNvPr id="110" name="Rechthoek 109">
                <a:extLst>
                  <a:ext uri="{FF2B5EF4-FFF2-40B4-BE49-F238E27FC236}">
                    <a16:creationId xmlns:a16="http://schemas.microsoft.com/office/drawing/2014/main" id="{E6EA734B-94A8-4105-B2DD-CA8A26E21AFA}"/>
                  </a:ext>
                </a:extLst>
              </p:cNvPr>
              <p:cNvSpPr/>
              <p:nvPr userDrawn="1"/>
            </p:nvSpPr>
            <p:spPr>
              <a:xfrm>
                <a:off x="-3314821" y="2981448"/>
                <a:ext cx="1558053" cy="504851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11" name="Rechthoek 110">
                <a:extLst>
                  <a:ext uri="{FF2B5EF4-FFF2-40B4-BE49-F238E27FC236}">
                    <a16:creationId xmlns:a16="http://schemas.microsoft.com/office/drawing/2014/main" id="{A9B44D33-D309-479D-B1BF-31BE10DA7671}"/>
                  </a:ext>
                </a:extLst>
              </p:cNvPr>
              <p:cNvSpPr/>
              <p:nvPr userDrawn="1"/>
            </p:nvSpPr>
            <p:spPr>
              <a:xfrm>
                <a:off x="-3304719" y="3235173"/>
                <a:ext cx="1540313" cy="246608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12" name="Tekstvak 111">
                <a:extLst>
                  <a:ext uri="{FF2B5EF4-FFF2-40B4-BE49-F238E27FC236}">
                    <a16:creationId xmlns:a16="http://schemas.microsoft.com/office/drawing/2014/main" id="{FAFF4F3F-0A8F-4577-9E17-61635BD795E7}"/>
                  </a:ext>
                </a:extLst>
              </p:cNvPr>
              <p:cNvSpPr txBox="1"/>
              <p:nvPr userDrawn="1"/>
            </p:nvSpPr>
            <p:spPr>
              <a:xfrm>
                <a:off x="-3069820" y="3038892"/>
                <a:ext cx="1089248" cy="137495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Naar voorgrond</a:t>
                </a:r>
              </a:p>
            </p:txBody>
          </p:sp>
          <p:sp>
            <p:nvSpPr>
              <p:cNvPr id="113" name="Tekstvak 112">
                <a:extLst>
                  <a:ext uri="{FF2B5EF4-FFF2-40B4-BE49-F238E27FC236}">
                    <a16:creationId xmlns:a16="http://schemas.microsoft.com/office/drawing/2014/main" id="{9172BB26-175C-4898-8940-5879179F703C}"/>
                  </a:ext>
                </a:extLst>
              </p:cNvPr>
              <p:cNvSpPr txBox="1"/>
              <p:nvPr userDrawn="1"/>
            </p:nvSpPr>
            <p:spPr>
              <a:xfrm>
                <a:off x="-3069820" y="3295269"/>
                <a:ext cx="1098515" cy="126416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Naar achtergrond</a:t>
                </a:r>
              </a:p>
            </p:txBody>
          </p:sp>
          <p:sp>
            <p:nvSpPr>
              <p:cNvPr id="114" name="Vrije vorm: vorm 113">
                <a:extLst>
                  <a:ext uri="{FF2B5EF4-FFF2-40B4-BE49-F238E27FC236}">
                    <a16:creationId xmlns:a16="http://schemas.microsoft.com/office/drawing/2014/main" id="{39BB1C59-0FF9-40A8-9DDC-3CABAF5A5358}"/>
                  </a:ext>
                </a:extLst>
              </p:cNvPr>
              <p:cNvSpPr/>
              <p:nvPr userDrawn="1"/>
            </p:nvSpPr>
            <p:spPr>
              <a:xfrm>
                <a:off x="-2051274" y="3365381"/>
                <a:ext cx="97562" cy="180000"/>
              </a:xfrm>
              <a:custGeom>
                <a:avLst/>
                <a:gdLst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41194 w 880280"/>
                  <a:gd name="connsiteY2" fmla="*/ 96899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27546 w 880280"/>
                  <a:gd name="connsiteY2" fmla="*/ 975815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00250 w 880280"/>
                  <a:gd name="connsiteY2" fmla="*/ 100311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11791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498144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80280" h="1624084">
                    <a:moveTo>
                      <a:pt x="0" y="0"/>
                    </a:moveTo>
                    <a:lnTo>
                      <a:pt x="0" y="1262418"/>
                    </a:lnTo>
                    <a:lnTo>
                      <a:pt x="313898" y="996287"/>
                    </a:lnTo>
                    <a:lnTo>
                      <a:pt x="620973" y="1624084"/>
                    </a:lnTo>
                    <a:lnTo>
                      <a:pt x="839337" y="1480782"/>
                    </a:lnTo>
                    <a:lnTo>
                      <a:pt x="498144" y="900753"/>
                    </a:lnTo>
                    <a:lnTo>
                      <a:pt x="880280" y="8939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15" name="Gelijkbenige driehoek 114">
                <a:extLst>
                  <a:ext uri="{FF2B5EF4-FFF2-40B4-BE49-F238E27FC236}">
                    <a16:creationId xmlns:a16="http://schemas.microsoft.com/office/drawing/2014/main" id="{AD58B533-8AAE-4678-A541-1ABB3E141044}"/>
                  </a:ext>
                </a:extLst>
              </p:cNvPr>
              <p:cNvSpPr/>
              <p:nvPr userDrawn="1"/>
            </p:nvSpPr>
            <p:spPr>
              <a:xfrm rot="5400000">
                <a:off x="-1900674" y="3332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116" name="Groep 115">
                <a:extLst>
                  <a:ext uri="{FF2B5EF4-FFF2-40B4-BE49-F238E27FC236}">
                    <a16:creationId xmlns:a16="http://schemas.microsoft.com/office/drawing/2014/main" id="{CA5842C7-DBB0-4D62-AFDF-6BD874AD9431}"/>
                  </a:ext>
                </a:extLst>
              </p:cNvPr>
              <p:cNvGrpSpPr/>
              <p:nvPr userDrawn="1"/>
            </p:nvGrpSpPr>
            <p:grpSpPr>
              <a:xfrm>
                <a:off x="-3257052" y="3032066"/>
                <a:ext cx="182309" cy="163794"/>
                <a:chOff x="12832541" y="3162395"/>
                <a:chExt cx="219532" cy="197236"/>
              </a:xfrm>
            </p:grpSpPr>
            <p:sp>
              <p:nvSpPr>
                <p:cNvPr id="121" name="Rechthoek 120">
                  <a:extLst>
                    <a:ext uri="{FF2B5EF4-FFF2-40B4-BE49-F238E27FC236}">
                      <a16:creationId xmlns:a16="http://schemas.microsoft.com/office/drawing/2014/main" id="{85403303-ECE8-4653-90D7-0121101EC25E}"/>
                    </a:ext>
                  </a:extLst>
                </p:cNvPr>
                <p:cNvSpPr/>
                <p:nvPr userDrawn="1"/>
              </p:nvSpPr>
              <p:spPr>
                <a:xfrm>
                  <a:off x="12832541" y="3162395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rgbClr val="84848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240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22" name="Rechthoek 121">
                  <a:extLst>
                    <a:ext uri="{FF2B5EF4-FFF2-40B4-BE49-F238E27FC236}">
                      <a16:creationId xmlns:a16="http://schemas.microsoft.com/office/drawing/2014/main" id="{626572F8-38C6-443A-AFD1-F7F8FABC90C4}"/>
                    </a:ext>
                  </a:extLst>
                </p:cNvPr>
                <p:cNvSpPr/>
                <p:nvPr userDrawn="1"/>
              </p:nvSpPr>
              <p:spPr>
                <a:xfrm>
                  <a:off x="12970586" y="3278144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rgbClr val="84848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240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23" name="Rechthoek 122">
                  <a:extLst>
                    <a:ext uri="{FF2B5EF4-FFF2-40B4-BE49-F238E27FC236}">
                      <a16:creationId xmlns:a16="http://schemas.microsoft.com/office/drawing/2014/main" id="{975842D3-A948-4E0B-950B-F94524C29517}"/>
                    </a:ext>
                  </a:extLst>
                </p:cNvPr>
                <p:cNvSpPr/>
                <p:nvPr userDrawn="1"/>
              </p:nvSpPr>
              <p:spPr>
                <a:xfrm>
                  <a:off x="12873284" y="3191991"/>
                  <a:ext cx="138045" cy="138044"/>
                </a:xfrm>
                <a:prstGeom prst="rect">
                  <a:avLst/>
                </a:prstGeom>
                <a:solidFill>
                  <a:srgbClr val="EABE76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240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17" name="Groep 116">
                <a:extLst>
                  <a:ext uri="{FF2B5EF4-FFF2-40B4-BE49-F238E27FC236}">
                    <a16:creationId xmlns:a16="http://schemas.microsoft.com/office/drawing/2014/main" id="{39851C58-B878-49E5-BEEB-C8A7098D4872}"/>
                  </a:ext>
                </a:extLst>
              </p:cNvPr>
              <p:cNvGrpSpPr/>
              <p:nvPr userDrawn="1"/>
            </p:nvGrpSpPr>
            <p:grpSpPr>
              <a:xfrm>
                <a:off x="-3257053" y="3276580"/>
                <a:ext cx="182309" cy="163794"/>
                <a:chOff x="12832541" y="3162395"/>
                <a:chExt cx="219532" cy="197236"/>
              </a:xfrm>
            </p:grpSpPr>
            <p:sp>
              <p:nvSpPr>
                <p:cNvPr id="118" name="Rechthoek 117">
                  <a:extLst>
                    <a:ext uri="{FF2B5EF4-FFF2-40B4-BE49-F238E27FC236}">
                      <a16:creationId xmlns:a16="http://schemas.microsoft.com/office/drawing/2014/main" id="{27B47046-B09A-49FB-9876-0E933344C7AD}"/>
                    </a:ext>
                  </a:extLst>
                </p:cNvPr>
                <p:cNvSpPr/>
                <p:nvPr userDrawn="1"/>
              </p:nvSpPr>
              <p:spPr>
                <a:xfrm>
                  <a:off x="12873284" y="3191991"/>
                  <a:ext cx="138045" cy="138044"/>
                </a:xfrm>
                <a:prstGeom prst="rect">
                  <a:avLst/>
                </a:prstGeom>
                <a:solidFill>
                  <a:srgbClr val="EABE76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240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19" name="Rechthoek 118">
                  <a:extLst>
                    <a:ext uri="{FF2B5EF4-FFF2-40B4-BE49-F238E27FC236}">
                      <a16:creationId xmlns:a16="http://schemas.microsoft.com/office/drawing/2014/main" id="{BF192F06-BC11-4050-AEBE-8959ACF7EB61}"/>
                    </a:ext>
                  </a:extLst>
                </p:cNvPr>
                <p:cNvSpPr/>
                <p:nvPr userDrawn="1"/>
              </p:nvSpPr>
              <p:spPr>
                <a:xfrm>
                  <a:off x="12832541" y="3162395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rgbClr val="84848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240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20" name="Rechthoek 119">
                  <a:extLst>
                    <a:ext uri="{FF2B5EF4-FFF2-40B4-BE49-F238E27FC236}">
                      <a16:creationId xmlns:a16="http://schemas.microsoft.com/office/drawing/2014/main" id="{017FA503-B2AA-4CB3-867B-7C419CF513F0}"/>
                    </a:ext>
                  </a:extLst>
                </p:cNvPr>
                <p:cNvSpPr/>
                <p:nvPr userDrawn="1"/>
              </p:nvSpPr>
              <p:spPr>
                <a:xfrm>
                  <a:off x="12970586" y="3278144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rgbClr val="84848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240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  <p:grpSp>
          <p:nvGrpSpPr>
            <p:cNvPr id="96" name="Groep 95">
              <a:extLst>
                <a:ext uri="{FF2B5EF4-FFF2-40B4-BE49-F238E27FC236}">
                  <a16:creationId xmlns:a16="http://schemas.microsoft.com/office/drawing/2014/main" id="{A7F596FF-F1AB-4F55-92BB-4534410C4AB5}"/>
                </a:ext>
              </a:extLst>
            </p:cNvPr>
            <p:cNvGrpSpPr/>
            <p:nvPr userDrawn="1"/>
          </p:nvGrpSpPr>
          <p:grpSpPr>
            <a:xfrm>
              <a:off x="-3310781" y="1231352"/>
              <a:ext cx="311450" cy="308977"/>
              <a:chOff x="-3310781" y="1231352"/>
              <a:chExt cx="311450" cy="308977"/>
            </a:xfrm>
          </p:grpSpPr>
          <p:sp>
            <p:nvSpPr>
              <p:cNvPr id="107" name="Rechthoek 106">
                <a:extLst>
                  <a:ext uri="{FF2B5EF4-FFF2-40B4-BE49-F238E27FC236}">
                    <a16:creationId xmlns:a16="http://schemas.microsoft.com/office/drawing/2014/main" id="{4D77C2CD-076E-4B8D-933F-A9911032C2E1}"/>
                  </a:ext>
                </a:extLst>
              </p:cNvPr>
              <p:cNvSpPr/>
              <p:nvPr userDrawn="1"/>
            </p:nvSpPr>
            <p:spPr>
              <a:xfrm>
                <a:off x="-3310781" y="1231352"/>
                <a:ext cx="308978" cy="308977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6C6C6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240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8" name="Vrije vorm 112">
                <a:extLst>
                  <a:ext uri="{FF2B5EF4-FFF2-40B4-BE49-F238E27FC236}">
                    <a16:creationId xmlns:a16="http://schemas.microsoft.com/office/drawing/2014/main" id="{216D88AF-A25F-4731-B92C-3414D7CDD531}"/>
                  </a:ext>
                </a:extLst>
              </p:cNvPr>
              <p:cNvSpPr/>
              <p:nvPr userDrawn="1"/>
            </p:nvSpPr>
            <p:spPr>
              <a:xfrm>
                <a:off x="-3308309" y="1231352"/>
                <a:ext cx="308978" cy="46965"/>
              </a:xfrm>
              <a:custGeom>
                <a:avLst/>
                <a:gdLst>
                  <a:gd name="connsiteX0" fmla="*/ 1186901 w 1360714"/>
                  <a:gd name="connsiteY0" fmla="*/ 41746 h 206829"/>
                  <a:gd name="connsiteX1" fmla="*/ 1186901 w 1360714"/>
                  <a:gd name="connsiteY1" fmla="*/ 175847 h 206829"/>
                  <a:gd name="connsiteX2" fmla="*/ 1315854 w 1360714"/>
                  <a:gd name="connsiteY2" fmla="*/ 175847 h 206829"/>
                  <a:gd name="connsiteX3" fmla="*/ 1315854 w 1360714"/>
                  <a:gd name="connsiteY3" fmla="*/ 41746 h 206829"/>
                  <a:gd name="connsiteX4" fmla="*/ 958249 w 1360714"/>
                  <a:gd name="connsiteY4" fmla="*/ 41746 h 206829"/>
                  <a:gd name="connsiteX5" fmla="*/ 958249 w 1360714"/>
                  <a:gd name="connsiteY5" fmla="*/ 175847 h 206829"/>
                  <a:gd name="connsiteX6" fmla="*/ 1087202 w 1360714"/>
                  <a:gd name="connsiteY6" fmla="*/ 175847 h 206829"/>
                  <a:gd name="connsiteX7" fmla="*/ 1087202 w 1360714"/>
                  <a:gd name="connsiteY7" fmla="*/ 41746 h 206829"/>
                  <a:gd name="connsiteX8" fmla="*/ 729440 w 1360714"/>
                  <a:gd name="connsiteY8" fmla="*/ 41746 h 206829"/>
                  <a:gd name="connsiteX9" fmla="*/ 729440 w 1360714"/>
                  <a:gd name="connsiteY9" fmla="*/ 175847 h 206829"/>
                  <a:gd name="connsiteX10" fmla="*/ 858393 w 1360714"/>
                  <a:gd name="connsiteY10" fmla="*/ 175847 h 206829"/>
                  <a:gd name="connsiteX11" fmla="*/ 858393 w 1360714"/>
                  <a:gd name="connsiteY11" fmla="*/ 41746 h 206829"/>
                  <a:gd name="connsiteX12" fmla="*/ 493889 w 1360714"/>
                  <a:gd name="connsiteY12" fmla="*/ 41746 h 206829"/>
                  <a:gd name="connsiteX13" fmla="*/ 493889 w 1360714"/>
                  <a:gd name="connsiteY13" fmla="*/ 175847 h 206829"/>
                  <a:gd name="connsiteX14" fmla="*/ 622842 w 1360714"/>
                  <a:gd name="connsiteY14" fmla="*/ 175847 h 206829"/>
                  <a:gd name="connsiteX15" fmla="*/ 622842 w 1360714"/>
                  <a:gd name="connsiteY15" fmla="*/ 41746 h 206829"/>
                  <a:gd name="connsiteX16" fmla="*/ 260368 w 1360714"/>
                  <a:gd name="connsiteY16" fmla="*/ 41746 h 206829"/>
                  <a:gd name="connsiteX17" fmla="*/ 260368 w 1360714"/>
                  <a:gd name="connsiteY17" fmla="*/ 175847 h 206829"/>
                  <a:gd name="connsiteX18" fmla="*/ 389321 w 1360714"/>
                  <a:gd name="connsiteY18" fmla="*/ 175847 h 206829"/>
                  <a:gd name="connsiteX19" fmla="*/ 389321 w 1360714"/>
                  <a:gd name="connsiteY19" fmla="*/ 41746 h 206829"/>
                  <a:gd name="connsiteX20" fmla="*/ 35169 w 1360714"/>
                  <a:gd name="connsiteY20" fmla="*/ 41746 h 206829"/>
                  <a:gd name="connsiteX21" fmla="*/ 35169 w 1360714"/>
                  <a:gd name="connsiteY21" fmla="*/ 175847 h 206829"/>
                  <a:gd name="connsiteX22" fmla="*/ 164122 w 1360714"/>
                  <a:gd name="connsiteY22" fmla="*/ 175847 h 206829"/>
                  <a:gd name="connsiteX23" fmla="*/ 164122 w 1360714"/>
                  <a:gd name="connsiteY23" fmla="*/ 41746 h 206829"/>
                  <a:gd name="connsiteX24" fmla="*/ 0 w 1360714"/>
                  <a:gd name="connsiteY24" fmla="*/ 0 h 206829"/>
                  <a:gd name="connsiteX25" fmla="*/ 1360714 w 1360714"/>
                  <a:gd name="connsiteY25" fmla="*/ 0 h 206829"/>
                  <a:gd name="connsiteX26" fmla="*/ 1360714 w 1360714"/>
                  <a:gd name="connsiteY26" fmla="*/ 206829 h 206829"/>
                  <a:gd name="connsiteX27" fmla="*/ 0 w 1360714"/>
                  <a:gd name="connsiteY27" fmla="*/ 206829 h 206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360714" h="206829">
                    <a:moveTo>
                      <a:pt x="1186901" y="41746"/>
                    </a:moveTo>
                    <a:lnTo>
                      <a:pt x="1186901" y="175847"/>
                    </a:lnTo>
                    <a:lnTo>
                      <a:pt x="1315854" y="175847"/>
                    </a:lnTo>
                    <a:lnTo>
                      <a:pt x="1315854" y="41746"/>
                    </a:lnTo>
                    <a:close/>
                    <a:moveTo>
                      <a:pt x="958249" y="41746"/>
                    </a:moveTo>
                    <a:lnTo>
                      <a:pt x="958249" y="175847"/>
                    </a:lnTo>
                    <a:lnTo>
                      <a:pt x="1087202" y="175847"/>
                    </a:lnTo>
                    <a:lnTo>
                      <a:pt x="1087202" y="41746"/>
                    </a:lnTo>
                    <a:close/>
                    <a:moveTo>
                      <a:pt x="729440" y="41746"/>
                    </a:moveTo>
                    <a:lnTo>
                      <a:pt x="729440" y="175847"/>
                    </a:lnTo>
                    <a:lnTo>
                      <a:pt x="858393" y="175847"/>
                    </a:lnTo>
                    <a:lnTo>
                      <a:pt x="858393" y="41746"/>
                    </a:lnTo>
                    <a:close/>
                    <a:moveTo>
                      <a:pt x="493889" y="41746"/>
                    </a:moveTo>
                    <a:lnTo>
                      <a:pt x="493889" y="175847"/>
                    </a:lnTo>
                    <a:lnTo>
                      <a:pt x="622842" y="175847"/>
                    </a:lnTo>
                    <a:lnTo>
                      <a:pt x="622842" y="41746"/>
                    </a:lnTo>
                    <a:close/>
                    <a:moveTo>
                      <a:pt x="260368" y="41746"/>
                    </a:moveTo>
                    <a:lnTo>
                      <a:pt x="260368" y="175847"/>
                    </a:lnTo>
                    <a:lnTo>
                      <a:pt x="389321" y="175847"/>
                    </a:lnTo>
                    <a:lnTo>
                      <a:pt x="389321" y="41746"/>
                    </a:lnTo>
                    <a:close/>
                    <a:moveTo>
                      <a:pt x="35169" y="41746"/>
                    </a:moveTo>
                    <a:lnTo>
                      <a:pt x="35169" y="175847"/>
                    </a:lnTo>
                    <a:lnTo>
                      <a:pt x="164122" y="175847"/>
                    </a:lnTo>
                    <a:lnTo>
                      <a:pt x="164122" y="41746"/>
                    </a:lnTo>
                    <a:close/>
                    <a:moveTo>
                      <a:pt x="0" y="0"/>
                    </a:moveTo>
                    <a:lnTo>
                      <a:pt x="1360714" y="0"/>
                    </a:lnTo>
                    <a:lnTo>
                      <a:pt x="1360714" y="206829"/>
                    </a:lnTo>
                    <a:lnTo>
                      <a:pt x="0" y="206829"/>
                    </a:lnTo>
                    <a:close/>
                  </a:path>
                </a:pathLst>
              </a:custGeom>
              <a:solidFill>
                <a:srgbClr val="6C6C6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240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9" name="Vrije vorm 113">
                <a:extLst>
                  <a:ext uri="{FF2B5EF4-FFF2-40B4-BE49-F238E27FC236}">
                    <a16:creationId xmlns:a16="http://schemas.microsoft.com/office/drawing/2014/main" id="{5966A142-8746-410C-8D9A-4615BEEE95DD}"/>
                  </a:ext>
                </a:extLst>
              </p:cNvPr>
              <p:cNvSpPr/>
              <p:nvPr userDrawn="1"/>
            </p:nvSpPr>
            <p:spPr>
              <a:xfrm>
                <a:off x="-3309640" y="1493364"/>
                <a:ext cx="308978" cy="46965"/>
              </a:xfrm>
              <a:custGeom>
                <a:avLst/>
                <a:gdLst>
                  <a:gd name="connsiteX0" fmla="*/ 1186901 w 1360714"/>
                  <a:gd name="connsiteY0" fmla="*/ 41746 h 206829"/>
                  <a:gd name="connsiteX1" fmla="*/ 1186901 w 1360714"/>
                  <a:gd name="connsiteY1" fmla="*/ 175847 h 206829"/>
                  <a:gd name="connsiteX2" fmla="*/ 1315854 w 1360714"/>
                  <a:gd name="connsiteY2" fmla="*/ 175847 h 206829"/>
                  <a:gd name="connsiteX3" fmla="*/ 1315854 w 1360714"/>
                  <a:gd name="connsiteY3" fmla="*/ 41746 h 206829"/>
                  <a:gd name="connsiteX4" fmla="*/ 958249 w 1360714"/>
                  <a:gd name="connsiteY4" fmla="*/ 41746 h 206829"/>
                  <a:gd name="connsiteX5" fmla="*/ 958249 w 1360714"/>
                  <a:gd name="connsiteY5" fmla="*/ 175847 h 206829"/>
                  <a:gd name="connsiteX6" fmla="*/ 1087202 w 1360714"/>
                  <a:gd name="connsiteY6" fmla="*/ 175847 h 206829"/>
                  <a:gd name="connsiteX7" fmla="*/ 1087202 w 1360714"/>
                  <a:gd name="connsiteY7" fmla="*/ 41746 h 206829"/>
                  <a:gd name="connsiteX8" fmla="*/ 729440 w 1360714"/>
                  <a:gd name="connsiteY8" fmla="*/ 41746 h 206829"/>
                  <a:gd name="connsiteX9" fmla="*/ 729440 w 1360714"/>
                  <a:gd name="connsiteY9" fmla="*/ 175847 h 206829"/>
                  <a:gd name="connsiteX10" fmla="*/ 858393 w 1360714"/>
                  <a:gd name="connsiteY10" fmla="*/ 175847 h 206829"/>
                  <a:gd name="connsiteX11" fmla="*/ 858393 w 1360714"/>
                  <a:gd name="connsiteY11" fmla="*/ 41746 h 206829"/>
                  <a:gd name="connsiteX12" fmla="*/ 493889 w 1360714"/>
                  <a:gd name="connsiteY12" fmla="*/ 41746 h 206829"/>
                  <a:gd name="connsiteX13" fmla="*/ 493889 w 1360714"/>
                  <a:gd name="connsiteY13" fmla="*/ 175847 h 206829"/>
                  <a:gd name="connsiteX14" fmla="*/ 622842 w 1360714"/>
                  <a:gd name="connsiteY14" fmla="*/ 175847 h 206829"/>
                  <a:gd name="connsiteX15" fmla="*/ 622842 w 1360714"/>
                  <a:gd name="connsiteY15" fmla="*/ 41746 h 206829"/>
                  <a:gd name="connsiteX16" fmla="*/ 260368 w 1360714"/>
                  <a:gd name="connsiteY16" fmla="*/ 41746 h 206829"/>
                  <a:gd name="connsiteX17" fmla="*/ 260368 w 1360714"/>
                  <a:gd name="connsiteY17" fmla="*/ 175847 h 206829"/>
                  <a:gd name="connsiteX18" fmla="*/ 389321 w 1360714"/>
                  <a:gd name="connsiteY18" fmla="*/ 175847 h 206829"/>
                  <a:gd name="connsiteX19" fmla="*/ 389321 w 1360714"/>
                  <a:gd name="connsiteY19" fmla="*/ 41746 h 206829"/>
                  <a:gd name="connsiteX20" fmla="*/ 35169 w 1360714"/>
                  <a:gd name="connsiteY20" fmla="*/ 41746 h 206829"/>
                  <a:gd name="connsiteX21" fmla="*/ 35169 w 1360714"/>
                  <a:gd name="connsiteY21" fmla="*/ 175847 h 206829"/>
                  <a:gd name="connsiteX22" fmla="*/ 164122 w 1360714"/>
                  <a:gd name="connsiteY22" fmla="*/ 175847 h 206829"/>
                  <a:gd name="connsiteX23" fmla="*/ 164122 w 1360714"/>
                  <a:gd name="connsiteY23" fmla="*/ 41746 h 206829"/>
                  <a:gd name="connsiteX24" fmla="*/ 0 w 1360714"/>
                  <a:gd name="connsiteY24" fmla="*/ 0 h 206829"/>
                  <a:gd name="connsiteX25" fmla="*/ 1360714 w 1360714"/>
                  <a:gd name="connsiteY25" fmla="*/ 0 h 206829"/>
                  <a:gd name="connsiteX26" fmla="*/ 1360714 w 1360714"/>
                  <a:gd name="connsiteY26" fmla="*/ 206829 h 206829"/>
                  <a:gd name="connsiteX27" fmla="*/ 0 w 1360714"/>
                  <a:gd name="connsiteY27" fmla="*/ 206829 h 206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360714" h="206829">
                    <a:moveTo>
                      <a:pt x="1186901" y="41746"/>
                    </a:moveTo>
                    <a:lnTo>
                      <a:pt x="1186901" y="175847"/>
                    </a:lnTo>
                    <a:lnTo>
                      <a:pt x="1315854" y="175847"/>
                    </a:lnTo>
                    <a:lnTo>
                      <a:pt x="1315854" y="41746"/>
                    </a:lnTo>
                    <a:close/>
                    <a:moveTo>
                      <a:pt x="958249" y="41746"/>
                    </a:moveTo>
                    <a:lnTo>
                      <a:pt x="958249" y="175847"/>
                    </a:lnTo>
                    <a:lnTo>
                      <a:pt x="1087202" y="175847"/>
                    </a:lnTo>
                    <a:lnTo>
                      <a:pt x="1087202" y="41746"/>
                    </a:lnTo>
                    <a:close/>
                    <a:moveTo>
                      <a:pt x="729440" y="41746"/>
                    </a:moveTo>
                    <a:lnTo>
                      <a:pt x="729440" y="175847"/>
                    </a:lnTo>
                    <a:lnTo>
                      <a:pt x="858393" y="175847"/>
                    </a:lnTo>
                    <a:lnTo>
                      <a:pt x="858393" y="41746"/>
                    </a:lnTo>
                    <a:close/>
                    <a:moveTo>
                      <a:pt x="493889" y="41746"/>
                    </a:moveTo>
                    <a:lnTo>
                      <a:pt x="493889" y="175847"/>
                    </a:lnTo>
                    <a:lnTo>
                      <a:pt x="622842" y="175847"/>
                    </a:lnTo>
                    <a:lnTo>
                      <a:pt x="622842" y="41746"/>
                    </a:lnTo>
                    <a:close/>
                    <a:moveTo>
                      <a:pt x="260368" y="41746"/>
                    </a:moveTo>
                    <a:lnTo>
                      <a:pt x="260368" y="175847"/>
                    </a:lnTo>
                    <a:lnTo>
                      <a:pt x="389321" y="175847"/>
                    </a:lnTo>
                    <a:lnTo>
                      <a:pt x="389321" y="41746"/>
                    </a:lnTo>
                    <a:close/>
                    <a:moveTo>
                      <a:pt x="35169" y="41746"/>
                    </a:moveTo>
                    <a:lnTo>
                      <a:pt x="35169" y="175847"/>
                    </a:lnTo>
                    <a:lnTo>
                      <a:pt x="164122" y="175847"/>
                    </a:lnTo>
                    <a:lnTo>
                      <a:pt x="164122" y="41746"/>
                    </a:lnTo>
                    <a:close/>
                    <a:moveTo>
                      <a:pt x="0" y="0"/>
                    </a:moveTo>
                    <a:lnTo>
                      <a:pt x="1360714" y="0"/>
                    </a:lnTo>
                    <a:lnTo>
                      <a:pt x="1360714" y="206829"/>
                    </a:lnTo>
                    <a:lnTo>
                      <a:pt x="0" y="206829"/>
                    </a:lnTo>
                    <a:close/>
                  </a:path>
                </a:pathLst>
              </a:custGeom>
              <a:solidFill>
                <a:srgbClr val="6C6C6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240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97" name="Rechthoek 96">
              <a:extLst>
                <a:ext uri="{FF2B5EF4-FFF2-40B4-BE49-F238E27FC236}">
                  <a16:creationId xmlns:a16="http://schemas.microsoft.com/office/drawing/2014/main" id="{6BAC3478-CA58-4151-B882-9F9B6481183A}"/>
                </a:ext>
              </a:extLst>
            </p:cNvPr>
            <p:cNvSpPr/>
            <p:nvPr userDrawn="1"/>
          </p:nvSpPr>
          <p:spPr>
            <a:xfrm>
              <a:off x="-3786437" y="5457411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MEER WETEN?</a:t>
              </a:r>
              <a:b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Ga naar de tab</a:t>
              </a: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'SLIDEBUILDER’ </a:t>
              </a: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en klik</a:t>
              </a:r>
              <a:b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op de knop </a:t>
              </a: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'Support &amp; Inspiratie'</a:t>
              </a:r>
            </a:p>
          </p:txBody>
        </p:sp>
        <p:grpSp>
          <p:nvGrpSpPr>
            <p:cNvPr id="98" name="ICOON_info">
              <a:extLst>
                <a:ext uri="{FF2B5EF4-FFF2-40B4-BE49-F238E27FC236}">
                  <a16:creationId xmlns:a16="http://schemas.microsoft.com/office/drawing/2014/main" id="{A782FAA5-03FC-43DB-B07B-96DB889B3D3E}"/>
                </a:ext>
              </a:extLst>
            </p:cNvPr>
            <p:cNvGrpSpPr/>
            <p:nvPr userDrawn="1"/>
          </p:nvGrpSpPr>
          <p:grpSpPr>
            <a:xfrm>
              <a:off x="-376736" y="5324892"/>
              <a:ext cx="283685" cy="283685"/>
              <a:chOff x="-510741" y="5913713"/>
              <a:chExt cx="267555" cy="267555"/>
            </a:xfrm>
          </p:grpSpPr>
          <p:sp>
            <p:nvSpPr>
              <p:cNvPr id="105" name="Ovaal 104">
                <a:extLst>
                  <a:ext uri="{FF2B5EF4-FFF2-40B4-BE49-F238E27FC236}">
                    <a16:creationId xmlns:a16="http://schemas.microsoft.com/office/drawing/2014/main" id="{4F978CED-432E-4525-B383-D7C9C177B65C}"/>
                  </a:ext>
                </a:extLst>
              </p:cNvPr>
              <p:cNvSpPr/>
              <p:nvPr userDrawn="1"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6" name="Graphic 163" descr="Informatie">
                <a:extLst>
                  <a:ext uri="{FF2B5EF4-FFF2-40B4-BE49-F238E27FC236}">
                    <a16:creationId xmlns:a16="http://schemas.microsoft.com/office/drawing/2014/main" id="{28BD70BA-3E14-42C3-BDDF-D79FDDE06CDA}"/>
                  </a:ext>
                </a:extLst>
              </p:cNvPr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avLst/>
                <a:gdLst>
                  <a:gd name="connsiteX0" fmla="*/ 145860 w 291719"/>
                  <a:gd name="connsiteY0" fmla="*/ 0 h 291719"/>
                  <a:gd name="connsiteX1" fmla="*/ 0 w 291719"/>
                  <a:gd name="connsiteY1" fmla="*/ 145860 h 291719"/>
                  <a:gd name="connsiteX2" fmla="*/ 145860 w 291719"/>
                  <a:gd name="connsiteY2" fmla="*/ 291720 h 291719"/>
                  <a:gd name="connsiteX3" fmla="*/ 291720 w 291719"/>
                  <a:gd name="connsiteY3" fmla="*/ 145860 h 291719"/>
                  <a:gd name="connsiteX4" fmla="*/ 145860 w 291719"/>
                  <a:gd name="connsiteY4" fmla="*/ 0 h 291719"/>
                  <a:gd name="connsiteX5" fmla="*/ 138183 w 291719"/>
                  <a:gd name="connsiteY5" fmla="*/ 38384 h 291719"/>
                  <a:gd name="connsiteX6" fmla="*/ 157375 w 291719"/>
                  <a:gd name="connsiteY6" fmla="*/ 57576 h 291719"/>
                  <a:gd name="connsiteX7" fmla="*/ 138183 w 291719"/>
                  <a:gd name="connsiteY7" fmla="*/ 76768 h 291719"/>
                  <a:gd name="connsiteX8" fmla="*/ 118991 w 291719"/>
                  <a:gd name="connsiteY8" fmla="*/ 57576 h 291719"/>
                  <a:gd name="connsiteX9" fmla="*/ 138183 w 291719"/>
                  <a:gd name="connsiteY9" fmla="*/ 38384 h 291719"/>
                  <a:gd name="connsiteX10" fmla="*/ 184244 w 291719"/>
                  <a:gd name="connsiteY10" fmla="*/ 253336 h 291719"/>
                  <a:gd name="connsiteX11" fmla="*/ 107476 w 291719"/>
                  <a:gd name="connsiteY11" fmla="*/ 253336 h 291719"/>
                  <a:gd name="connsiteX12" fmla="*/ 107476 w 291719"/>
                  <a:gd name="connsiteY12" fmla="*/ 230305 h 291719"/>
                  <a:gd name="connsiteX13" fmla="*/ 134345 w 291719"/>
                  <a:gd name="connsiteY13" fmla="*/ 230305 h 291719"/>
                  <a:gd name="connsiteX14" fmla="*/ 134345 w 291719"/>
                  <a:gd name="connsiteY14" fmla="*/ 115153 h 291719"/>
                  <a:gd name="connsiteX15" fmla="*/ 111314 w 291719"/>
                  <a:gd name="connsiteY15" fmla="*/ 115153 h 291719"/>
                  <a:gd name="connsiteX16" fmla="*/ 111314 w 291719"/>
                  <a:gd name="connsiteY16" fmla="*/ 92122 h 291719"/>
                  <a:gd name="connsiteX17" fmla="*/ 157375 w 291719"/>
                  <a:gd name="connsiteY17" fmla="*/ 92122 h 291719"/>
                  <a:gd name="connsiteX18" fmla="*/ 157375 w 291719"/>
                  <a:gd name="connsiteY18" fmla="*/ 115153 h 291719"/>
                  <a:gd name="connsiteX19" fmla="*/ 157375 w 291719"/>
                  <a:gd name="connsiteY19" fmla="*/ 230305 h 291719"/>
                  <a:gd name="connsiteX20" fmla="*/ 184244 w 291719"/>
                  <a:gd name="connsiteY20" fmla="*/ 230305 h 291719"/>
                  <a:gd name="connsiteX21" fmla="*/ 184244 w 291719"/>
                  <a:gd name="connsiteY21" fmla="*/ 253336 h 29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770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nl-NL" sz="200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99" name="Groep 98">
              <a:extLst>
                <a:ext uri="{FF2B5EF4-FFF2-40B4-BE49-F238E27FC236}">
                  <a16:creationId xmlns:a16="http://schemas.microsoft.com/office/drawing/2014/main" id="{254AD85D-B1A0-43E4-8084-DED3238EB760}"/>
                </a:ext>
              </a:extLst>
            </p:cNvPr>
            <p:cNvGrpSpPr/>
            <p:nvPr userDrawn="1"/>
          </p:nvGrpSpPr>
          <p:grpSpPr>
            <a:xfrm>
              <a:off x="-938434" y="5594788"/>
              <a:ext cx="627798" cy="576693"/>
              <a:chOff x="-938434" y="4570310"/>
              <a:chExt cx="627798" cy="576693"/>
            </a:xfrm>
          </p:grpSpPr>
          <p:grpSp>
            <p:nvGrpSpPr>
              <p:cNvPr id="100" name="Inspireren">
                <a:extLst>
                  <a:ext uri="{FF2B5EF4-FFF2-40B4-BE49-F238E27FC236}">
                    <a16:creationId xmlns:a16="http://schemas.microsoft.com/office/drawing/2014/main" id="{0CEC415E-40CA-4118-9BCB-95CB65D0EEA9}"/>
                  </a:ext>
                </a:extLst>
              </p:cNvPr>
              <p:cNvGrpSpPr>
                <a:grpSpLocks noChangeAspect="1"/>
              </p:cNvGrpSpPr>
              <p:nvPr userDrawn="1"/>
            </p:nvGrpSpPr>
            <p:grpSpPr bwMode="auto">
              <a:xfrm>
                <a:off x="-716116" y="4570310"/>
                <a:ext cx="169778" cy="242385"/>
                <a:chOff x="4768" y="2783"/>
                <a:chExt cx="788" cy="1125"/>
              </a:xfrm>
              <a:gradFill>
                <a:gsLst>
                  <a:gs pos="0">
                    <a:srgbClr val="9D9FA1"/>
                  </a:gs>
                  <a:gs pos="70000">
                    <a:srgbClr val="211F26"/>
                  </a:gs>
                </a:gsLst>
                <a:lin ang="2700000" scaled="0"/>
              </a:gradFill>
            </p:grpSpPr>
            <p:sp>
              <p:nvSpPr>
                <p:cNvPr id="102" name="Freeform 12">
                  <a:extLst>
                    <a:ext uri="{FF2B5EF4-FFF2-40B4-BE49-F238E27FC236}">
                      <a16:creationId xmlns:a16="http://schemas.microsoft.com/office/drawing/2014/main" id="{AA9A4CBE-1E61-435D-9328-481FD214D40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01" y="3186"/>
                  <a:ext cx="319" cy="288"/>
                </a:xfrm>
                <a:custGeom>
                  <a:avLst/>
                  <a:gdLst>
                    <a:gd name="T0" fmla="*/ 220 w 319"/>
                    <a:gd name="T1" fmla="*/ 288 h 288"/>
                    <a:gd name="T2" fmla="*/ 107 w 319"/>
                    <a:gd name="T3" fmla="*/ 288 h 288"/>
                    <a:gd name="T4" fmla="*/ 0 w 319"/>
                    <a:gd name="T5" fmla="*/ 0 h 288"/>
                    <a:gd name="T6" fmla="*/ 319 w 319"/>
                    <a:gd name="T7" fmla="*/ 0 h 288"/>
                    <a:gd name="T8" fmla="*/ 220 w 319"/>
                    <a:gd name="T9" fmla="*/ 288 h 2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9" h="288">
                      <a:moveTo>
                        <a:pt x="220" y="288"/>
                      </a:moveTo>
                      <a:lnTo>
                        <a:pt x="107" y="288"/>
                      </a:lnTo>
                      <a:lnTo>
                        <a:pt x="0" y="0"/>
                      </a:lnTo>
                      <a:lnTo>
                        <a:pt x="319" y="0"/>
                      </a:lnTo>
                      <a:lnTo>
                        <a:pt x="220" y="288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103" name="Freeform 13">
                  <a:extLst>
                    <a:ext uri="{FF2B5EF4-FFF2-40B4-BE49-F238E27FC236}">
                      <a16:creationId xmlns:a16="http://schemas.microsoft.com/office/drawing/2014/main" id="{FE519E50-02E0-4F39-89B3-6049B1A1371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22" y="3796"/>
                  <a:ext cx="282" cy="112"/>
                </a:xfrm>
                <a:custGeom>
                  <a:avLst/>
                  <a:gdLst>
                    <a:gd name="T0" fmla="*/ 229 w 251"/>
                    <a:gd name="T1" fmla="*/ 70 h 100"/>
                    <a:gd name="T2" fmla="*/ 229 w 251"/>
                    <a:gd name="T3" fmla="*/ 69 h 100"/>
                    <a:gd name="T4" fmla="*/ 251 w 251"/>
                    <a:gd name="T5" fmla="*/ 0 h 100"/>
                    <a:gd name="T6" fmla="*/ 0 w 251"/>
                    <a:gd name="T7" fmla="*/ 0 h 100"/>
                    <a:gd name="T8" fmla="*/ 22 w 251"/>
                    <a:gd name="T9" fmla="*/ 69 h 100"/>
                    <a:gd name="T10" fmla="*/ 63 w 251"/>
                    <a:gd name="T11" fmla="*/ 100 h 100"/>
                    <a:gd name="T12" fmla="*/ 188 w 251"/>
                    <a:gd name="T13" fmla="*/ 100 h 100"/>
                    <a:gd name="T14" fmla="*/ 229 w 251"/>
                    <a:gd name="T15" fmla="*/ 71 h 100"/>
                    <a:gd name="T16" fmla="*/ 229 w 251"/>
                    <a:gd name="T17" fmla="*/ 71 h 100"/>
                    <a:gd name="T18" fmla="*/ 229 w 251"/>
                    <a:gd name="T19" fmla="*/ 7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51" h="100">
                      <a:moveTo>
                        <a:pt x="229" y="70"/>
                      </a:moveTo>
                      <a:cubicBezTo>
                        <a:pt x="229" y="70"/>
                        <a:pt x="229" y="69"/>
                        <a:pt x="229" y="69"/>
                      </a:cubicBezTo>
                      <a:cubicBezTo>
                        <a:pt x="251" y="0"/>
                        <a:pt x="251" y="0"/>
                        <a:pt x="25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2" y="69"/>
                        <a:pt x="22" y="69"/>
                        <a:pt x="22" y="69"/>
                      </a:cubicBezTo>
                      <a:cubicBezTo>
                        <a:pt x="27" y="87"/>
                        <a:pt x="44" y="100"/>
                        <a:pt x="63" y="100"/>
                      </a:cubicBezTo>
                      <a:cubicBezTo>
                        <a:pt x="188" y="100"/>
                        <a:pt x="188" y="100"/>
                        <a:pt x="188" y="100"/>
                      </a:cubicBezTo>
                      <a:cubicBezTo>
                        <a:pt x="207" y="100"/>
                        <a:pt x="223" y="88"/>
                        <a:pt x="229" y="71"/>
                      </a:cubicBezTo>
                      <a:cubicBezTo>
                        <a:pt x="229" y="71"/>
                        <a:pt x="229" y="71"/>
                        <a:pt x="229" y="71"/>
                      </a:cubicBezTo>
                      <a:lnTo>
                        <a:pt x="229" y="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104" name="Freeform 14">
                  <a:extLst>
                    <a:ext uri="{FF2B5EF4-FFF2-40B4-BE49-F238E27FC236}">
                      <a16:creationId xmlns:a16="http://schemas.microsoft.com/office/drawing/2014/main" id="{1FBDCB88-00F5-40A4-AB2D-B2529CF91AB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768" y="2783"/>
                  <a:ext cx="788" cy="966"/>
                </a:xfrm>
                <a:custGeom>
                  <a:avLst/>
                  <a:gdLst>
                    <a:gd name="T0" fmla="*/ 351 w 702"/>
                    <a:gd name="T1" fmla="*/ 0 h 860"/>
                    <a:gd name="T2" fmla="*/ 0 w 702"/>
                    <a:gd name="T3" fmla="*/ 351 h 860"/>
                    <a:gd name="T4" fmla="*/ 134 w 702"/>
                    <a:gd name="T5" fmla="*/ 627 h 860"/>
                    <a:gd name="T6" fmla="*/ 165 w 702"/>
                    <a:gd name="T7" fmla="*/ 718 h 860"/>
                    <a:gd name="T8" fmla="*/ 266 w 702"/>
                    <a:gd name="T9" fmla="*/ 718 h 860"/>
                    <a:gd name="T10" fmla="*/ 266 w 702"/>
                    <a:gd name="T11" fmla="*/ 718 h 860"/>
                    <a:gd name="T12" fmla="*/ 434 w 702"/>
                    <a:gd name="T13" fmla="*/ 718 h 860"/>
                    <a:gd name="T14" fmla="*/ 419 w 702"/>
                    <a:gd name="T15" fmla="*/ 760 h 860"/>
                    <a:gd name="T16" fmla="*/ 284 w 702"/>
                    <a:gd name="T17" fmla="*/ 760 h 860"/>
                    <a:gd name="T18" fmla="*/ 284 w 702"/>
                    <a:gd name="T19" fmla="*/ 760 h 860"/>
                    <a:gd name="T20" fmla="*/ 179 w 702"/>
                    <a:gd name="T21" fmla="*/ 760 h 860"/>
                    <a:gd name="T22" fmla="*/ 212 w 702"/>
                    <a:gd name="T23" fmla="*/ 860 h 860"/>
                    <a:gd name="T24" fmla="*/ 212 w 702"/>
                    <a:gd name="T25" fmla="*/ 860 h 860"/>
                    <a:gd name="T26" fmla="*/ 216 w 702"/>
                    <a:gd name="T27" fmla="*/ 860 h 860"/>
                    <a:gd name="T28" fmla="*/ 488 w 702"/>
                    <a:gd name="T29" fmla="*/ 860 h 860"/>
                    <a:gd name="T30" fmla="*/ 491 w 702"/>
                    <a:gd name="T31" fmla="*/ 860 h 860"/>
                    <a:gd name="T32" fmla="*/ 570 w 702"/>
                    <a:gd name="T33" fmla="*/ 625 h 860"/>
                    <a:gd name="T34" fmla="*/ 702 w 702"/>
                    <a:gd name="T35" fmla="*/ 351 h 860"/>
                    <a:gd name="T36" fmla="*/ 351 w 702"/>
                    <a:gd name="T37" fmla="*/ 0 h 860"/>
                    <a:gd name="T38" fmla="*/ 587 w 702"/>
                    <a:gd name="T39" fmla="*/ 438 h 860"/>
                    <a:gd name="T40" fmla="*/ 485 w 702"/>
                    <a:gd name="T41" fmla="*/ 563 h 860"/>
                    <a:gd name="T42" fmla="*/ 454 w 702"/>
                    <a:gd name="T43" fmla="*/ 658 h 860"/>
                    <a:gd name="T44" fmla="*/ 250 w 702"/>
                    <a:gd name="T45" fmla="*/ 658 h 860"/>
                    <a:gd name="T46" fmla="*/ 219 w 702"/>
                    <a:gd name="T47" fmla="*/ 565 h 860"/>
                    <a:gd name="T48" fmla="*/ 115 w 702"/>
                    <a:gd name="T49" fmla="*/ 439 h 860"/>
                    <a:gd name="T50" fmla="*/ 99 w 702"/>
                    <a:gd name="T51" fmla="*/ 351 h 860"/>
                    <a:gd name="T52" fmla="*/ 351 w 702"/>
                    <a:gd name="T53" fmla="*/ 99 h 860"/>
                    <a:gd name="T54" fmla="*/ 603 w 702"/>
                    <a:gd name="T55" fmla="*/ 351 h 860"/>
                    <a:gd name="T56" fmla="*/ 587 w 702"/>
                    <a:gd name="T57" fmla="*/ 438 h 8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702" h="860">
                      <a:moveTo>
                        <a:pt x="351" y="0"/>
                      </a:moveTo>
                      <a:cubicBezTo>
                        <a:pt x="157" y="0"/>
                        <a:pt x="0" y="157"/>
                        <a:pt x="0" y="351"/>
                      </a:cubicBezTo>
                      <a:cubicBezTo>
                        <a:pt x="0" y="463"/>
                        <a:pt x="52" y="562"/>
                        <a:pt x="134" y="627"/>
                      </a:cubicBezTo>
                      <a:cubicBezTo>
                        <a:pt x="165" y="718"/>
                        <a:pt x="165" y="718"/>
                        <a:pt x="165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434" y="718"/>
                        <a:pt x="434" y="718"/>
                        <a:pt x="434" y="718"/>
                      </a:cubicBezTo>
                      <a:cubicBezTo>
                        <a:pt x="419" y="760"/>
                        <a:pt x="419" y="760"/>
                        <a:pt x="419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179" y="760"/>
                        <a:pt x="179" y="760"/>
                        <a:pt x="179" y="7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6" y="860"/>
                        <a:pt x="216" y="860"/>
                        <a:pt x="216" y="860"/>
                      </a:cubicBezTo>
                      <a:cubicBezTo>
                        <a:pt x="488" y="860"/>
                        <a:pt x="488" y="860"/>
                        <a:pt x="488" y="860"/>
                      </a:cubicBezTo>
                      <a:cubicBezTo>
                        <a:pt x="491" y="860"/>
                        <a:pt x="491" y="860"/>
                        <a:pt x="491" y="860"/>
                      </a:cubicBezTo>
                      <a:cubicBezTo>
                        <a:pt x="570" y="625"/>
                        <a:pt x="570" y="625"/>
                        <a:pt x="570" y="625"/>
                      </a:cubicBezTo>
                      <a:cubicBezTo>
                        <a:pt x="651" y="560"/>
                        <a:pt x="702" y="461"/>
                        <a:pt x="702" y="351"/>
                      </a:cubicBezTo>
                      <a:cubicBezTo>
                        <a:pt x="702" y="157"/>
                        <a:pt x="545" y="0"/>
                        <a:pt x="351" y="0"/>
                      </a:cubicBezTo>
                      <a:close/>
                      <a:moveTo>
                        <a:pt x="587" y="438"/>
                      </a:moveTo>
                      <a:cubicBezTo>
                        <a:pt x="568" y="490"/>
                        <a:pt x="531" y="534"/>
                        <a:pt x="485" y="563"/>
                      </a:cubicBezTo>
                      <a:cubicBezTo>
                        <a:pt x="454" y="658"/>
                        <a:pt x="454" y="658"/>
                        <a:pt x="454" y="658"/>
                      </a:cubicBezTo>
                      <a:cubicBezTo>
                        <a:pt x="250" y="658"/>
                        <a:pt x="250" y="658"/>
                        <a:pt x="250" y="658"/>
                      </a:cubicBezTo>
                      <a:cubicBezTo>
                        <a:pt x="219" y="565"/>
                        <a:pt x="219" y="565"/>
                        <a:pt x="219" y="565"/>
                      </a:cubicBezTo>
                      <a:cubicBezTo>
                        <a:pt x="172" y="536"/>
                        <a:pt x="135" y="491"/>
                        <a:pt x="115" y="439"/>
                      </a:cubicBezTo>
                      <a:cubicBezTo>
                        <a:pt x="105" y="411"/>
                        <a:pt x="99" y="382"/>
                        <a:pt x="99" y="351"/>
                      </a:cubicBezTo>
                      <a:cubicBezTo>
                        <a:pt x="99" y="212"/>
                        <a:pt x="212" y="99"/>
                        <a:pt x="351" y="99"/>
                      </a:cubicBezTo>
                      <a:cubicBezTo>
                        <a:pt x="490" y="99"/>
                        <a:pt x="603" y="212"/>
                        <a:pt x="603" y="351"/>
                      </a:cubicBezTo>
                      <a:cubicBezTo>
                        <a:pt x="603" y="381"/>
                        <a:pt x="597" y="411"/>
                        <a:pt x="587" y="43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</p:grpSp>
          <p:sp>
            <p:nvSpPr>
              <p:cNvPr id="101" name="Tekstvak 100">
                <a:extLst>
                  <a:ext uri="{FF2B5EF4-FFF2-40B4-BE49-F238E27FC236}">
                    <a16:creationId xmlns:a16="http://schemas.microsoft.com/office/drawing/2014/main" id="{EB51D451-E245-4BD4-8BC7-0BDA13DCFC7B}"/>
                  </a:ext>
                </a:extLst>
              </p:cNvPr>
              <p:cNvSpPr txBox="1"/>
              <p:nvPr userDrawn="1"/>
            </p:nvSpPr>
            <p:spPr>
              <a:xfrm>
                <a:off x="-938434" y="4824764"/>
                <a:ext cx="627798" cy="322239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Support &amp;</a:t>
                </a:r>
                <a:b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</a:b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Inspiratie</a:t>
                </a:r>
              </a:p>
            </p:txBody>
          </p:sp>
        </p:grpSp>
      </p:grpSp>
      <p:grpSp>
        <p:nvGrpSpPr>
          <p:cNvPr id="10" name="- INSTRUCTIES">
            <a:extLst>
              <a:ext uri="{FF2B5EF4-FFF2-40B4-BE49-F238E27FC236}">
                <a16:creationId xmlns:a16="http://schemas.microsoft.com/office/drawing/2014/main" id="{2AB60D71-1F6C-4276-AF0B-97150E061038}"/>
              </a:ext>
            </a:extLst>
          </p:cNvPr>
          <p:cNvGrpSpPr/>
          <p:nvPr userDrawn="1"/>
        </p:nvGrpSpPr>
        <p:grpSpPr>
          <a:xfrm>
            <a:off x="-3786437" y="-1"/>
            <a:ext cx="3693386" cy="5952132"/>
            <a:chOff x="-3786437" y="-1"/>
            <a:chExt cx="3693386" cy="5952132"/>
          </a:xfrm>
        </p:grpSpPr>
        <p:sp>
          <p:nvSpPr>
            <p:cNvPr id="11" name="Rechthoek 10">
              <a:extLst>
                <a:ext uri="{FF2B5EF4-FFF2-40B4-BE49-F238E27FC236}">
                  <a16:creationId xmlns:a16="http://schemas.microsoft.com/office/drawing/2014/main" id="{92479FE6-259F-458F-B335-0008F5BCD061}"/>
                </a:ext>
              </a:extLst>
            </p:cNvPr>
            <p:cNvSpPr/>
            <p:nvPr userDrawn="1"/>
          </p:nvSpPr>
          <p:spPr>
            <a:xfrm>
              <a:off x="-3786165" y="-1"/>
              <a:ext cx="3593091" cy="5124131"/>
            </a:xfrm>
            <a:prstGeom prst="rect">
              <a:avLst/>
            </a:prstGeom>
            <a:solidFill>
              <a:schemeClr val="accent2"/>
            </a:solidFill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Tekst niveaus kiezen</a:t>
              </a:r>
            </a:p>
          </p:txBody>
        </p:sp>
        <p:sp>
          <p:nvSpPr>
            <p:cNvPr id="12" name="Ovaal 11">
              <a:extLst>
                <a:ext uri="{FF2B5EF4-FFF2-40B4-BE49-F238E27FC236}">
                  <a16:creationId xmlns:a16="http://schemas.microsoft.com/office/drawing/2014/main" id="{FE5A80B5-04CF-4137-9CAB-BA63992A4630}"/>
                </a:ext>
              </a:extLst>
            </p:cNvPr>
            <p:cNvSpPr/>
            <p:nvPr userDrawn="1"/>
          </p:nvSpPr>
          <p:spPr>
            <a:xfrm>
              <a:off x="-3604183" y="183748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3" name="Rechthoek 12">
              <a:extLst>
                <a:ext uri="{FF2B5EF4-FFF2-40B4-BE49-F238E27FC236}">
                  <a16:creationId xmlns:a16="http://schemas.microsoft.com/office/drawing/2014/main" id="{C8FD5BFE-253A-47B6-8C2C-727A1FDBF679}"/>
                </a:ext>
              </a:extLst>
            </p:cNvPr>
            <p:cNvSpPr/>
            <p:nvPr userDrawn="1"/>
          </p:nvSpPr>
          <p:spPr>
            <a:xfrm>
              <a:off x="-3319415" y="183748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9875" marR="0" lvl="0" indent="-269875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bg1"/>
                </a:buClr>
                <a:buSzTx/>
                <a:buFont typeface="Calibri" panose="020F0502020204030204" pitchFamily="34" charset="0"/>
                <a:buChar char="›"/>
                <a:tabLst/>
                <a:defRPr/>
              </a:pP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Bullet</a:t>
              </a:r>
              <a:endParaRPr kumimoji="0" lang="nl-NL" sz="1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cs typeface="Calibri" panose="020F0502020204030204" pitchFamily="34" charset="0"/>
              </a:endParaRPr>
            </a:p>
          </p:txBody>
        </p:sp>
        <p:sp>
          <p:nvSpPr>
            <p:cNvPr id="14" name="Ovaal 13">
              <a:extLst>
                <a:ext uri="{FF2B5EF4-FFF2-40B4-BE49-F238E27FC236}">
                  <a16:creationId xmlns:a16="http://schemas.microsoft.com/office/drawing/2014/main" id="{89BE166F-53AD-413E-ACC1-DA9ED2C2C045}"/>
                </a:ext>
              </a:extLst>
            </p:cNvPr>
            <p:cNvSpPr/>
            <p:nvPr userDrawn="1"/>
          </p:nvSpPr>
          <p:spPr>
            <a:xfrm>
              <a:off x="-3604183" y="219682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5" name="Rechthoek 14">
              <a:extLst>
                <a:ext uri="{FF2B5EF4-FFF2-40B4-BE49-F238E27FC236}">
                  <a16:creationId xmlns:a16="http://schemas.microsoft.com/office/drawing/2014/main" id="{ED0DC2A7-470B-4D97-98D0-E31106592EB0}"/>
                </a:ext>
              </a:extLst>
            </p:cNvPr>
            <p:cNvSpPr/>
            <p:nvPr userDrawn="1"/>
          </p:nvSpPr>
          <p:spPr>
            <a:xfrm>
              <a:off x="-3604183" y="1196113"/>
              <a:ext cx="3229047" cy="459227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Gebruik onder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‘Start’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de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lijstniveau-knoppen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om een tekst niveau te kiezen. 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Kies uit:</a:t>
              </a:r>
            </a:p>
          </p:txBody>
        </p:sp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A2039501-7D98-4721-B8A6-7AA0BCBC51FD}"/>
                </a:ext>
              </a:extLst>
            </p:cNvPr>
            <p:cNvSpPr/>
            <p:nvPr userDrawn="1"/>
          </p:nvSpPr>
          <p:spPr>
            <a:xfrm>
              <a:off x="-3319415" y="219682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539750" marR="0" lvl="0" indent="-269875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bg1"/>
                </a:buClr>
                <a:buSzTx/>
                <a:buFont typeface="Calibri" panose="020F0502020204030204" pitchFamily="34" charset="0"/>
                <a:buChar char="›"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Sub-</a:t>
              </a: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bullet</a:t>
              </a:r>
              <a:endParaRPr kumimoji="0" lang="nl-NL" sz="1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cs typeface="Calibri" panose="020F0502020204030204" pitchFamily="34" charset="0"/>
              </a:endParaRPr>
            </a:p>
          </p:txBody>
        </p:sp>
        <p:sp>
          <p:nvSpPr>
            <p:cNvPr id="18" name="Ovaal 17">
              <a:extLst>
                <a:ext uri="{FF2B5EF4-FFF2-40B4-BE49-F238E27FC236}">
                  <a16:creationId xmlns:a16="http://schemas.microsoft.com/office/drawing/2014/main" id="{228C2D06-2374-413D-876A-4F0F29FED33A}"/>
                </a:ext>
              </a:extLst>
            </p:cNvPr>
            <p:cNvSpPr/>
            <p:nvPr userDrawn="1"/>
          </p:nvSpPr>
          <p:spPr>
            <a:xfrm>
              <a:off x="-3604183" y="255617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19" name="Rechthoek 18">
              <a:extLst>
                <a:ext uri="{FF2B5EF4-FFF2-40B4-BE49-F238E27FC236}">
                  <a16:creationId xmlns:a16="http://schemas.microsoft.com/office/drawing/2014/main" id="{8C2C9E8E-E975-4361-A908-C6ACBBF5CEF0}"/>
                </a:ext>
              </a:extLst>
            </p:cNvPr>
            <p:cNvSpPr/>
            <p:nvPr userDrawn="1"/>
          </p:nvSpPr>
          <p:spPr>
            <a:xfrm>
              <a:off x="-3319415" y="255617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Calibri" panose="020F0502020204030204" pitchFamily="34" charset="0"/>
                <a:buNone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Platte tekst</a:t>
              </a:r>
            </a:p>
          </p:txBody>
        </p:sp>
        <p:sp>
          <p:nvSpPr>
            <p:cNvPr id="20" name="Ovaal 19">
              <a:extLst>
                <a:ext uri="{FF2B5EF4-FFF2-40B4-BE49-F238E27FC236}">
                  <a16:creationId xmlns:a16="http://schemas.microsoft.com/office/drawing/2014/main" id="{2A58A39F-DC1C-4916-B88C-6E8B43FFD471}"/>
                </a:ext>
              </a:extLst>
            </p:cNvPr>
            <p:cNvSpPr/>
            <p:nvPr userDrawn="1"/>
          </p:nvSpPr>
          <p:spPr>
            <a:xfrm>
              <a:off x="-3604183" y="291551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21" name="Rechthoek 20">
              <a:extLst>
                <a:ext uri="{FF2B5EF4-FFF2-40B4-BE49-F238E27FC236}">
                  <a16:creationId xmlns:a16="http://schemas.microsoft.com/office/drawing/2014/main" id="{22C6660D-D393-4277-BD0F-DB32574281D2}"/>
                </a:ext>
              </a:extLst>
            </p:cNvPr>
            <p:cNvSpPr/>
            <p:nvPr userDrawn="1"/>
          </p:nvSpPr>
          <p:spPr>
            <a:xfrm>
              <a:off x="-3319415" y="291551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34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Titel / Quote</a:t>
              </a:r>
            </a:p>
          </p:txBody>
        </p:sp>
        <p:sp>
          <p:nvSpPr>
            <p:cNvPr id="22" name="Ovaal 21">
              <a:extLst>
                <a:ext uri="{FF2B5EF4-FFF2-40B4-BE49-F238E27FC236}">
                  <a16:creationId xmlns:a16="http://schemas.microsoft.com/office/drawing/2014/main" id="{D73DBC3E-0352-412A-B2AF-53E397C1182C}"/>
                </a:ext>
              </a:extLst>
            </p:cNvPr>
            <p:cNvSpPr/>
            <p:nvPr userDrawn="1"/>
          </p:nvSpPr>
          <p:spPr>
            <a:xfrm>
              <a:off x="-3604183" y="327486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23" name="Rechthoek 22">
              <a:extLst>
                <a:ext uri="{FF2B5EF4-FFF2-40B4-BE49-F238E27FC236}">
                  <a16:creationId xmlns:a16="http://schemas.microsoft.com/office/drawing/2014/main" id="{167B373E-5508-4556-BE4D-535E05B4445A}"/>
                </a:ext>
              </a:extLst>
            </p:cNvPr>
            <p:cNvSpPr/>
            <p:nvPr userDrawn="1"/>
          </p:nvSpPr>
          <p:spPr>
            <a:xfrm>
              <a:off x="-3319415" y="327486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8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Subtitel</a:t>
              </a:r>
            </a:p>
          </p:txBody>
        </p:sp>
        <p:sp>
          <p:nvSpPr>
            <p:cNvPr id="24" name="Ovaal 23">
              <a:extLst>
                <a:ext uri="{FF2B5EF4-FFF2-40B4-BE49-F238E27FC236}">
                  <a16:creationId xmlns:a16="http://schemas.microsoft.com/office/drawing/2014/main" id="{50D684BD-7489-47CD-AA69-CBDA39AFF890}"/>
                </a:ext>
              </a:extLst>
            </p:cNvPr>
            <p:cNvSpPr/>
            <p:nvPr userDrawn="1"/>
          </p:nvSpPr>
          <p:spPr>
            <a:xfrm>
              <a:off x="-3604183" y="363420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6</a:t>
              </a:r>
            </a:p>
          </p:txBody>
        </p:sp>
        <p:sp>
          <p:nvSpPr>
            <p:cNvPr id="25" name="Rechthoek 24">
              <a:extLst>
                <a:ext uri="{FF2B5EF4-FFF2-40B4-BE49-F238E27FC236}">
                  <a16:creationId xmlns:a16="http://schemas.microsoft.com/office/drawing/2014/main" id="{74A2FC79-4344-4F77-8727-9D718A44DBB5}"/>
                </a:ext>
              </a:extLst>
            </p:cNvPr>
            <p:cNvSpPr/>
            <p:nvPr userDrawn="1"/>
          </p:nvSpPr>
          <p:spPr>
            <a:xfrm>
              <a:off x="-3319415" y="399355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6700" marR="0" lvl="0" indent="-26670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bg1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Numerieke </a:t>
              </a: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bullet</a:t>
              </a: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 </a:t>
              </a:r>
            </a:p>
          </p:txBody>
        </p:sp>
        <p:sp>
          <p:nvSpPr>
            <p:cNvPr id="26" name="Ovaal 25">
              <a:extLst>
                <a:ext uri="{FF2B5EF4-FFF2-40B4-BE49-F238E27FC236}">
                  <a16:creationId xmlns:a16="http://schemas.microsoft.com/office/drawing/2014/main" id="{D522DA32-B27F-4D63-BEC0-C7F2D206C6A8}"/>
                </a:ext>
              </a:extLst>
            </p:cNvPr>
            <p:cNvSpPr/>
            <p:nvPr userDrawn="1"/>
          </p:nvSpPr>
          <p:spPr>
            <a:xfrm>
              <a:off x="-3604183" y="399355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</a:p>
          </p:txBody>
        </p:sp>
        <p:sp>
          <p:nvSpPr>
            <p:cNvPr id="27" name="Rechthoek 26">
              <a:extLst>
                <a:ext uri="{FF2B5EF4-FFF2-40B4-BE49-F238E27FC236}">
                  <a16:creationId xmlns:a16="http://schemas.microsoft.com/office/drawing/2014/main" id="{131A6509-E6B6-4AB9-9BE3-E7EEC3267BF9}"/>
                </a:ext>
              </a:extLst>
            </p:cNvPr>
            <p:cNvSpPr/>
            <p:nvPr userDrawn="1"/>
          </p:nvSpPr>
          <p:spPr>
            <a:xfrm>
              <a:off x="-3325830" y="435289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6700" marR="0" lvl="0" indent="-26670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bg1"/>
                </a:buClr>
                <a:buSzTx/>
                <a:buFont typeface="+mj-lt"/>
                <a:buAutoNum type="alphaLcPeriod"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Alfabetische </a:t>
              </a: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bullet</a:t>
              </a: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 </a:t>
              </a:r>
            </a:p>
          </p:txBody>
        </p:sp>
        <p:sp>
          <p:nvSpPr>
            <p:cNvPr id="28" name="Ovaal 27">
              <a:extLst>
                <a:ext uri="{FF2B5EF4-FFF2-40B4-BE49-F238E27FC236}">
                  <a16:creationId xmlns:a16="http://schemas.microsoft.com/office/drawing/2014/main" id="{50468D5C-3107-4C5A-857E-BF96F355E0B5}"/>
                </a:ext>
              </a:extLst>
            </p:cNvPr>
            <p:cNvSpPr/>
            <p:nvPr userDrawn="1"/>
          </p:nvSpPr>
          <p:spPr>
            <a:xfrm>
              <a:off x="-3604183" y="435289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8</a:t>
              </a:r>
            </a:p>
          </p:txBody>
        </p:sp>
        <p:sp>
          <p:nvSpPr>
            <p:cNvPr id="29" name="Rechthoek 28">
              <a:extLst>
                <a:ext uri="{FF2B5EF4-FFF2-40B4-BE49-F238E27FC236}">
                  <a16:creationId xmlns:a16="http://schemas.microsoft.com/office/drawing/2014/main" id="{97D5AA52-7318-4E02-9745-C21E9418A886}"/>
                </a:ext>
              </a:extLst>
            </p:cNvPr>
            <p:cNvSpPr/>
            <p:nvPr userDrawn="1"/>
          </p:nvSpPr>
          <p:spPr>
            <a:xfrm>
              <a:off x="-3319415" y="4712245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200" b="0" i="1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*Bronvermelding </a:t>
              </a:r>
            </a:p>
          </p:txBody>
        </p:sp>
        <p:sp>
          <p:nvSpPr>
            <p:cNvPr id="30" name="Ovaal 29">
              <a:extLst>
                <a:ext uri="{FF2B5EF4-FFF2-40B4-BE49-F238E27FC236}">
                  <a16:creationId xmlns:a16="http://schemas.microsoft.com/office/drawing/2014/main" id="{187E2EE5-1408-4ACF-BCB5-C43F6EB98CDA}"/>
                </a:ext>
              </a:extLst>
            </p:cNvPr>
            <p:cNvSpPr/>
            <p:nvPr userDrawn="1"/>
          </p:nvSpPr>
          <p:spPr>
            <a:xfrm>
              <a:off x="-3604183" y="4712245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9</a:t>
              </a:r>
            </a:p>
          </p:txBody>
        </p:sp>
        <p:sp>
          <p:nvSpPr>
            <p:cNvPr id="31" name="Rechthoek 30">
              <a:extLst>
                <a:ext uri="{FF2B5EF4-FFF2-40B4-BE49-F238E27FC236}">
                  <a16:creationId xmlns:a16="http://schemas.microsoft.com/office/drawing/2014/main" id="{D46E7F9E-BD41-43C8-8C62-5C5ECD234408}"/>
                </a:ext>
              </a:extLst>
            </p:cNvPr>
            <p:cNvSpPr/>
            <p:nvPr userDrawn="1"/>
          </p:nvSpPr>
          <p:spPr>
            <a:xfrm>
              <a:off x="-3319415" y="363420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Kop</a:t>
              </a:r>
            </a:p>
          </p:txBody>
        </p:sp>
        <p:sp>
          <p:nvSpPr>
            <p:cNvPr id="32" name="Rechthoek 31">
              <a:extLst>
                <a:ext uri="{FF2B5EF4-FFF2-40B4-BE49-F238E27FC236}">
                  <a16:creationId xmlns:a16="http://schemas.microsoft.com/office/drawing/2014/main" id="{21E088CD-488F-4894-8DEF-5D68F02F980D}"/>
                </a:ext>
              </a:extLst>
            </p:cNvPr>
            <p:cNvSpPr/>
            <p:nvPr userDrawn="1"/>
          </p:nvSpPr>
          <p:spPr>
            <a:xfrm>
              <a:off x="-3786437" y="5124131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MEER WETEN?</a:t>
              </a:r>
              <a:b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Ga naar de tab</a:t>
              </a: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'SLIDEBUILDER’ </a:t>
              </a: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en klik</a:t>
              </a:r>
              <a:b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op de knop </a:t>
              </a: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'Support &amp; Inspiratie'</a:t>
              </a:r>
            </a:p>
          </p:txBody>
        </p:sp>
        <p:grpSp>
          <p:nvGrpSpPr>
            <p:cNvPr id="33" name="ICOON_info">
              <a:extLst>
                <a:ext uri="{FF2B5EF4-FFF2-40B4-BE49-F238E27FC236}">
                  <a16:creationId xmlns:a16="http://schemas.microsoft.com/office/drawing/2014/main" id="{B2BF1EE8-FCA1-476F-AD7A-47C28E525093}"/>
                </a:ext>
              </a:extLst>
            </p:cNvPr>
            <p:cNvGrpSpPr/>
            <p:nvPr userDrawn="1"/>
          </p:nvGrpSpPr>
          <p:grpSpPr>
            <a:xfrm>
              <a:off x="-376736" y="5063968"/>
              <a:ext cx="283685" cy="283685"/>
              <a:chOff x="-510741" y="5913713"/>
              <a:chExt cx="267555" cy="267555"/>
            </a:xfrm>
          </p:grpSpPr>
          <p:sp>
            <p:nvSpPr>
              <p:cNvPr id="81" name="Ovaal 80">
                <a:extLst>
                  <a:ext uri="{FF2B5EF4-FFF2-40B4-BE49-F238E27FC236}">
                    <a16:creationId xmlns:a16="http://schemas.microsoft.com/office/drawing/2014/main" id="{DB313A90-F8CE-4F8E-9E9D-205931A6CF0E}"/>
                  </a:ext>
                </a:extLst>
              </p:cNvPr>
              <p:cNvSpPr/>
              <p:nvPr userDrawn="1"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2" name="Graphic 163" descr="Informatie">
                <a:extLst>
                  <a:ext uri="{FF2B5EF4-FFF2-40B4-BE49-F238E27FC236}">
                    <a16:creationId xmlns:a16="http://schemas.microsoft.com/office/drawing/2014/main" id="{1DECA2FD-1408-47EA-AAB0-4DBDB3DE3493}"/>
                  </a:ext>
                </a:extLst>
              </p:cNvPr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avLst/>
                <a:gdLst>
                  <a:gd name="connsiteX0" fmla="*/ 145860 w 291719"/>
                  <a:gd name="connsiteY0" fmla="*/ 0 h 291719"/>
                  <a:gd name="connsiteX1" fmla="*/ 0 w 291719"/>
                  <a:gd name="connsiteY1" fmla="*/ 145860 h 291719"/>
                  <a:gd name="connsiteX2" fmla="*/ 145860 w 291719"/>
                  <a:gd name="connsiteY2" fmla="*/ 291720 h 291719"/>
                  <a:gd name="connsiteX3" fmla="*/ 291720 w 291719"/>
                  <a:gd name="connsiteY3" fmla="*/ 145860 h 291719"/>
                  <a:gd name="connsiteX4" fmla="*/ 145860 w 291719"/>
                  <a:gd name="connsiteY4" fmla="*/ 0 h 291719"/>
                  <a:gd name="connsiteX5" fmla="*/ 138183 w 291719"/>
                  <a:gd name="connsiteY5" fmla="*/ 38384 h 291719"/>
                  <a:gd name="connsiteX6" fmla="*/ 157375 w 291719"/>
                  <a:gd name="connsiteY6" fmla="*/ 57576 h 291719"/>
                  <a:gd name="connsiteX7" fmla="*/ 138183 w 291719"/>
                  <a:gd name="connsiteY7" fmla="*/ 76768 h 291719"/>
                  <a:gd name="connsiteX8" fmla="*/ 118991 w 291719"/>
                  <a:gd name="connsiteY8" fmla="*/ 57576 h 291719"/>
                  <a:gd name="connsiteX9" fmla="*/ 138183 w 291719"/>
                  <a:gd name="connsiteY9" fmla="*/ 38384 h 291719"/>
                  <a:gd name="connsiteX10" fmla="*/ 184244 w 291719"/>
                  <a:gd name="connsiteY10" fmla="*/ 253336 h 291719"/>
                  <a:gd name="connsiteX11" fmla="*/ 107476 w 291719"/>
                  <a:gd name="connsiteY11" fmla="*/ 253336 h 291719"/>
                  <a:gd name="connsiteX12" fmla="*/ 107476 w 291719"/>
                  <a:gd name="connsiteY12" fmla="*/ 230305 h 291719"/>
                  <a:gd name="connsiteX13" fmla="*/ 134345 w 291719"/>
                  <a:gd name="connsiteY13" fmla="*/ 230305 h 291719"/>
                  <a:gd name="connsiteX14" fmla="*/ 134345 w 291719"/>
                  <a:gd name="connsiteY14" fmla="*/ 115153 h 291719"/>
                  <a:gd name="connsiteX15" fmla="*/ 111314 w 291719"/>
                  <a:gd name="connsiteY15" fmla="*/ 115153 h 291719"/>
                  <a:gd name="connsiteX16" fmla="*/ 111314 w 291719"/>
                  <a:gd name="connsiteY16" fmla="*/ 92122 h 291719"/>
                  <a:gd name="connsiteX17" fmla="*/ 157375 w 291719"/>
                  <a:gd name="connsiteY17" fmla="*/ 92122 h 291719"/>
                  <a:gd name="connsiteX18" fmla="*/ 157375 w 291719"/>
                  <a:gd name="connsiteY18" fmla="*/ 115153 h 291719"/>
                  <a:gd name="connsiteX19" fmla="*/ 157375 w 291719"/>
                  <a:gd name="connsiteY19" fmla="*/ 230305 h 291719"/>
                  <a:gd name="connsiteX20" fmla="*/ 184244 w 291719"/>
                  <a:gd name="connsiteY20" fmla="*/ 230305 h 291719"/>
                  <a:gd name="connsiteX21" fmla="*/ 184244 w 291719"/>
                  <a:gd name="connsiteY21" fmla="*/ 253336 h 29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200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34" name="VOORBEELD">
              <a:extLst>
                <a:ext uri="{FF2B5EF4-FFF2-40B4-BE49-F238E27FC236}">
                  <a16:creationId xmlns:a16="http://schemas.microsoft.com/office/drawing/2014/main" id="{2AD86D86-6911-40EB-8FBA-E51A091966F7}"/>
                </a:ext>
              </a:extLst>
            </p:cNvPr>
            <p:cNvGrpSpPr/>
            <p:nvPr userDrawn="1"/>
          </p:nvGrpSpPr>
          <p:grpSpPr>
            <a:xfrm>
              <a:off x="-3605171" y="458674"/>
              <a:ext cx="3234311" cy="558875"/>
              <a:chOff x="-3605171" y="458674"/>
              <a:chExt cx="3234311" cy="558875"/>
            </a:xfrm>
          </p:grpSpPr>
          <p:sp>
            <p:nvSpPr>
              <p:cNvPr id="41" name="Rechthoek 40">
                <a:extLst>
                  <a:ext uri="{FF2B5EF4-FFF2-40B4-BE49-F238E27FC236}">
                    <a16:creationId xmlns:a16="http://schemas.microsoft.com/office/drawing/2014/main" id="{F0D8AAA3-4BEC-4035-8038-0707D55E4F8E}"/>
                  </a:ext>
                </a:extLst>
              </p:cNvPr>
              <p:cNvSpPr/>
              <p:nvPr userDrawn="1"/>
            </p:nvSpPr>
            <p:spPr>
              <a:xfrm>
                <a:off x="-3604183" y="458674"/>
                <a:ext cx="393459" cy="184058"/>
              </a:xfrm>
              <a:prstGeom prst="rect">
                <a:avLst/>
              </a:prstGeom>
              <a:solidFill>
                <a:srgbClr val="F8F8F8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1800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9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Start</a:t>
                </a:r>
              </a:p>
            </p:txBody>
          </p:sp>
          <p:sp>
            <p:nvSpPr>
              <p:cNvPr id="42" name="Rechthoek 41">
                <a:extLst>
                  <a:ext uri="{FF2B5EF4-FFF2-40B4-BE49-F238E27FC236}">
                    <a16:creationId xmlns:a16="http://schemas.microsoft.com/office/drawing/2014/main" id="{C3E05EC1-93A5-4EDB-82C1-6BD82BBFAF4E}"/>
                  </a:ext>
                </a:extLst>
              </p:cNvPr>
              <p:cNvSpPr/>
              <p:nvPr userDrawn="1"/>
            </p:nvSpPr>
            <p:spPr>
              <a:xfrm>
                <a:off x="-3599184" y="621345"/>
                <a:ext cx="383782" cy="27171"/>
              </a:xfrm>
              <a:prstGeom prst="rect">
                <a:avLst/>
              </a:prstGeom>
              <a:solidFill>
                <a:srgbClr val="B746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43" name="Groep 42">
                <a:extLst>
                  <a:ext uri="{FF2B5EF4-FFF2-40B4-BE49-F238E27FC236}">
                    <a16:creationId xmlns:a16="http://schemas.microsoft.com/office/drawing/2014/main" id="{77ECE9DB-B354-430C-B987-156C73ABAA1A}"/>
                  </a:ext>
                </a:extLst>
              </p:cNvPr>
              <p:cNvGrpSpPr/>
              <p:nvPr userDrawn="1"/>
            </p:nvGrpSpPr>
            <p:grpSpPr>
              <a:xfrm>
                <a:off x="-3386247" y="830871"/>
                <a:ext cx="139423" cy="109566"/>
                <a:chOff x="-2866744" y="827071"/>
                <a:chExt cx="168701" cy="132575"/>
              </a:xfrm>
            </p:grpSpPr>
            <p:grpSp>
              <p:nvGrpSpPr>
                <p:cNvPr id="74" name="Groep 73">
                  <a:extLst>
                    <a:ext uri="{FF2B5EF4-FFF2-40B4-BE49-F238E27FC236}">
                      <a16:creationId xmlns:a16="http://schemas.microsoft.com/office/drawing/2014/main" id="{77735BDA-9B00-4D8F-A669-42F2227213DC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76" name="Rechte verbindingslijn 75">
                    <a:extLst>
                      <a:ext uri="{FF2B5EF4-FFF2-40B4-BE49-F238E27FC236}">
                        <a16:creationId xmlns:a16="http://schemas.microsoft.com/office/drawing/2014/main" id="{D09027E5-CE0D-46D1-A577-7B5E74BC6D6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7" name="Rechte verbindingslijn 76">
                    <a:extLst>
                      <a:ext uri="{FF2B5EF4-FFF2-40B4-BE49-F238E27FC236}">
                        <a16:creationId xmlns:a16="http://schemas.microsoft.com/office/drawing/2014/main" id="{9BBC0849-6389-4B57-B981-7B3CB5C7C11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8" name="Rechte verbindingslijn 77">
                    <a:extLst>
                      <a:ext uri="{FF2B5EF4-FFF2-40B4-BE49-F238E27FC236}">
                        <a16:creationId xmlns:a16="http://schemas.microsoft.com/office/drawing/2014/main" id="{69A43134-7ACA-4227-9836-945AF0B1E7B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9" name="Rechte verbindingslijn 78">
                    <a:extLst>
                      <a:ext uri="{FF2B5EF4-FFF2-40B4-BE49-F238E27FC236}">
                        <a16:creationId xmlns:a16="http://schemas.microsoft.com/office/drawing/2014/main" id="{5CA1AB23-F738-441C-A42E-FC403284B78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0" name="Rechte verbindingslijn 79">
                    <a:extLst>
                      <a:ext uri="{FF2B5EF4-FFF2-40B4-BE49-F238E27FC236}">
                        <a16:creationId xmlns:a16="http://schemas.microsoft.com/office/drawing/2014/main" id="{27DA9D13-51F3-433E-A1F0-E3176C79D7B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75" name="Pijl: rechts 74">
                  <a:extLst>
                    <a:ext uri="{FF2B5EF4-FFF2-40B4-BE49-F238E27FC236}">
                      <a16:creationId xmlns:a16="http://schemas.microsoft.com/office/drawing/2014/main" id="{5B9A338D-8A5C-4688-A382-DD714EB7A297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44" name="Groep 43">
                <a:extLst>
                  <a:ext uri="{FF2B5EF4-FFF2-40B4-BE49-F238E27FC236}">
                    <a16:creationId xmlns:a16="http://schemas.microsoft.com/office/drawing/2014/main" id="{C819E579-B235-4014-BD98-96E2E12A1BF2}"/>
                  </a:ext>
                </a:extLst>
              </p:cNvPr>
              <p:cNvGrpSpPr/>
              <p:nvPr userDrawn="1"/>
            </p:nvGrpSpPr>
            <p:grpSpPr>
              <a:xfrm>
                <a:off x="-3605171" y="830871"/>
                <a:ext cx="139423" cy="109566"/>
                <a:chOff x="-2866744" y="518074"/>
                <a:chExt cx="168701" cy="132575"/>
              </a:xfrm>
            </p:grpSpPr>
            <p:grpSp>
              <p:nvGrpSpPr>
                <p:cNvPr id="67" name="Groep 66">
                  <a:extLst>
                    <a:ext uri="{FF2B5EF4-FFF2-40B4-BE49-F238E27FC236}">
                      <a16:creationId xmlns:a16="http://schemas.microsoft.com/office/drawing/2014/main" id="{D6318B47-9668-477C-AA1F-89BB46A83D70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69" name="Rechte verbindingslijn 68">
                    <a:extLst>
                      <a:ext uri="{FF2B5EF4-FFF2-40B4-BE49-F238E27FC236}">
                        <a16:creationId xmlns:a16="http://schemas.microsoft.com/office/drawing/2014/main" id="{63250967-EB0A-4ED2-9E29-4E02F59D28C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0" name="Rechte verbindingslijn 69">
                    <a:extLst>
                      <a:ext uri="{FF2B5EF4-FFF2-40B4-BE49-F238E27FC236}">
                        <a16:creationId xmlns:a16="http://schemas.microsoft.com/office/drawing/2014/main" id="{63B2027F-3856-4541-9CD1-549B60DFECF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1" name="Rechte verbindingslijn 70">
                    <a:extLst>
                      <a:ext uri="{FF2B5EF4-FFF2-40B4-BE49-F238E27FC236}">
                        <a16:creationId xmlns:a16="http://schemas.microsoft.com/office/drawing/2014/main" id="{DA105AA8-3B2A-4F9C-9C8D-A083B8C894F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2" name="Rechte verbindingslijn 71">
                    <a:extLst>
                      <a:ext uri="{FF2B5EF4-FFF2-40B4-BE49-F238E27FC236}">
                        <a16:creationId xmlns:a16="http://schemas.microsoft.com/office/drawing/2014/main" id="{258E63B1-2C9D-471C-A23F-B1A43044E09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3" name="Rechte verbindingslijn 72">
                    <a:extLst>
                      <a:ext uri="{FF2B5EF4-FFF2-40B4-BE49-F238E27FC236}">
                        <a16:creationId xmlns:a16="http://schemas.microsoft.com/office/drawing/2014/main" id="{CF097D92-8409-42E2-93A3-5FB6505A28F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68" name="Pijl: rechts 67">
                  <a:extLst>
                    <a:ext uri="{FF2B5EF4-FFF2-40B4-BE49-F238E27FC236}">
                      <a16:creationId xmlns:a16="http://schemas.microsoft.com/office/drawing/2014/main" id="{B03B3E04-CB27-4918-A961-3F504A078F17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cxnSp>
            <p:nvCxnSpPr>
              <p:cNvPr id="45" name="Rechte verbindingslijn 44">
                <a:extLst>
                  <a:ext uri="{FF2B5EF4-FFF2-40B4-BE49-F238E27FC236}">
                    <a16:creationId xmlns:a16="http://schemas.microsoft.com/office/drawing/2014/main" id="{4E55DC0E-3C7E-474A-BC81-52A3E4A6D54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459956" y="588169"/>
                <a:ext cx="547687" cy="219076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46" name="Rechte verbindingslijn 45">
                <a:extLst>
                  <a:ext uri="{FF2B5EF4-FFF2-40B4-BE49-F238E27FC236}">
                    <a16:creationId xmlns:a16="http://schemas.microsoft.com/office/drawing/2014/main" id="{0519D1F6-6F3A-450B-A27C-CF9060D7A3FF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224213" y="828675"/>
                <a:ext cx="319088" cy="0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sp>
            <p:nvSpPr>
              <p:cNvPr id="47" name="Rechthoek 46">
                <a:extLst>
                  <a:ext uri="{FF2B5EF4-FFF2-40B4-BE49-F238E27FC236}">
                    <a16:creationId xmlns:a16="http://schemas.microsoft.com/office/drawing/2014/main" id="{F403576A-739F-4956-86F2-CAF9209EE781}"/>
                  </a:ext>
                </a:extLst>
              </p:cNvPr>
              <p:cNvSpPr/>
              <p:nvPr userDrawn="1"/>
            </p:nvSpPr>
            <p:spPr>
              <a:xfrm>
                <a:off x="-2559903" y="512179"/>
                <a:ext cx="2189042" cy="15108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Tekstniveau omhoog</a:t>
                </a:r>
              </a:p>
            </p:txBody>
          </p:sp>
          <p:sp>
            <p:nvSpPr>
              <p:cNvPr id="48" name="Rechthoek 47">
                <a:extLst>
                  <a:ext uri="{FF2B5EF4-FFF2-40B4-BE49-F238E27FC236}">
                    <a16:creationId xmlns:a16="http://schemas.microsoft.com/office/drawing/2014/main" id="{7B1AFC61-9583-441C-AF72-7009E26A54BE}"/>
                  </a:ext>
                </a:extLst>
              </p:cNvPr>
              <p:cNvSpPr/>
              <p:nvPr userDrawn="1"/>
            </p:nvSpPr>
            <p:spPr>
              <a:xfrm>
                <a:off x="-2559903" y="819562"/>
                <a:ext cx="2189043" cy="142202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Tekstniveau omlaag</a:t>
                </a:r>
              </a:p>
            </p:txBody>
          </p:sp>
          <p:grpSp>
            <p:nvGrpSpPr>
              <p:cNvPr id="49" name="Groep 48">
                <a:extLst>
                  <a:ext uri="{FF2B5EF4-FFF2-40B4-BE49-F238E27FC236}">
                    <a16:creationId xmlns:a16="http://schemas.microsoft.com/office/drawing/2014/main" id="{21781DDA-2976-4DA9-9EBC-4EA6D1E6F987}"/>
                  </a:ext>
                </a:extLst>
              </p:cNvPr>
              <p:cNvGrpSpPr/>
              <p:nvPr userDrawn="1"/>
            </p:nvGrpSpPr>
            <p:grpSpPr>
              <a:xfrm>
                <a:off x="-2916763" y="769168"/>
                <a:ext cx="268738" cy="248381"/>
                <a:chOff x="-2916763" y="769168"/>
                <a:chExt cx="268738" cy="248381"/>
              </a:xfrm>
            </p:grpSpPr>
            <p:sp>
              <p:nvSpPr>
                <p:cNvPr id="59" name="Rechthoek 58">
                  <a:extLst>
                    <a:ext uri="{FF2B5EF4-FFF2-40B4-BE49-F238E27FC236}">
                      <a16:creationId xmlns:a16="http://schemas.microsoft.com/office/drawing/2014/main" id="{0C2B5CFC-096D-4931-BB9A-6BDFAD25B459}"/>
                    </a:ext>
                  </a:extLst>
                </p:cNvPr>
                <p:cNvSpPr/>
                <p:nvPr userDrawn="1"/>
              </p:nvSpPr>
              <p:spPr>
                <a:xfrm>
                  <a:off x="-2916763" y="769168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60" name="Groep 59">
                  <a:extLst>
                    <a:ext uri="{FF2B5EF4-FFF2-40B4-BE49-F238E27FC236}">
                      <a16:creationId xmlns:a16="http://schemas.microsoft.com/office/drawing/2014/main" id="{E5338745-9915-40A3-9CA1-6276E0662942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62" name="Rechte verbindingslijn 61">
                    <a:extLst>
                      <a:ext uri="{FF2B5EF4-FFF2-40B4-BE49-F238E27FC236}">
                        <a16:creationId xmlns:a16="http://schemas.microsoft.com/office/drawing/2014/main" id="{7B27C056-195D-409C-959D-E6D5956C2BE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3" name="Rechte verbindingslijn 62">
                    <a:extLst>
                      <a:ext uri="{FF2B5EF4-FFF2-40B4-BE49-F238E27FC236}">
                        <a16:creationId xmlns:a16="http://schemas.microsoft.com/office/drawing/2014/main" id="{83B3772F-93D1-4AE3-935C-79DE108D95F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4" name="Rechte verbindingslijn 63">
                    <a:extLst>
                      <a:ext uri="{FF2B5EF4-FFF2-40B4-BE49-F238E27FC236}">
                        <a16:creationId xmlns:a16="http://schemas.microsoft.com/office/drawing/2014/main" id="{0FA98315-DA25-42DE-9DB3-22022812C9F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5" name="Rechte verbindingslijn 64">
                    <a:extLst>
                      <a:ext uri="{FF2B5EF4-FFF2-40B4-BE49-F238E27FC236}">
                        <a16:creationId xmlns:a16="http://schemas.microsoft.com/office/drawing/2014/main" id="{EDF149E9-87A7-46F0-8FEC-2AB0B398ECD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6" name="Rechte verbindingslijn 65">
                    <a:extLst>
                      <a:ext uri="{FF2B5EF4-FFF2-40B4-BE49-F238E27FC236}">
                        <a16:creationId xmlns:a16="http://schemas.microsoft.com/office/drawing/2014/main" id="{640C4BE0-5EDF-4938-B58D-B52B74AD432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61" name="Pijl: rechts 60">
                  <a:extLst>
                    <a:ext uri="{FF2B5EF4-FFF2-40B4-BE49-F238E27FC236}">
                      <a16:creationId xmlns:a16="http://schemas.microsoft.com/office/drawing/2014/main" id="{90663940-7A6E-427D-A31E-72A76D674E29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50" name="Groep 49">
                <a:extLst>
                  <a:ext uri="{FF2B5EF4-FFF2-40B4-BE49-F238E27FC236}">
                    <a16:creationId xmlns:a16="http://schemas.microsoft.com/office/drawing/2014/main" id="{4C4FE897-8D2E-4F99-89D7-CDBDBB41BE2E}"/>
                  </a:ext>
                </a:extLst>
              </p:cNvPr>
              <p:cNvGrpSpPr/>
              <p:nvPr userDrawn="1"/>
            </p:nvGrpSpPr>
            <p:grpSpPr>
              <a:xfrm>
                <a:off x="-2916763" y="460171"/>
                <a:ext cx="268738" cy="248381"/>
                <a:chOff x="-2916763" y="460171"/>
                <a:chExt cx="268738" cy="248381"/>
              </a:xfrm>
            </p:grpSpPr>
            <p:sp>
              <p:nvSpPr>
                <p:cNvPr id="51" name="Rechthoek 50">
                  <a:extLst>
                    <a:ext uri="{FF2B5EF4-FFF2-40B4-BE49-F238E27FC236}">
                      <a16:creationId xmlns:a16="http://schemas.microsoft.com/office/drawing/2014/main" id="{C3837366-CFDF-4FAA-A103-1EFC39FA574A}"/>
                    </a:ext>
                  </a:extLst>
                </p:cNvPr>
                <p:cNvSpPr/>
                <p:nvPr userDrawn="1"/>
              </p:nvSpPr>
              <p:spPr>
                <a:xfrm>
                  <a:off x="-2916763" y="460171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52" name="Groep 51">
                  <a:extLst>
                    <a:ext uri="{FF2B5EF4-FFF2-40B4-BE49-F238E27FC236}">
                      <a16:creationId xmlns:a16="http://schemas.microsoft.com/office/drawing/2014/main" id="{3A0B3111-9DEE-47F5-9B46-28C8CA683240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54" name="Rechte verbindingslijn 53">
                    <a:extLst>
                      <a:ext uri="{FF2B5EF4-FFF2-40B4-BE49-F238E27FC236}">
                        <a16:creationId xmlns:a16="http://schemas.microsoft.com/office/drawing/2014/main" id="{D971A880-F4B4-48A4-B1E4-7699D74341D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5" name="Rechte verbindingslijn 54">
                    <a:extLst>
                      <a:ext uri="{FF2B5EF4-FFF2-40B4-BE49-F238E27FC236}">
                        <a16:creationId xmlns:a16="http://schemas.microsoft.com/office/drawing/2014/main" id="{8CA0107F-6999-4AC1-A2DA-FC6273EA1B1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6" name="Rechte verbindingslijn 55">
                    <a:extLst>
                      <a:ext uri="{FF2B5EF4-FFF2-40B4-BE49-F238E27FC236}">
                        <a16:creationId xmlns:a16="http://schemas.microsoft.com/office/drawing/2014/main" id="{FA17708E-E05E-4726-9A5F-D0EF4C2C201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7" name="Rechte verbindingslijn 56">
                    <a:extLst>
                      <a:ext uri="{FF2B5EF4-FFF2-40B4-BE49-F238E27FC236}">
                        <a16:creationId xmlns:a16="http://schemas.microsoft.com/office/drawing/2014/main" id="{841F6E46-8F42-435D-B23E-C05A3E8CE9A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8" name="Rechte verbindingslijn 57">
                    <a:extLst>
                      <a:ext uri="{FF2B5EF4-FFF2-40B4-BE49-F238E27FC236}">
                        <a16:creationId xmlns:a16="http://schemas.microsoft.com/office/drawing/2014/main" id="{6A66BC72-68B4-4F47-AC90-9EFA73A4D2B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53" name="Pijl: rechts 52">
                  <a:extLst>
                    <a:ext uri="{FF2B5EF4-FFF2-40B4-BE49-F238E27FC236}">
                      <a16:creationId xmlns:a16="http://schemas.microsoft.com/office/drawing/2014/main" id="{16978175-7786-412F-897D-E0A0B7563A78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  <p:grpSp>
          <p:nvGrpSpPr>
            <p:cNvPr id="35" name="Groep 34">
              <a:extLst>
                <a:ext uri="{FF2B5EF4-FFF2-40B4-BE49-F238E27FC236}">
                  <a16:creationId xmlns:a16="http://schemas.microsoft.com/office/drawing/2014/main" id="{F32F05A7-9D23-4BD7-926E-AE7A7AB13774}"/>
                </a:ext>
              </a:extLst>
            </p:cNvPr>
            <p:cNvGrpSpPr/>
            <p:nvPr userDrawn="1"/>
          </p:nvGrpSpPr>
          <p:grpSpPr>
            <a:xfrm>
              <a:off x="-938434" y="5326819"/>
              <a:ext cx="627798" cy="576693"/>
              <a:chOff x="-1753862" y="6112775"/>
              <a:chExt cx="759635" cy="697798"/>
            </a:xfrm>
          </p:grpSpPr>
          <p:grpSp>
            <p:nvGrpSpPr>
              <p:cNvPr id="36" name="Inspireren">
                <a:extLst>
                  <a:ext uri="{FF2B5EF4-FFF2-40B4-BE49-F238E27FC236}">
                    <a16:creationId xmlns:a16="http://schemas.microsoft.com/office/drawing/2014/main" id="{BB09C036-56C5-4329-9A28-6EBA8EBF29BC}"/>
                  </a:ext>
                </a:extLst>
              </p:cNvPr>
              <p:cNvGrpSpPr>
                <a:grpSpLocks noChangeAspect="1"/>
              </p:cNvGrpSpPr>
              <p:nvPr userDrawn="1"/>
            </p:nvGrpSpPr>
            <p:grpSpPr bwMode="auto">
              <a:xfrm>
                <a:off x="-1484858" y="6112775"/>
                <a:ext cx="205431" cy="293286"/>
                <a:chOff x="4768" y="2783"/>
                <a:chExt cx="788" cy="1125"/>
              </a:xfrm>
              <a:gradFill>
                <a:gsLst>
                  <a:gs pos="0">
                    <a:srgbClr val="9D9FA1"/>
                  </a:gs>
                  <a:gs pos="70000">
                    <a:srgbClr val="211F26"/>
                  </a:gs>
                </a:gsLst>
                <a:lin ang="2700000" scaled="0"/>
              </a:gradFill>
            </p:grpSpPr>
            <p:sp>
              <p:nvSpPr>
                <p:cNvPr id="38" name="Freeform 12">
                  <a:extLst>
                    <a:ext uri="{FF2B5EF4-FFF2-40B4-BE49-F238E27FC236}">
                      <a16:creationId xmlns:a16="http://schemas.microsoft.com/office/drawing/2014/main" id="{0413C3E5-8D73-4FA8-8DD8-4697707FB44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01" y="3186"/>
                  <a:ext cx="319" cy="288"/>
                </a:xfrm>
                <a:custGeom>
                  <a:avLst/>
                  <a:gdLst>
                    <a:gd name="T0" fmla="*/ 220 w 319"/>
                    <a:gd name="T1" fmla="*/ 288 h 288"/>
                    <a:gd name="T2" fmla="*/ 107 w 319"/>
                    <a:gd name="T3" fmla="*/ 288 h 288"/>
                    <a:gd name="T4" fmla="*/ 0 w 319"/>
                    <a:gd name="T5" fmla="*/ 0 h 288"/>
                    <a:gd name="T6" fmla="*/ 319 w 319"/>
                    <a:gd name="T7" fmla="*/ 0 h 288"/>
                    <a:gd name="T8" fmla="*/ 220 w 319"/>
                    <a:gd name="T9" fmla="*/ 288 h 2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9" h="288">
                      <a:moveTo>
                        <a:pt x="220" y="288"/>
                      </a:moveTo>
                      <a:lnTo>
                        <a:pt x="107" y="288"/>
                      </a:lnTo>
                      <a:lnTo>
                        <a:pt x="0" y="0"/>
                      </a:lnTo>
                      <a:lnTo>
                        <a:pt x="319" y="0"/>
                      </a:lnTo>
                      <a:lnTo>
                        <a:pt x="220" y="288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39" name="Freeform 13">
                  <a:extLst>
                    <a:ext uri="{FF2B5EF4-FFF2-40B4-BE49-F238E27FC236}">
                      <a16:creationId xmlns:a16="http://schemas.microsoft.com/office/drawing/2014/main" id="{D953AE2D-CBA1-4FC1-91BE-EAD239DA8D8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22" y="3796"/>
                  <a:ext cx="282" cy="112"/>
                </a:xfrm>
                <a:custGeom>
                  <a:avLst/>
                  <a:gdLst>
                    <a:gd name="T0" fmla="*/ 229 w 251"/>
                    <a:gd name="T1" fmla="*/ 70 h 100"/>
                    <a:gd name="T2" fmla="*/ 229 w 251"/>
                    <a:gd name="T3" fmla="*/ 69 h 100"/>
                    <a:gd name="T4" fmla="*/ 251 w 251"/>
                    <a:gd name="T5" fmla="*/ 0 h 100"/>
                    <a:gd name="T6" fmla="*/ 0 w 251"/>
                    <a:gd name="T7" fmla="*/ 0 h 100"/>
                    <a:gd name="T8" fmla="*/ 22 w 251"/>
                    <a:gd name="T9" fmla="*/ 69 h 100"/>
                    <a:gd name="T10" fmla="*/ 63 w 251"/>
                    <a:gd name="T11" fmla="*/ 100 h 100"/>
                    <a:gd name="T12" fmla="*/ 188 w 251"/>
                    <a:gd name="T13" fmla="*/ 100 h 100"/>
                    <a:gd name="T14" fmla="*/ 229 w 251"/>
                    <a:gd name="T15" fmla="*/ 71 h 100"/>
                    <a:gd name="T16" fmla="*/ 229 w 251"/>
                    <a:gd name="T17" fmla="*/ 71 h 100"/>
                    <a:gd name="T18" fmla="*/ 229 w 251"/>
                    <a:gd name="T19" fmla="*/ 7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51" h="100">
                      <a:moveTo>
                        <a:pt x="229" y="70"/>
                      </a:moveTo>
                      <a:cubicBezTo>
                        <a:pt x="229" y="70"/>
                        <a:pt x="229" y="69"/>
                        <a:pt x="229" y="69"/>
                      </a:cubicBezTo>
                      <a:cubicBezTo>
                        <a:pt x="251" y="0"/>
                        <a:pt x="251" y="0"/>
                        <a:pt x="25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2" y="69"/>
                        <a:pt x="22" y="69"/>
                        <a:pt x="22" y="69"/>
                      </a:cubicBezTo>
                      <a:cubicBezTo>
                        <a:pt x="27" y="87"/>
                        <a:pt x="44" y="100"/>
                        <a:pt x="63" y="100"/>
                      </a:cubicBezTo>
                      <a:cubicBezTo>
                        <a:pt x="188" y="100"/>
                        <a:pt x="188" y="100"/>
                        <a:pt x="188" y="100"/>
                      </a:cubicBezTo>
                      <a:cubicBezTo>
                        <a:pt x="207" y="100"/>
                        <a:pt x="223" y="88"/>
                        <a:pt x="229" y="71"/>
                      </a:cubicBezTo>
                      <a:cubicBezTo>
                        <a:pt x="229" y="71"/>
                        <a:pt x="229" y="71"/>
                        <a:pt x="229" y="71"/>
                      </a:cubicBezTo>
                      <a:lnTo>
                        <a:pt x="229" y="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40" name="Freeform 14">
                  <a:extLst>
                    <a:ext uri="{FF2B5EF4-FFF2-40B4-BE49-F238E27FC236}">
                      <a16:creationId xmlns:a16="http://schemas.microsoft.com/office/drawing/2014/main" id="{9CACD7C1-E6E9-44EA-B577-E4AFABCFB09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768" y="2783"/>
                  <a:ext cx="788" cy="966"/>
                </a:xfrm>
                <a:custGeom>
                  <a:avLst/>
                  <a:gdLst>
                    <a:gd name="T0" fmla="*/ 351 w 702"/>
                    <a:gd name="T1" fmla="*/ 0 h 860"/>
                    <a:gd name="T2" fmla="*/ 0 w 702"/>
                    <a:gd name="T3" fmla="*/ 351 h 860"/>
                    <a:gd name="T4" fmla="*/ 134 w 702"/>
                    <a:gd name="T5" fmla="*/ 627 h 860"/>
                    <a:gd name="T6" fmla="*/ 165 w 702"/>
                    <a:gd name="T7" fmla="*/ 718 h 860"/>
                    <a:gd name="T8" fmla="*/ 266 w 702"/>
                    <a:gd name="T9" fmla="*/ 718 h 860"/>
                    <a:gd name="T10" fmla="*/ 266 w 702"/>
                    <a:gd name="T11" fmla="*/ 718 h 860"/>
                    <a:gd name="T12" fmla="*/ 434 w 702"/>
                    <a:gd name="T13" fmla="*/ 718 h 860"/>
                    <a:gd name="T14" fmla="*/ 419 w 702"/>
                    <a:gd name="T15" fmla="*/ 760 h 860"/>
                    <a:gd name="T16" fmla="*/ 284 w 702"/>
                    <a:gd name="T17" fmla="*/ 760 h 860"/>
                    <a:gd name="T18" fmla="*/ 284 w 702"/>
                    <a:gd name="T19" fmla="*/ 760 h 860"/>
                    <a:gd name="T20" fmla="*/ 179 w 702"/>
                    <a:gd name="T21" fmla="*/ 760 h 860"/>
                    <a:gd name="T22" fmla="*/ 212 w 702"/>
                    <a:gd name="T23" fmla="*/ 860 h 860"/>
                    <a:gd name="T24" fmla="*/ 212 w 702"/>
                    <a:gd name="T25" fmla="*/ 860 h 860"/>
                    <a:gd name="T26" fmla="*/ 216 w 702"/>
                    <a:gd name="T27" fmla="*/ 860 h 860"/>
                    <a:gd name="T28" fmla="*/ 488 w 702"/>
                    <a:gd name="T29" fmla="*/ 860 h 860"/>
                    <a:gd name="T30" fmla="*/ 491 w 702"/>
                    <a:gd name="T31" fmla="*/ 860 h 860"/>
                    <a:gd name="T32" fmla="*/ 570 w 702"/>
                    <a:gd name="T33" fmla="*/ 625 h 860"/>
                    <a:gd name="T34" fmla="*/ 702 w 702"/>
                    <a:gd name="T35" fmla="*/ 351 h 860"/>
                    <a:gd name="T36" fmla="*/ 351 w 702"/>
                    <a:gd name="T37" fmla="*/ 0 h 860"/>
                    <a:gd name="T38" fmla="*/ 587 w 702"/>
                    <a:gd name="T39" fmla="*/ 438 h 860"/>
                    <a:gd name="T40" fmla="*/ 485 w 702"/>
                    <a:gd name="T41" fmla="*/ 563 h 860"/>
                    <a:gd name="T42" fmla="*/ 454 w 702"/>
                    <a:gd name="T43" fmla="*/ 658 h 860"/>
                    <a:gd name="T44" fmla="*/ 250 w 702"/>
                    <a:gd name="T45" fmla="*/ 658 h 860"/>
                    <a:gd name="T46" fmla="*/ 219 w 702"/>
                    <a:gd name="T47" fmla="*/ 565 h 860"/>
                    <a:gd name="T48" fmla="*/ 115 w 702"/>
                    <a:gd name="T49" fmla="*/ 439 h 860"/>
                    <a:gd name="T50" fmla="*/ 99 w 702"/>
                    <a:gd name="T51" fmla="*/ 351 h 860"/>
                    <a:gd name="T52" fmla="*/ 351 w 702"/>
                    <a:gd name="T53" fmla="*/ 99 h 860"/>
                    <a:gd name="T54" fmla="*/ 603 w 702"/>
                    <a:gd name="T55" fmla="*/ 351 h 860"/>
                    <a:gd name="T56" fmla="*/ 587 w 702"/>
                    <a:gd name="T57" fmla="*/ 438 h 8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702" h="860">
                      <a:moveTo>
                        <a:pt x="351" y="0"/>
                      </a:moveTo>
                      <a:cubicBezTo>
                        <a:pt x="157" y="0"/>
                        <a:pt x="0" y="157"/>
                        <a:pt x="0" y="351"/>
                      </a:cubicBezTo>
                      <a:cubicBezTo>
                        <a:pt x="0" y="463"/>
                        <a:pt x="52" y="562"/>
                        <a:pt x="134" y="627"/>
                      </a:cubicBezTo>
                      <a:cubicBezTo>
                        <a:pt x="165" y="718"/>
                        <a:pt x="165" y="718"/>
                        <a:pt x="165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434" y="718"/>
                        <a:pt x="434" y="718"/>
                        <a:pt x="434" y="718"/>
                      </a:cubicBezTo>
                      <a:cubicBezTo>
                        <a:pt x="419" y="760"/>
                        <a:pt x="419" y="760"/>
                        <a:pt x="419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179" y="760"/>
                        <a:pt x="179" y="760"/>
                        <a:pt x="179" y="7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6" y="860"/>
                        <a:pt x="216" y="860"/>
                        <a:pt x="216" y="860"/>
                      </a:cubicBezTo>
                      <a:cubicBezTo>
                        <a:pt x="488" y="860"/>
                        <a:pt x="488" y="860"/>
                        <a:pt x="488" y="860"/>
                      </a:cubicBezTo>
                      <a:cubicBezTo>
                        <a:pt x="491" y="860"/>
                        <a:pt x="491" y="860"/>
                        <a:pt x="491" y="860"/>
                      </a:cubicBezTo>
                      <a:cubicBezTo>
                        <a:pt x="570" y="625"/>
                        <a:pt x="570" y="625"/>
                        <a:pt x="570" y="625"/>
                      </a:cubicBezTo>
                      <a:cubicBezTo>
                        <a:pt x="651" y="560"/>
                        <a:pt x="702" y="461"/>
                        <a:pt x="702" y="351"/>
                      </a:cubicBezTo>
                      <a:cubicBezTo>
                        <a:pt x="702" y="157"/>
                        <a:pt x="545" y="0"/>
                        <a:pt x="351" y="0"/>
                      </a:cubicBezTo>
                      <a:close/>
                      <a:moveTo>
                        <a:pt x="587" y="438"/>
                      </a:moveTo>
                      <a:cubicBezTo>
                        <a:pt x="568" y="490"/>
                        <a:pt x="531" y="534"/>
                        <a:pt x="485" y="563"/>
                      </a:cubicBezTo>
                      <a:cubicBezTo>
                        <a:pt x="454" y="658"/>
                        <a:pt x="454" y="658"/>
                        <a:pt x="454" y="658"/>
                      </a:cubicBezTo>
                      <a:cubicBezTo>
                        <a:pt x="250" y="658"/>
                        <a:pt x="250" y="658"/>
                        <a:pt x="250" y="658"/>
                      </a:cubicBezTo>
                      <a:cubicBezTo>
                        <a:pt x="219" y="565"/>
                        <a:pt x="219" y="565"/>
                        <a:pt x="219" y="565"/>
                      </a:cubicBezTo>
                      <a:cubicBezTo>
                        <a:pt x="172" y="536"/>
                        <a:pt x="135" y="491"/>
                        <a:pt x="115" y="439"/>
                      </a:cubicBezTo>
                      <a:cubicBezTo>
                        <a:pt x="105" y="411"/>
                        <a:pt x="99" y="382"/>
                        <a:pt x="99" y="351"/>
                      </a:cubicBezTo>
                      <a:cubicBezTo>
                        <a:pt x="99" y="212"/>
                        <a:pt x="212" y="99"/>
                        <a:pt x="351" y="99"/>
                      </a:cubicBezTo>
                      <a:cubicBezTo>
                        <a:pt x="490" y="99"/>
                        <a:pt x="603" y="212"/>
                        <a:pt x="603" y="351"/>
                      </a:cubicBezTo>
                      <a:cubicBezTo>
                        <a:pt x="603" y="381"/>
                        <a:pt x="597" y="411"/>
                        <a:pt x="587" y="43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</p:grpSp>
          <p:sp>
            <p:nvSpPr>
              <p:cNvPr id="37" name="Tekstvak 36">
                <a:extLst>
                  <a:ext uri="{FF2B5EF4-FFF2-40B4-BE49-F238E27FC236}">
                    <a16:creationId xmlns:a16="http://schemas.microsoft.com/office/drawing/2014/main" id="{31C0EAB3-F2A1-46D0-89F9-418F0D74A2FB}"/>
                  </a:ext>
                </a:extLst>
              </p:cNvPr>
              <p:cNvSpPr txBox="1"/>
              <p:nvPr userDrawn="1"/>
            </p:nvSpPr>
            <p:spPr>
              <a:xfrm>
                <a:off x="-1753862" y="6420664"/>
                <a:ext cx="759635" cy="389909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Support &amp;</a:t>
                </a:r>
                <a:b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</a:b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Inspiratie</a:t>
                </a:r>
              </a:p>
            </p:txBody>
          </p:sp>
        </p:grpSp>
      </p:grpSp>
      <p:sp>
        <p:nvSpPr>
          <p:cNvPr id="8" name="- INFO">
            <a:extLst>
              <a:ext uri="{FF2B5EF4-FFF2-40B4-BE49-F238E27FC236}">
                <a16:creationId xmlns:a16="http://schemas.microsoft.com/office/drawing/2014/main" id="{32F620CA-8583-4139-8379-8671C99AE382}"/>
              </a:ext>
            </a:extLst>
          </p:cNvPr>
          <p:cNvSpPr txBox="1"/>
          <p:nvPr userDrawn="1"/>
        </p:nvSpPr>
        <p:spPr>
          <a:xfrm>
            <a:off x="0" y="-363556"/>
            <a:ext cx="12179300" cy="19845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l"/>
            <a:r>
              <a:rPr lang="nl-NL" sz="1400" b="1" cap="all" spc="0" baseline="0">
                <a:solidFill>
                  <a:sysClr val="windowText" lastClr="000000"/>
                </a:solidFill>
                <a:latin typeface="+mn-lt"/>
                <a:cs typeface="Calibri" panose="020F0502020204030204" pitchFamily="34" charset="0"/>
              </a:rPr>
              <a:t>Tekst + Video</a:t>
            </a:r>
            <a:endParaRPr lang="nl-NL" sz="1400" b="1" cap="all" spc="0" baseline="0" dirty="0">
              <a:solidFill>
                <a:sysClr val="windowText" lastClr="000000"/>
              </a:solidFill>
              <a:latin typeface="+mn-lt"/>
              <a:cs typeface="Calibri" panose="020F0502020204030204" pitchFamily="34" charset="0"/>
            </a:endParaRPr>
          </a:p>
        </p:txBody>
      </p:sp>
      <p:sp>
        <p:nvSpPr>
          <p:cNvPr id="6" name="Tijdelijke aanduiding voor media 12">
            <a:extLst>
              <a:ext uri="{FF2B5EF4-FFF2-40B4-BE49-F238E27FC236}">
                <a16:creationId xmlns:a16="http://schemas.microsoft.com/office/drawing/2014/main" id="{E2DCB9C2-916D-4C5E-9B81-41B77A69231B}"/>
              </a:ext>
            </a:extLst>
          </p:cNvPr>
          <p:cNvSpPr>
            <a:spLocks noGrp="1"/>
          </p:cNvSpPr>
          <p:nvPr>
            <p:ph type="media" sz="quarter" idx="14" hasCustomPrompt="1"/>
          </p:nvPr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bIns="108000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nl-NL"/>
              <a:t>Klik op onderstaand icon</a:t>
            </a:r>
            <a:br>
              <a:rPr lang="nl-NL"/>
            </a:br>
            <a:r>
              <a:rPr lang="nl-NL"/>
              <a:t>om een video in te voegen            </a:t>
            </a:r>
            <a:endParaRPr lang="nl-NL" dirty="0"/>
          </a:p>
        </p:txBody>
      </p:sp>
      <p:sp>
        <p:nvSpPr>
          <p:cNvPr id="17" name="Tijdelijke aanduiding voor tekst 16">
            <a:extLst>
              <a:ext uri="{FF2B5EF4-FFF2-40B4-BE49-F238E27FC236}">
                <a16:creationId xmlns:a16="http://schemas.microsoft.com/office/drawing/2014/main" id="{F793F3E3-1A53-4744-A010-2053E913588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 flipH="1">
            <a:off x="1" y="0"/>
            <a:ext cx="6226969" cy="6858000"/>
          </a:xfrm>
          <a:custGeom>
            <a:avLst/>
            <a:gdLst>
              <a:gd name="connsiteX0" fmla="*/ 6226969 w 6226969"/>
              <a:gd name="connsiteY0" fmla="*/ 0 h 6858000"/>
              <a:gd name="connsiteX1" fmla="*/ 5927890 w 6226969"/>
              <a:gd name="connsiteY1" fmla="*/ 0 h 6858000"/>
              <a:gd name="connsiteX2" fmla="*/ 5909733 w 6226969"/>
              <a:gd name="connsiteY2" fmla="*/ 0 h 6858000"/>
              <a:gd name="connsiteX3" fmla="*/ 5708624 w 6226969"/>
              <a:gd name="connsiteY3" fmla="*/ 0 h 6858000"/>
              <a:gd name="connsiteX4" fmla="*/ 0 w 6226969"/>
              <a:gd name="connsiteY4" fmla="*/ 0 h 6858000"/>
              <a:gd name="connsiteX5" fmla="*/ 2812148 w 6226969"/>
              <a:gd name="connsiteY5" fmla="*/ 6857052 h 6858000"/>
              <a:gd name="connsiteX6" fmla="*/ 5708624 w 6226969"/>
              <a:gd name="connsiteY6" fmla="*/ 6855212 h 6858000"/>
              <a:gd name="connsiteX7" fmla="*/ 5708624 w 6226969"/>
              <a:gd name="connsiteY7" fmla="*/ 6858000 h 6858000"/>
              <a:gd name="connsiteX8" fmla="*/ 5909733 w 6226969"/>
              <a:gd name="connsiteY8" fmla="*/ 6858000 h 6858000"/>
              <a:gd name="connsiteX9" fmla="*/ 6226969 w 6226969"/>
              <a:gd name="connsiteY9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226969" h="6858000">
                <a:moveTo>
                  <a:pt x="6226969" y="0"/>
                </a:moveTo>
                <a:lnTo>
                  <a:pt x="5927890" y="0"/>
                </a:lnTo>
                <a:lnTo>
                  <a:pt x="5909733" y="0"/>
                </a:lnTo>
                <a:lnTo>
                  <a:pt x="5708624" y="0"/>
                </a:lnTo>
                <a:lnTo>
                  <a:pt x="0" y="0"/>
                </a:lnTo>
                <a:cubicBezTo>
                  <a:pt x="5319953" y="2715557"/>
                  <a:pt x="923836" y="4853449"/>
                  <a:pt x="2812148" y="6857052"/>
                </a:cubicBezTo>
                <a:lnTo>
                  <a:pt x="5708624" y="6855212"/>
                </a:lnTo>
                <a:lnTo>
                  <a:pt x="5708624" y="6858000"/>
                </a:lnTo>
                <a:lnTo>
                  <a:pt x="5909733" y="6858000"/>
                </a:lnTo>
                <a:lnTo>
                  <a:pt x="6226969" y="685800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nl-NL"/>
              <a:t> </a:t>
            </a:r>
            <a:endParaRPr lang="nl-NL" dirty="0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3A5F0EA5-C728-43C3-9961-76816C74F0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CD4E3B4-D3C5-4AC2-80C6-884C12DC4040}" type="datetime1">
              <a:rPr lang="nl-NL" smtClean="0"/>
              <a:t>28-1-2021</a:t>
            </a:fld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694C8395-E270-46ED-8451-E12DA6B75A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Erasmus University Rotterdam </a:t>
            </a:r>
            <a:endParaRPr lang="nl-NL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B9D4F1F4-CAC9-4D63-8BA4-25867D80B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61A1203-CA3D-4D48-AFA0-9D668419C1D5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9" name="tekst">
            <a:extLst>
              <a:ext uri="{FF2B5EF4-FFF2-40B4-BE49-F238E27FC236}">
                <a16:creationId xmlns:a16="http://schemas.microsoft.com/office/drawing/2014/main" id="{C6037BA4-4233-4C01-BF0C-DDFD5138FB3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7688" y="722568"/>
            <a:ext cx="3636385" cy="5586157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nl-NL"/>
              <a:t>Bullet</a:t>
            </a:r>
          </a:p>
          <a:p>
            <a:pPr lvl="1"/>
            <a:r>
              <a:rPr lang="nl-NL"/>
              <a:t>Sub-bullet</a:t>
            </a:r>
          </a:p>
          <a:p>
            <a:pPr lvl="2"/>
            <a:r>
              <a:rPr lang="nl-NL"/>
              <a:t>Platte tekst</a:t>
            </a:r>
          </a:p>
          <a:p>
            <a:pPr lvl="2"/>
            <a:endParaRPr lang="nl-NL"/>
          </a:p>
          <a:p>
            <a:pPr lvl="3"/>
            <a:r>
              <a:rPr lang="nl-NL"/>
              <a:t>Titel / quote</a:t>
            </a:r>
          </a:p>
          <a:p>
            <a:pPr lvl="4"/>
            <a:r>
              <a:rPr lang="nl-NL"/>
              <a:t>Subtitel</a:t>
            </a:r>
          </a:p>
          <a:p>
            <a:pPr lvl="4"/>
            <a:endParaRPr lang="nl-NL"/>
          </a:p>
          <a:p>
            <a:pPr lvl="5"/>
            <a:r>
              <a:rPr lang="nl-NL"/>
              <a:t>Kop</a:t>
            </a:r>
          </a:p>
          <a:p>
            <a:pPr lvl="6"/>
            <a:r>
              <a:rPr lang="nl-NL"/>
              <a:t>Numerieke bullet</a:t>
            </a:r>
          </a:p>
          <a:p>
            <a:pPr lvl="7"/>
            <a:r>
              <a:rPr lang="nl-NL"/>
              <a:t>Alfabetische bullet</a:t>
            </a:r>
          </a:p>
          <a:p>
            <a:pPr lvl="7"/>
            <a:endParaRPr lang="nl-NL"/>
          </a:p>
          <a:p>
            <a:pPr lvl="8"/>
            <a:r>
              <a:rPr lang="nl-NL"/>
              <a:t>*Bronvermelding</a:t>
            </a:r>
          </a:p>
          <a:p>
            <a:pPr lvl="4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65130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- INSTRUCTIES">
            <a:extLst>
              <a:ext uri="{FF2B5EF4-FFF2-40B4-BE49-F238E27FC236}">
                <a16:creationId xmlns:a16="http://schemas.microsoft.com/office/drawing/2014/main" id="{B794F72D-387E-4E6B-81B2-DDC2BBB35FA4}"/>
              </a:ext>
            </a:extLst>
          </p:cNvPr>
          <p:cNvGrpSpPr/>
          <p:nvPr userDrawn="1"/>
        </p:nvGrpSpPr>
        <p:grpSpPr>
          <a:xfrm>
            <a:off x="12377595" y="1"/>
            <a:ext cx="3693386" cy="5080671"/>
            <a:chOff x="-3786437" y="1"/>
            <a:chExt cx="3693386" cy="5080671"/>
          </a:xfrm>
        </p:grpSpPr>
        <p:sp>
          <p:nvSpPr>
            <p:cNvPr id="9" name="Rechthoek 8">
              <a:extLst>
                <a:ext uri="{FF2B5EF4-FFF2-40B4-BE49-F238E27FC236}">
                  <a16:creationId xmlns:a16="http://schemas.microsoft.com/office/drawing/2014/main" id="{4FB54B1F-B34F-45BC-B55E-5FB1F5E77706}"/>
                </a:ext>
              </a:extLst>
            </p:cNvPr>
            <p:cNvSpPr/>
            <p:nvPr userDrawn="1"/>
          </p:nvSpPr>
          <p:spPr>
            <a:xfrm>
              <a:off x="-3786437" y="4252672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MEER WETEN?</a:t>
              </a:r>
              <a:b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Ga naar de tab</a:t>
              </a: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'SLIDEBUILDER’ </a:t>
              </a: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en klik</a:t>
              </a:r>
              <a:b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op de knop </a:t>
              </a: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'Support &amp; Inspiratie'</a:t>
              </a:r>
            </a:p>
          </p:txBody>
        </p:sp>
        <p:sp>
          <p:nvSpPr>
            <p:cNvPr id="10" name="Rechthoek 9">
              <a:extLst>
                <a:ext uri="{FF2B5EF4-FFF2-40B4-BE49-F238E27FC236}">
                  <a16:creationId xmlns:a16="http://schemas.microsoft.com/office/drawing/2014/main" id="{735C9CFF-8D54-45D8-AC52-F88BD9855968}"/>
                </a:ext>
              </a:extLst>
            </p:cNvPr>
            <p:cNvSpPr/>
            <p:nvPr userDrawn="1"/>
          </p:nvSpPr>
          <p:spPr>
            <a:xfrm>
              <a:off x="-3786165" y="1"/>
              <a:ext cx="3593091" cy="4252672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Video invoegen/opmaken</a:t>
              </a:r>
            </a:p>
          </p:txBody>
        </p:sp>
        <p:sp>
          <p:nvSpPr>
            <p:cNvPr id="11" name="Ovaal 10">
              <a:extLst>
                <a:ext uri="{FF2B5EF4-FFF2-40B4-BE49-F238E27FC236}">
                  <a16:creationId xmlns:a16="http://schemas.microsoft.com/office/drawing/2014/main" id="{E81EF8F2-5203-4E31-B124-30FCA5F4B3EA}"/>
                </a:ext>
              </a:extLst>
            </p:cNvPr>
            <p:cNvSpPr/>
            <p:nvPr userDrawn="1"/>
          </p:nvSpPr>
          <p:spPr>
            <a:xfrm>
              <a:off x="-3603587" y="46532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A84939B6-AD37-4D66-B31B-3D57611CF276}"/>
                </a:ext>
              </a:extLst>
            </p:cNvPr>
            <p:cNvSpPr/>
            <p:nvPr userDrawn="1"/>
          </p:nvSpPr>
          <p:spPr>
            <a:xfrm>
              <a:off x="-3319415" y="465324"/>
              <a:ext cx="2944682" cy="65802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Wanneer nodig, verwijder de bestaande video d.m.v. de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‘Backspace toets’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Klik op het pictogram om een nieuwe video in te voegen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(zie onderstaand voorbeeld)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13" name="Ovaal 12">
              <a:extLst>
                <a:ext uri="{FF2B5EF4-FFF2-40B4-BE49-F238E27FC236}">
                  <a16:creationId xmlns:a16="http://schemas.microsoft.com/office/drawing/2014/main" id="{782EC43C-7275-4D4F-962C-DF43591C1D1B}"/>
                </a:ext>
              </a:extLst>
            </p:cNvPr>
            <p:cNvSpPr/>
            <p:nvPr userDrawn="1"/>
          </p:nvSpPr>
          <p:spPr>
            <a:xfrm>
              <a:off x="-3603587" y="172970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4CAAE22E-17C0-4914-BE22-B5717F819CBF}"/>
                </a:ext>
              </a:extLst>
            </p:cNvPr>
            <p:cNvSpPr/>
            <p:nvPr userDrawn="1"/>
          </p:nvSpPr>
          <p:spPr>
            <a:xfrm>
              <a:off x="-3319415" y="1729710"/>
              <a:ext cx="2944682" cy="32633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Selecteer de gewenste video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en klik 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‘Invoegen’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grpSp>
          <p:nvGrpSpPr>
            <p:cNvPr id="15" name="Groep 14">
              <a:extLst>
                <a:ext uri="{FF2B5EF4-FFF2-40B4-BE49-F238E27FC236}">
                  <a16:creationId xmlns:a16="http://schemas.microsoft.com/office/drawing/2014/main" id="{CFC10BF3-6446-4EC0-84D8-0CAE9FB88494}"/>
                </a:ext>
              </a:extLst>
            </p:cNvPr>
            <p:cNvGrpSpPr/>
            <p:nvPr userDrawn="1"/>
          </p:nvGrpSpPr>
          <p:grpSpPr>
            <a:xfrm>
              <a:off x="-3311319" y="2164285"/>
              <a:ext cx="825500" cy="209550"/>
              <a:chOff x="13504624" y="2482850"/>
              <a:chExt cx="825500" cy="209550"/>
            </a:xfrm>
          </p:grpSpPr>
          <p:sp>
            <p:nvSpPr>
              <p:cNvPr id="48" name="Rechthoek 47">
                <a:extLst>
                  <a:ext uri="{FF2B5EF4-FFF2-40B4-BE49-F238E27FC236}">
                    <a16:creationId xmlns:a16="http://schemas.microsoft.com/office/drawing/2014/main" id="{3F6DDA9B-005D-49F6-8127-47953E6A6E23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Invoegen</a:t>
                </a:r>
              </a:p>
            </p:txBody>
          </p:sp>
          <p:cxnSp>
            <p:nvCxnSpPr>
              <p:cNvPr id="49" name="Rechte verbindingslijn 48">
                <a:extLst>
                  <a:ext uri="{FF2B5EF4-FFF2-40B4-BE49-F238E27FC236}">
                    <a16:creationId xmlns:a16="http://schemas.microsoft.com/office/drawing/2014/main" id="{076B3675-9609-44A6-BA89-6F8BF5C9C198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50" name="Gelijkbenige driehoek 49">
                <a:extLst>
                  <a:ext uri="{FF2B5EF4-FFF2-40B4-BE49-F238E27FC236}">
                    <a16:creationId xmlns:a16="http://schemas.microsoft.com/office/drawing/2014/main" id="{68F96BCA-3046-413D-BE51-7C4B2CC2E0CF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9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16" name="Ovaal 15">
              <a:extLst>
                <a:ext uri="{FF2B5EF4-FFF2-40B4-BE49-F238E27FC236}">
                  <a16:creationId xmlns:a16="http://schemas.microsoft.com/office/drawing/2014/main" id="{4D93B628-F400-42A8-B1B2-27D59220F5CB}"/>
                </a:ext>
              </a:extLst>
            </p:cNvPr>
            <p:cNvSpPr/>
            <p:nvPr userDrawn="1"/>
          </p:nvSpPr>
          <p:spPr>
            <a:xfrm>
              <a:off x="-3603587" y="255335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17" name="Rechthoek 16">
              <a:extLst>
                <a:ext uri="{FF2B5EF4-FFF2-40B4-BE49-F238E27FC236}">
                  <a16:creationId xmlns:a16="http://schemas.microsoft.com/office/drawing/2014/main" id="{DEDA58D1-E4F7-44D4-A32B-813D06C70456}"/>
                </a:ext>
              </a:extLst>
            </p:cNvPr>
            <p:cNvSpPr/>
            <p:nvPr userDrawn="1"/>
          </p:nvSpPr>
          <p:spPr>
            <a:xfrm>
              <a:off x="-3319415" y="2553360"/>
              <a:ext cx="2944682" cy="81374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Om de video te schalen of bij te snijden, ga naar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‘Hulpmiddelen voor video’s - Opmaak’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en klik op de knop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‘Bijsnijden’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Schaal met de bolletjes de video en met de hoekjes het videokader.</a:t>
              </a:r>
            </a:p>
          </p:txBody>
        </p:sp>
        <p:grpSp>
          <p:nvGrpSpPr>
            <p:cNvPr id="18" name="Groep 17">
              <a:extLst>
                <a:ext uri="{FF2B5EF4-FFF2-40B4-BE49-F238E27FC236}">
                  <a16:creationId xmlns:a16="http://schemas.microsoft.com/office/drawing/2014/main" id="{C9ABA3E0-D709-42DA-8D4A-F2643079485D}"/>
                </a:ext>
              </a:extLst>
            </p:cNvPr>
            <p:cNvGrpSpPr/>
            <p:nvPr userDrawn="1"/>
          </p:nvGrpSpPr>
          <p:grpSpPr>
            <a:xfrm>
              <a:off x="-3408294" y="3489160"/>
              <a:ext cx="622283" cy="612920"/>
              <a:chOff x="12617641" y="3403239"/>
              <a:chExt cx="752963" cy="741634"/>
            </a:xfrm>
          </p:grpSpPr>
          <p:grpSp>
            <p:nvGrpSpPr>
              <p:cNvPr id="32" name="Groep 31">
                <a:extLst>
                  <a:ext uri="{FF2B5EF4-FFF2-40B4-BE49-F238E27FC236}">
                    <a16:creationId xmlns:a16="http://schemas.microsoft.com/office/drawing/2014/main" id="{25DEECF2-ABEB-4D86-9864-FA8184177EB5}"/>
                  </a:ext>
                </a:extLst>
              </p:cNvPr>
              <p:cNvGrpSpPr/>
              <p:nvPr userDrawn="1"/>
            </p:nvGrpSpPr>
            <p:grpSpPr>
              <a:xfrm>
                <a:off x="12771530" y="3403239"/>
                <a:ext cx="467176" cy="448491"/>
                <a:chOff x="12782157" y="3403239"/>
                <a:chExt cx="467176" cy="448491"/>
              </a:xfrm>
            </p:grpSpPr>
            <p:grpSp>
              <p:nvGrpSpPr>
                <p:cNvPr id="35" name="Groep 34">
                  <a:extLst>
                    <a:ext uri="{FF2B5EF4-FFF2-40B4-BE49-F238E27FC236}">
                      <a16:creationId xmlns:a16="http://schemas.microsoft.com/office/drawing/2014/main" id="{AE353C19-73A1-484A-B90E-85E4B5E7A79B}"/>
                    </a:ext>
                  </a:extLst>
                </p:cNvPr>
                <p:cNvGrpSpPr/>
                <p:nvPr userDrawn="1"/>
              </p:nvGrpSpPr>
              <p:grpSpPr>
                <a:xfrm>
                  <a:off x="12782157" y="3403239"/>
                  <a:ext cx="412976" cy="396132"/>
                  <a:chOff x="13554906" y="3320109"/>
                  <a:chExt cx="443917" cy="425811"/>
                </a:xfrm>
              </p:grpSpPr>
              <p:grpSp>
                <p:nvGrpSpPr>
                  <p:cNvPr id="42" name="Groep 41">
                    <a:extLst>
                      <a:ext uri="{FF2B5EF4-FFF2-40B4-BE49-F238E27FC236}">
                        <a16:creationId xmlns:a16="http://schemas.microsoft.com/office/drawing/2014/main" id="{4087B328-E12C-4B5C-BFB5-AF44AE7FB811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17" cy="425811"/>
                    <a:chOff x="12909684" y="1276143"/>
                    <a:chExt cx="443917" cy="425811"/>
                  </a:xfrm>
                </p:grpSpPr>
                <p:sp>
                  <p:nvSpPr>
                    <p:cNvPr id="45" name="Rechthoek 44">
                      <a:extLst>
                        <a:ext uri="{FF2B5EF4-FFF2-40B4-BE49-F238E27FC236}">
                          <a16:creationId xmlns:a16="http://schemas.microsoft.com/office/drawing/2014/main" id="{3AC426FC-824E-4A36-BA66-8F70D8821880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9" y="1276143"/>
                      <a:ext cx="443912" cy="425811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818181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46" name="Rechthoek 45">
                      <a:extLst>
                        <a:ext uri="{FF2B5EF4-FFF2-40B4-BE49-F238E27FC236}">
                          <a16:creationId xmlns:a16="http://schemas.microsoft.com/office/drawing/2014/main" id="{DE63C809-18D8-48FC-BB1F-18E87500E481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47" name="Ovaal 46">
                      <a:extLst>
                        <a:ext uri="{FF2B5EF4-FFF2-40B4-BE49-F238E27FC236}">
                          <a16:creationId xmlns:a16="http://schemas.microsoft.com/office/drawing/2014/main" id="{071FB5CF-C272-4338-99EA-4F5E88A09648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pic>
                <p:nvPicPr>
                  <p:cNvPr id="43" name="Afbeelding 42">
                    <a:extLst>
                      <a:ext uri="{FF2B5EF4-FFF2-40B4-BE49-F238E27FC236}">
                        <a16:creationId xmlns:a16="http://schemas.microsoft.com/office/drawing/2014/main" id="{356D7BF8-31A4-4905-B981-972991C29088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1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44" name="Afbeelding 43">
                    <a:extLst>
                      <a:ext uri="{FF2B5EF4-FFF2-40B4-BE49-F238E27FC236}">
                        <a16:creationId xmlns:a16="http://schemas.microsoft.com/office/drawing/2014/main" id="{D959F068-D525-4FFA-9481-870F8FEA2073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9" y="3449265"/>
                    <a:ext cx="173367" cy="111424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36" name="Groep 35">
                  <a:extLst>
                    <a:ext uri="{FF2B5EF4-FFF2-40B4-BE49-F238E27FC236}">
                      <a16:creationId xmlns:a16="http://schemas.microsoft.com/office/drawing/2014/main" id="{6DC0D616-37C6-4A0D-B4C7-CCBCDCD1898B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40" name="Rechthoek 39">
                    <a:extLst>
                      <a:ext uri="{FF2B5EF4-FFF2-40B4-BE49-F238E27FC236}">
                        <a16:creationId xmlns:a16="http://schemas.microsoft.com/office/drawing/2014/main" id="{24B94BD6-6A2C-4A46-84F6-0F9DE232D30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41" name="Rechthoek 40">
                    <a:extLst>
                      <a:ext uri="{FF2B5EF4-FFF2-40B4-BE49-F238E27FC236}">
                        <a16:creationId xmlns:a16="http://schemas.microsoft.com/office/drawing/2014/main" id="{514D6859-BD3C-4F67-8B48-266D2B9054C3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37" name="Groep 36">
                  <a:extLst>
                    <a:ext uri="{FF2B5EF4-FFF2-40B4-BE49-F238E27FC236}">
                      <a16:creationId xmlns:a16="http://schemas.microsoft.com/office/drawing/2014/main" id="{C16DD553-900B-4F72-9565-9B65F6AC22E3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38" name="Rechthoek 37">
                    <a:extLst>
                      <a:ext uri="{FF2B5EF4-FFF2-40B4-BE49-F238E27FC236}">
                        <a16:creationId xmlns:a16="http://schemas.microsoft.com/office/drawing/2014/main" id="{27E86EA3-6B04-45B7-8A35-BDF167EA0E5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39" name="Rechthoek 38">
                    <a:extLst>
                      <a:ext uri="{FF2B5EF4-FFF2-40B4-BE49-F238E27FC236}">
                        <a16:creationId xmlns:a16="http://schemas.microsoft.com/office/drawing/2014/main" id="{3AEAF63E-3B77-4729-ACDC-E8CE7BE61776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</p:grpSp>
          <p:sp>
            <p:nvSpPr>
              <p:cNvPr id="33" name="Rechthoek 32">
                <a:extLst>
                  <a:ext uri="{FF2B5EF4-FFF2-40B4-BE49-F238E27FC236}">
                    <a16:creationId xmlns:a16="http://schemas.microsoft.com/office/drawing/2014/main" id="{8160E21C-E41D-409F-BF06-92DF9CD9FB43}"/>
                  </a:ext>
                </a:extLst>
              </p:cNvPr>
              <p:cNvSpPr/>
              <p:nvPr userDrawn="1"/>
            </p:nvSpPr>
            <p:spPr>
              <a:xfrm>
                <a:off x="12617641" y="3889890"/>
                <a:ext cx="752963" cy="16117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Bijsnijden</a:t>
                </a:r>
              </a:p>
            </p:txBody>
          </p:sp>
          <p:sp>
            <p:nvSpPr>
              <p:cNvPr id="34" name="Gelijkbenige driehoek 33">
                <a:extLst>
                  <a:ext uri="{FF2B5EF4-FFF2-40B4-BE49-F238E27FC236}">
                    <a16:creationId xmlns:a16="http://schemas.microsoft.com/office/drawing/2014/main" id="{E0875363-B837-48AB-8633-5131A1D8B6B7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81818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9" name="ICOON_info">
              <a:extLst>
                <a:ext uri="{FF2B5EF4-FFF2-40B4-BE49-F238E27FC236}">
                  <a16:creationId xmlns:a16="http://schemas.microsoft.com/office/drawing/2014/main" id="{88462437-73D2-4E0F-90BD-EEA732542BDA}"/>
                </a:ext>
              </a:extLst>
            </p:cNvPr>
            <p:cNvGrpSpPr/>
            <p:nvPr userDrawn="1"/>
          </p:nvGrpSpPr>
          <p:grpSpPr>
            <a:xfrm>
              <a:off x="-376736" y="4123176"/>
              <a:ext cx="283685" cy="283685"/>
              <a:chOff x="-510741" y="5913713"/>
              <a:chExt cx="267555" cy="267555"/>
            </a:xfrm>
          </p:grpSpPr>
          <p:sp>
            <p:nvSpPr>
              <p:cNvPr id="30" name="Ovaal 29">
                <a:extLst>
                  <a:ext uri="{FF2B5EF4-FFF2-40B4-BE49-F238E27FC236}">
                    <a16:creationId xmlns:a16="http://schemas.microsoft.com/office/drawing/2014/main" id="{7E037F73-1497-4F49-9ECE-014902BC166B}"/>
                  </a:ext>
                </a:extLst>
              </p:cNvPr>
              <p:cNvSpPr/>
              <p:nvPr userDrawn="1"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1" name="Graphic 163" descr="Informatie">
                <a:extLst>
                  <a:ext uri="{FF2B5EF4-FFF2-40B4-BE49-F238E27FC236}">
                    <a16:creationId xmlns:a16="http://schemas.microsoft.com/office/drawing/2014/main" id="{5F0221B7-8074-40D0-9C44-708FC00A6478}"/>
                  </a:ext>
                </a:extLst>
              </p:cNvPr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avLst/>
                <a:gdLst>
                  <a:gd name="connsiteX0" fmla="*/ 145860 w 291719"/>
                  <a:gd name="connsiteY0" fmla="*/ 0 h 291719"/>
                  <a:gd name="connsiteX1" fmla="*/ 0 w 291719"/>
                  <a:gd name="connsiteY1" fmla="*/ 145860 h 291719"/>
                  <a:gd name="connsiteX2" fmla="*/ 145860 w 291719"/>
                  <a:gd name="connsiteY2" fmla="*/ 291720 h 291719"/>
                  <a:gd name="connsiteX3" fmla="*/ 291720 w 291719"/>
                  <a:gd name="connsiteY3" fmla="*/ 145860 h 291719"/>
                  <a:gd name="connsiteX4" fmla="*/ 145860 w 291719"/>
                  <a:gd name="connsiteY4" fmla="*/ 0 h 291719"/>
                  <a:gd name="connsiteX5" fmla="*/ 138183 w 291719"/>
                  <a:gd name="connsiteY5" fmla="*/ 38384 h 291719"/>
                  <a:gd name="connsiteX6" fmla="*/ 157375 w 291719"/>
                  <a:gd name="connsiteY6" fmla="*/ 57576 h 291719"/>
                  <a:gd name="connsiteX7" fmla="*/ 138183 w 291719"/>
                  <a:gd name="connsiteY7" fmla="*/ 76768 h 291719"/>
                  <a:gd name="connsiteX8" fmla="*/ 118991 w 291719"/>
                  <a:gd name="connsiteY8" fmla="*/ 57576 h 291719"/>
                  <a:gd name="connsiteX9" fmla="*/ 138183 w 291719"/>
                  <a:gd name="connsiteY9" fmla="*/ 38384 h 291719"/>
                  <a:gd name="connsiteX10" fmla="*/ 184244 w 291719"/>
                  <a:gd name="connsiteY10" fmla="*/ 253336 h 291719"/>
                  <a:gd name="connsiteX11" fmla="*/ 107476 w 291719"/>
                  <a:gd name="connsiteY11" fmla="*/ 253336 h 291719"/>
                  <a:gd name="connsiteX12" fmla="*/ 107476 w 291719"/>
                  <a:gd name="connsiteY12" fmla="*/ 230305 h 291719"/>
                  <a:gd name="connsiteX13" fmla="*/ 134345 w 291719"/>
                  <a:gd name="connsiteY13" fmla="*/ 230305 h 291719"/>
                  <a:gd name="connsiteX14" fmla="*/ 134345 w 291719"/>
                  <a:gd name="connsiteY14" fmla="*/ 115153 h 291719"/>
                  <a:gd name="connsiteX15" fmla="*/ 111314 w 291719"/>
                  <a:gd name="connsiteY15" fmla="*/ 115153 h 291719"/>
                  <a:gd name="connsiteX16" fmla="*/ 111314 w 291719"/>
                  <a:gd name="connsiteY16" fmla="*/ 92122 h 291719"/>
                  <a:gd name="connsiteX17" fmla="*/ 157375 w 291719"/>
                  <a:gd name="connsiteY17" fmla="*/ 92122 h 291719"/>
                  <a:gd name="connsiteX18" fmla="*/ 157375 w 291719"/>
                  <a:gd name="connsiteY18" fmla="*/ 115153 h 291719"/>
                  <a:gd name="connsiteX19" fmla="*/ 157375 w 291719"/>
                  <a:gd name="connsiteY19" fmla="*/ 230305 h 291719"/>
                  <a:gd name="connsiteX20" fmla="*/ 184244 w 291719"/>
                  <a:gd name="connsiteY20" fmla="*/ 230305 h 291719"/>
                  <a:gd name="connsiteX21" fmla="*/ 184244 w 291719"/>
                  <a:gd name="connsiteY21" fmla="*/ 253336 h 29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200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20" name="Video icoon">
              <a:extLst>
                <a:ext uri="{FF2B5EF4-FFF2-40B4-BE49-F238E27FC236}">
                  <a16:creationId xmlns:a16="http://schemas.microsoft.com/office/drawing/2014/main" id="{EAF83584-E0E3-4E88-AB2F-DECE047573DF}"/>
                </a:ext>
              </a:extLst>
            </p:cNvPr>
            <p:cNvGrpSpPr/>
            <p:nvPr userDrawn="1"/>
          </p:nvGrpSpPr>
          <p:grpSpPr>
            <a:xfrm>
              <a:off x="-3310781" y="1231352"/>
              <a:ext cx="311450" cy="313414"/>
              <a:chOff x="8066315" y="1676399"/>
              <a:chExt cx="1371600" cy="1380253"/>
            </a:xfrm>
          </p:grpSpPr>
          <p:sp>
            <p:nvSpPr>
              <p:cNvPr id="27" name="Rechthoek 26">
                <a:extLst>
                  <a:ext uri="{FF2B5EF4-FFF2-40B4-BE49-F238E27FC236}">
                    <a16:creationId xmlns:a16="http://schemas.microsoft.com/office/drawing/2014/main" id="{61A30B18-73B2-4774-A270-D316AA7C0D28}"/>
                  </a:ext>
                </a:extLst>
              </p:cNvPr>
              <p:cNvSpPr/>
              <p:nvPr userDrawn="1"/>
            </p:nvSpPr>
            <p:spPr>
              <a:xfrm>
                <a:off x="8066315" y="1676399"/>
                <a:ext cx="1360714" cy="1360713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6C6C6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240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8" name="Vrije vorm 112">
                <a:extLst>
                  <a:ext uri="{FF2B5EF4-FFF2-40B4-BE49-F238E27FC236}">
                    <a16:creationId xmlns:a16="http://schemas.microsoft.com/office/drawing/2014/main" id="{16A1C050-87E2-4D24-BB7C-5FD3762D60FF}"/>
                  </a:ext>
                </a:extLst>
              </p:cNvPr>
              <p:cNvSpPr/>
              <p:nvPr userDrawn="1"/>
            </p:nvSpPr>
            <p:spPr>
              <a:xfrm>
                <a:off x="8077201" y="1676399"/>
                <a:ext cx="1360714" cy="206831"/>
              </a:xfrm>
              <a:custGeom>
                <a:avLst/>
                <a:gdLst>
                  <a:gd name="connsiteX0" fmla="*/ 1186901 w 1360714"/>
                  <a:gd name="connsiteY0" fmla="*/ 41746 h 206829"/>
                  <a:gd name="connsiteX1" fmla="*/ 1186901 w 1360714"/>
                  <a:gd name="connsiteY1" fmla="*/ 175847 h 206829"/>
                  <a:gd name="connsiteX2" fmla="*/ 1315854 w 1360714"/>
                  <a:gd name="connsiteY2" fmla="*/ 175847 h 206829"/>
                  <a:gd name="connsiteX3" fmla="*/ 1315854 w 1360714"/>
                  <a:gd name="connsiteY3" fmla="*/ 41746 h 206829"/>
                  <a:gd name="connsiteX4" fmla="*/ 958249 w 1360714"/>
                  <a:gd name="connsiteY4" fmla="*/ 41746 h 206829"/>
                  <a:gd name="connsiteX5" fmla="*/ 958249 w 1360714"/>
                  <a:gd name="connsiteY5" fmla="*/ 175847 h 206829"/>
                  <a:gd name="connsiteX6" fmla="*/ 1087202 w 1360714"/>
                  <a:gd name="connsiteY6" fmla="*/ 175847 h 206829"/>
                  <a:gd name="connsiteX7" fmla="*/ 1087202 w 1360714"/>
                  <a:gd name="connsiteY7" fmla="*/ 41746 h 206829"/>
                  <a:gd name="connsiteX8" fmla="*/ 729440 w 1360714"/>
                  <a:gd name="connsiteY8" fmla="*/ 41746 h 206829"/>
                  <a:gd name="connsiteX9" fmla="*/ 729440 w 1360714"/>
                  <a:gd name="connsiteY9" fmla="*/ 175847 h 206829"/>
                  <a:gd name="connsiteX10" fmla="*/ 858393 w 1360714"/>
                  <a:gd name="connsiteY10" fmla="*/ 175847 h 206829"/>
                  <a:gd name="connsiteX11" fmla="*/ 858393 w 1360714"/>
                  <a:gd name="connsiteY11" fmla="*/ 41746 h 206829"/>
                  <a:gd name="connsiteX12" fmla="*/ 493889 w 1360714"/>
                  <a:gd name="connsiteY12" fmla="*/ 41746 h 206829"/>
                  <a:gd name="connsiteX13" fmla="*/ 493889 w 1360714"/>
                  <a:gd name="connsiteY13" fmla="*/ 175847 h 206829"/>
                  <a:gd name="connsiteX14" fmla="*/ 622842 w 1360714"/>
                  <a:gd name="connsiteY14" fmla="*/ 175847 h 206829"/>
                  <a:gd name="connsiteX15" fmla="*/ 622842 w 1360714"/>
                  <a:gd name="connsiteY15" fmla="*/ 41746 h 206829"/>
                  <a:gd name="connsiteX16" fmla="*/ 260368 w 1360714"/>
                  <a:gd name="connsiteY16" fmla="*/ 41746 h 206829"/>
                  <a:gd name="connsiteX17" fmla="*/ 260368 w 1360714"/>
                  <a:gd name="connsiteY17" fmla="*/ 175847 h 206829"/>
                  <a:gd name="connsiteX18" fmla="*/ 389321 w 1360714"/>
                  <a:gd name="connsiteY18" fmla="*/ 175847 h 206829"/>
                  <a:gd name="connsiteX19" fmla="*/ 389321 w 1360714"/>
                  <a:gd name="connsiteY19" fmla="*/ 41746 h 206829"/>
                  <a:gd name="connsiteX20" fmla="*/ 35169 w 1360714"/>
                  <a:gd name="connsiteY20" fmla="*/ 41746 h 206829"/>
                  <a:gd name="connsiteX21" fmla="*/ 35169 w 1360714"/>
                  <a:gd name="connsiteY21" fmla="*/ 175847 h 206829"/>
                  <a:gd name="connsiteX22" fmla="*/ 164122 w 1360714"/>
                  <a:gd name="connsiteY22" fmla="*/ 175847 h 206829"/>
                  <a:gd name="connsiteX23" fmla="*/ 164122 w 1360714"/>
                  <a:gd name="connsiteY23" fmla="*/ 41746 h 206829"/>
                  <a:gd name="connsiteX24" fmla="*/ 0 w 1360714"/>
                  <a:gd name="connsiteY24" fmla="*/ 0 h 206829"/>
                  <a:gd name="connsiteX25" fmla="*/ 1360714 w 1360714"/>
                  <a:gd name="connsiteY25" fmla="*/ 0 h 206829"/>
                  <a:gd name="connsiteX26" fmla="*/ 1360714 w 1360714"/>
                  <a:gd name="connsiteY26" fmla="*/ 206829 h 206829"/>
                  <a:gd name="connsiteX27" fmla="*/ 0 w 1360714"/>
                  <a:gd name="connsiteY27" fmla="*/ 206829 h 206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360714" h="206829">
                    <a:moveTo>
                      <a:pt x="1186901" y="41746"/>
                    </a:moveTo>
                    <a:lnTo>
                      <a:pt x="1186901" y="175847"/>
                    </a:lnTo>
                    <a:lnTo>
                      <a:pt x="1315854" y="175847"/>
                    </a:lnTo>
                    <a:lnTo>
                      <a:pt x="1315854" y="41746"/>
                    </a:lnTo>
                    <a:close/>
                    <a:moveTo>
                      <a:pt x="958249" y="41746"/>
                    </a:moveTo>
                    <a:lnTo>
                      <a:pt x="958249" y="175847"/>
                    </a:lnTo>
                    <a:lnTo>
                      <a:pt x="1087202" y="175847"/>
                    </a:lnTo>
                    <a:lnTo>
                      <a:pt x="1087202" y="41746"/>
                    </a:lnTo>
                    <a:close/>
                    <a:moveTo>
                      <a:pt x="729440" y="41746"/>
                    </a:moveTo>
                    <a:lnTo>
                      <a:pt x="729440" y="175847"/>
                    </a:lnTo>
                    <a:lnTo>
                      <a:pt x="858393" y="175847"/>
                    </a:lnTo>
                    <a:lnTo>
                      <a:pt x="858393" y="41746"/>
                    </a:lnTo>
                    <a:close/>
                    <a:moveTo>
                      <a:pt x="493889" y="41746"/>
                    </a:moveTo>
                    <a:lnTo>
                      <a:pt x="493889" y="175847"/>
                    </a:lnTo>
                    <a:lnTo>
                      <a:pt x="622842" y="175847"/>
                    </a:lnTo>
                    <a:lnTo>
                      <a:pt x="622842" y="41746"/>
                    </a:lnTo>
                    <a:close/>
                    <a:moveTo>
                      <a:pt x="260368" y="41746"/>
                    </a:moveTo>
                    <a:lnTo>
                      <a:pt x="260368" y="175847"/>
                    </a:lnTo>
                    <a:lnTo>
                      <a:pt x="389321" y="175847"/>
                    </a:lnTo>
                    <a:lnTo>
                      <a:pt x="389321" y="41746"/>
                    </a:lnTo>
                    <a:close/>
                    <a:moveTo>
                      <a:pt x="35169" y="41746"/>
                    </a:moveTo>
                    <a:lnTo>
                      <a:pt x="35169" y="175847"/>
                    </a:lnTo>
                    <a:lnTo>
                      <a:pt x="164122" y="175847"/>
                    </a:lnTo>
                    <a:lnTo>
                      <a:pt x="164122" y="41746"/>
                    </a:lnTo>
                    <a:close/>
                    <a:moveTo>
                      <a:pt x="0" y="0"/>
                    </a:moveTo>
                    <a:lnTo>
                      <a:pt x="1360714" y="0"/>
                    </a:lnTo>
                    <a:lnTo>
                      <a:pt x="1360714" y="206829"/>
                    </a:lnTo>
                    <a:lnTo>
                      <a:pt x="0" y="206829"/>
                    </a:lnTo>
                    <a:close/>
                  </a:path>
                </a:pathLst>
              </a:custGeom>
              <a:solidFill>
                <a:srgbClr val="6C6C6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240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9" name="Vrije vorm 113">
                <a:extLst>
                  <a:ext uri="{FF2B5EF4-FFF2-40B4-BE49-F238E27FC236}">
                    <a16:creationId xmlns:a16="http://schemas.microsoft.com/office/drawing/2014/main" id="{1B9A7E47-D599-4AEF-A2EB-94C2F60F6693}"/>
                  </a:ext>
                </a:extLst>
              </p:cNvPr>
              <p:cNvSpPr/>
              <p:nvPr userDrawn="1"/>
            </p:nvSpPr>
            <p:spPr>
              <a:xfrm>
                <a:off x="8071339" y="2849823"/>
                <a:ext cx="1360714" cy="206829"/>
              </a:xfrm>
              <a:custGeom>
                <a:avLst/>
                <a:gdLst>
                  <a:gd name="connsiteX0" fmla="*/ 1186901 w 1360714"/>
                  <a:gd name="connsiteY0" fmla="*/ 41746 h 206829"/>
                  <a:gd name="connsiteX1" fmla="*/ 1186901 w 1360714"/>
                  <a:gd name="connsiteY1" fmla="*/ 175847 h 206829"/>
                  <a:gd name="connsiteX2" fmla="*/ 1315854 w 1360714"/>
                  <a:gd name="connsiteY2" fmla="*/ 175847 h 206829"/>
                  <a:gd name="connsiteX3" fmla="*/ 1315854 w 1360714"/>
                  <a:gd name="connsiteY3" fmla="*/ 41746 h 206829"/>
                  <a:gd name="connsiteX4" fmla="*/ 958249 w 1360714"/>
                  <a:gd name="connsiteY4" fmla="*/ 41746 h 206829"/>
                  <a:gd name="connsiteX5" fmla="*/ 958249 w 1360714"/>
                  <a:gd name="connsiteY5" fmla="*/ 175847 h 206829"/>
                  <a:gd name="connsiteX6" fmla="*/ 1087202 w 1360714"/>
                  <a:gd name="connsiteY6" fmla="*/ 175847 h 206829"/>
                  <a:gd name="connsiteX7" fmla="*/ 1087202 w 1360714"/>
                  <a:gd name="connsiteY7" fmla="*/ 41746 h 206829"/>
                  <a:gd name="connsiteX8" fmla="*/ 729440 w 1360714"/>
                  <a:gd name="connsiteY8" fmla="*/ 41746 h 206829"/>
                  <a:gd name="connsiteX9" fmla="*/ 729440 w 1360714"/>
                  <a:gd name="connsiteY9" fmla="*/ 175847 h 206829"/>
                  <a:gd name="connsiteX10" fmla="*/ 858393 w 1360714"/>
                  <a:gd name="connsiteY10" fmla="*/ 175847 h 206829"/>
                  <a:gd name="connsiteX11" fmla="*/ 858393 w 1360714"/>
                  <a:gd name="connsiteY11" fmla="*/ 41746 h 206829"/>
                  <a:gd name="connsiteX12" fmla="*/ 493889 w 1360714"/>
                  <a:gd name="connsiteY12" fmla="*/ 41746 h 206829"/>
                  <a:gd name="connsiteX13" fmla="*/ 493889 w 1360714"/>
                  <a:gd name="connsiteY13" fmla="*/ 175847 h 206829"/>
                  <a:gd name="connsiteX14" fmla="*/ 622842 w 1360714"/>
                  <a:gd name="connsiteY14" fmla="*/ 175847 h 206829"/>
                  <a:gd name="connsiteX15" fmla="*/ 622842 w 1360714"/>
                  <a:gd name="connsiteY15" fmla="*/ 41746 h 206829"/>
                  <a:gd name="connsiteX16" fmla="*/ 260368 w 1360714"/>
                  <a:gd name="connsiteY16" fmla="*/ 41746 h 206829"/>
                  <a:gd name="connsiteX17" fmla="*/ 260368 w 1360714"/>
                  <a:gd name="connsiteY17" fmla="*/ 175847 h 206829"/>
                  <a:gd name="connsiteX18" fmla="*/ 389321 w 1360714"/>
                  <a:gd name="connsiteY18" fmla="*/ 175847 h 206829"/>
                  <a:gd name="connsiteX19" fmla="*/ 389321 w 1360714"/>
                  <a:gd name="connsiteY19" fmla="*/ 41746 h 206829"/>
                  <a:gd name="connsiteX20" fmla="*/ 35169 w 1360714"/>
                  <a:gd name="connsiteY20" fmla="*/ 41746 h 206829"/>
                  <a:gd name="connsiteX21" fmla="*/ 35169 w 1360714"/>
                  <a:gd name="connsiteY21" fmla="*/ 175847 h 206829"/>
                  <a:gd name="connsiteX22" fmla="*/ 164122 w 1360714"/>
                  <a:gd name="connsiteY22" fmla="*/ 175847 h 206829"/>
                  <a:gd name="connsiteX23" fmla="*/ 164122 w 1360714"/>
                  <a:gd name="connsiteY23" fmla="*/ 41746 h 206829"/>
                  <a:gd name="connsiteX24" fmla="*/ 0 w 1360714"/>
                  <a:gd name="connsiteY24" fmla="*/ 0 h 206829"/>
                  <a:gd name="connsiteX25" fmla="*/ 1360714 w 1360714"/>
                  <a:gd name="connsiteY25" fmla="*/ 0 h 206829"/>
                  <a:gd name="connsiteX26" fmla="*/ 1360714 w 1360714"/>
                  <a:gd name="connsiteY26" fmla="*/ 206829 h 206829"/>
                  <a:gd name="connsiteX27" fmla="*/ 0 w 1360714"/>
                  <a:gd name="connsiteY27" fmla="*/ 206829 h 206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360714" h="206829">
                    <a:moveTo>
                      <a:pt x="1186901" y="41746"/>
                    </a:moveTo>
                    <a:lnTo>
                      <a:pt x="1186901" y="175847"/>
                    </a:lnTo>
                    <a:lnTo>
                      <a:pt x="1315854" y="175847"/>
                    </a:lnTo>
                    <a:lnTo>
                      <a:pt x="1315854" y="41746"/>
                    </a:lnTo>
                    <a:close/>
                    <a:moveTo>
                      <a:pt x="958249" y="41746"/>
                    </a:moveTo>
                    <a:lnTo>
                      <a:pt x="958249" y="175847"/>
                    </a:lnTo>
                    <a:lnTo>
                      <a:pt x="1087202" y="175847"/>
                    </a:lnTo>
                    <a:lnTo>
                      <a:pt x="1087202" y="41746"/>
                    </a:lnTo>
                    <a:close/>
                    <a:moveTo>
                      <a:pt x="729440" y="41746"/>
                    </a:moveTo>
                    <a:lnTo>
                      <a:pt x="729440" y="175847"/>
                    </a:lnTo>
                    <a:lnTo>
                      <a:pt x="858393" y="175847"/>
                    </a:lnTo>
                    <a:lnTo>
                      <a:pt x="858393" y="41746"/>
                    </a:lnTo>
                    <a:close/>
                    <a:moveTo>
                      <a:pt x="493889" y="41746"/>
                    </a:moveTo>
                    <a:lnTo>
                      <a:pt x="493889" y="175847"/>
                    </a:lnTo>
                    <a:lnTo>
                      <a:pt x="622842" y="175847"/>
                    </a:lnTo>
                    <a:lnTo>
                      <a:pt x="622842" y="41746"/>
                    </a:lnTo>
                    <a:close/>
                    <a:moveTo>
                      <a:pt x="260368" y="41746"/>
                    </a:moveTo>
                    <a:lnTo>
                      <a:pt x="260368" y="175847"/>
                    </a:lnTo>
                    <a:lnTo>
                      <a:pt x="389321" y="175847"/>
                    </a:lnTo>
                    <a:lnTo>
                      <a:pt x="389321" y="41746"/>
                    </a:lnTo>
                    <a:close/>
                    <a:moveTo>
                      <a:pt x="35169" y="41746"/>
                    </a:moveTo>
                    <a:lnTo>
                      <a:pt x="35169" y="175847"/>
                    </a:lnTo>
                    <a:lnTo>
                      <a:pt x="164122" y="175847"/>
                    </a:lnTo>
                    <a:lnTo>
                      <a:pt x="164122" y="41746"/>
                    </a:lnTo>
                    <a:close/>
                    <a:moveTo>
                      <a:pt x="0" y="0"/>
                    </a:moveTo>
                    <a:lnTo>
                      <a:pt x="1360714" y="0"/>
                    </a:lnTo>
                    <a:lnTo>
                      <a:pt x="1360714" y="206829"/>
                    </a:lnTo>
                    <a:lnTo>
                      <a:pt x="0" y="206829"/>
                    </a:lnTo>
                    <a:close/>
                  </a:path>
                </a:pathLst>
              </a:custGeom>
              <a:solidFill>
                <a:srgbClr val="6C6C6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240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21" name="Groep 20">
              <a:extLst>
                <a:ext uri="{FF2B5EF4-FFF2-40B4-BE49-F238E27FC236}">
                  <a16:creationId xmlns:a16="http://schemas.microsoft.com/office/drawing/2014/main" id="{9D76B1FE-2C66-496B-BFC7-96ADA5CF7732}"/>
                </a:ext>
              </a:extLst>
            </p:cNvPr>
            <p:cNvGrpSpPr/>
            <p:nvPr userDrawn="1"/>
          </p:nvGrpSpPr>
          <p:grpSpPr>
            <a:xfrm>
              <a:off x="-938434" y="4390049"/>
              <a:ext cx="627798" cy="576693"/>
              <a:chOff x="-938434" y="4570310"/>
              <a:chExt cx="627798" cy="576693"/>
            </a:xfrm>
          </p:grpSpPr>
          <p:grpSp>
            <p:nvGrpSpPr>
              <p:cNvPr id="22" name="Inspireren">
                <a:extLst>
                  <a:ext uri="{FF2B5EF4-FFF2-40B4-BE49-F238E27FC236}">
                    <a16:creationId xmlns:a16="http://schemas.microsoft.com/office/drawing/2014/main" id="{292931FF-AF8D-48CC-A448-8289091A5E34}"/>
                  </a:ext>
                </a:extLst>
              </p:cNvPr>
              <p:cNvGrpSpPr>
                <a:grpSpLocks noChangeAspect="1"/>
              </p:cNvGrpSpPr>
              <p:nvPr userDrawn="1"/>
            </p:nvGrpSpPr>
            <p:grpSpPr bwMode="auto">
              <a:xfrm>
                <a:off x="-716116" y="4570310"/>
                <a:ext cx="169778" cy="242385"/>
                <a:chOff x="4768" y="2783"/>
                <a:chExt cx="788" cy="1125"/>
              </a:xfrm>
              <a:gradFill>
                <a:gsLst>
                  <a:gs pos="0">
                    <a:srgbClr val="9D9FA1"/>
                  </a:gs>
                  <a:gs pos="70000">
                    <a:srgbClr val="211F26"/>
                  </a:gs>
                </a:gsLst>
                <a:lin ang="2700000" scaled="0"/>
              </a:gradFill>
            </p:grpSpPr>
            <p:sp>
              <p:nvSpPr>
                <p:cNvPr id="24" name="Freeform 12">
                  <a:extLst>
                    <a:ext uri="{FF2B5EF4-FFF2-40B4-BE49-F238E27FC236}">
                      <a16:creationId xmlns:a16="http://schemas.microsoft.com/office/drawing/2014/main" id="{538419F7-6407-43A2-8256-16F5106FA59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01" y="3186"/>
                  <a:ext cx="319" cy="288"/>
                </a:xfrm>
                <a:custGeom>
                  <a:avLst/>
                  <a:gdLst>
                    <a:gd name="T0" fmla="*/ 220 w 319"/>
                    <a:gd name="T1" fmla="*/ 288 h 288"/>
                    <a:gd name="T2" fmla="*/ 107 w 319"/>
                    <a:gd name="T3" fmla="*/ 288 h 288"/>
                    <a:gd name="T4" fmla="*/ 0 w 319"/>
                    <a:gd name="T5" fmla="*/ 0 h 288"/>
                    <a:gd name="T6" fmla="*/ 319 w 319"/>
                    <a:gd name="T7" fmla="*/ 0 h 288"/>
                    <a:gd name="T8" fmla="*/ 220 w 319"/>
                    <a:gd name="T9" fmla="*/ 288 h 2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9" h="288">
                      <a:moveTo>
                        <a:pt x="220" y="288"/>
                      </a:moveTo>
                      <a:lnTo>
                        <a:pt x="107" y="288"/>
                      </a:lnTo>
                      <a:lnTo>
                        <a:pt x="0" y="0"/>
                      </a:lnTo>
                      <a:lnTo>
                        <a:pt x="319" y="0"/>
                      </a:lnTo>
                      <a:lnTo>
                        <a:pt x="220" y="288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25" name="Freeform 13">
                  <a:extLst>
                    <a:ext uri="{FF2B5EF4-FFF2-40B4-BE49-F238E27FC236}">
                      <a16:creationId xmlns:a16="http://schemas.microsoft.com/office/drawing/2014/main" id="{CF1392AE-C2E8-4E1A-878F-96930C131FF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22" y="3796"/>
                  <a:ext cx="282" cy="112"/>
                </a:xfrm>
                <a:custGeom>
                  <a:avLst/>
                  <a:gdLst>
                    <a:gd name="T0" fmla="*/ 229 w 251"/>
                    <a:gd name="T1" fmla="*/ 70 h 100"/>
                    <a:gd name="T2" fmla="*/ 229 w 251"/>
                    <a:gd name="T3" fmla="*/ 69 h 100"/>
                    <a:gd name="T4" fmla="*/ 251 w 251"/>
                    <a:gd name="T5" fmla="*/ 0 h 100"/>
                    <a:gd name="T6" fmla="*/ 0 w 251"/>
                    <a:gd name="T7" fmla="*/ 0 h 100"/>
                    <a:gd name="T8" fmla="*/ 22 w 251"/>
                    <a:gd name="T9" fmla="*/ 69 h 100"/>
                    <a:gd name="T10" fmla="*/ 63 w 251"/>
                    <a:gd name="T11" fmla="*/ 100 h 100"/>
                    <a:gd name="T12" fmla="*/ 188 w 251"/>
                    <a:gd name="T13" fmla="*/ 100 h 100"/>
                    <a:gd name="T14" fmla="*/ 229 w 251"/>
                    <a:gd name="T15" fmla="*/ 71 h 100"/>
                    <a:gd name="T16" fmla="*/ 229 w 251"/>
                    <a:gd name="T17" fmla="*/ 71 h 100"/>
                    <a:gd name="T18" fmla="*/ 229 w 251"/>
                    <a:gd name="T19" fmla="*/ 7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51" h="100">
                      <a:moveTo>
                        <a:pt x="229" y="70"/>
                      </a:moveTo>
                      <a:cubicBezTo>
                        <a:pt x="229" y="70"/>
                        <a:pt x="229" y="69"/>
                        <a:pt x="229" y="69"/>
                      </a:cubicBezTo>
                      <a:cubicBezTo>
                        <a:pt x="251" y="0"/>
                        <a:pt x="251" y="0"/>
                        <a:pt x="25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2" y="69"/>
                        <a:pt x="22" y="69"/>
                        <a:pt x="22" y="69"/>
                      </a:cubicBezTo>
                      <a:cubicBezTo>
                        <a:pt x="27" y="87"/>
                        <a:pt x="44" y="100"/>
                        <a:pt x="63" y="100"/>
                      </a:cubicBezTo>
                      <a:cubicBezTo>
                        <a:pt x="188" y="100"/>
                        <a:pt x="188" y="100"/>
                        <a:pt x="188" y="100"/>
                      </a:cubicBezTo>
                      <a:cubicBezTo>
                        <a:pt x="207" y="100"/>
                        <a:pt x="223" y="88"/>
                        <a:pt x="229" y="71"/>
                      </a:cubicBezTo>
                      <a:cubicBezTo>
                        <a:pt x="229" y="71"/>
                        <a:pt x="229" y="71"/>
                        <a:pt x="229" y="71"/>
                      </a:cubicBezTo>
                      <a:lnTo>
                        <a:pt x="229" y="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26" name="Freeform 14">
                  <a:extLst>
                    <a:ext uri="{FF2B5EF4-FFF2-40B4-BE49-F238E27FC236}">
                      <a16:creationId xmlns:a16="http://schemas.microsoft.com/office/drawing/2014/main" id="{41399C60-9AE9-4E95-A92D-7997C43CE90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768" y="2783"/>
                  <a:ext cx="788" cy="966"/>
                </a:xfrm>
                <a:custGeom>
                  <a:avLst/>
                  <a:gdLst>
                    <a:gd name="T0" fmla="*/ 351 w 702"/>
                    <a:gd name="T1" fmla="*/ 0 h 860"/>
                    <a:gd name="T2" fmla="*/ 0 w 702"/>
                    <a:gd name="T3" fmla="*/ 351 h 860"/>
                    <a:gd name="T4" fmla="*/ 134 w 702"/>
                    <a:gd name="T5" fmla="*/ 627 h 860"/>
                    <a:gd name="T6" fmla="*/ 165 w 702"/>
                    <a:gd name="T7" fmla="*/ 718 h 860"/>
                    <a:gd name="T8" fmla="*/ 266 w 702"/>
                    <a:gd name="T9" fmla="*/ 718 h 860"/>
                    <a:gd name="T10" fmla="*/ 266 w 702"/>
                    <a:gd name="T11" fmla="*/ 718 h 860"/>
                    <a:gd name="T12" fmla="*/ 434 w 702"/>
                    <a:gd name="T13" fmla="*/ 718 h 860"/>
                    <a:gd name="T14" fmla="*/ 419 w 702"/>
                    <a:gd name="T15" fmla="*/ 760 h 860"/>
                    <a:gd name="T16" fmla="*/ 284 w 702"/>
                    <a:gd name="T17" fmla="*/ 760 h 860"/>
                    <a:gd name="T18" fmla="*/ 284 w 702"/>
                    <a:gd name="T19" fmla="*/ 760 h 860"/>
                    <a:gd name="T20" fmla="*/ 179 w 702"/>
                    <a:gd name="T21" fmla="*/ 760 h 860"/>
                    <a:gd name="T22" fmla="*/ 212 w 702"/>
                    <a:gd name="T23" fmla="*/ 860 h 860"/>
                    <a:gd name="T24" fmla="*/ 212 w 702"/>
                    <a:gd name="T25" fmla="*/ 860 h 860"/>
                    <a:gd name="T26" fmla="*/ 216 w 702"/>
                    <a:gd name="T27" fmla="*/ 860 h 860"/>
                    <a:gd name="T28" fmla="*/ 488 w 702"/>
                    <a:gd name="T29" fmla="*/ 860 h 860"/>
                    <a:gd name="T30" fmla="*/ 491 w 702"/>
                    <a:gd name="T31" fmla="*/ 860 h 860"/>
                    <a:gd name="T32" fmla="*/ 570 w 702"/>
                    <a:gd name="T33" fmla="*/ 625 h 860"/>
                    <a:gd name="T34" fmla="*/ 702 w 702"/>
                    <a:gd name="T35" fmla="*/ 351 h 860"/>
                    <a:gd name="T36" fmla="*/ 351 w 702"/>
                    <a:gd name="T37" fmla="*/ 0 h 860"/>
                    <a:gd name="T38" fmla="*/ 587 w 702"/>
                    <a:gd name="T39" fmla="*/ 438 h 860"/>
                    <a:gd name="T40" fmla="*/ 485 w 702"/>
                    <a:gd name="T41" fmla="*/ 563 h 860"/>
                    <a:gd name="T42" fmla="*/ 454 w 702"/>
                    <a:gd name="T43" fmla="*/ 658 h 860"/>
                    <a:gd name="T44" fmla="*/ 250 w 702"/>
                    <a:gd name="T45" fmla="*/ 658 h 860"/>
                    <a:gd name="T46" fmla="*/ 219 w 702"/>
                    <a:gd name="T47" fmla="*/ 565 h 860"/>
                    <a:gd name="T48" fmla="*/ 115 w 702"/>
                    <a:gd name="T49" fmla="*/ 439 h 860"/>
                    <a:gd name="T50" fmla="*/ 99 w 702"/>
                    <a:gd name="T51" fmla="*/ 351 h 860"/>
                    <a:gd name="T52" fmla="*/ 351 w 702"/>
                    <a:gd name="T53" fmla="*/ 99 h 860"/>
                    <a:gd name="T54" fmla="*/ 603 w 702"/>
                    <a:gd name="T55" fmla="*/ 351 h 860"/>
                    <a:gd name="T56" fmla="*/ 587 w 702"/>
                    <a:gd name="T57" fmla="*/ 438 h 8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702" h="860">
                      <a:moveTo>
                        <a:pt x="351" y="0"/>
                      </a:moveTo>
                      <a:cubicBezTo>
                        <a:pt x="157" y="0"/>
                        <a:pt x="0" y="157"/>
                        <a:pt x="0" y="351"/>
                      </a:cubicBezTo>
                      <a:cubicBezTo>
                        <a:pt x="0" y="463"/>
                        <a:pt x="52" y="562"/>
                        <a:pt x="134" y="627"/>
                      </a:cubicBezTo>
                      <a:cubicBezTo>
                        <a:pt x="165" y="718"/>
                        <a:pt x="165" y="718"/>
                        <a:pt x="165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434" y="718"/>
                        <a:pt x="434" y="718"/>
                        <a:pt x="434" y="718"/>
                      </a:cubicBezTo>
                      <a:cubicBezTo>
                        <a:pt x="419" y="760"/>
                        <a:pt x="419" y="760"/>
                        <a:pt x="419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179" y="760"/>
                        <a:pt x="179" y="760"/>
                        <a:pt x="179" y="7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6" y="860"/>
                        <a:pt x="216" y="860"/>
                        <a:pt x="216" y="860"/>
                      </a:cubicBezTo>
                      <a:cubicBezTo>
                        <a:pt x="488" y="860"/>
                        <a:pt x="488" y="860"/>
                        <a:pt x="488" y="860"/>
                      </a:cubicBezTo>
                      <a:cubicBezTo>
                        <a:pt x="491" y="860"/>
                        <a:pt x="491" y="860"/>
                        <a:pt x="491" y="860"/>
                      </a:cubicBezTo>
                      <a:cubicBezTo>
                        <a:pt x="570" y="625"/>
                        <a:pt x="570" y="625"/>
                        <a:pt x="570" y="625"/>
                      </a:cubicBezTo>
                      <a:cubicBezTo>
                        <a:pt x="651" y="560"/>
                        <a:pt x="702" y="461"/>
                        <a:pt x="702" y="351"/>
                      </a:cubicBezTo>
                      <a:cubicBezTo>
                        <a:pt x="702" y="157"/>
                        <a:pt x="545" y="0"/>
                        <a:pt x="351" y="0"/>
                      </a:cubicBezTo>
                      <a:close/>
                      <a:moveTo>
                        <a:pt x="587" y="438"/>
                      </a:moveTo>
                      <a:cubicBezTo>
                        <a:pt x="568" y="490"/>
                        <a:pt x="531" y="534"/>
                        <a:pt x="485" y="563"/>
                      </a:cubicBezTo>
                      <a:cubicBezTo>
                        <a:pt x="454" y="658"/>
                        <a:pt x="454" y="658"/>
                        <a:pt x="454" y="658"/>
                      </a:cubicBezTo>
                      <a:cubicBezTo>
                        <a:pt x="250" y="658"/>
                        <a:pt x="250" y="658"/>
                        <a:pt x="250" y="658"/>
                      </a:cubicBezTo>
                      <a:cubicBezTo>
                        <a:pt x="219" y="565"/>
                        <a:pt x="219" y="565"/>
                        <a:pt x="219" y="565"/>
                      </a:cubicBezTo>
                      <a:cubicBezTo>
                        <a:pt x="172" y="536"/>
                        <a:pt x="135" y="491"/>
                        <a:pt x="115" y="439"/>
                      </a:cubicBezTo>
                      <a:cubicBezTo>
                        <a:pt x="105" y="411"/>
                        <a:pt x="99" y="382"/>
                        <a:pt x="99" y="351"/>
                      </a:cubicBezTo>
                      <a:cubicBezTo>
                        <a:pt x="99" y="212"/>
                        <a:pt x="212" y="99"/>
                        <a:pt x="351" y="99"/>
                      </a:cubicBezTo>
                      <a:cubicBezTo>
                        <a:pt x="490" y="99"/>
                        <a:pt x="603" y="212"/>
                        <a:pt x="603" y="351"/>
                      </a:cubicBezTo>
                      <a:cubicBezTo>
                        <a:pt x="603" y="381"/>
                        <a:pt x="597" y="411"/>
                        <a:pt x="587" y="43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</p:grpSp>
          <p:sp>
            <p:nvSpPr>
              <p:cNvPr id="23" name="Tekstvak 22">
                <a:extLst>
                  <a:ext uri="{FF2B5EF4-FFF2-40B4-BE49-F238E27FC236}">
                    <a16:creationId xmlns:a16="http://schemas.microsoft.com/office/drawing/2014/main" id="{6729557B-EC3F-48B6-91A0-92595AFC8ED4}"/>
                  </a:ext>
                </a:extLst>
              </p:cNvPr>
              <p:cNvSpPr txBox="1"/>
              <p:nvPr userDrawn="1"/>
            </p:nvSpPr>
            <p:spPr>
              <a:xfrm>
                <a:off x="-938434" y="4824764"/>
                <a:ext cx="627798" cy="322239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Support &amp;</a:t>
                </a:r>
                <a:b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</a:b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Inspiratie</a:t>
                </a:r>
              </a:p>
            </p:txBody>
          </p:sp>
        </p:grpSp>
      </p:grpSp>
      <p:sp>
        <p:nvSpPr>
          <p:cNvPr id="8" name="- INFO">
            <a:extLst>
              <a:ext uri="{FF2B5EF4-FFF2-40B4-BE49-F238E27FC236}">
                <a16:creationId xmlns:a16="http://schemas.microsoft.com/office/drawing/2014/main" id="{32F620CA-8583-4139-8379-8671C99AE382}"/>
              </a:ext>
            </a:extLst>
          </p:cNvPr>
          <p:cNvSpPr txBox="1"/>
          <p:nvPr userDrawn="1"/>
        </p:nvSpPr>
        <p:spPr>
          <a:xfrm>
            <a:off x="0" y="-363556"/>
            <a:ext cx="12179300" cy="19845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l"/>
            <a:r>
              <a:rPr lang="nl-NL" sz="1400" b="1" cap="all" spc="0" baseline="0">
                <a:solidFill>
                  <a:sysClr val="windowText" lastClr="000000"/>
                </a:solidFill>
                <a:latin typeface="+mn-lt"/>
                <a:cs typeface="Calibri" panose="020F0502020204030204" pitchFamily="34" charset="0"/>
              </a:rPr>
              <a:t>Video</a:t>
            </a:r>
            <a:endParaRPr lang="nl-NL" sz="1400" b="1" cap="all" spc="0" baseline="0" dirty="0">
              <a:solidFill>
                <a:sysClr val="windowText" lastClr="000000"/>
              </a:solidFill>
              <a:latin typeface="+mn-lt"/>
              <a:cs typeface="Calibri" panose="020F0502020204030204" pitchFamily="34" charset="0"/>
            </a:endParaRPr>
          </a:p>
        </p:txBody>
      </p:sp>
      <p:sp>
        <p:nvSpPr>
          <p:cNvPr id="6" name="Tijdelijke aanduiding voor media 12">
            <a:extLst>
              <a:ext uri="{FF2B5EF4-FFF2-40B4-BE49-F238E27FC236}">
                <a16:creationId xmlns:a16="http://schemas.microsoft.com/office/drawing/2014/main" id="{E2DCB9C2-916D-4C5E-9B81-41B77A69231B}"/>
              </a:ext>
            </a:extLst>
          </p:cNvPr>
          <p:cNvSpPr>
            <a:spLocks noGrp="1"/>
          </p:cNvSpPr>
          <p:nvPr>
            <p:ph type="media" sz="quarter" idx="14" hasCustomPrompt="1"/>
          </p:nvPr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bIns="108000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nl-NL"/>
              <a:t>Klik op onderstaand icon</a:t>
            </a:r>
            <a:br>
              <a:rPr lang="nl-NL"/>
            </a:br>
            <a:r>
              <a:rPr lang="nl-NL"/>
              <a:t>om een video in te voegen            </a:t>
            </a:r>
            <a:endParaRPr lang="nl-NL" dirty="0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3A5F0EA5-C728-43C3-9961-76816C74F0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320C8A5-7226-4518-9EE9-0070973E125C}" type="datetime1">
              <a:rPr lang="nl-NL" smtClean="0"/>
              <a:t>28-1-2021</a:t>
            </a:fld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694C8395-E270-46ED-8451-E12DA6B75A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Erasmus University Rotterdam </a:t>
            </a:r>
            <a:endParaRPr lang="nl-NL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B9D4F1F4-CAC9-4D63-8BA4-25867D80B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61A1203-CA3D-4D48-AFA0-9D668419C1D5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74024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tagram #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6" name="- INSTRUCTIES">
            <a:extLst>
              <a:ext uri="{FF2B5EF4-FFF2-40B4-BE49-F238E27FC236}">
                <a16:creationId xmlns:a16="http://schemas.microsoft.com/office/drawing/2014/main" id="{F19E4F5D-4876-4839-A291-9B62D90B2825}"/>
              </a:ext>
            </a:extLst>
          </p:cNvPr>
          <p:cNvGrpSpPr/>
          <p:nvPr userDrawn="1"/>
        </p:nvGrpSpPr>
        <p:grpSpPr>
          <a:xfrm>
            <a:off x="12377595" y="-1"/>
            <a:ext cx="3693386" cy="6688475"/>
            <a:chOff x="-3786165" y="-1"/>
            <a:chExt cx="3693386" cy="6688475"/>
          </a:xfrm>
        </p:grpSpPr>
        <p:sp>
          <p:nvSpPr>
            <p:cNvPr id="157" name="Rechthoek 156">
              <a:extLst>
                <a:ext uri="{FF2B5EF4-FFF2-40B4-BE49-F238E27FC236}">
                  <a16:creationId xmlns:a16="http://schemas.microsoft.com/office/drawing/2014/main" id="{22AC77FA-6B42-4F74-B772-927FAFA6C88D}"/>
                </a:ext>
              </a:extLst>
            </p:cNvPr>
            <p:cNvSpPr/>
            <p:nvPr userDrawn="1"/>
          </p:nvSpPr>
          <p:spPr>
            <a:xfrm>
              <a:off x="-3786165" y="-1"/>
              <a:ext cx="3593091" cy="6034857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Afbeelding invoegen/opmaken</a:t>
              </a:r>
            </a:p>
          </p:txBody>
        </p:sp>
        <p:sp>
          <p:nvSpPr>
            <p:cNvPr id="158" name="Ovaal 157">
              <a:extLst>
                <a:ext uri="{FF2B5EF4-FFF2-40B4-BE49-F238E27FC236}">
                  <a16:creationId xmlns:a16="http://schemas.microsoft.com/office/drawing/2014/main" id="{D12DE0DD-F880-4F08-BF02-F4073DFD7AE1}"/>
                </a:ext>
              </a:extLst>
            </p:cNvPr>
            <p:cNvSpPr/>
            <p:nvPr userDrawn="1"/>
          </p:nvSpPr>
          <p:spPr>
            <a:xfrm>
              <a:off x="-3603587" y="46532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59" name="Rechthoek 158">
              <a:extLst>
                <a:ext uri="{FF2B5EF4-FFF2-40B4-BE49-F238E27FC236}">
                  <a16:creationId xmlns:a16="http://schemas.microsoft.com/office/drawing/2014/main" id="{8CE03A8D-E953-452A-A019-2829BBF3D694}"/>
                </a:ext>
              </a:extLst>
            </p:cNvPr>
            <p:cNvSpPr/>
            <p:nvPr userDrawn="1"/>
          </p:nvSpPr>
          <p:spPr>
            <a:xfrm>
              <a:off x="-3319415" y="465324"/>
              <a:ext cx="2962706" cy="66815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Wanneer nodig, verwijder de bestaande afbeelding d.m.v. de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‘Backspace toets’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Selecteer het afbeeldingskader, ga naar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‘Slidebuilder'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en klik op de knop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'Afbeeldingen’</a:t>
              </a:r>
              <a:endParaRPr kumimoji="0" lang="nl-NL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0" name="Ovaal 159">
              <a:extLst>
                <a:ext uri="{FF2B5EF4-FFF2-40B4-BE49-F238E27FC236}">
                  <a16:creationId xmlns:a16="http://schemas.microsoft.com/office/drawing/2014/main" id="{BC17E749-8D66-4572-97F2-405CBAB4CFFB}"/>
                </a:ext>
              </a:extLst>
            </p:cNvPr>
            <p:cNvSpPr/>
            <p:nvPr userDrawn="1"/>
          </p:nvSpPr>
          <p:spPr>
            <a:xfrm>
              <a:off x="-3603587" y="2633935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161" name="Rechthoek 160">
              <a:extLst>
                <a:ext uri="{FF2B5EF4-FFF2-40B4-BE49-F238E27FC236}">
                  <a16:creationId xmlns:a16="http://schemas.microsoft.com/office/drawing/2014/main" id="{3F19AAB4-1108-49C6-B3BF-A94CDACFF85E}"/>
                </a:ext>
              </a:extLst>
            </p:cNvPr>
            <p:cNvSpPr/>
            <p:nvPr userDrawn="1"/>
          </p:nvSpPr>
          <p:spPr>
            <a:xfrm>
              <a:off x="-3319416" y="2633936"/>
              <a:ext cx="3126341" cy="46279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Klik met de rechter muisknop op de miniatuurweergave van de dia aan de linkerkant van het scherm en kies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‘Dia herstellen’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162" name="Ovaal 161">
              <a:extLst>
                <a:ext uri="{FF2B5EF4-FFF2-40B4-BE49-F238E27FC236}">
                  <a16:creationId xmlns:a16="http://schemas.microsoft.com/office/drawing/2014/main" id="{F8AC64D9-C200-4E40-A01F-22812B57EDC2}"/>
                </a:ext>
              </a:extLst>
            </p:cNvPr>
            <p:cNvSpPr/>
            <p:nvPr userDrawn="1"/>
          </p:nvSpPr>
          <p:spPr>
            <a:xfrm>
              <a:off x="-3603587" y="4226365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163" name="Rechthoek 162">
              <a:extLst>
                <a:ext uri="{FF2B5EF4-FFF2-40B4-BE49-F238E27FC236}">
                  <a16:creationId xmlns:a16="http://schemas.microsoft.com/office/drawing/2014/main" id="{5E9D77A3-26E8-4889-9BCF-4D42F24097CD}"/>
                </a:ext>
              </a:extLst>
            </p:cNvPr>
            <p:cNvSpPr/>
            <p:nvPr userDrawn="1"/>
          </p:nvSpPr>
          <p:spPr>
            <a:xfrm>
              <a:off x="-3319416" y="4226366"/>
              <a:ext cx="3008779" cy="820954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Om de afbeelding te schalen of bij te snijden, ga naar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‘Hulpmiddelen voor afbeeldingen - Opmaak’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en klik op de knop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‘Bijsnijden’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Schaal met de bolletjes de afbeelding en met de hoekjes het afbeeldingskader.</a:t>
              </a:r>
            </a:p>
          </p:txBody>
        </p:sp>
        <p:sp>
          <p:nvSpPr>
            <p:cNvPr id="164" name="Rechthoek 163">
              <a:extLst>
                <a:ext uri="{FF2B5EF4-FFF2-40B4-BE49-F238E27FC236}">
                  <a16:creationId xmlns:a16="http://schemas.microsoft.com/office/drawing/2014/main" id="{0D62D8E7-99DA-4623-B94D-0DBE430F62CC}"/>
                </a:ext>
              </a:extLst>
            </p:cNvPr>
            <p:cNvSpPr/>
            <p:nvPr userDrawn="1"/>
          </p:nvSpPr>
          <p:spPr>
            <a:xfrm>
              <a:off x="-3316836" y="3200265"/>
              <a:ext cx="1239216" cy="719917"/>
            </a:xfrm>
            <a:prstGeom prst="rect">
              <a:avLst/>
            </a:prstGeom>
            <a:pattFill prst="wdUpDiag">
              <a:fgClr>
                <a:srgbClr val="E0E0E0"/>
              </a:fgClr>
              <a:bgClr>
                <a:srgbClr val="ECECEC"/>
              </a:bgClr>
            </a:pattFill>
            <a:ln w="12700">
              <a:solidFill>
                <a:srgbClr val="D3D3D3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72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nl-NL" sz="1000" b="0" i="1" noProof="0" dirty="0">
                <a:solidFill>
                  <a:srgbClr val="211F26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165" name="Groep 164">
              <a:extLst>
                <a:ext uri="{FF2B5EF4-FFF2-40B4-BE49-F238E27FC236}">
                  <a16:creationId xmlns:a16="http://schemas.microsoft.com/office/drawing/2014/main" id="{7E4882D5-6F44-4E5B-86C2-B202F6FA6071}"/>
                </a:ext>
              </a:extLst>
            </p:cNvPr>
            <p:cNvGrpSpPr/>
            <p:nvPr userDrawn="1"/>
          </p:nvGrpSpPr>
          <p:grpSpPr>
            <a:xfrm>
              <a:off x="-2485819" y="3479783"/>
              <a:ext cx="1222990" cy="563933"/>
              <a:chOff x="-2485819" y="3399207"/>
              <a:chExt cx="1222990" cy="563933"/>
            </a:xfrm>
          </p:grpSpPr>
          <p:sp>
            <p:nvSpPr>
              <p:cNvPr id="258" name="Rechthoek 257">
                <a:extLst>
                  <a:ext uri="{FF2B5EF4-FFF2-40B4-BE49-F238E27FC236}">
                    <a16:creationId xmlns:a16="http://schemas.microsoft.com/office/drawing/2014/main" id="{9329F784-8507-4139-8CA6-A3D31D389AC8}"/>
                  </a:ext>
                </a:extLst>
              </p:cNvPr>
              <p:cNvSpPr/>
              <p:nvPr userDrawn="1"/>
            </p:nvSpPr>
            <p:spPr>
              <a:xfrm>
                <a:off x="-2485819" y="3399207"/>
                <a:ext cx="1176476" cy="504851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59" name="Rechthoek 258">
                <a:extLst>
                  <a:ext uri="{FF2B5EF4-FFF2-40B4-BE49-F238E27FC236}">
                    <a16:creationId xmlns:a16="http://schemas.microsoft.com/office/drawing/2014/main" id="{A2E50840-5B67-486E-8B7D-7EAD0817BC25}"/>
                  </a:ext>
                </a:extLst>
              </p:cNvPr>
              <p:cNvSpPr/>
              <p:nvPr userDrawn="1"/>
            </p:nvSpPr>
            <p:spPr>
              <a:xfrm>
                <a:off x="-2479584" y="3652838"/>
                <a:ext cx="1164007" cy="246701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260" name="Groep 259">
                <a:extLst>
                  <a:ext uri="{FF2B5EF4-FFF2-40B4-BE49-F238E27FC236}">
                    <a16:creationId xmlns:a16="http://schemas.microsoft.com/office/drawing/2014/main" id="{AC3264C2-A758-4750-AED0-5F460DBD4ED2}"/>
                  </a:ext>
                </a:extLst>
              </p:cNvPr>
              <p:cNvGrpSpPr/>
              <p:nvPr userDrawn="1"/>
            </p:nvGrpSpPr>
            <p:grpSpPr>
              <a:xfrm>
                <a:off x="-2403869" y="3460544"/>
                <a:ext cx="155951" cy="131922"/>
                <a:chOff x="12968836" y="3354170"/>
                <a:chExt cx="404806" cy="342433"/>
              </a:xfrm>
            </p:grpSpPr>
            <p:sp>
              <p:nvSpPr>
                <p:cNvPr id="277" name="Rechthoek: afgeronde hoeken 276">
                  <a:extLst>
                    <a:ext uri="{FF2B5EF4-FFF2-40B4-BE49-F238E27FC236}">
                      <a16:creationId xmlns:a16="http://schemas.microsoft.com/office/drawing/2014/main" id="{2843FBB8-68FF-4FA8-B2CA-01B3E2EBAD53}"/>
                    </a:ext>
                  </a:extLst>
                </p:cNvPr>
                <p:cNvSpPr/>
                <p:nvPr userDrawn="1"/>
              </p:nvSpPr>
              <p:spPr>
                <a:xfrm>
                  <a:off x="12968836" y="3354170"/>
                  <a:ext cx="404806" cy="342433"/>
                </a:xfrm>
                <a:prstGeom prst="roundRect">
                  <a:avLst>
                    <a:gd name="adj" fmla="val 2911"/>
                  </a:avLst>
                </a:prstGeom>
                <a:solidFill>
                  <a:schemeClr val="bg1"/>
                </a:solidFill>
                <a:ln w="12700">
                  <a:solidFill>
                    <a:srgbClr val="81818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8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78" name="Rechthoek 277">
                  <a:extLst>
                    <a:ext uri="{FF2B5EF4-FFF2-40B4-BE49-F238E27FC236}">
                      <a16:creationId xmlns:a16="http://schemas.microsoft.com/office/drawing/2014/main" id="{95B4C0EA-86A5-4FCD-BFF8-319F5959C410}"/>
                    </a:ext>
                  </a:extLst>
                </p:cNvPr>
                <p:cNvSpPr/>
                <p:nvPr userDrawn="1"/>
              </p:nvSpPr>
              <p:spPr>
                <a:xfrm>
                  <a:off x="13025180" y="3401181"/>
                  <a:ext cx="305213" cy="41563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79" name="Rechthoek 278">
                  <a:extLst>
                    <a:ext uri="{FF2B5EF4-FFF2-40B4-BE49-F238E27FC236}">
                      <a16:creationId xmlns:a16="http://schemas.microsoft.com/office/drawing/2014/main" id="{C62EE1C7-5075-4543-99B3-D49D6F6AD620}"/>
                    </a:ext>
                  </a:extLst>
                </p:cNvPr>
                <p:cNvSpPr/>
                <p:nvPr userDrawn="1"/>
              </p:nvSpPr>
              <p:spPr>
                <a:xfrm>
                  <a:off x="13025181" y="3471575"/>
                  <a:ext cx="118778" cy="181691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80" name="Rechthoek 279">
                  <a:extLst>
                    <a:ext uri="{FF2B5EF4-FFF2-40B4-BE49-F238E27FC236}">
                      <a16:creationId xmlns:a16="http://schemas.microsoft.com/office/drawing/2014/main" id="{A34D363B-89FA-4E1B-9579-D975DAAB994E}"/>
                    </a:ext>
                  </a:extLst>
                </p:cNvPr>
                <p:cNvSpPr/>
                <p:nvPr userDrawn="1"/>
              </p:nvSpPr>
              <p:spPr>
                <a:xfrm>
                  <a:off x="13180812" y="3481982"/>
                  <a:ext cx="13527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81" name="Rechthoek 280">
                  <a:extLst>
                    <a:ext uri="{FF2B5EF4-FFF2-40B4-BE49-F238E27FC236}">
                      <a16:creationId xmlns:a16="http://schemas.microsoft.com/office/drawing/2014/main" id="{F236CC30-F1AE-41F3-9DA1-204AB5E91226}"/>
                    </a:ext>
                  </a:extLst>
                </p:cNvPr>
                <p:cNvSpPr/>
                <p:nvPr userDrawn="1"/>
              </p:nvSpPr>
              <p:spPr>
                <a:xfrm>
                  <a:off x="13180812" y="3554800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82" name="Rechthoek 281">
                  <a:extLst>
                    <a:ext uri="{FF2B5EF4-FFF2-40B4-BE49-F238E27FC236}">
                      <a16:creationId xmlns:a16="http://schemas.microsoft.com/office/drawing/2014/main" id="{0A9AAFB1-DB5F-4CB2-BA12-954F2E69BA93}"/>
                    </a:ext>
                  </a:extLst>
                </p:cNvPr>
                <p:cNvSpPr/>
                <p:nvPr userDrawn="1"/>
              </p:nvSpPr>
              <p:spPr>
                <a:xfrm>
                  <a:off x="13180812" y="3627618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261" name="Groep 260">
                <a:extLst>
                  <a:ext uri="{FF2B5EF4-FFF2-40B4-BE49-F238E27FC236}">
                    <a16:creationId xmlns:a16="http://schemas.microsoft.com/office/drawing/2014/main" id="{EB2487BD-ABCF-419D-AB40-CF32E3C5072D}"/>
                  </a:ext>
                </a:extLst>
              </p:cNvPr>
              <p:cNvGrpSpPr/>
              <p:nvPr userDrawn="1"/>
            </p:nvGrpSpPr>
            <p:grpSpPr>
              <a:xfrm>
                <a:off x="-2423424" y="3690208"/>
                <a:ext cx="166739" cy="218963"/>
                <a:chOff x="12940828" y="3950597"/>
                <a:chExt cx="432813" cy="568367"/>
              </a:xfrm>
            </p:grpSpPr>
            <p:grpSp>
              <p:nvGrpSpPr>
                <p:cNvPr id="266" name="Groep 265">
                  <a:extLst>
                    <a:ext uri="{FF2B5EF4-FFF2-40B4-BE49-F238E27FC236}">
                      <a16:creationId xmlns:a16="http://schemas.microsoft.com/office/drawing/2014/main" id="{D8E2B6FD-2C65-4345-9DCD-E983FA90C390}"/>
                    </a:ext>
                  </a:extLst>
                </p:cNvPr>
                <p:cNvGrpSpPr/>
                <p:nvPr userDrawn="1"/>
              </p:nvGrpSpPr>
              <p:grpSpPr>
                <a:xfrm>
                  <a:off x="13000382" y="4006891"/>
                  <a:ext cx="373259" cy="315747"/>
                  <a:chOff x="12968836" y="3354170"/>
                  <a:chExt cx="404806" cy="342433"/>
                </a:xfrm>
              </p:grpSpPr>
              <p:sp>
                <p:nvSpPr>
                  <p:cNvPr id="268" name="Rechthoek: afgeronde hoeken 267">
                    <a:extLst>
                      <a:ext uri="{FF2B5EF4-FFF2-40B4-BE49-F238E27FC236}">
                        <a16:creationId xmlns:a16="http://schemas.microsoft.com/office/drawing/2014/main" id="{0F23598B-0214-4618-A858-27A104B38FC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968836" y="3354170"/>
                    <a:ext cx="404806" cy="342433"/>
                  </a:xfrm>
                  <a:prstGeom prst="roundRect">
                    <a:avLst>
                      <a:gd name="adj" fmla="val 2911"/>
                    </a:avLst>
                  </a:prstGeom>
                  <a:solidFill>
                    <a:schemeClr val="bg1"/>
                  </a:solidFill>
                  <a:ln w="12700">
                    <a:solidFill>
                      <a:srgbClr val="81818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lvl="0">
                      <a:lnSpc>
                        <a:spcPct val="90000"/>
                      </a:lnSpc>
                      <a:spcBef>
                        <a:spcPts val="600"/>
                      </a:spcBef>
                      <a:spcAft>
                        <a:spcPts val="600"/>
                      </a:spcAft>
                    </a:pPr>
                    <a:endParaRPr lang="nl-NL" sz="800" b="0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69" name="Rechthoek 268">
                    <a:extLst>
                      <a:ext uri="{FF2B5EF4-FFF2-40B4-BE49-F238E27FC236}">
                        <a16:creationId xmlns:a16="http://schemas.microsoft.com/office/drawing/2014/main" id="{8F176E48-04BA-47B5-BA9A-869E2A51E04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0" y="3401181"/>
                    <a:ext cx="305213" cy="41563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73" name="Rechthoek 272">
                    <a:extLst>
                      <a:ext uri="{FF2B5EF4-FFF2-40B4-BE49-F238E27FC236}">
                        <a16:creationId xmlns:a16="http://schemas.microsoft.com/office/drawing/2014/main" id="{AACC7485-783A-4784-AF53-87D146A6458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1" y="3471575"/>
                    <a:ext cx="118778" cy="181691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74" name="Rechthoek 273">
                    <a:extLst>
                      <a:ext uri="{FF2B5EF4-FFF2-40B4-BE49-F238E27FC236}">
                        <a16:creationId xmlns:a16="http://schemas.microsoft.com/office/drawing/2014/main" id="{D60CDDC3-470A-4360-B19D-E69FAA8BC1F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481982"/>
                    <a:ext cx="13527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75" name="Rechthoek 274">
                    <a:extLst>
                      <a:ext uri="{FF2B5EF4-FFF2-40B4-BE49-F238E27FC236}">
                        <a16:creationId xmlns:a16="http://schemas.microsoft.com/office/drawing/2014/main" id="{91F1DAB1-9AEB-41DE-B1EC-49C88C40947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554800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76" name="Rechthoek 275">
                    <a:extLst>
                      <a:ext uri="{FF2B5EF4-FFF2-40B4-BE49-F238E27FC236}">
                        <a16:creationId xmlns:a16="http://schemas.microsoft.com/office/drawing/2014/main" id="{1B65ECA3-2003-4B60-93C9-7E723560459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627618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sp>
              <p:nvSpPr>
                <p:cNvPr id="267" name="Boog 266">
                  <a:extLst>
                    <a:ext uri="{FF2B5EF4-FFF2-40B4-BE49-F238E27FC236}">
                      <a16:creationId xmlns:a16="http://schemas.microsoft.com/office/drawing/2014/main" id="{5E4C4662-813B-42F6-815B-A476747D1DB5}"/>
                    </a:ext>
                  </a:extLst>
                </p:cNvPr>
                <p:cNvSpPr/>
                <p:nvPr userDrawn="1"/>
              </p:nvSpPr>
              <p:spPr>
                <a:xfrm rot="17637075">
                  <a:off x="12776155" y="4115270"/>
                  <a:ext cx="568367" cy="239021"/>
                </a:xfrm>
                <a:prstGeom prst="arc">
                  <a:avLst>
                    <a:gd name="adj1" fmla="val 15959368"/>
                    <a:gd name="adj2" fmla="val 1354623"/>
                  </a:avLst>
                </a:prstGeom>
                <a:noFill/>
                <a:ln w="19050" cap="flat" cmpd="sng" algn="ctr">
                  <a:solidFill>
                    <a:srgbClr val="4D82B8"/>
                  </a:solidFill>
                  <a:prstDash val="solid"/>
                  <a:headEnd type="arrow" w="med" len="sm"/>
                </a:ln>
                <a:effectLst/>
              </p:spPr>
              <p:txBody>
                <a:bodyPr rtlCol="0" anchor="ctr">
                  <a:noAutofit/>
                </a:bodyPr>
                <a:lstStyle/>
                <a:p>
                  <a:pPr algn="ctr"/>
                  <a:endParaRPr lang="nl-NL" sz="240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262" name="Tekstvak 261">
                <a:extLst>
                  <a:ext uri="{FF2B5EF4-FFF2-40B4-BE49-F238E27FC236}">
                    <a16:creationId xmlns:a16="http://schemas.microsoft.com/office/drawing/2014/main" id="{BEE3D5E1-A32B-4A1B-A905-9EDF69C6E9FC}"/>
                  </a:ext>
                </a:extLst>
              </p:cNvPr>
              <p:cNvSpPr txBox="1"/>
              <p:nvPr userDrawn="1"/>
            </p:nvSpPr>
            <p:spPr>
              <a:xfrm>
                <a:off x="-2245455" y="3460544"/>
                <a:ext cx="896116" cy="134709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Indeling</a:t>
                </a:r>
              </a:p>
            </p:txBody>
          </p:sp>
          <p:sp>
            <p:nvSpPr>
              <p:cNvPr id="263" name="Tekstvak 262">
                <a:extLst>
                  <a:ext uri="{FF2B5EF4-FFF2-40B4-BE49-F238E27FC236}">
                    <a16:creationId xmlns:a16="http://schemas.microsoft.com/office/drawing/2014/main" id="{4752EB0A-FEFE-45D2-A311-CCEED26AB407}"/>
                  </a:ext>
                </a:extLst>
              </p:cNvPr>
              <p:cNvSpPr txBox="1"/>
              <p:nvPr userDrawn="1"/>
            </p:nvSpPr>
            <p:spPr>
              <a:xfrm>
                <a:off x="-2258884" y="3712980"/>
                <a:ext cx="909545" cy="126416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Dia Herstellen</a:t>
                </a:r>
              </a:p>
            </p:txBody>
          </p:sp>
          <p:sp>
            <p:nvSpPr>
              <p:cNvPr id="264" name="Vrije vorm: vorm 263">
                <a:extLst>
                  <a:ext uri="{FF2B5EF4-FFF2-40B4-BE49-F238E27FC236}">
                    <a16:creationId xmlns:a16="http://schemas.microsoft.com/office/drawing/2014/main" id="{7D60227A-5849-47B9-8AC2-D689CAD7AC4F}"/>
                  </a:ext>
                </a:extLst>
              </p:cNvPr>
              <p:cNvSpPr/>
              <p:nvPr userDrawn="1"/>
            </p:nvSpPr>
            <p:spPr>
              <a:xfrm>
                <a:off x="-1360391" y="3783140"/>
                <a:ext cx="97562" cy="180000"/>
              </a:xfrm>
              <a:custGeom>
                <a:avLst/>
                <a:gdLst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41194 w 880280"/>
                  <a:gd name="connsiteY2" fmla="*/ 96899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27546 w 880280"/>
                  <a:gd name="connsiteY2" fmla="*/ 975815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00250 w 880280"/>
                  <a:gd name="connsiteY2" fmla="*/ 100311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11791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498144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80280" h="1624084">
                    <a:moveTo>
                      <a:pt x="0" y="0"/>
                    </a:moveTo>
                    <a:lnTo>
                      <a:pt x="0" y="1262418"/>
                    </a:lnTo>
                    <a:lnTo>
                      <a:pt x="313898" y="996287"/>
                    </a:lnTo>
                    <a:lnTo>
                      <a:pt x="620973" y="1624084"/>
                    </a:lnTo>
                    <a:lnTo>
                      <a:pt x="839337" y="1480782"/>
                    </a:lnTo>
                    <a:lnTo>
                      <a:pt x="498144" y="900753"/>
                    </a:lnTo>
                    <a:lnTo>
                      <a:pt x="880280" y="8939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67" name="Groep 166">
              <a:extLst>
                <a:ext uri="{FF2B5EF4-FFF2-40B4-BE49-F238E27FC236}">
                  <a16:creationId xmlns:a16="http://schemas.microsoft.com/office/drawing/2014/main" id="{E5184995-BE44-4722-9CEB-E11325FC9BF0}"/>
                </a:ext>
              </a:extLst>
            </p:cNvPr>
            <p:cNvGrpSpPr/>
            <p:nvPr userDrawn="1"/>
          </p:nvGrpSpPr>
          <p:grpSpPr>
            <a:xfrm>
              <a:off x="-3786165" y="5728778"/>
              <a:ext cx="3693386" cy="959696"/>
              <a:chOff x="-3786437" y="6163468"/>
              <a:chExt cx="3693386" cy="959696"/>
            </a:xfrm>
          </p:grpSpPr>
          <p:sp>
            <p:nvSpPr>
              <p:cNvPr id="247" name="Rechthoek 246">
                <a:extLst>
                  <a:ext uri="{FF2B5EF4-FFF2-40B4-BE49-F238E27FC236}">
                    <a16:creationId xmlns:a16="http://schemas.microsoft.com/office/drawing/2014/main" id="{85EF4895-5B1A-4A60-AD39-8BD5D18C03BA}"/>
                  </a:ext>
                </a:extLst>
              </p:cNvPr>
              <p:cNvSpPr/>
              <p:nvPr userDrawn="1"/>
            </p:nvSpPr>
            <p:spPr>
              <a:xfrm>
                <a:off x="-3786437" y="6295164"/>
                <a:ext cx="3593637" cy="828000"/>
              </a:xfrm>
              <a:prstGeom prst="rect">
                <a:avLst/>
              </a:prstGeom>
              <a:solidFill>
                <a:srgbClr val="ECECEC"/>
              </a:solidFill>
              <a:ln w="6350">
                <a:solidFill>
                  <a:srgbClr val="ECECE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1200" b="1" cap="all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MEER WETEN?</a:t>
                </a:r>
                <a:br>
                  <a:rPr lang="nl-NL" sz="1200" b="1" cap="all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nl-NL" sz="1200" kern="1200" cap="none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Ga naar de tab</a:t>
                </a:r>
                <a:r>
                  <a:rPr lang="nl-NL" sz="1200" b="1" cap="all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'SLIDEBUILDER’ </a:t>
                </a:r>
                <a:r>
                  <a:rPr lang="nl-NL" sz="1200" kern="1200" cap="none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en klik</a:t>
                </a:r>
                <a:br>
                  <a:rPr lang="nl-NL" sz="1200" kern="1200" cap="none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</a:br>
                <a:r>
                  <a:rPr lang="nl-NL" sz="1200" kern="1200" cap="none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op de knop </a:t>
                </a:r>
                <a:r>
                  <a:rPr lang="nl-NL" sz="1200" b="1" cap="all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'Support &amp; Inspiratie'</a:t>
                </a:r>
              </a:p>
            </p:txBody>
          </p:sp>
          <p:grpSp>
            <p:nvGrpSpPr>
              <p:cNvPr id="248" name="ICOON_info">
                <a:extLst>
                  <a:ext uri="{FF2B5EF4-FFF2-40B4-BE49-F238E27FC236}">
                    <a16:creationId xmlns:a16="http://schemas.microsoft.com/office/drawing/2014/main" id="{1F23744B-1582-424D-A1C9-F68CA1C3568B}"/>
                  </a:ext>
                </a:extLst>
              </p:cNvPr>
              <p:cNvGrpSpPr/>
              <p:nvPr userDrawn="1"/>
            </p:nvGrpSpPr>
            <p:grpSpPr>
              <a:xfrm>
                <a:off x="-376736" y="6163468"/>
                <a:ext cx="283685" cy="283685"/>
                <a:chOff x="-510741" y="5913713"/>
                <a:chExt cx="267555" cy="267555"/>
              </a:xfrm>
            </p:grpSpPr>
            <p:sp>
              <p:nvSpPr>
                <p:cNvPr id="255" name="Ovaal 254">
                  <a:extLst>
                    <a:ext uri="{FF2B5EF4-FFF2-40B4-BE49-F238E27FC236}">
                      <a16:creationId xmlns:a16="http://schemas.microsoft.com/office/drawing/2014/main" id="{26ED2A74-574E-47C0-B637-C9CBEFEBF4DF}"/>
                    </a:ext>
                  </a:extLst>
                </p:cNvPr>
                <p:cNvSpPr/>
                <p:nvPr userDrawn="1"/>
              </p:nvSpPr>
              <p:spPr>
                <a:xfrm>
                  <a:off x="-491853" y="5932072"/>
                  <a:ext cx="230835" cy="230835"/>
                </a:xfrm>
                <a:prstGeom prst="ellipse">
                  <a:avLst/>
                </a:prstGeom>
                <a:solidFill>
                  <a:srgbClr val="211F2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1600" cap="all" baseline="0" noProof="0" dirty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56" name="Graphic 163" descr="Informatie">
                  <a:extLst>
                    <a:ext uri="{FF2B5EF4-FFF2-40B4-BE49-F238E27FC236}">
                      <a16:creationId xmlns:a16="http://schemas.microsoft.com/office/drawing/2014/main" id="{0A78B7EE-2B27-4635-BF5E-D177017FC9A7}"/>
                    </a:ext>
                  </a:extLst>
                </p:cNvPr>
                <p:cNvSpPr/>
                <p:nvPr/>
              </p:nvSpPr>
              <p:spPr>
                <a:xfrm>
                  <a:off x="-510741" y="5913713"/>
                  <a:ext cx="267555" cy="267555"/>
                </a:xfrm>
                <a:custGeom>
                  <a:avLst/>
                  <a:gdLst>
                    <a:gd name="connsiteX0" fmla="*/ 145860 w 291719"/>
                    <a:gd name="connsiteY0" fmla="*/ 0 h 291719"/>
                    <a:gd name="connsiteX1" fmla="*/ 0 w 291719"/>
                    <a:gd name="connsiteY1" fmla="*/ 145860 h 291719"/>
                    <a:gd name="connsiteX2" fmla="*/ 145860 w 291719"/>
                    <a:gd name="connsiteY2" fmla="*/ 291720 h 291719"/>
                    <a:gd name="connsiteX3" fmla="*/ 291720 w 291719"/>
                    <a:gd name="connsiteY3" fmla="*/ 145860 h 291719"/>
                    <a:gd name="connsiteX4" fmla="*/ 145860 w 291719"/>
                    <a:gd name="connsiteY4" fmla="*/ 0 h 291719"/>
                    <a:gd name="connsiteX5" fmla="*/ 138183 w 291719"/>
                    <a:gd name="connsiteY5" fmla="*/ 38384 h 291719"/>
                    <a:gd name="connsiteX6" fmla="*/ 157375 w 291719"/>
                    <a:gd name="connsiteY6" fmla="*/ 57576 h 291719"/>
                    <a:gd name="connsiteX7" fmla="*/ 138183 w 291719"/>
                    <a:gd name="connsiteY7" fmla="*/ 76768 h 291719"/>
                    <a:gd name="connsiteX8" fmla="*/ 118991 w 291719"/>
                    <a:gd name="connsiteY8" fmla="*/ 57576 h 291719"/>
                    <a:gd name="connsiteX9" fmla="*/ 138183 w 291719"/>
                    <a:gd name="connsiteY9" fmla="*/ 38384 h 291719"/>
                    <a:gd name="connsiteX10" fmla="*/ 184244 w 291719"/>
                    <a:gd name="connsiteY10" fmla="*/ 253336 h 291719"/>
                    <a:gd name="connsiteX11" fmla="*/ 107476 w 291719"/>
                    <a:gd name="connsiteY11" fmla="*/ 253336 h 291719"/>
                    <a:gd name="connsiteX12" fmla="*/ 107476 w 291719"/>
                    <a:gd name="connsiteY12" fmla="*/ 230305 h 291719"/>
                    <a:gd name="connsiteX13" fmla="*/ 134345 w 291719"/>
                    <a:gd name="connsiteY13" fmla="*/ 230305 h 291719"/>
                    <a:gd name="connsiteX14" fmla="*/ 134345 w 291719"/>
                    <a:gd name="connsiteY14" fmla="*/ 115153 h 291719"/>
                    <a:gd name="connsiteX15" fmla="*/ 111314 w 291719"/>
                    <a:gd name="connsiteY15" fmla="*/ 115153 h 291719"/>
                    <a:gd name="connsiteX16" fmla="*/ 111314 w 291719"/>
                    <a:gd name="connsiteY16" fmla="*/ 92122 h 291719"/>
                    <a:gd name="connsiteX17" fmla="*/ 157375 w 291719"/>
                    <a:gd name="connsiteY17" fmla="*/ 92122 h 291719"/>
                    <a:gd name="connsiteX18" fmla="*/ 157375 w 291719"/>
                    <a:gd name="connsiteY18" fmla="*/ 115153 h 291719"/>
                    <a:gd name="connsiteX19" fmla="*/ 157375 w 291719"/>
                    <a:gd name="connsiteY19" fmla="*/ 230305 h 291719"/>
                    <a:gd name="connsiteX20" fmla="*/ 184244 w 291719"/>
                    <a:gd name="connsiteY20" fmla="*/ 230305 h 291719"/>
                    <a:gd name="connsiteX21" fmla="*/ 184244 w 291719"/>
                    <a:gd name="connsiteY21" fmla="*/ 253336 h 2917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291719" h="291719">
                      <a:moveTo>
                        <a:pt x="145860" y="0"/>
                      </a:moveTo>
                      <a:cubicBezTo>
                        <a:pt x="65253" y="0"/>
                        <a:pt x="0" y="65253"/>
                        <a:pt x="0" y="145860"/>
                      </a:cubicBezTo>
                      <a:cubicBezTo>
                        <a:pt x="0" y="226467"/>
                        <a:pt x="65253" y="291720"/>
                        <a:pt x="145860" y="291720"/>
                      </a:cubicBezTo>
                      <a:cubicBezTo>
                        <a:pt x="226467" y="291720"/>
                        <a:pt x="291720" y="226467"/>
                        <a:pt x="291720" y="145860"/>
                      </a:cubicBezTo>
                      <a:cubicBezTo>
                        <a:pt x="291720" y="65253"/>
                        <a:pt x="226467" y="0"/>
                        <a:pt x="145860" y="0"/>
                      </a:cubicBezTo>
                      <a:close/>
                      <a:moveTo>
                        <a:pt x="138183" y="38384"/>
                      </a:moveTo>
                      <a:cubicBezTo>
                        <a:pt x="148931" y="38384"/>
                        <a:pt x="157375" y="46829"/>
                        <a:pt x="157375" y="57576"/>
                      </a:cubicBezTo>
                      <a:cubicBezTo>
                        <a:pt x="157375" y="68324"/>
                        <a:pt x="148931" y="76768"/>
                        <a:pt x="138183" y="76768"/>
                      </a:cubicBezTo>
                      <a:cubicBezTo>
                        <a:pt x="127435" y="76768"/>
                        <a:pt x="118991" y="68324"/>
                        <a:pt x="118991" y="57576"/>
                      </a:cubicBezTo>
                      <a:cubicBezTo>
                        <a:pt x="118991" y="46829"/>
                        <a:pt x="127435" y="38384"/>
                        <a:pt x="138183" y="38384"/>
                      </a:cubicBezTo>
                      <a:close/>
                      <a:moveTo>
                        <a:pt x="184244" y="253336"/>
                      </a:moveTo>
                      <a:lnTo>
                        <a:pt x="107476" y="253336"/>
                      </a:lnTo>
                      <a:lnTo>
                        <a:pt x="107476" y="230305"/>
                      </a:lnTo>
                      <a:lnTo>
                        <a:pt x="134345" y="230305"/>
                      </a:lnTo>
                      <a:lnTo>
                        <a:pt x="134345" y="115153"/>
                      </a:lnTo>
                      <a:lnTo>
                        <a:pt x="111314" y="115153"/>
                      </a:lnTo>
                      <a:lnTo>
                        <a:pt x="111314" y="92122"/>
                      </a:lnTo>
                      <a:lnTo>
                        <a:pt x="157375" y="92122"/>
                      </a:lnTo>
                      <a:lnTo>
                        <a:pt x="157375" y="115153"/>
                      </a:lnTo>
                      <a:lnTo>
                        <a:pt x="157375" y="230305"/>
                      </a:lnTo>
                      <a:lnTo>
                        <a:pt x="184244" y="230305"/>
                      </a:lnTo>
                      <a:lnTo>
                        <a:pt x="184244" y="253336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 w="3770" cap="flat">
                  <a:noFill/>
                  <a:prstDash val="solid"/>
                  <a:miter/>
                </a:ln>
              </p:spPr>
              <p:txBody>
                <a:bodyPr rtlCol="0" anchor="ctr">
                  <a:noAutofit/>
                </a:bodyPr>
                <a:lstStyle/>
                <a:p>
                  <a:endParaRPr lang="nl-NL" sz="200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249" name="Groep 248">
                <a:extLst>
                  <a:ext uri="{FF2B5EF4-FFF2-40B4-BE49-F238E27FC236}">
                    <a16:creationId xmlns:a16="http://schemas.microsoft.com/office/drawing/2014/main" id="{2DB962C6-CF3F-49A5-A45B-6AA90F3A136C}"/>
                  </a:ext>
                </a:extLst>
              </p:cNvPr>
              <p:cNvGrpSpPr/>
              <p:nvPr userDrawn="1"/>
            </p:nvGrpSpPr>
            <p:grpSpPr>
              <a:xfrm>
                <a:off x="-938434" y="6420818"/>
                <a:ext cx="627798" cy="576693"/>
                <a:chOff x="-938434" y="4570310"/>
                <a:chExt cx="627798" cy="576693"/>
              </a:xfrm>
            </p:grpSpPr>
            <p:grpSp>
              <p:nvGrpSpPr>
                <p:cNvPr id="250" name="Inspireren">
                  <a:extLst>
                    <a:ext uri="{FF2B5EF4-FFF2-40B4-BE49-F238E27FC236}">
                      <a16:creationId xmlns:a16="http://schemas.microsoft.com/office/drawing/2014/main" id="{33EDF937-47E9-45D2-B6AD-B684B52C5BEC}"/>
                    </a:ext>
                  </a:extLst>
                </p:cNvPr>
                <p:cNvGrpSpPr>
                  <a:grpSpLocks noChangeAspect="1"/>
                </p:cNvGrpSpPr>
                <p:nvPr userDrawn="1"/>
              </p:nvGrpSpPr>
              <p:grpSpPr bwMode="auto">
                <a:xfrm>
                  <a:off x="-716116" y="4570310"/>
                  <a:ext cx="169778" cy="242385"/>
                  <a:chOff x="4768" y="2783"/>
                  <a:chExt cx="788" cy="1125"/>
                </a:xfrm>
                <a:gradFill>
                  <a:gsLst>
                    <a:gs pos="0">
                      <a:srgbClr val="9D9FA1"/>
                    </a:gs>
                    <a:gs pos="70000">
                      <a:srgbClr val="211F26"/>
                    </a:gs>
                  </a:gsLst>
                  <a:lin ang="2700000" scaled="0"/>
                </a:gradFill>
              </p:grpSpPr>
              <p:sp>
                <p:nvSpPr>
                  <p:cNvPr id="252" name="Freeform 12">
                    <a:extLst>
                      <a:ext uri="{FF2B5EF4-FFF2-40B4-BE49-F238E27FC236}">
                        <a16:creationId xmlns:a16="http://schemas.microsoft.com/office/drawing/2014/main" id="{45A35F2B-2967-4B0F-8930-AD48CB0080D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001" y="3186"/>
                    <a:ext cx="319" cy="288"/>
                  </a:xfrm>
                  <a:custGeom>
                    <a:avLst/>
                    <a:gdLst>
                      <a:gd name="T0" fmla="*/ 220 w 319"/>
                      <a:gd name="T1" fmla="*/ 288 h 288"/>
                      <a:gd name="T2" fmla="*/ 107 w 319"/>
                      <a:gd name="T3" fmla="*/ 288 h 288"/>
                      <a:gd name="T4" fmla="*/ 0 w 319"/>
                      <a:gd name="T5" fmla="*/ 0 h 288"/>
                      <a:gd name="T6" fmla="*/ 319 w 319"/>
                      <a:gd name="T7" fmla="*/ 0 h 288"/>
                      <a:gd name="T8" fmla="*/ 220 w 319"/>
                      <a:gd name="T9" fmla="*/ 288 h 28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19" h="288">
                        <a:moveTo>
                          <a:pt x="220" y="288"/>
                        </a:moveTo>
                        <a:lnTo>
                          <a:pt x="107" y="288"/>
                        </a:lnTo>
                        <a:lnTo>
                          <a:pt x="0" y="0"/>
                        </a:lnTo>
                        <a:lnTo>
                          <a:pt x="319" y="0"/>
                        </a:lnTo>
                        <a:lnTo>
                          <a:pt x="220" y="288"/>
                        </a:lnTo>
                        <a:close/>
                      </a:path>
                    </a:pathLst>
                  </a:custGeom>
                  <a:solidFill>
                    <a:srgbClr val="1FF524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95469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3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Segoe UI Light"/>
                    </a:endParaRPr>
                  </a:p>
                </p:txBody>
              </p:sp>
              <p:sp>
                <p:nvSpPr>
                  <p:cNvPr id="253" name="Freeform 13">
                    <a:extLst>
                      <a:ext uri="{FF2B5EF4-FFF2-40B4-BE49-F238E27FC236}">
                        <a16:creationId xmlns:a16="http://schemas.microsoft.com/office/drawing/2014/main" id="{A66CDF9C-4D45-4D08-9838-0FAD688A0A6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022" y="3796"/>
                    <a:ext cx="282" cy="112"/>
                  </a:xfrm>
                  <a:custGeom>
                    <a:avLst/>
                    <a:gdLst>
                      <a:gd name="T0" fmla="*/ 229 w 251"/>
                      <a:gd name="T1" fmla="*/ 70 h 100"/>
                      <a:gd name="T2" fmla="*/ 229 w 251"/>
                      <a:gd name="T3" fmla="*/ 69 h 100"/>
                      <a:gd name="T4" fmla="*/ 251 w 251"/>
                      <a:gd name="T5" fmla="*/ 0 h 100"/>
                      <a:gd name="T6" fmla="*/ 0 w 251"/>
                      <a:gd name="T7" fmla="*/ 0 h 100"/>
                      <a:gd name="T8" fmla="*/ 22 w 251"/>
                      <a:gd name="T9" fmla="*/ 69 h 100"/>
                      <a:gd name="T10" fmla="*/ 63 w 251"/>
                      <a:gd name="T11" fmla="*/ 100 h 100"/>
                      <a:gd name="T12" fmla="*/ 188 w 251"/>
                      <a:gd name="T13" fmla="*/ 100 h 100"/>
                      <a:gd name="T14" fmla="*/ 229 w 251"/>
                      <a:gd name="T15" fmla="*/ 71 h 100"/>
                      <a:gd name="T16" fmla="*/ 229 w 251"/>
                      <a:gd name="T17" fmla="*/ 71 h 100"/>
                      <a:gd name="T18" fmla="*/ 229 w 251"/>
                      <a:gd name="T19" fmla="*/ 70 h 1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251" h="100">
                        <a:moveTo>
                          <a:pt x="229" y="70"/>
                        </a:moveTo>
                        <a:cubicBezTo>
                          <a:pt x="229" y="70"/>
                          <a:pt x="229" y="69"/>
                          <a:pt x="229" y="69"/>
                        </a:cubicBezTo>
                        <a:cubicBezTo>
                          <a:pt x="251" y="0"/>
                          <a:pt x="251" y="0"/>
                          <a:pt x="251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22" y="69"/>
                          <a:pt x="22" y="69"/>
                          <a:pt x="22" y="69"/>
                        </a:cubicBezTo>
                        <a:cubicBezTo>
                          <a:pt x="27" y="87"/>
                          <a:pt x="44" y="100"/>
                          <a:pt x="63" y="100"/>
                        </a:cubicBezTo>
                        <a:cubicBezTo>
                          <a:pt x="188" y="100"/>
                          <a:pt x="188" y="100"/>
                          <a:pt x="188" y="100"/>
                        </a:cubicBezTo>
                        <a:cubicBezTo>
                          <a:pt x="207" y="100"/>
                          <a:pt x="223" y="88"/>
                          <a:pt x="229" y="71"/>
                        </a:cubicBezTo>
                        <a:cubicBezTo>
                          <a:pt x="229" y="71"/>
                          <a:pt x="229" y="71"/>
                          <a:pt x="229" y="71"/>
                        </a:cubicBezTo>
                        <a:lnTo>
                          <a:pt x="229" y="7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95469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3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Segoe UI Light"/>
                    </a:endParaRPr>
                  </a:p>
                </p:txBody>
              </p:sp>
              <p:sp>
                <p:nvSpPr>
                  <p:cNvPr id="254" name="Freeform 14">
                    <a:extLst>
                      <a:ext uri="{FF2B5EF4-FFF2-40B4-BE49-F238E27FC236}">
                        <a16:creationId xmlns:a16="http://schemas.microsoft.com/office/drawing/2014/main" id="{CB85542C-C4DA-4954-B021-D10F2229A107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4768" y="2783"/>
                    <a:ext cx="788" cy="966"/>
                  </a:xfrm>
                  <a:custGeom>
                    <a:avLst/>
                    <a:gdLst>
                      <a:gd name="T0" fmla="*/ 351 w 702"/>
                      <a:gd name="T1" fmla="*/ 0 h 860"/>
                      <a:gd name="T2" fmla="*/ 0 w 702"/>
                      <a:gd name="T3" fmla="*/ 351 h 860"/>
                      <a:gd name="T4" fmla="*/ 134 w 702"/>
                      <a:gd name="T5" fmla="*/ 627 h 860"/>
                      <a:gd name="T6" fmla="*/ 165 w 702"/>
                      <a:gd name="T7" fmla="*/ 718 h 860"/>
                      <a:gd name="T8" fmla="*/ 266 w 702"/>
                      <a:gd name="T9" fmla="*/ 718 h 860"/>
                      <a:gd name="T10" fmla="*/ 266 w 702"/>
                      <a:gd name="T11" fmla="*/ 718 h 860"/>
                      <a:gd name="T12" fmla="*/ 434 w 702"/>
                      <a:gd name="T13" fmla="*/ 718 h 860"/>
                      <a:gd name="T14" fmla="*/ 419 w 702"/>
                      <a:gd name="T15" fmla="*/ 760 h 860"/>
                      <a:gd name="T16" fmla="*/ 284 w 702"/>
                      <a:gd name="T17" fmla="*/ 760 h 860"/>
                      <a:gd name="T18" fmla="*/ 284 w 702"/>
                      <a:gd name="T19" fmla="*/ 760 h 860"/>
                      <a:gd name="T20" fmla="*/ 179 w 702"/>
                      <a:gd name="T21" fmla="*/ 760 h 860"/>
                      <a:gd name="T22" fmla="*/ 212 w 702"/>
                      <a:gd name="T23" fmla="*/ 860 h 860"/>
                      <a:gd name="T24" fmla="*/ 212 w 702"/>
                      <a:gd name="T25" fmla="*/ 860 h 860"/>
                      <a:gd name="T26" fmla="*/ 216 w 702"/>
                      <a:gd name="T27" fmla="*/ 860 h 860"/>
                      <a:gd name="T28" fmla="*/ 488 w 702"/>
                      <a:gd name="T29" fmla="*/ 860 h 860"/>
                      <a:gd name="T30" fmla="*/ 491 w 702"/>
                      <a:gd name="T31" fmla="*/ 860 h 860"/>
                      <a:gd name="T32" fmla="*/ 570 w 702"/>
                      <a:gd name="T33" fmla="*/ 625 h 860"/>
                      <a:gd name="T34" fmla="*/ 702 w 702"/>
                      <a:gd name="T35" fmla="*/ 351 h 860"/>
                      <a:gd name="T36" fmla="*/ 351 w 702"/>
                      <a:gd name="T37" fmla="*/ 0 h 860"/>
                      <a:gd name="T38" fmla="*/ 587 w 702"/>
                      <a:gd name="T39" fmla="*/ 438 h 860"/>
                      <a:gd name="T40" fmla="*/ 485 w 702"/>
                      <a:gd name="T41" fmla="*/ 563 h 860"/>
                      <a:gd name="T42" fmla="*/ 454 w 702"/>
                      <a:gd name="T43" fmla="*/ 658 h 860"/>
                      <a:gd name="T44" fmla="*/ 250 w 702"/>
                      <a:gd name="T45" fmla="*/ 658 h 860"/>
                      <a:gd name="T46" fmla="*/ 219 w 702"/>
                      <a:gd name="T47" fmla="*/ 565 h 860"/>
                      <a:gd name="T48" fmla="*/ 115 w 702"/>
                      <a:gd name="T49" fmla="*/ 439 h 860"/>
                      <a:gd name="T50" fmla="*/ 99 w 702"/>
                      <a:gd name="T51" fmla="*/ 351 h 860"/>
                      <a:gd name="T52" fmla="*/ 351 w 702"/>
                      <a:gd name="T53" fmla="*/ 99 h 860"/>
                      <a:gd name="T54" fmla="*/ 603 w 702"/>
                      <a:gd name="T55" fmla="*/ 351 h 860"/>
                      <a:gd name="T56" fmla="*/ 587 w 702"/>
                      <a:gd name="T57" fmla="*/ 438 h 8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</a:cxnLst>
                    <a:rect l="0" t="0" r="r" b="b"/>
                    <a:pathLst>
                      <a:path w="702" h="860">
                        <a:moveTo>
                          <a:pt x="351" y="0"/>
                        </a:moveTo>
                        <a:cubicBezTo>
                          <a:pt x="157" y="0"/>
                          <a:pt x="0" y="157"/>
                          <a:pt x="0" y="351"/>
                        </a:cubicBezTo>
                        <a:cubicBezTo>
                          <a:pt x="0" y="463"/>
                          <a:pt x="52" y="562"/>
                          <a:pt x="134" y="627"/>
                        </a:cubicBezTo>
                        <a:cubicBezTo>
                          <a:pt x="165" y="718"/>
                          <a:pt x="165" y="718"/>
                          <a:pt x="165" y="718"/>
                        </a:cubicBezTo>
                        <a:cubicBezTo>
                          <a:pt x="266" y="718"/>
                          <a:pt x="266" y="718"/>
                          <a:pt x="266" y="718"/>
                        </a:cubicBezTo>
                        <a:cubicBezTo>
                          <a:pt x="266" y="718"/>
                          <a:pt x="266" y="718"/>
                          <a:pt x="266" y="718"/>
                        </a:cubicBezTo>
                        <a:cubicBezTo>
                          <a:pt x="434" y="718"/>
                          <a:pt x="434" y="718"/>
                          <a:pt x="434" y="718"/>
                        </a:cubicBezTo>
                        <a:cubicBezTo>
                          <a:pt x="419" y="760"/>
                          <a:pt x="419" y="760"/>
                          <a:pt x="419" y="760"/>
                        </a:cubicBezTo>
                        <a:cubicBezTo>
                          <a:pt x="284" y="760"/>
                          <a:pt x="284" y="760"/>
                          <a:pt x="284" y="760"/>
                        </a:cubicBezTo>
                        <a:cubicBezTo>
                          <a:pt x="284" y="760"/>
                          <a:pt x="284" y="760"/>
                          <a:pt x="284" y="760"/>
                        </a:cubicBezTo>
                        <a:cubicBezTo>
                          <a:pt x="179" y="760"/>
                          <a:pt x="179" y="760"/>
                          <a:pt x="179" y="760"/>
                        </a:cubicBezTo>
                        <a:cubicBezTo>
                          <a:pt x="212" y="860"/>
                          <a:pt x="212" y="860"/>
                          <a:pt x="212" y="860"/>
                        </a:cubicBezTo>
                        <a:cubicBezTo>
                          <a:pt x="212" y="860"/>
                          <a:pt x="212" y="860"/>
                          <a:pt x="212" y="860"/>
                        </a:cubicBezTo>
                        <a:cubicBezTo>
                          <a:pt x="216" y="860"/>
                          <a:pt x="216" y="860"/>
                          <a:pt x="216" y="860"/>
                        </a:cubicBezTo>
                        <a:cubicBezTo>
                          <a:pt x="488" y="860"/>
                          <a:pt x="488" y="860"/>
                          <a:pt x="488" y="860"/>
                        </a:cubicBezTo>
                        <a:cubicBezTo>
                          <a:pt x="491" y="860"/>
                          <a:pt x="491" y="860"/>
                          <a:pt x="491" y="860"/>
                        </a:cubicBezTo>
                        <a:cubicBezTo>
                          <a:pt x="570" y="625"/>
                          <a:pt x="570" y="625"/>
                          <a:pt x="570" y="625"/>
                        </a:cubicBezTo>
                        <a:cubicBezTo>
                          <a:pt x="651" y="560"/>
                          <a:pt x="702" y="461"/>
                          <a:pt x="702" y="351"/>
                        </a:cubicBezTo>
                        <a:cubicBezTo>
                          <a:pt x="702" y="157"/>
                          <a:pt x="545" y="0"/>
                          <a:pt x="351" y="0"/>
                        </a:cubicBezTo>
                        <a:close/>
                        <a:moveTo>
                          <a:pt x="587" y="438"/>
                        </a:moveTo>
                        <a:cubicBezTo>
                          <a:pt x="568" y="490"/>
                          <a:pt x="531" y="534"/>
                          <a:pt x="485" y="563"/>
                        </a:cubicBezTo>
                        <a:cubicBezTo>
                          <a:pt x="454" y="658"/>
                          <a:pt x="454" y="658"/>
                          <a:pt x="454" y="658"/>
                        </a:cubicBezTo>
                        <a:cubicBezTo>
                          <a:pt x="250" y="658"/>
                          <a:pt x="250" y="658"/>
                          <a:pt x="250" y="658"/>
                        </a:cubicBezTo>
                        <a:cubicBezTo>
                          <a:pt x="219" y="565"/>
                          <a:pt x="219" y="565"/>
                          <a:pt x="219" y="565"/>
                        </a:cubicBezTo>
                        <a:cubicBezTo>
                          <a:pt x="172" y="536"/>
                          <a:pt x="135" y="491"/>
                          <a:pt x="115" y="439"/>
                        </a:cubicBezTo>
                        <a:cubicBezTo>
                          <a:pt x="105" y="411"/>
                          <a:pt x="99" y="382"/>
                          <a:pt x="99" y="351"/>
                        </a:cubicBezTo>
                        <a:cubicBezTo>
                          <a:pt x="99" y="212"/>
                          <a:pt x="212" y="99"/>
                          <a:pt x="351" y="99"/>
                        </a:cubicBezTo>
                        <a:cubicBezTo>
                          <a:pt x="490" y="99"/>
                          <a:pt x="603" y="212"/>
                          <a:pt x="603" y="351"/>
                        </a:cubicBezTo>
                        <a:cubicBezTo>
                          <a:pt x="603" y="381"/>
                          <a:pt x="597" y="411"/>
                          <a:pt x="587" y="43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95469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3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Segoe UI Light"/>
                    </a:endParaRPr>
                  </a:p>
                </p:txBody>
              </p:sp>
            </p:grpSp>
            <p:sp>
              <p:nvSpPr>
                <p:cNvPr id="251" name="Tekstvak 250">
                  <a:extLst>
                    <a:ext uri="{FF2B5EF4-FFF2-40B4-BE49-F238E27FC236}">
                      <a16:creationId xmlns:a16="http://schemas.microsoft.com/office/drawing/2014/main" id="{DBC239B4-04A9-4BCB-8D5F-F2C11298ADD6}"/>
                    </a:ext>
                  </a:extLst>
                </p:cNvPr>
                <p:cNvSpPr txBox="1"/>
                <p:nvPr userDrawn="1"/>
              </p:nvSpPr>
              <p:spPr>
                <a:xfrm>
                  <a:off x="-938434" y="4824764"/>
                  <a:ext cx="627798" cy="32223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ctr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l-NL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  <a:t>Support &amp;</a:t>
                  </a:r>
                  <a:br>
                    <a:rPr kumimoji="0" lang="nl-NL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</a:br>
                  <a:r>
                    <a:rPr kumimoji="0" lang="nl-NL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  <a:t>Inspiratie</a:t>
                  </a:r>
                </a:p>
              </p:txBody>
            </p:sp>
          </p:grpSp>
        </p:grpSp>
        <p:grpSp>
          <p:nvGrpSpPr>
            <p:cNvPr id="172" name="Groep 171">
              <a:extLst>
                <a:ext uri="{FF2B5EF4-FFF2-40B4-BE49-F238E27FC236}">
                  <a16:creationId xmlns:a16="http://schemas.microsoft.com/office/drawing/2014/main" id="{3E1FE485-F7BE-4F97-A351-14A92FBE03ED}"/>
                </a:ext>
              </a:extLst>
            </p:cNvPr>
            <p:cNvGrpSpPr/>
            <p:nvPr userDrawn="1"/>
          </p:nvGrpSpPr>
          <p:grpSpPr>
            <a:xfrm>
              <a:off x="-3367447" y="1226982"/>
              <a:ext cx="791775" cy="406485"/>
              <a:chOff x="-3565087" y="1409294"/>
              <a:chExt cx="627469" cy="322133"/>
            </a:xfrm>
          </p:grpSpPr>
          <p:grpSp>
            <p:nvGrpSpPr>
              <p:cNvPr id="241" name="Groep 240">
                <a:extLst>
                  <a:ext uri="{FF2B5EF4-FFF2-40B4-BE49-F238E27FC236}">
                    <a16:creationId xmlns:a16="http://schemas.microsoft.com/office/drawing/2014/main" id="{5FE33416-76B9-4BF9-A566-D1DDB8EA42F9}"/>
                  </a:ext>
                </a:extLst>
              </p:cNvPr>
              <p:cNvGrpSpPr/>
              <p:nvPr userDrawn="1"/>
            </p:nvGrpSpPr>
            <p:grpSpPr>
              <a:xfrm>
                <a:off x="-3364916" y="1409294"/>
                <a:ext cx="225195" cy="195499"/>
                <a:chOff x="10307162" y="1361199"/>
                <a:chExt cx="2200275" cy="1914525"/>
              </a:xfrm>
            </p:grpSpPr>
            <p:sp>
              <p:nvSpPr>
                <p:cNvPr id="243" name="Vrije vorm: vorm 242">
                  <a:extLst>
                    <a:ext uri="{FF2B5EF4-FFF2-40B4-BE49-F238E27FC236}">
                      <a16:creationId xmlns:a16="http://schemas.microsoft.com/office/drawing/2014/main" id="{45562AC1-3EC0-44A2-AAC4-23BB79D20411}"/>
                    </a:ext>
                  </a:extLst>
                </p:cNvPr>
                <p:cNvSpPr/>
                <p:nvPr/>
              </p:nvSpPr>
              <p:spPr>
                <a:xfrm>
                  <a:off x="10683400" y="1831734"/>
                  <a:ext cx="371475" cy="371475"/>
                </a:xfrm>
                <a:custGeom>
                  <a:avLst/>
                  <a:gdLst>
                    <a:gd name="connsiteX0" fmla="*/ 369094 w 371475"/>
                    <a:gd name="connsiteY0" fmla="*/ 188119 h 371475"/>
                    <a:gd name="connsiteX1" fmla="*/ 188119 w 371475"/>
                    <a:gd name="connsiteY1" fmla="*/ 369094 h 371475"/>
                    <a:gd name="connsiteX2" fmla="*/ 7144 w 371475"/>
                    <a:gd name="connsiteY2" fmla="*/ 188119 h 371475"/>
                    <a:gd name="connsiteX3" fmla="*/ 188119 w 371475"/>
                    <a:gd name="connsiteY3" fmla="*/ 7144 h 371475"/>
                    <a:gd name="connsiteX4" fmla="*/ 369094 w 371475"/>
                    <a:gd name="connsiteY4" fmla="*/ 188119 h 3714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71475" h="371475">
                      <a:moveTo>
                        <a:pt x="369094" y="188119"/>
                      </a:moveTo>
                      <a:cubicBezTo>
                        <a:pt x="369094" y="288068"/>
                        <a:pt x="288068" y="369094"/>
                        <a:pt x="188119" y="369094"/>
                      </a:cubicBezTo>
                      <a:cubicBezTo>
                        <a:pt x="88169" y="369094"/>
                        <a:pt x="7144" y="288068"/>
                        <a:pt x="7144" y="188119"/>
                      </a:cubicBezTo>
                      <a:cubicBezTo>
                        <a:pt x="7144" y="88169"/>
                        <a:pt x="88169" y="7144"/>
                        <a:pt x="188119" y="7144"/>
                      </a:cubicBezTo>
                      <a:cubicBezTo>
                        <a:pt x="288068" y="7144"/>
                        <a:pt x="369094" y="88169"/>
                        <a:pt x="369094" y="188119"/>
                      </a:cubicBezTo>
                      <a:close/>
                    </a:path>
                  </a:pathLst>
                </a:custGeom>
                <a:solidFill>
                  <a:srgbClr val="1FF52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95469"/>
                  <a:endParaRPr lang="nl-NL" sz="7200" dirty="0">
                    <a:solidFill>
                      <a:srgbClr val="211F26"/>
                    </a:solidFill>
                    <a:latin typeface="Segoe UI Light"/>
                  </a:endParaRPr>
                </a:p>
              </p:txBody>
            </p:sp>
            <p:grpSp>
              <p:nvGrpSpPr>
                <p:cNvPr id="244" name="Groep 243">
                  <a:extLst>
                    <a:ext uri="{FF2B5EF4-FFF2-40B4-BE49-F238E27FC236}">
                      <a16:creationId xmlns:a16="http://schemas.microsoft.com/office/drawing/2014/main" id="{417E9493-47FA-424D-8832-EBC86C3DF666}"/>
                    </a:ext>
                  </a:extLst>
                </p:cNvPr>
                <p:cNvGrpSpPr/>
                <p:nvPr/>
              </p:nvGrpSpPr>
              <p:grpSpPr>
                <a:xfrm>
                  <a:off x="10307162" y="1361199"/>
                  <a:ext cx="2200275" cy="1914525"/>
                  <a:chOff x="10307162" y="1361199"/>
                  <a:chExt cx="2200275" cy="1914525"/>
                </a:xfrm>
                <a:gradFill>
                  <a:gsLst>
                    <a:gs pos="0">
                      <a:srgbClr val="9D9FA1"/>
                    </a:gs>
                    <a:gs pos="70000">
                      <a:srgbClr val="211F26"/>
                    </a:gs>
                  </a:gsLst>
                  <a:lin ang="2700000" scaled="0"/>
                </a:gradFill>
              </p:grpSpPr>
              <p:sp>
                <p:nvSpPr>
                  <p:cNvPr id="245" name="Vrije vorm: vorm 244">
                    <a:extLst>
                      <a:ext uri="{FF2B5EF4-FFF2-40B4-BE49-F238E27FC236}">
                        <a16:creationId xmlns:a16="http://schemas.microsoft.com/office/drawing/2014/main" id="{B5DA8B07-9E03-445A-B918-49604704A7DF}"/>
                      </a:ext>
                    </a:extLst>
                  </p:cNvPr>
                  <p:cNvSpPr/>
                  <p:nvPr/>
                </p:nvSpPr>
                <p:spPr>
                  <a:xfrm>
                    <a:off x="10307162" y="1361199"/>
                    <a:ext cx="2200275" cy="1914525"/>
                  </a:xfrm>
                  <a:custGeom>
                    <a:avLst/>
                    <a:gdLst>
                      <a:gd name="connsiteX0" fmla="*/ 7144 w 2200275"/>
                      <a:gd name="connsiteY0" fmla="*/ 7144 h 1914525"/>
                      <a:gd name="connsiteX1" fmla="*/ 7144 w 2200275"/>
                      <a:gd name="connsiteY1" fmla="*/ 245269 h 1914525"/>
                      <a:gd name="connsiteX2" fmla="*/ 432911 w 2200275"/>
                      <a:gd name="connsiteY2" fmla="*/ 245269 h 1914525"/>
                      <a:gd name="connsiteX3" fmla="*/ 432911 w 2200275"/>
                      <a:gd name="connsiteY3" fmla="*/ 245269 h 1914525"/>
                      <a:gd name="connsiteX4" fmla="*/ 1959769 w 2200275"/>
                      <a:gd name="connsiteY4" fmla="*/ 245269 h 1914525"/>
                      <a:gd name="connsiteX5" fmla="*/ 1959769 w 2200275"/>
                      <a:gd name="connsiteY5" fmla="*/ 1674019 h 1914525"/>
                      <a:gd name="connsiteX6" fmla="*/ 245269 w 2200275"/>
                      <a:gd name="connsiteY6" fmla="*/ 1674019 h 1914525"/>
                      <a:gd name="connsiteX7" fmla="*/ 245269 w 2200275"/>
                      <a:gd name="connsiteY7" fmla="*/ 350044 h 1914525"/>
                      <a:gd name="connsiteX8" fmla="*/ 7144 w 2200275"/>
                      <a:gd name="connsiteY8" fmla="*/ 350044 h 1914525"/>
                      <a:gd name="connsiteX9" fmla="*/ 7144 w 2200275"/>
                      <a:gd name="connsiteY9" fmla="*/ 1912144 h 1914525"/>
                      <a:gd name="connsiteX10" fmla="*/ 2197894 w 2200275"/>
                      <a:gd name="connsiteY10" fmla="*/ 1912144 h 1914525"/>
                      <a:gd name="connsiteX11" fmla="*/ 2197894 w 2200275"/>
                      <a:gd name="connsiteY11" fmla="*/ 7144 h 19145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2200275" h="1914525">
                        <a:moveTo>
                          <a:pt x="7144" y="7144"/>
                        </a:moveTo>
                        <a:lnTo>
                          <a:pt x="7144" y="245269"/>
                        </a:lnTo>
                        <a:lnTo>
                          <a:pt x="432911" y="245269"/>
                        </a:lnTo>
                        <a:lnTo>
                          <a:pt x="432911" y="245269"/>
                        </a:lnTo>
                        <a:lnTo>
                          <a:pt x="1959769" y="245269"/>
                        </a:lnTo>
                        <a:lnTo>
                          <a:pt x="1959769" y="1674019"/>
                        </a:lnTo>
                        <a:lnTo>
                          <a:pt x="245269" y="1674019"/>
                        </a:lnTo>
                        <a:lnTo>
                          <a:pt x="245269" y="350044"/>
                        </a:lnTo>
                        <a:lnTo>
                          <a:pt x="7144" y="350044"/>
                        </a:lnTo>
                        <a:lnTo>
                          <a:pt x="7144" y="1912144"/>
                        </a:lnTo>
                        <a:lnTo>
                          <a:pt x="2197894" y="1912144"/>
                        </a:lnTo>
                        <a:lnTo>
                          <a:pt x="2197894" y="7144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95469"/>
                    <a:endParaRPr lang="nl-NL" sz="7200" dirty="0">
                      <a:solidFill>
                        <a:srgbClr val="211F26"/>
                      </a:solidFill>
                      <a:latin typeface="Segoe UI Light"/>
                    </a:endParaRPr>
                  </a:p>
                </p:txBody>
              </p:sp>
              <p:sp>
                <p:nvSpPr>
                  <p:cNvPr id="246" name="Vrije vorm: vorm 245">
                    <a:extLst>
                      <a:ext uri="{FF2B5EF4-FFF2-40B4-BE49-F238E27FC236}">
                        <a16:creationId xmlns:a16="http://schemas.microsoft.com/office/drawing/2014/main" id="{F19AD795-E2BC-4C8A-9BDF-E79BFED2D5EC}"/>
                      </a:ext>
                    </a:extLst>
                  </p:cNvPr>
                  <p:cNvSpPr/>
                  <p:nvPr/>
                </p:nvSpPr>
                <p:spPr>
                  <a:xfrm>
                    <a:off x="10682447" y="1953654"/>
                    <a:ext cx="1438275" cy="885825"/>
                  </a:xfrm>
                  <a:custGeom>
                    <a:avLst/>
                    <a:gdLst>
                      <a:gd name="connsiteX0" fmla="*/ 1070134 w 1438275"/>
                      <a:gd name="connsiteY0" fmla="*/ 7144 h 885825"/>
                      <a:gd name="connsiteX1" fmla="*/ 801529 w 1438275"/>
                      <a:gd name="connsiteY1" fmla="*/ 275749 h 885825"/>
                      <a:gd name="connsiteX2" fmla="*/ 662464 w 1438275"/>
                      <a:gd name="connsiteY2" fmla="*/ 137636 h 885825"/>
                      <a:gd name="connsiteX3" fmla="*/ 7144 w 1438275"/>
                      <a:gd name="connsiteY3" fmla="*/ 784384 h 885825"/>
                      <a:gd name="connsiteX4" fmla="*/ 108109 w 1438275"/>
                      <a:gd name="connsiteY4" fmla="*/ 885349 h 885825"/>
                      <a:gd name="connsiteX5" fmla="*/ 662464 w 1438275"/>
                      <a:gd name="connsiteY5" fmla="*/ 338614 h 885825"/>
                      <a:gd name="connsiteX6" fmla="*/ 928211 w 1438275"/>
                      <a:gd name="connsiteY6" fmla="*/ 605314 h 885825"/>
                      <a:gd name="connsiteX7" fmla="*/ 1029176 w 1438275"/>
                      <a:gd name="connsiteY7" fmla="*/ 503396 h 885825"/>
                      <a:gd name="connsiteX8" fmla="*/ 902494 w 1438275"/>
                      <a:gd name="connsiteY8" fmla="*/ 376714 h 885825"/>
                      <a:gd name="connsiteX9" fmla="*/ 1070134 w 1438275"/>
                      <a:gd name="connsiteY9" fmla="*/ 209074 h 885825"/>
                      <a:gd name="connsiteX10" fmla="*/ 1337786 w 1438275"/>
                      <a:gd name="connsiteY10" fmla="*/ 480536 h 885825"/>
                      <a:gd name="connsiteX11" fmla="*/ 1438751 w 1438275"/>
                      <a:gd name="connsiteY11" fmla="*/ 378619 h 8858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438275" h="885825">
                        <a:moveTo>
                          <a:pt x="1070134" y="7144"/>
                        </a:moveTo>
                        <a:lnTo>
                          <a:pt x="801529" y="275749"/>
                        </a:lnTo>
                        <a:lnTo>
                          <a:pt x="662464" y="137636"/>
                        </a:lnTo>
                        <a:lnTo>
                          <a:pt x="7144" y="784384"/>
                        </a:lnTo>
                        <a:lnTo>
                          <a:pt x="108109" y="885349"/>
                        </a:lnTo>
                        <a:lnTo>
                          <a:pt x="662464" y="338614"/>
                        </a:lnTo>
                        <a:lnTo>
                          <a:pt x="928211" y="605314"/>
                        </a:lnTo>
                        <a:lnTo>
                          <a:pt x="1029176" y="503396"/>
                        </a:lnTo>
                        <a:lnTo>
                          <a:pt x="902494" y="376714"/>
                        </a:lnTo>
                        <a:lnTo>
                          <a:pt x="1070134" y="209074"/>
                        </a:lnTo>
                        <a:lnTo>
                          <a:pt x="1337786" y="480536"/>
                        </a:lnTo>
                        <a:lnTo>
                          <a:pt x="1438751" y="378619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95469"/>
                    <a:endParaRPr lang="nl-NL" sz="7200" dirty="0">
                      <a:solidFill>
                        <a:srgbClr val="211F26"/>
                      </a:solidFill>
                      <a:latin typeface="Segoe UI Light"/>
                    </a:endParaRPr>
                  </a:p>
                </p:txBody>
              </p:sp>
            </p:grpSp>
          </p:grpSp>
          <p:sp>
            <p:nvSpPr>
              <p:cNvPr id="242" name="Tekstvak 241">
                <a:extLst>
                  <a:ext uri="{FF2B5EF4-FFF2-40B4-BE49-F238E27FC236}">
                    <a16:creationId xmlns:a16="http://schemas.microsoft.com/office/drawing/2014/main" id="{BFF1D99C-ADB7-4F3E-86A4-DF861611FBAE}"/>
                  </a:ext>
                </a:extLst>
              </p:cNvPr>
              <p:cNvSpPr txBox="1"/>
              <p:nvPr userDrawn="1"/>
            </p:nvSpPr>
            <p:spPr>
              <a:xfrm>
                <a:off x="-3565087" y="1617700"/>
                <a:ext cx="627469" cy="113727"/>
              </a:xfrm>
              <a:prstGeom prst="rect">
                <a:avLst/>
              </a:prstGeom>
              <a:noFill/>
            </p:spPr>
            <p:txBody>
              <a:bodyPr wrap="square" lIns="0" tIns="18000" rIns="0" bIns="0" rtlCol="0" anchor="t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Afbeeldingen</a:t>
                </a:r>
              </a:p>
            </p:txBody>
          </p:sp>
        </p:grpSp>
        <p:grpSp>
          <p:nvGrpSpPr>
            <p:cNvPr id="173" name="Groep 172">
              <a:extLst>
                <a:ext uri="{FF2B5EF4-FFF2-40B4-BE49-F238E27FC236}">
                  <a16:creationId xmlns:a16="http://schemas.microsoft.com/office/drawing/2014/main" id="{50C0CD6E-4F22-4AE8-8AA2-7355EA6811A9}"/>
                </a:ext>
              </a:extLst>
            </p:cNvPr>
            <p:cNvGrpSpPr/>
            <p:nvPr userDrawn="1"/>
          </p:nvGrpSpPr>
          <p:grpSpPr>
            <a:xfrm>
              <a:off x="-3354295" y="5166361"/>
              <a:ext cx="514284" cy="506545"/>
              <a:chOff x="12617641" y="3403239"/>
              <a:chExt cx="752963" cy="741634"/>
            </a:xfrm>
          </p:grpSpPr>
          <p:grpSp>
            <p:nvGrpSpPr>
              <p:cNvPr id="181" name="Groep 180">
                <a:extLst>
                  <a:ext uri="{FF2B5EF4-FFF2-40B4-BE49-F238E27FC236}">
                    <a16:creationId xmlns:a16="http://schemas.microsoft.com/office/drawing/2014/main" id="{AF9DE299-9BFC-4BCF-9780-D5A89A8B08C9}"/>
                  </a:ext>
                </a:extLst>
              </p:cNvPr>
              <p:cNvGrpSpPr/>
              <p:nvPr userDrawn="1"/>
            </p:nvGrpSpPr>
            <p:grpSpPr>
              <a:xfrm>
                <a:off x="12771530" y="3403239"/>
                <a:ext cx="467176" cy="448491"/>
                <a:chOff x="12782157" y="3403239"/>
                <a:chExt cx="467176" cy="448491"/>
              </a:xfrm>
            </p:grpSpPr>
            <p:grpSp>
              <p:nvGrpSpPr>
                <p:cNvPr id="184" name="Groep 183">
                  <a:extLst>
                    <a:ext uri="{FF2B5EF4-FFF2-40B4-BE49-F238E27FC236}">
                      <a16:creationId xmlns:a16="http://schemas.microsoft.com/office/drawing/2014/main" id="{72495018-0BF1-4B9D-AF2F-7F2FEDD11838}"/>
                    </a:ext>
                  </a:extLst>
                </p:cNvPr>
                <p:cNvGrpSpPr/>
                <p:nvPr userDrawn="1"/>
              </p:nvGrpSpPr>
              <p:grpSpPr>
                <a:xfrm>
                  <a:off x="12782157" y="3403239"/>
                  <a:ext cx="412976" cy="396132"/>
                  <a:chOff x="13554906" y="3320109"/>
                  <a:chExt cx="443917" cy="425811"/>
                </a:xfrm>
              </p:grpSpPr>
              <p:grpSp>
                <p:nvGrpSpPr>
                  <p:cNvPr id="234" name="Groep 233">
                    <a:extLst>
                      <a:ext uri="{FF2B5EF4-FFF2-40B4-BE49-F238E27FC236}">
                        <a16:creationId xmlns:a16="http://schemas.microsoft.com/office/drawing/2014/main" id="{2F9E2F01-99D8-40F1-8856-9968B4FCB3CD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17" cy="425811"/>
                    <a:chOff x="12909684" y="1276143"/>
                    <a:chExt cx="443917" cy="425811"/>
                  </a:xfrm>
                </p:grpSpPr>
                <p:sp>
                  <p:nvSpPr>
                    <p:cNvPr id="237" name="Rechthoek 236">
                      <a:extLst>
                        <a:ext uri="{FF2B5EF4-FFF2-40B4-BE49-F238E27FC236}">
                          <a16:creationId xmlns:a16="http://schemas.microsoft.com/office/drawing/2014/main" id="{E3C0AB1D-EE9E-4240-95F9-A4508F53FFDF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9" y="1276143"/>
                      <a:ext cx="443912" cy="425811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818181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238" name="Rechthoek 237">
                      <a:extLst>
                        <a:ext uri="{FF2B5EF4-FFF2-40B4-BE49-F238E27FC236}">
                          <a16:creationId xmlns:a16="http://schemas.microsoft.com/office/drawing/2014/main" id="{A562649F-1590-4AF8-96F7-529CDDE4CF2D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239" name="Ovaal 238">
                      <a:extLst>
                        <a:ext uri="{FF2B5EF4-FFF2-40B4-BE49-F238E27FC236}">
                          <a16:creationId xmlns:a16="http://schemas.microsoft.com/office/drawing/2014/main" id="{D461FE1E-3205-408A-B9E0-CA3AE68AFAFC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pic>
                <p:nvPicPr>
                  <p:cNvPr id="235" name="Afbeelding 234">
                    <a:extLst>
                      <a:ext uri="{FF2B5EF4-FFF2-40B4-BE49-F238E27FC236}">
                        <a16:creationId xmlns:a16="http://schemas.microsoft.com/office/drawing/2014/main" id="{68FACD0C-D514-4D96-99A8-88F16EBC91E0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1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236" name="Afbeelding 235">
                    <a:extLst>
                      <a:ext uri="{FF2B5EF4-FFF2-40B4-BE49-F238E27FC236}">
                        <a16:creationId xmlns:a16="http://schemas.microsoft.com/office/drawing/2014/main" id="{A98D695A-EEF5-415F-82DC-1F9C829B297F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9" y="3449265"/>
                    <a:ext cx="173367" cy="111424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201" name="Groep 200">
                  <a:extLst>
                    <a:ext uri="{FF2B5EF4-FFF2-40B4-BE49-F238E27FC236}">
                      <a16:creationId xmlns:a16="http://schemas.microsoft.com/office/drawing/2014/main" id="{BB2B25AC-4BDD-41AA-8E23-39F5953A6CB4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212" name="Rechthoek 211">
                    <a:extLst>
                      <a:ext uri="{FF2B5EF4-FFF2-40B4-BE49-F238E27FC236}">
                        <a16:creationId xmlns:a16="http://schemas.microsoft.com/office/drawing/2014/main" id="{AB896491-A586-4EB7-ABDC-8B7811F88F5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33" name="Rechthoek 232">
                    <a:extLst>
                      <a:ext uri="{FF2B5EF4-FFF2-40B4-BE49-F238E27FC236}">
                        <a16:creationId xmlns:a16="http://schemas.microsoft.com/office/drawing/2014/main" id="{C12E1FA6-8C78-4A6E-BB75-E7C31DD7966F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202" name="Groep 201">
                  <a:extLst>
                    <a:ext uri="{FF2B5EF4-FFF2-40B4-BE49-F238E27FC236}">
                      <a16:creationId xmlns:a16="http://schemas.microsoft.com/office/drawing/2014/main" id="{0EA43F48-4315-4655-8AB7-5481487A93E7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203" name="Rechthoek 202">
                    <a:extLst>
                      <a:ext uri="{FF2B5EF4-FFF2-40B4-BE49-F238E27FC236}">
                        <a16:creationId xmlns:a16="http://schemas.microsoft.com/office/drawing/2014/main" id="{98D2BD94-4694-4590-8495-DC3DAD9FE29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11" name="Rechthoek 210">
                    <a:extLst>
                      <a:ext uri="{FF2B5EF4-FFF2-40B4-BE49-F238E27FC236}">
                        <a16:creationId xmlns:a16="http://schemas.microsoft.com/office/drawing/2014/main" id="{056D2181-75E1-4E5C-A244-80FC96E39E9B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</p:grpSp>
          <p:sp>
            <p:nvSpPr>
              <p:cNvPr id="182" name="Rechthoek 181">
                <a:extLst>
                  <a:ext uri="{FF2B5EF4-FFF2-40B4-BE49-F238E27FC236}">
                    <a16:creationId xmlns:a16="http://schemas.microsoft.com/office/drawing/2014/main" id="{86F07913-7381-41DB-BF69-0D7552484D8B}"/>
                  </a:ext>
                </a:extLst>
              </p:cNvPr>
              <p:cNvSpPr/>
              <p:nvPr userDrawn="1"/>
            </p:nvSpPr>
            <p:spPr>
              <a:xfrm>
                <a:off x="12617641" y="3889890"/>
                <a:ext cx="752963" cy="16117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Bijsnijden</a:t>
                </a:r>
              </a:p>
            </p:txBody>
          </p:sp>
          <p:sp>
            <p:nvSpPr>
              <p:cNvPr id="183" name="Gelijkbenige driehoek 182">
                <a:extLst>
                  <a:ext uri="{FF2B5EF4-FFF2-40B4-BE49-F238E27FC236}">
                    <a16:creationId xmlns:a16="http://schemas.microsoft.com/office/drawing/2014/main" id="{865A07A0-BC4D-44AE-8D75-1991713807C4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81818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174" name="Ovaal 173">
              <a:extLst>
                <a:ext uri="{FF2B5EF4-FFF2-40B4-BE49-F238E27FC236}">
                  <a16:creationId xmlns:a16="http://schemas.microsoft.com/office/drawing/2014/main" id="{5002A964-24BB-4580-B7D8-B7A5CC5CE445}"/>
                </a:ext>
              </a:extLst>
            </p:cNvPr>
            <p:cNvSpPr/>
            <p:nvPr userDrawn="1"/>
          </p:nvSpPr>
          <p:spPr>
            <a:xfrm>
              <a:off x="-3603587" y="181118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75" name="Rechthoek 174">
              <a:extLst>
                <a:ext uri="{FF2B5EF4-FFF2-40B4-BE49-F238E27FC236}">
                  <a16:creationId xmlns:a16="http://schemas.microsoft.com/office/drawing/2014/main" id="{69B1D521-E66B-46DE-B705-1D7FD47BA2FE}"/>
                </a:ext>
              </a:extLst>
            </p:cNvPr>
            <p:cNvSpPr/>
            <p:nvPr userDrawn="1"/>
          </p:nvSpPr>
          <p:spPr>
            <a:xfrm>
              <a:off x="-3319415" y="1811185"/>
              <a:ext cx="2944682" cy="32633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Kies de gewenste categorie en afbeelding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en klik 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‘Invoegen’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180" name="Rechthoek 179">
              <a:extLst>
                <a:ext uri="{FF2B5EF4-FFF2-40B4-BE49-F238E27FC236}">
                  <a16:creationId xmlns:a16="http://schemas.microsoft.com/office/drawing/2014/main" id="{95AEB5BB-5304-4C73-8C9C-C87E285C4938}"/>
                </a:ext>
              </a:extLst>
            </p:cNvPr>
            <p:cNvSpPr/>
            <p:nvPr userDrawn="1"/>
          </p:nvSpPr>
          <p:spPr>
            <a:xfrm>
              <a:off x="-3319415" y="2245760"/>
              <a:ext cx="825500" cy="209550"/>
            </a:xfrm>
            <a:prstGeom prst="rect">
              <a:avLst/>
            </a:prstGeom>
            <a:solidFill>
              <a:srgbClr val="1FF524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Invoegen</a:t>
              </a:r>
            </a:p>
          </p:txBody>
        </p:sp>
      </p:grpSp>
      <p:sp>
        <p:nvSpPr>
          <p:cNvPr id="11" name="- INFO">
            <a:extLst>
              <a:ext uri="{FF2B5EF4-FFF2-40B4-BE49-F238E27FC236}">
                <a16:creationId xmlns:a16="http://schemas.microsoft.com/office/drawing/2014/main" id="{D5D548DA-264A-4D19-8A0A-B2288EC6661C}"/>
              </a:ext>
            </a:extLst>
          </p:cNvPr>
          <p:cNvSpPr txBox="1"/>
          <p:nvPr userDrawn="1"/>
        </p:nvSpPr>
        <p:spPr>
          <a:xfrm>
            <a:off x="0" y="-363556"/>
            <a:ext cx="12179300" cy="19845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l"/>
            <a:r>
              <a:rPr lang="nl-NL" sz="1400" b="1" cap="all" spc="0" baseline="0">
                <a:solidFill>
                  <a:sysClr val="windowText" lastClr="000000"/>
                </a:solidFill>
                <a:latin typeface="+mn-lt"/>
                <a:cs typeface="Calibri" panose="020F0502020204030204" pitchFamily="34" charset="0"/>
              </a:rPr>
              <a:t>instagram #1</a:t>
            </a:r>
            <a:endParaRPr lang="nl-NL" sz="1400" b="1" cap="all" spc="0" baseline="0" dirty="0">
              <a:solidFill>
                <a:sysClr val="windowText" lastClr="000000"/>
              </a:solidFill>
              <a:latin typeface="+mn-lt"/>
              <a:cs typeface="Calibri" panose="020F0502020204030204" pitchFamily="34" charset="0"/>
            </a:endParaRPr>
          </a:p>
        </p:txBody>
      </p:sp>
      <p:grpSp>
        <p:nvGrpSpPr>
          <p:cNvPr id="369" name="Groep 368">
            <a:extLst>
              <a:ext uri="{FF2B5EF4-FFF2-40B4-BE49-F238E27FC236}">
                <a16:creationId xmlns:a16="http://schemas.microsoft.com/office/drawing/2014/main" id="{7443093D-2101-4339-B4EB-66E36695F558}"/>
              </a:ext>
            </a:extLst>
          </p:cNvPr>
          <p:cNvGrpSpPr/>
          <p:nvPr userDrawn="1"/>
        </p:nvGrpSpPr>
        <p:grpSpPr>
          <a:xfrm>
            <a:off x="4975824" y="1050843"/>
            <a:ext cx="2240351" cy="4668143"/>
            <a:chOff x="4975824" y="1050843"/>
            <a:chExt cx="2240351" cy="4668143"/>
          </a:xfrm>
        </p:grpSpPr>
        <p:sp>
          <p:nvSpPr>
            <p:cNvPr id="240" name="Vrije vorm: vorm 239">
              <a:extLst>
                <a:ext uri="{FF2B5EF4-FFF2-40B4-BE49-F238E27FC236}">
                  <a16:creationId xmlns:a16="http://schemas.microsoft.com/office/drawing/2014/main" id="{4C44C07D-F149-43A8-B126-89833CB3341B}"/>
                </a:ext>
              </a:extLst>
            </p:cNvPr>
            <p:cNvSpPr/>
            <p:nvPr/>
          </p:nvSpPr>
          <p:spPr>
            <a:xfrm>
              <a:off x="5024064" y="1063199"/>
              <a:ext cx="2178982" cy="4636605"/>
            </a:xfrm>
            <a:custGeom>
              <a:avLst/>
              <a:gdLst>
                <a:gd name="connsiteX0" fmla="*/ 0 w 2149590"/>
                <a:gd name="connsiteY0" fmla="*/ 4323159 h 4566531"/>
                <a:gd name="connsiteX1" fmla="*/ 0 w 2149590"/>
                <a:gd name="connsiteY1" fmla="*/ 243373 h 4566531"/>
                <a:gd name="connsiteX2" fmla="*/ 243373 w 2149590"/>
                <a:gd name="connsiteY2" fmla="*/ 0 h 4566531"/>
                <a:gd name="connsiteX3" fmla="*/ 1906218 w 2149590"/>
                <a:gd name="connsiteY3" fmla="*/ 0 h 4566531"/>
                <a:gd name="connsiteX4" fmla="*/ 2149591 w 2149590"/>
                <a:gd name="connsiteY4" fmla="*/ 243373 h 4566531"/>
                <a:gd name="connsiteX5" fmla="*/ 2149591 w 2149590"/>
                <a:gd name="connsiteY5" fmla="*/ 4323159 h 4566531"/>
                <a:gd name="connsiteX6" fmla="*/ 1906218 w 2149590"/>
                <a:gd name="connsiteY6" fmla="*/ 4566532 h 4566531"/>
                <a:gd name="connsiteX7" fmla="*/ 243373 w 2149590"/>
                <a:gd name="connsiteY7" fmla="*/ 4566532 h 4566531"/>
                <a:gd name="connsiteX8" fmla="*/ 0 w 2149590"/>
                <a:gd name="connsiteY8" fmla="*/ 4323159 h 4566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49590" h="4566531">
                  <a:moveTo>
                    <a:pt x="0" y="4323159"/>
                  </a:moveTo>
                  <a:lnTo>
                    <a:pt x="0" y="243373"/>
                  </a:lnTo>
                  <a:cubicBezTo>
                    <a:pt x="0" y="109098"/>
                    <a:pt x="109098" y="0"/>
                    <a:pt x="243373" y="0"/>
                  </a:cubicBezTo>
                  <a:lnTo>
                    <a:pt x="1906218" y="0"/>
                  </a:lnTo>
                  <a:cubicBezTo>
                    <a:pt x="2040493" y="0"/>
                    <a:pt x="2149591" y="109098"/>
                    <a:pt x="2149591" y="243373"/>
                  </a:cubicBezTo>
                  <a:lnTo>
                    <a:pt x="2149591" y="4323159"/>
                  </a:lnTo>
                  <a:cubicBezTo>
                    <a:pt x="2149591" y="4457434"/>
                    <a:pt x="2040493" y="4566532"/>
                    <a:pt x="1906218" y="4566532"/>
                  </a:cubicBezTo>
                  <a:lnTo>
                    <a:pt x="243373" y="4566532"/>
                  </a:lnTo>
                  <a:cubicBezTo>
                    <a:pt x="109098" y="4566532"/>
                    <a:pt x="0" y="4457434"/>
                    <a:pt x="0" y="4323159"/>
                  </a:cubicBezTo>
                  <a:close/>
                </a:path>
              </a:pathLst>
            </a:custGeom>
            <a:solidFill>
              <a:schemeClr val="bg1"/>
            </a:solidFill>
            <a:ln w="119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dirty="0"/>
            </a:p>
          </p:txBody>
        </p:sp>
        <p:sp>
          <p:nvSpPr>
            <p:cNvPr id="325" name="Rechthoek: afgeronde bovenhoeken 324">
              <a:extLst>
                <a:ext uri="{FF2B5EF4-FFF2-40B4-BE49-F238E27FC236}">
                  <a16:creationId xmlns:a16="http://schemas.microsoft.com/office/drawing/2014/main" id="{93FBA848-29FE-4872-BAA6-E6CE1F6D33C5}"/>
                </a:ext>
              </a:extLst>
            </p:cNvPr>
            <p:cNvSpPr/>
            <p:nvPr userDrawn="1"/>
          </p:nvSpPr>
          <p:spPr>
            <a:xfrm rot="10800000">
              <a:off x="5010934" y="1050843"/>
              <a:ext cx="2192111" cy="595551"/>
            </a:xfrm>
            <a:prstGeom prst="round2SameRect">
              <a:avLst>
                <a:gd name="adj1" fmla="val 16667"/>
                <a:gd name="adj2" fmla="val 29527"/>
              </a:avLst>
            </a:prstGeom>
            <a:solidFill>
              <a:srgbClr val="F2F2F2"/>
            </a:solidFill>
            <a:ln w="119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dirty="0"/>
            </a:p>
          </p:txBody>
        </p:sp>
        <p:grpSp>
          <p:nvGrpSpPr>
            <p:cNvPr id="257" name="Graphic 1">
              <a:extLst>
                <a:ext uri="{FF2B5EF4-FFF2-40B4-BE49-F238E27FC236}">
                  <a16:creationId xmlns:a16="http://schemas.microsoft.com/office/drawing/2014/main" id="{A2867FD5-3096-4583-97F9-E2CCC21BCB97}"/>
                </a:ext>
              </a:extLst>
            </p:cNvPr>
            <p:cNvGrpSpPr/>
            <p:nvPr/>
          </p:nvGrpSpPr>
          <p:grpSpPr>
            <a:xfrm>
              <a:off x="7004711" y="5172357"/>
              <a:ext cx="19444" cy="87644"/>
              <a:chOff x="6978237" y="5180690"/>
              <a:chExt cx="19182" cy="86319"/>
            </a:xfrm>
            <a:solidFill>
              <a:srgbClr val="9D9D9D"/>
            </a:solidFill>
          </p:grpSpPr>
          <p:sp>
            <p:nvSpPr>
              <p:cNvPr id="320" name="Vrije vorm: vorm 319">
                <a:extLst>
                  <a:ext uri="{FF2B5EF4-FFF2-40B4-BE49-F238E27FC236}">
                    <a16:creationId xmlns:a16="http://schemas.microsoft.com/office/drawing/2014/main" id="{9AE0EF3E-4BED-40DA-9696-A5A16F407A28}"/>
                  </a:ext>
                </a:extLst>
              </p:cNvPr>
              <p:cNvSpPr/>
              <p:nvPr/>
            </p:nvSpPr>
            <p:spPr>
              <a:xfrm>
                <a:off x="6978237" y="5180690"/>
                <a:ext cx="19182" cy="19182"/>
              </a:xfrm>
              <a:custGeom>
                <a:avLst/>
                <a:gdLst>
                  <a:gd name="connsiteX0" fmla="*/ 19182 w 19182"/>
                  <a:gd name="connsiteY0" fmla="*/ 9591 h 19182"/>
                  <a:gd name="connsiteX1" fmla="*/ 9591 w 19182"/>
                  <a:gd name="connsiteY1" fmla="*/ 19182 h 19182"/>
                  <a:gd name="connsiteX2" fmla="*/ 0 w 19182"/>
                  <a:gd name="connsiteY2" fmla="*/ 9591 h 19182"/>
                  <a:gd name="connsiteX3" fmla="*/ 9591 w 19182"/>
                  <a:gd name="connsiteY3" fmla="*/ 0 h 19182"/>
                  <a:gd name="connsiteX4" fmla="*/ 19182 w 19182"/>
                  <a:gd name="connsiteY4" fmla="*/ 9591 h 191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182" h="19182">
                    <a:moveTo>
                      <a:pt x="19182" y="9591"/>
                    </a:moveTo>
                    <a:cubicBezTo>
                      <a:pt x="19182" y="14888"/>
                      <a:pt x="14888" y="19182"/>
                      <a:pt x="9591" y="19182"/>
                    </a:cubicBezTo>
                    <a:cubicBezTo>
                      <a:pt x="4294" y="19182"/>
                      <a:pt x="0" y="14888"/>
                      <a:pt x="0" y="9591"/>
                    </a:cubicBezTo>
                    <a:cubicBezTo>
                      <a:pt x="0" y="4294"/>
                      <a:pt x="4294" y="0"/>
                      <a:pt x="9591" y="0"/>
                    </a:cubicBezTo>
                    <a:cubicBezTo>
                      <a:pt x="14888" y="0"/>
                      <a:pt x="19182" y="4294"/>
                      <a:pt x="19182" y="9591"/>
                    </a:cubicBezTo>
                    <a:close/>
                  </a:path>
                </a:pathLst>
              </a:custGeom>
              <a:solidFill>
                <a:srgbClr val="9D9D9D"/>
              </a:solidFill>
              <a:ln w="119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dirty="0"/>
              </a:p>
            </p:txBody>
          </p:sp>
          <p:sp>
            <p:nvSpPr>
              <p:cNvPr id="321" name="Vrije vorm: vorm 320">
                <a:extLst>
                  <a:ext uri="{FF2B5EF4-FFF2-40B4-BE49-F238E27FC236}">
                    <a16:creationId xmlns:a16="http://schemas.microsoft.com/office/drawing/2014/main" id="{5BB9DA94-8D2A-4BC1-9725-EDA5A76B233F}"/>
                  </a:ext>
                </a:extLst>
              </p:cNvPr>
              <p:cNvSpPr/>
              <p:nvPr/>
            </p:nvSpPr>
            <p:spPr>
              <a:xfrm>
                <a:off x="6978237" y="5214259"/>
                <a:ext cx="19182" cy="19182"/>
              </a:xfrm>
              <a:custGeom>
                <a:avLst/>
                <a:gdLst>
                  <a:gd name="connsiteX0" fmla="*/ 19182 w 19182"/>
                  <a:gd name="connsiteY0" fmla="*/ 9591 h 19182"/>
                  <a:gd name="connsiteX1" fmla="*/ 9591 w 19182"/>
                  <a:gd name="connsiteY1" fmla="*/ 19182 h 19182"/>
                  <a:gd name="connsiteX2" fmla="*/ 0 w 19182"/>
                  <a:gd name="connsiteY2" fmla="*/ 9591 h 19182"/>
                  <a:gd name="connsiteX3" fmla="*/ 9591 w 19182"/>
                  <a:gd name="connsiteY3" fmla="*/ 0 h 19182"/>
                  <a:gd name="connsiteX4" fmla="*/ 19182 w 19182"/>
                  <a:gd name="connsiteY4" fmla="*/ 9591 h 191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182" h="19182">
                    <a:moveTo>
                      <a:pt x="19182" y="9591"/>
                    </a:moveTo>
                    <a:cubicBezTo>
                      <a:pt x="19182" y="14888"/>
                      <a:pt x="14888" y="19182"/>
                      <a:pt x="9591" y="19182"/>
                    </a:cubicBezTo>
                    <a:cubicBezTo>
                      <a:pt x="4294" y="19182"/>
                      <a:pt x="0" y="14888"/>
                      <a:pt x="0" y="9591"/>
                    </a:cubicBezTo>
                    <a:cubicBezTo>
                      <a:pt x="0" y="4294"/>
                      <a:pt x="4294" y="0"/>
                      <a:pt x="9591" y="0"/>
                    </a:cubicBezTo>
                    <a:cubicBezTo>
                      <a:pt x="14888" y="0"/>
                      <a:pt x="19182" y="4294"/>
                      <a:pt x="19182" y="9591"/>
                    </a:cubicBezTo>
                    <a:close/>
                  </a:path>
                </a:pathLst>
              </a:custGeom>
              <a:solidFill>
                <a:srgbClr val="9D9D9D"/>
              </a:solidFill>
              <a:ln w="119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dirty="0"/>
              </a:p>
            </p:txBody>
          </p:sp>
          <p:sp>
            <p:nvSpPr>
              <p:cNvPr id="322" name="Vrije vorm: vorm 321">
                <a:extLst>
                  <a:ext uri="{FF2B5EF4-FFF2-40B4-BE49-F238E27FC236}">
                    <a16:creationId xmlns:a16="http://schemas.microsoft.com/office/drawing/2014/main" id="{CB690878-1619-4149-A6C3-654F3F8CBA86}"/>
                  </a:ext>
                </a:extLst>
              </p:cNvPr>
              <p:cNvSpPr/>
              <p:nvPr/>
            </p:nvSpPr>
            <p:spPr>
              <a:xfrm>
                <a:off x="6978237" y="5247827"/>
                <a:ext cx="19182" cy="19182"/>
              </a:xfrm>
              <a:custGeom>
                <a:avLst/>
                <a:gdLst>
                  <a:gd name="connsiteX0" fmla="*/ 19182 w 19182"/>
                  <a:gd name="connsiteY0" fmla="*/ 9591 h 19182"/>
                  <a:gd name="connsiteX1" fmla="*/ 9591 w 19182"/>
                  <a:gd name="connsiteY1" fmla="*/ 19182 h 19182"/>
                  <a:gd name="connsiteX2" fmla="*/ 0 w 19182"/>
                  <a:gd name="connsiteY2" fmla="*/ 9591 h 19182"/>
                  <a:gd name="connsiteX3" fmla="*/ 9591 w 19182"/>
                  <a:gd name="connsiteY3" fmla="*/ 0 h 19182"/>
                  <a:gd name="connsiteX4" fmla="*/ 19182 w 19182"/>
                  <a:gd name="connsiteY4" fmla="*/ 9591 h 191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182" h="19182">
                    <a:moveTo>
                      <a:pt x="19182" y="9591"/>
                    </a:moveTo>
                    <a:cubicBezTo>
                      <a:pt x="19182" y="14888"/>
                      <a:pt x="14888" y="19182"/>
                      <a:pt x="9591" y="19182"/>
                    </a:cubicBezTo>
                    <a:cubicBezTo>
                      <a:pt x="4294" y="19182"/>
                      <a:pt x="0" y="14888"/>
                      <a:pt x="0" y="9591"/>
                    </a:cubicBezTo>
                    <a:cubicBezTo>
                      <a:pt x="0" y="4294"/>
                      <a:pt x="4294" y="0"/>
                      <a:pt x="9591" y="0"/>
                    </a:cubicBezTo>
                    <a:cubicBezTo>
                      <a:pt x="14888" y="0"/>
                      <a:pt x="19182" y="4294"/>
                      <a:pt x="19182" y="9591"/>
                    </a:cubicBezTo>
                    <a:close/>
                  </a:path>
                </a:pathLst>
              </a:custGeom>
              <a:solidFill>
                <a:srgbClr val="9D9D9D"/>
              </a:solidFill>
              <a:ln w="119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dirty="0"/>
              </a:p>
            </p:txBody>
          </p:sp>
        </p:grpSp>
        <p:grpSp>
          <p:nvGrpSpPr>
            <p:cNvPr id="265" name="Graphic 1">
              <a:extLst>
                <a:ext uri="{FF2B5EF4-FFF2-40B4-BE49-F238E27FC236}">
                  <a16:creationId xmlns:a16="http://schemas.microsoft.com/office/drawing/2014/main" id="{7C51D413-C23A-4540-8295-56A6BB5CE695}"/>
                </a:ext>
              </a:extLst>
            </p:cNvPr>
            <p:cNvGrpSpPr/>
            <p:nvPr/>
          </p:nvGrpSpPr>
          <p:grpSpPr>
            <a:xfrm>
              <a:off x="7004711" y="1732334"/>
              <a:ext cx="19444" cy="87644"/>
              <a:chOff x="6978237" y="1792657"/>
              <a:chExt cx="19182" cy="86319"/>
            </a:xfrm>
            <a:solidFill>
              <a:srgbClr val="9D9D9D"/>
            </a:solidFill>
          </p:grpSpPr>
          <p:sp>
            <p:nvSpPr>
              <p:cNvPr id="270" name="Vrije vorm: vorm 269">
                <a:extLst>
                  <a:ext uri="{FF2B5EF4-FFF2-40B4-BE49-F238E27FC236}">
                    <a16:creationId xmlns:a16="http://schemas.microsoft.com/office/drawing/2014/main" id="{5DE3F9A6-D52B-4B4A-881A-7D145217B835}"/>
                  </a:ext>
                </a:extLst>
              </p:cNvPr>
              <p:cNvSpPr/>
              <p:nvPr userDrawn="1"/>
            </p:nvSpPr>
            <p:spPr>
              <a:xfrm>
                <a:off x="6978237" y="1792657"/>
                <a:ext cx="19182" cy="19182"/>
              </a:xfrm>
              <a:custGeom>
                <a:avLst/>
                <a:gdLst>
                  <a:gd name="connsiteX0" fmla="*/ 19182 w 19182"/>
                  <a:gd name="connsiteY0" fmla="*/ 9591 h 19182"/>
                  <a:gd name="connsiteX1" fmla="*/ 9591 w 19182"/>
                  <a:gd name="connsiteY1" fmla="*/ 19182 h 19182"/>
                  <a:gd name="connsiteX2" fmla="*/ 0 w 19182"/>
                  <a:gd name="connsiteY2" fmla="*/ 9591 h 19182"/>
                  <a:gd name="connsiteX3" fmla="*/ 9591 w 19182"/>
                  <a:gd name="connsiteY3" fmla="*/ 0 h 19182"/>
                  <a:gd name="connsiteX4" fmla="*/ 19182 w 19182"/>
                  <a:gd name="connsiteY4" fmla="*/ 9591 h 191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182" h="19182">
                    <a:moveTo>
                      <a:pt x="19182" y="9591"/>
                    </a:moveTo>
                    <a:cubicBezTo>
                      <a:pt x="19182" y="14888"/>
                      <a:pt x="14888" y="19182"/>
                      <a:pt x="9591" y="19182"/>
                    </a:cubicBezTo>
                    <a:cubicBezTo>
                      <a:pt x="4294" y="19182"/>
                      <a:pt x="0" y="14888"/>
                      <a:pt x="0" y="9591"/>
                    </a:cubicBezTo>
                    <a:cubicBezTo>
                      <a:pt x="0" y="4294"/>
                      <a:pt x="4294" y="0"/>
                      <a:pt x="9591" y="0"/>
                    </a:cubicBezTo>
                    <a:cubicBezTo>
                      <a:pt x="14888" y="0"/>
                      <a:pt x="19182" y="4294"/>
                      <a:pt x="19182" y="9591"/>
                    </a:cubicBezTo>
                    <a:close/>
                  </a:path>
                </a:pathLst>
              </a:custGeom>
              <a:solidFill>
                <a:srgbClr val="9D9D9D"/>
              </a:solidFill>
              <a:ln w="119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dirty="0"/>
              </a:p>
            </p:txBody>
          </p:sp>
          <p:sp>
            <p:nvSpPr>
              <p:cNvPr id="271" name="Vrije vorm: vorm 270">
                <a:extLst>
                  <a:ext uri="{FF2B5EF4-FFF2-40B4-BE49-F238E27FC236}">
                    <a16:creationId xmlns:a16="http://schemas.microsoft.com/office/drawing/2014/main" id="{DF7C9602-1DE8-4B99-9873-E3DEA4F19624}"/>
                  </a:ext>
                </a:extLst>
              </p:cNvPr>
              <p:cNvSpPr/>
              <p:nvPr/>
            </p:nvSpPr>
            <p:spPr>
              <a:xfrm>
                <a:off x="6978237" y="1826226"/>
                <a:ext cx="19182" cy="19182"/>
              </a:xfrm>
              <a:custGeom>
                <a:avLst/>
                <a:gdLst>
                  <a:gd name="connsiteX0" fmla="*/ 19182 w 19182"/>
                  <a:gd name="connsiteY0" fmla="*/ 9591 h 19182"/>
                  <a:gd name="connsiteX1" fmla="*/ 9591 w 19182"/>
                  <a:gd name="connsiteY1" fmla="*/ 19182 h 19182"/>
                  <a:gd name="connsiteX2" fmla="*/ 0 w 19182"/>
                  <a:gd name="connsiteY2" fmla="*/ 9591 h 19182"/>
                  <a:gd name="connsiteX3" fmla="*/ 9591 w 19182"/>
                  <a:gd name="connsiteY3" fmla="*/ 0 h 19182"/>
                  <a:gd name="connsiteX4" fmla="*/ 19182 w 19182"/>
                  <a:gd name="connsiteY4" fmla="*/ 9591 h 191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182" h="19182">
                    <a:moveTo>
                      <a:pt x="19182" y="9591"/>
                    </a:moveTo>
                    <a:cubicBezTo>
                      <a:pt x="19182" y="14888"/>
                      <a:pt x="14888" y="19182"/>
                      <a:pt x="9591" y="19182"/>
                    </a:cubicBezTo>
                    <a:cubicBezTo>
                      <a:pt x="4294" y="19182"/>
                      <a:pt x="0" y="14888"/>
                      <a:pt x="0" y="9591"/>
                    </a:cubicBezTo>
                    <a:cubicBezTo>
                      <a:pt x="0" y="4294"/>
                      <a:pt x="4294" y="0"/>
                      <a:pt x="9591" y="0"/>
                    </a:cubicBezTo>
                    <a:cubicBezTo>
                      <a:pt x="14888" y="0"/>
                      <a:pt x="19182" y="4294"/>
                      <a:pt x="19182" y="9591"/>
                    </a:cubicBezTo>
                    <a:close/>
                  </a:path>
                </a:pathLst>
              </a:custGeom>
              <a:solidFill>
                <a:srgbClr val="9D9D9D"/>
              </a:solidFill>
              <a:ln w="119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dirty="0"/>
              </a:p>
            </p:txBody>
          </p:sp>
          <p:sp>
            <p:nvSpPr>
              <p:cNvPr id="272" name="Vrije vorm: vorm 271">
                <a:extLst>
                  <a:ext uri="{FF2B5EF4-FFF2-40B4-BE49-F238E27FC236}">
                    <a16:creationId xmlns:a16="http://schemas.microsoft.com/office/drawing/2014/main" id="{CFB3E189-D1A1-4D6C-BA63-51E27909E0C0}"/>
                  </a:ext>
                </a:extLst>
              </p:cNvPr>
              <p:cNvSpPr/>
              <p:nvPr/>
            </p:nvSpPr>
            <p:spPr>
              <a:xfrm>
                <a:off x="6978237" y="1859794"/>
                <a:ext cx="19182" cy="19182"/>
              </a:xfrm>
              <a:custGeom>
                <a:avLst/>
                <a:gdLst>
                  <a:gd name="connsiteX0" fmla="*/ 19182 w 19182"/>
                  <a:gd name="connsiteY0" fmla="*/ 9591 h 19182"/>
                  <a:gd name="connsiteX1" fmla="*/ 9591 w 19182"/>
                  <a:gd name="connsiteY1" fmla="*/ 19182 h 19182"/>
                  <a:gd name="connsiteX2" fmla="*/ 0 w 19182"/>
                  <a:gd name="connsiteY2" fmla="*/ 9591 h 19182"/>
                  <a:gd name="connsiteX3" fmla="*/ 9591 w 19182"/>
                  <a:gd name="connsiteY3" fmla="*/ 0 h 19182"/>
                  <a:gd name="connsiteX4" fmla="*/ 19182 w 19182"/>
                  <a:gd name="connsiteY4" fmla="*/ 9591 h 191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182" h="19182">
                    <a:moveTo>
                      <a:pt x="19182" y="9591"/>
                    </a:moveTo>
                    <a:cubicBezTo>
                      <a:pt x="19182" y="14888"/>
                      <a:pt x="14888" y="19182"/>
                      <a:pt x="9591" y="19182"/>
                    </a:cubicBezTo>
                    <a:cubicBezTo>
                      <a:pt x="4294" y="19182"/>
                      <a:pt x="0" y="14888"/>
                      <a:pt x="0" y="9591"/>
                    </a:cubicBezTo>
                    <a:cubicBezTo>
                      <a:pt x="0" y="4294"/>
                      <a:pt x="4294" y="0"/>
                      <a:pt x="9591" y="0"/>
                    </a:cubicBezTo>
                    <a:cubicBezTo>
                      <a:pt x="14888" y="0"/>
                      <a:pt x="19182" y="4294"/>
                      <a:pt x="19182" y="9591"/>
                    </a:cubicBezTo>
                    <a:close/>
                  </a:path>
                </a:pathLst>
              </a:custGeom>
              <a:solidFill>
                <a:srgbClr val="9D9D9D"/>
              </a:solidFill>
              <a:ln w="119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dirty="0"/>
              </a:p>
            </p:txBody>
          </p:sp>
        </p:grpSp>
        <p:grpSp>
          <p:nvGrpSpPr>
            <p:cNvPr id="123" name="Graphic 115">
              <a:extLst>
                <a:ext uri="{FF2B5EF4-FFF2-40B4-BE49-F238E27FC236}">
                  <a16:creationId xmlns:a16="http://schemas.microsoft.com/office/drawing/2014/main" id="{F086C95A-C67F-4771-BA75-620D17CE0D97}"/>
                </a:ext>
              </a:extLst>
            </p:cNvPr>
            <p:cNvGrpSpPr/>
            <p:nvPr userDrawn="1"/>
          </p:nvGrpSpPr>
          <p:grpSpPr>
            <a:xfrm>
              <a:off x="5041610" y="3937345"/>
              <a:ext cx="2122145" cy="1392294"/>
              <a:chOff x="5040901" y="4223516"/>
              <a:chExt cx="2160050" cy="1417163"/>
            </a:xfrm>
          </p:grpSpPr>
          <p:grpSp>
            <p:nvGrpSpPr>
              <p:cNvPr id="124" name="Graphic 115">
                <a:extLst>
                  <a:ext uri="{FF2B5EF4-FFF2-40B4-BE49-F238E27FC236}">
                    <a16:creationId xmlns:a16="http://schemas.microsoft.com/office/drawing/2014/main" id="{F086C95A-C67F-4771-BA75-620D17CE0D97}"/>
                  </a:ext>
                </a:extLst>
              </p:cNvPr>
              <p:cNvGrpSpPr/>
              <p:nvPr/>
            </p:nvGrpSpPr>
            <p:grpSpPr>
              <a:xfrm>
                <a:off x="5040901" y="4223516"/>
                <a:ext cx="2160049" cy="708581"/>
                <a:chOff x="5040901" y="4223516"/>
                <a:chExt cx="2160049" cy="708581"/>
              </a:xfrm>
            </p:grpSpPr>
            <p:grpSp>
              <p:nvGrpSpPr>
                <p:cNvPr id="125" name="Graphic 115">
                  <a:extLst>
                    <a:ext uri="{FF2B5EF4-FFF2-40B4-BE49-F238E27FC236}">
                      <a16:creationId xmlns:a16="http://schemas.microsoft.com/office/drawing/2014/main" id="{F086C95A-C67F-4771-BA75-620D17CE0D97}"/>
                    </a:ext>
                  </a:extLst>
                </p:cNvPr>
                <p:cNvGrpSpPr/>
                <p:nvPr/>
              </p:nvGrpSpPr>
              <p:grpSpPr>
                <a:xfrm>
                  <a:off x="5040901" y="4223516"/>
                  <a:ext cx="715886" cy="708581"/>
                  <a:chOff x="5040901" y="4223516"/>
                  <a:chExt cx="715886" cy="708581"/>
                </a:xfrm>
              </p:grpSpPr>
              <p:sp>
                <p:nvSpPr>
                  <p:cNvPr id="126" name="Vrije vorm: vorm 125">
                    <a:extLst>
                      <a:ext uri="{FF2B5EF4-FFF2-40B4-BE49-F238E27FC236}">
                        <a16:creationId xmlns:a16="http://schemas.microsoft.com/office/drawing/2014/main" id="{397EAC74-1796-491A-9CE5-18D4157E0F6F}"/>
                      </a:ext>
                    </a:extLst>
                  </p:cNvPr>
                  <p:cNvSpPr/>
                  <p:nvPr/>
                </p:nvSpPr>
                <p:spPr>
                  <a:xfrm>
                    <a:off x="5040901" y="4223516"/>
                    <a:ext cx="715886" cy="708581"/>
                  </a:xfrm>
                  <a:custGeom>
                    <a:avLst/>
                    <a:gdLst>
                      <a:gd name="connsiteX0" fmla="*/ 0 w 715886"/>
                      <a:gd name="connsiteY0" fmla="*/ 0 h 708581"/>
                      <a:gd name="connsiteX1" fmla="*/ 715887 w 715886"/>
                      <a:gd name="connsiteY1" fmla="*/ 0 h 708581"/>
                      <a:gd name="connsiteX2" fmla="*/ 715887 w 715886"/>
                      <a:gd name="connsiteY2" fmla="*/ 708582 h 708581"/>
                      <a:gd name="connsiteX3" fmla="*/ 0 w 715886"/>
                      <a:gd name="connsiteY3" fmla="*/ 708582 h 7085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715886" h="708581">
                        <a:moveTo>
                          <a:pt x="0" y="0"/>
                        </a:moveTo>
                        <a:lnTo>
                          <a:pt x="715887" y="0"/>
                        </a:lnTo>
                        <a:lnTo>
                          <a:pt x="715887" y="708582"/>
                        </a:lnTo>
                        <a:lnTo>
                          <a:pt x="0" y="708582"/>
                        </a:lnTo>
                        <a:close/>
                      </a:path>
                    </a:pathLst>
                  </a:custGeom>
                  <a:solidFill>
                    <a:srgbClr val="CECCCD"/>
                  </a:solidFill>
                  <a:ln w="12174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nl-NL" dirty="0"/>
                  </a:p>
                </p:txBody>
              </p:sp>
              <p:grpSp>
                <p:nvGrpSpPr>
                  <p:cNvPr id="127" name="Graphic 115">
                    <a:extLst>
                      <a:ext uri="{FF2B5EF4-FFF2-40B4-BE49-F238E27FC236}">
                        <a16:creationId xmlns:a16="http://schemas.microsoft.com/office/drawing/2014/main" id="{F086C95A-C67F-4771-BA75-620D17CE0D97}"/>
                      </a:ext>
                    </a:extLst>
                  </p:cNvPr>
                  <p:cNvGrpSpPr/>
                  <p:nvPr/>
                </p:nvGrpSpPr>
                <p:grpSpPr>
                  <a:xfrm>
                    <a:off x="5264920" y="4476755"/>
                    <a:ext cx="267848" cy="202104"/>
                    <a:chOff x="5264920" y="4476755"/>
                    <a:chExt cx="267848" cy="202104"/>
                  </a:xfrm>
                  <a:solidFill>
                    <a:srgbClr val="9D9D9D"/>
                  </a:solidFill>
                </p:grpSpPr>
                <p:sp>
                  <p:nvSpPr>
                    <p:cNvPr id="128" name="Vrije vorm: vorm 127">
                      <a:extLst>
                        <a:ext uri="{FF2B5EF4-FFF2-40B4-BE49-F238E27FC236}">
                          <a16:creationId xmlns:a16="http://schemas.microsoft.com/office/drawing/2014/main" id="{5AD56380-508C-4025-B71C-04409147A44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357449" y="4551022"/>
                      <a:ext cx="80354" cy="80354"/>
                    </a:xfrm>
                    <a:custGeom>
                      <a:avLst/>
                      <a:gdLst>
                        <a:gd name="connsiteX0" fmla="*/ 40177 w 80354"/>
                        <a:gd name="connsiteY0" fmla="*/ 0 h 80354"/>
                        <a:gd name="connsiteX1" fmla="*/ 0 w 80354"/>
                        <a:gd name="connsiteY1" fmla="*/ 40178 h 80354"/>
                        <a:gd name="connsiteX2" fmla="*/ 40177 w 80354"/>
                        <a:gd name="connsiteY2" fmla="*/ 80355 h 80354"/>
                        <a:gd name="connsiteX3" fmla="*/ 80355 w 80354"/>
                        <a:gd name="connsiteY3" fmla="*/ 40178 h 80354"/>
                        <a:gd name="connsiteX4" fmla="*/ 40177 w 80354"/>
                        <a:gd name="connsiteY4" fmla="*/ 0 h 8035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80354" h="80354">
                          <a:moveTo>
                            <a:pt x="40177" y="0"/>
                          </a:moveTo>
                          <a:cubicBezTo>
                            <a:pt x="18262" y="0"/>
                            <a:pt x="0" y="18262"/>
                            <a:pt x="0" y="40178"/>
                          </a:cubicBezTo>
                          <a:cubicBezTo>
                            <a:pt x="0" y="62092"/>
                            <a:pt x="18262" y="80355"/>
                            <a:pt x="40177" y="80355"/>
                          </a:cubicBezTo>
                          <a:cubicBezTo>
                            <a:pt x="62092" y="80355"/>
                            <a:pt x="80355" y="62092"/>
                            <a:pt x="80355" y="40178"/>
                          </a:cubicBezTo>
                          <a:cubicBezTo>
                            <a:pt x="80355" y="18262"/>
                            <a:pt x="63310" y="0"/>
                            <a:pt x="40177" y="0"/>
                          </a:cubicBezTo>
                          <a:close/>
                        </a:path>
                      </a:pathLst>
                    </a:custGeom>
                    <a:solidFill>
                      <a:srgbClr val="9D9D9D"/>
                    </a:solidFill>
                    <a:ln w="1217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nl-NL" dirty="0"/>
                    </a:p>
                  </p:txBody>
                </p:sp>
                <p:sp>
                  <p:nvSpPr>
                    <p:cNvPr id="129" name="Vrije vorm: vorm 128">
                      <a:extLst>
                        <a:ext uri="{FF2B5EF4-FFF2-40B4-BE49-F238E27FC236}">
                          <a16:creationId xmlns:a16="http://schemas.microsoft.com/office/drawing/2014/main" id="{E6336A87-9AD0-422C-B983-917FC15168A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64920" y="4476755"/>
                      <a:ext cx="267848" cy="202104"/>
                    </a:xfrm>
                    <a:custGeom>
                      <a:avLst/>
                      <a:gdLst>
                        <a:gd name="connsiteX0" fmla="*/ 244716 w 267848"/>
                        <a:gd name="connsiteY0" fmla="*/ 26785 h 202104"/>
                        <a:gd name="connsiteX1" fmla="*/ 204539 w 267848"/>
                        <a:gd name="connsiteY1" fmla="*/ 26785 h 202104"/>
                        <a:gd name="connsiteX2" fmla="*/ 198452 w 267848"/>
                        <a:gd name="connsiteY2" fmla="*/ 12175 h 202104"/>
                        <a:gd name="connsiteX3" fmla="*/ 178972 w 267848"/>
                        <a:gd name="connsiteY3" fmla="*/ 0 h 202104"/>
                        <a:gd name="connsiteX4" fmla="*/ 88877 w 267848"/>
                        <a:gd name="connsiteY4" fmla="*/ 0 h 202104"/>
                        <a:gd name="connsiteX5" fmla="*/ 69397 w 267848"/>
                        <a:gd name="connsiteY5" fmla="*/ 12175 h 202104"/>
                        <a:gd name="connsiteX6" fmla="*/ 63310 w 267848"/>
                        <a:gd name="connsiteY6" fmla="*/ 26785 h 202104"/>
                        <a:gd name="connsiteX7" fmla="*/ 23132 w 267848"/>
                        <a:gd name="connsiteY7" fmla="*/ 26785 h 202104"/>
                        <a:gd name="connsiteX8" fmla="*/ 0 w 267848"/>
                        <a:gd name="connsiteY8" fmla="*/ 49917 h 202104"/>
                        <a:gd name="connsiteX9" fmla="*/ 0 w 267848"/>
                        <a:gd name="connsiteY9" fmla="*/ 178972 h 202104"/>
                        <a:gd name="connsiteX10" fmla="*/ 23132 w 267848"/>
                        <a:gd name="connsiteY10" fmla="*/ 202104 h 202104"/>
                        <a:gd name="connsiteX11" fmla="*/ 244716 w 267848"/>
                        <a:gd name="connsiteY11" fmla="*/ 202104 h 202104"/>
                        <a:gd name="connsiteX12" fmla="*/ 267849 w 267848"/>
                        <a:gd name="connsiteY12" fmla="*/ 178972 h 202104"/>
                        <a:gd name="connsiteX13" fmla="*/ 267849 w 267848"/>
                        <a:gd name="connsiteY13" fmla="*/ 49917 h 202104"/>
                        <a:gd name="connsiteX14" fmla="*/ 244716 w 267848"/>
                        <a:gd name="connsiteY14" fmla="*/ 26785 h 202104"/>
                        <a:gd name="connsiteX15" fmla="*/ 132707 w 267848"/>
                        <a:gd name="connsiteY15" fmla="*/ 171667 h 202104"/>
                        <a:gd name="connsiteX16" fmla="*/ 75485 w 267848"/>
                        <a:gd name="connsiteY16" fmla="*/ 114445 h 202104"/>
                        <a:gd name="connsiteX17" fmla="*/ 132707 w 267848"/>
                        <a:gd name="connsiteY17" fmla="*/ 57222 h 202104"/>
                        <a:gd name="connsiteX18" fmla="*/ 189929 w 267848"/>
                        <a:gd name="connsiteY18" fmla="*/ 114445 h 202104"/>
                        <a:gd name="connsiteX19" fmla="*/ 132707 w 267848"/>
                        <a:gd name="connsiteY19" fmla="*/ 171667 h 20210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</a:cxnLst>
                      <a:rect l="l" t="t" r="r" b="b"/>
                      <a:pathLst>
                        <a:path w="267848" h="202104">
                          <a:moveTo>
                            <a:pt x="244716" y="26785"/>
                          </a:moveTo>
                          <a:lnTo>
                            <a:pt x="204539" y="26785"/>
                          </a:lnTo>
                          <a:lnTo>
                            <a:pt x="198452" y="12175"/>
                          </a:lnTo>
                          <a:cubicBezTo>
                            <a:pt x="194799" y="4870"/>
                            <a:pt x="187494" y="0"/>
                            <a:pt x="178972" y="0"/>
                          </a:cubicBezTo>
                          <a:lnTo>
                            <a:pt x="88877" y="0"/>
                          </a:lnTo>
                          <a:cubicBezTo>
                            <a:pt x="80355" y="0"/>
                            <a:pt x="73050" y="4870"/>
                            <a:pt x="69397" y="12175"/>
                          </a:cubicBezTo>
                          <a:lnTo>
                            <a:pt x="63310" y="26785"/>
                          </a:lnTo>
                          <a:lnTo>
                            <a:pt x="23132" y="26785"/>
                          </a:lnTo>
                          <a:cubicBezTo>
                            <a:pt x="9740" y="26785"/>
                            <a:pt x="0" y="37742"/>
                            <a:pt x="0" y="49917"/>
                          </a:cubicBezTo>
                          <a:lnTo>
                            <a:pt x="0" y="178972"/>
                          </a:lnTo>
                          <a:cubicBezTo>
                            <a:pt x="0" y="192364"/>
                            <a:pt x="10957" y="202104"/>
                            <a:pt x="23132" y="202104"/>
                          </a:cubicBezTo>
                          <a:lnTo>
                            <a:pt x="244716" y="202104"/>
                          </a:lnTo>
                          <a:cubicBezTo>
                            <a:pt x="258109" y="202104"/>
                            <a:pt x="267849" y="191147"/>
                            <a:pt x="267849" y="178972"/>
                          </a:cubicBezTo>
                          <a:lnTo>
                            <a:pt x="267849" y="49917"/>
                          </a:lnTo>
                          <a:cubicBezTo>
                            <a:pt x="267849" y="36525"/>
                            <a:pt x="256891" y="26785"/>
                            <a:pt x="244716" y="26785"/>
                          </a:cubicBezTo>
                          <a:close/>
                          <a:moveTo>
                            <a:pt x="132707" y="171667"/>
                          </a:moveTo>
                          <a:cubicBezTo>
                            <a:pt x="101052" y="171667"/>
                            <a:pt x="75485" y="146099"/>
                            <a:pt x="75485" y="114445"/>
                          </a:cubicBezTo>
                          <a:cubicBezTo>
                            <a:pt x="75485" y="82790"/>
                            <a:pt x="101052" y="57222"/>
                            <a:pt x="132707" y="57222"/>
                          </a:cubicBezTo>
                          <a:cubicBezTo>
                            <a:pt x="164362" y="57222"/>
                            <a:pt x="189929" y="82790"/>
                            <a:pt x="189929" y="114445"/>
                          </a:cubicBezTo>
                          <a:cubicBezTo>
                            <a:pt x="191147" y="146099"/>
                            <a:pt x="165579" y="171667"/>
                            <a:pt x="132707" y="171667"/>
                          </a:cubicBezTo>
                          <a:close/>
                        </a:path>
                      </a:pathLst>
                    </a:custGeom>
                    <a:solidFill>
                      <a:srgbClr val="9D9D9D"/>
                    </a:solidFill>
                    <a:ln w="1217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nl-NL" dirty="0"/>
                    </a:p>
                  </p:txBody>
                </p:sp>
              </p:grpSp>
            </p:grpSp>
            <p:grpSp>
              <p:nvGrpSpPr>
                <p:cNvPr id="130" name="Graphic 115">
                  <a:extLst>
                    <a:ext uri="{FF2B5EF4-FFF2-40B4-BE49-F238E27FC236}">
                      <a16:creationId xmlns:a16="http://schemas.microsoft.com/office/drawing/2014/main" id="{F086C95A-C67F-4771-BA75-620D17CE0D97}"/>
                    </a:ext>
                  </a:extLst>
                </p:cNvPr>
                <p:cNvGrpSpPr/>
                <p:nvPr/>
              </p:nvGrpSpPr>
              <p:grpSpPr>
                <a:xfrm>
                  <a:off x="5755570" y="4223516"/>
                  <a:ext cx="715886" cy="708581"/>
                  <a:chOff x="5755570" y="4223516"/>
                  <a:chExt cx="715886" cy="708581"/>
                </a:xfrm>
              </p:grpSpPr>
              <p:sp>
                <p:nvSpPr>
                  <p:cNvPr id="131" name="Vrije vorm: vorm 130">
                    <a:extLst>
                      <a:ext uri="{FF2B5EF4-FFF2-40B4-BE49-F238E27FC236}">
                        <a16:creationId xmlns:a16="http://schemas.microsoft.com/office/drawing/2014/main" id="{C7AA32B0-031A-4F49-87C1-233BD084B77A}"/>
                      </a:ext>
                    </a:extLst>
                  </p:cNvPr>
                  <p:cNvSpPr/>
                  <p:nvPr/>
                </p:nvSpPr>
                <p:spPr>
                  <a:xfrm>
                    <a:off x="5755570" y="4223516"/>
                    <a:ext cx="715886" cy="708581"/>
                  </a:xfrm>
                  <a:custGeom>
                    <a:avLst/>
                    <a:gdLst>
                      <a:gd name="connsiteX0" fmla="*/ 0 w 715886"/>
                      <a:gd name="connsiteY0" fmla="*/ 0 h 708581"/>
                      <a:gd name="connsiteX1" fmla="*/ 715887 w 715886"/>
                      <a:gd name="connsiteY1" fmla="*/ 0 h 708581"/>
                      <a:gd name="connsiteX2" fmla="*/ 715887 w 715886"/>
                      <a:gd name="connsiteY2" fmla="*/ 708582 h 708581"/>
                      <a:gd name="connsiteX3" fmla="*/ 0 w 715886"/>
                      <a:gd name="connsiteY3" fmla="*/ 708582 h 7085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715886" h="708581">
                        <a:moveTo>
                          <a:pt x="0" y="0"/>
                        </a:moveTo>
                        <a:lnTo>
                          <a:pt x="715887" y="0"/>
                        </a:lnTo>
                        <a:lnTo>
                          <a:pt x="715887" y="708582"/>
                        </a:lnTo>
                        <a:lnTo>
                          <a:pt x="0" y="708582"/>
                        </a:lnTo>
                        <a:close/>
                      </a:path>
                    </a:pathLst>
                  </a:custGeom>
                  <a:solidFill>
                    <a:srgbClr val="CECCCD"/>
                  </a:solidFill>
                  <a:ln w="12174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nl-NL" dirty="0"/>
                  </a:p>
                </p:txBody>
              </p:sp>
              <p:grpSp>
                <p:nvGrpSpPr>
                  <p:cNvPr id="132" name="Graphic 115">
                    <a:extLst>
                      <a:ext uri="{FF2B5EF4-FFF2-40B4-BE49-F238E27FC236}">
                        <a16:creationId xmlns:a16="http://schemas.microsoft.com/office/drawing/2014/main" id="{F086C95A-C67F-4771-BA75-620D17CE0D97}"/>
                      </a:ext>
                    </a:extLst>
                  </p:cNvPr>
                  <p:cNvGrpSpPr/>
                  <p:nvPr/>
                </p:nvGrpSpPr>
                <p:grpSpPr>
                  <a:xfrm>
                    <a:off x="5979589" y="4476755"/>
                    <a:ext cx="267848" cy="202104"/>
                    <a:chOff x="5979589" y="4476755"/>
                    <a:chExt cx="267848" cy="202104"/>
                  </a:xfrm>
                  <a:solidFill>
                    <a:srgbClr val="9D9D9D"/>
                  </a:solidFill>
                </p:grpSpPr>
                <p:sp>
                  <p:nvSpPr>
                    <p:cNvPr id="133" name="Vrije vorm: vorm 132">
                      <a:extLst>
                        <a:ext uri="{FF2B5EF4-FFF2-40B4-BE49-F238E27FC236}">
                          <a16:creationId xmlns:a16="http://schemas.microsoft.com/office/drawing/2014/main" id="{E42D8DCF-885E-4B8C-B62D-0B95DE9422E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73336" y="4551022"/>
                      <a:ext cx="80354" cy="80354"/>
                    </a:xfrm>
                    <a:custGeom>
                      <a:avLst/>
                      <a:gdLst>
                        <a:gd name="connsiteX0" fmla="*/ 40177 w 80354"/>
                        <a:gd name="connsiteY0" fmla="*/ 0 h 80354"/>
                        <a:gd name="connsiteX1" fmla="*/ 0 w 80354"/>
                        <a:gd name="connsiteY1" fmla="*/ 40178 h 80354"/>
                        <a:gd name="connsiteX2" fmla="*/ 40177 w 80354"/>
                        <a:gd name="connsiteY2" fmla="*/ 80355 h 80354"/>
                        <a:gd name="connsiteX3" fmla="*/ 80355 w 80354"/>
                        <a:gd name="connsiteY3" fmla="*/ 40178 h 80354"/>
                        <a:gd name="connsiteX4" fmla="*/ 40177 w 80354"/>
                        <a:gd name="connsiteY4" fmla="*/ 0 h 8035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80354" h="80354">
                          <a:moveTo>
                            <a:pt x="40177" y="0"/>
                          </a:moveTo>
                          <a:cubicBezTo>
                            <a:pt x="18262" y="0"/>
                            <a:pt x="0" y="18262"/>
                            <a:pt x="0" y="40178"/>
                          </a:cubicBezTo>
                          <a:cubicBezTo>
                            <a:pt x="0" y="62092"/>
                            <a:pt x="18262" y="80355"/>
                            <a:pt x="40177" y="80355"/>
                          </a:cubicBezTo>
                          <a:cubicBezTo>
                            <a:pt x="62092" y="80355"/>
                            <a:pt x="80355" y="62092"/>
                            <a:pt x="80355" y="40178"/>
                          </a:cubicBezTo>
                          <a:cubicBezTo>
                            <a:pt x="80355" y="18262"/>
                            <a:pt x="62092" y="0"/>
                            <a:pt x="40177" y="0"/>
                          </a:cubicBezTo>
                          <a:close/>
                        </a:path>
                      </a:pathLst>
                    </a:custGeom>
                    <a:solidFill>
                      <a:srgbClr val="9D9D9D"/>
                    </a:solidFill>
                    <a:ln w="1217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nl-NL" dirty="0"/>
                    </a:p>
                  </p:txBody>
                </p:sp>
                <p:sp>
                  <p:nvSpPr>
                    <p:cNvPr id="134" name="Vrije vorm: vorm 133">
                      <a:extLst>
                        <a:ext uri="{FF2B5EF4-FFF2-40B4-BE49-F238E27FC236}">
                          <a16:creationId xmlns:a16="http://schemas.microsoft.com/office/drawing/2014/main" id="{233DF4B9-0778-414D-9D7B-8550566A5C2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79589" y="4476755"/>
                      <a:ext cx="267848" cy="202104"/>
                    </a:xfrm>
                    <a:custGeom>
                      <a:avLst/>
                      <a:gdLst>
                        <a:gd name="connsiteX0" fmla="*/ 244716 w 267848"/>
                        <a:gd name="connsiteY0" fmla="*/ 26785 h 202104"/>
                        <a:gd name="connsiteX1" fmla="*/ 204539 w 267848"/>
                        <a:gd name="connsiteY1" fmla="*/ 26785 h 202104"/>
                        <a:gd name="connsiteX2" fmla="*/ 198452 w 267848"/>
                        <a:gd name="connsiteY2" fmla="*/ 12175 h 202104"/>
                        <a:gd name="connsiteX3" fmla="*/ 178972 w 267848"/>
                        <a:gd name="connsiteY3" fmla="*/ 0 h 202104"/>
                        <a:gd name="connsiteX4" fmla="*/ 88877 w 267848"/>
                        <a:gd name="connsiteY4" fmla="*/ 0 h 202104"/>
                        <a:gd name="connsiteX5" fmla="*/ 69397 w 267848"/>
                        <a:gd name="connsiteY5" fmla="*/ 12175 h 202104"/>
                        <a:gd name="connsiteX6" fmla="*/ 63310 w 267848"/>
                        <a:gd name="connsiteY6" fmla="*/ 26785 h 202104"/>
                        <a:gd name="connsiteX7" fmla="*/ 23132 w 267848"/>
                        <a:gd name="connsiteY7" fmla="*/ 26785 h 202104"/>
                        <a:gd name="connsiteX8" fmla="*/ 0 w 267848"/>
                        <a:gd name="connsiteY8" fmla="*/ 49917 h 202104"/>
                        <a:gd name="connsiteX9" fmla="*/ 0 w 267848"/>
                        <a:gd name="connsiteY9" fmla="*/ 178972 h 202104"/>
                        <a:gd name="connsiteX10" fmla="*/ 23132 w 267848"/>
                        <a:gd name="connsiteY10" fmla="*/ 202104 h 202104"/>
                        <a:gd name="connsiteX11" fmla="*/ 244716 w 267848"/>
                        <a:gd name="connsiteY11" fmla="*/ 202104 h 202104"/>
                        <a:gd name="connsiteX12" fmla="*/ 267849 w 267848"/>
                        <a:gd name="connsiteY12" fmla="*/ 178972 h 202104"/>
                        <a:gd name="connsiteX13" fmla="*/ 267849 w 267848"/>
                        <a:gd name="connsiteY13" fmla="*/ 49917 h 202104"/>
                        <a:gd name="connsiteX14" fmla="*/ 244716 w 267848"/>
                        <a:gd name="connsiteY14" fmla="*/ 26785 h 202104"/>
                        <a:gd name="connsiteX15" fmla="*/ 133924 w 267848"/>
                        <a:gd name="connsiteY15" fmla="*/ 171667 h 202104"/>
                        <a:gd name="connsiteX16" fmla="*/ 76702 w 267848"/>
                        <a:gd name="connsiteY16" fmla="*/ 114445 h 202104"/>
                        <a:gd name="connsiteX17" fmla="*/ 133924 w 267848"/>
                        <a:gd name="connsiteY17" fmla="*/ 57222 h 202104"/>
                        <a:gd name="connsiteX18" fmla="*/ 191147 w 267848"/>
                        <a:gd name="connsiteY18" fmla="*/ 114445 h 202104"/>
                        <a:gd name="connsiteX19" fmla="*/ 133924 w 267848"/>
                        <a:gd name="connsiteY19" fmla="*/ 171667 h 20210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</a:cxnLst>
                      <a:rect l="l" t="t" r="r" b="b"/>
                      <a:pathLst>
                        <a:path w="267848" h="202104">
                          <a:moveTo>
                            <a:pt x="244716" y="26785"/>
                          </a:moveTo>
                          <a:lnTo>
                            <a:pt x="204539" y="26785"/>
                          </a:lnTo>
                          <a:lnTo>
                            <a:pt x="198452" y="12175"/>
                          </a:lnTo>
                          <a:cubicBezTo>
                            <a:pt x="194799" y="4870"/>
                            <a:pt x="187494" y="0"/>
                            <a:pt x="178972" y="0"/>
                          </a:cubicBezTo>
                          <a:lnTo>
                            <a:pt x="88877" y="0"/>
                          </a:lnTo>
                          <a:cubicBezTo>
                            <a:pt x="80355" y="0"/>
                            <a:pt x="73050" y="4870"/>
                            <a:pt x="69397" y="12175"/>
                          </a:cubicBezTo>
                          <a:lnTo>
                            <a:pt x="63310" y="26785"/>
                          </a:lnTo>
                          <a:lnTo>
                            <a:pt x="23132" y="26785"/>
                          </a:lnTo>
                          <a:cubicBezTo>
                            <a:pt x="9740" y="26785"/>
                            <a:pt x="0" y="37742"/>
                            <a:pt x="0" y="49917"/>
                          </a:cubicBezTo>
                          <a:lnTo>
                            <a:pt x="0" y="178972"/>
                          </a:lnTo>
                          <a:cubicBezTo>
                            <a:pt x="0" y="192364"/>
                            <a:pt x="10957" y="202104"/>
                            <a:pt x="23132" y="202104"/>
                          </a:cubicBezTo>
                          <a:lnTo>
                            <a:pt x="244716" y="202104"/>
                          </a:lnTo>
                          <a:cubicBezTo>
                            <a:pt x="258109" y="202104"/>
                            <a:pt x="267849" y="191147"/>
                            <a:pt x="267849" y="178972"/>
                          </a:cubicBezTo>
                          <a:lnTo>
                            <a:pt x="267849" y="49917"/>
                          </a:lnTo>
                          <a:cubicBezTo>
                            <a:pt x="267849" y="36525"/>
                            <a:pt x="258109" y="26785"/>
                            <a:pt x="244716" y="26785"/>
                          </a:cubicBezTo>
                          <a:close/>
                          <a:moveTo>
                            <a:pt x="133924" y="171667"/>
                          </a:moveTo>
                          <a:cubicBezTo>
                            <a:pt x="102270" y="171667"/>
                            <a:pt x="76702" y="146099"/>
                            <a:pt x="76702" y="114445"/>
                          </a:cubicBezTo>
                          <a:cubicBezTo>
                            <a:pt x="76702" y="82790"/>
                            <a:pt x="102270" y="57222"/>
                            <a:pt x="133924" y="57222"/>
                          </a:cubicBezTo>
                          <a:cubicBezTo>
                            <a:pt x="165579" y="57222"/>
                            <a:pt x="191147" y="82790"/>
                            <a:pt x="191147" y="114445"/>
                          </a:cubicBezTo>
                          <a:cubicBezTo>
                            <a:pt x="192364" y="146099"/>
                            <a:pt x="165579" y="171667"/>
                            <a:pt x="133924" y="171667"/>
                          </a:cubicBezTo>
                          <a:close/>
                        </a:path>
                      </a:pathLst>
                    </a:custGeom>
                    <a:solidFill>
                      <a:srgbClr val="9D9D9D"/>
                    </a:solidFill>
                    <a:ln w="1217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nl-NL" dirty="0"/>
                    </a:p>
                  </p:txBody>
                </p:sp>
              </p:grpSp>
            </p:grpSp>
            <p:grpSp>
              <p:nvGrpSpPr>
                <p:cNvPr id="135" name="Graphic 115">
                  <a:extLst>
                    <a:ext uri="{FF2B5EF4-FFF2-40B4-BE49-F238E27FC236}">
                      <a16:creationId xmlns:a16="http://schemas.microsoft.com/office/drawing/2014/main" id="{F086C95A-C67F-4771-BA75-620D17CE0D97}"/>
                    </a:ext>
                  </a:extLst>
                </p:cNvPr>
                <p:cNvGrpSpPr/>
                <p:nvPr/>
              </p:nvGrpSpPr>
              <p:grpSpPr>
                <a:xfrm>
                  <a:off x="6471456" y="4223516"/>
                  <a:ext cx="729494" cy="708581"/>
                  <a:chOff x="6471456" y="4223516"/>
                  <a:chExt cx="729494" cy="708581"/>
                </a:xfrm>
              </p:grpSpPr>
              <p:sp>
                <p:nvSpPr>
                  <p:cNvPr id="136" name="Vrije vorm: vorm 135">
                    <a:extLst>
                      <a:ext uri="{FF2B5EF4-FFF2-40B4-BE49-F238E27FC236}">
                        <a16:creationId xmlns:a16="http://schemas.microsoft.com/office/drawing/2014/main" id="{A51815C1-518F-409A-8F3D-1FA37B3E3C15}"/>
                      </a:ext>
                    </a:extLst>
                  </p:cNvPr>
                  <p:cNvSpPr/>
                  <p:nvPr/>
                </p:nvSpPr>
                <p:spPr>
                  <a:xfrm>
                    <a:off x="6471456" y="4223516"/>
                    <a:ext cx="729494" cy="708581"/>
                  </a:xfrm>
                  <a:custGeom>
                    <a:avLst/>
                    <a:gdLst>
                      <a:gd name="connsiteX0" fmla="*/ 0 w 715886"/>
                      <a:gd name="connsiteY0" fmla="*/ 0 h 708581"/>
                      <a:gd name="connsiteX1" fmla="*/ 715887 w 715886"/>
                      <a:gd name="connsiteY1" fmla="*/ 0 h 708581"/>
                      <a:gd name="connsiteX2" fmla="*/ 715887 w 715886"/>
                      <a:gd name="connsiteY2" fmla="*/ 708582 h 708581"/>
                      <a:gd name="connsiteX3" fmla="*/ 0 w 715886"/>
                      <a:gd name="connsiteY3" fmla="*/ 708582 h 7085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715886" h="708581">
                        <a:moveTo>
                          <a:pt x="0" y="0"/>
                        </a:moveTo>
                        <a:lnTo>
                          <a:pt x="715887" y="0"/>
                        </a:lnTo>
                        <a:lnTo>
                          <a:pt x="715887" y="708582"/>
                        </a:lnTo>
                        <a:lnTo>
                          <a:pt x="0" y="708582"/>
                        </a:lnTo>
                        <a:close/>
                      </a:path>
                    </a:pathLst>
                  </a:custGeom>
                  <a:solidFill>
                    <a:srgbClr val="CECCCD"/>
                  </a:solidFill>
                  <a:ln w="12174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nl-NL" dirty="0"/>
                  </a:p>
                </p:txBody>
              </p:sp>
              <p:grpSp>
                <p:nvGrpSpPr>
                  <p:cNvPr id="137" name="Graphic 115">
                    <a:extLst>
                      <a:ext uri="{FF2B5EF4-FFF2-40B4-BE49-F238E27FC236}">
                        <a16:creationId xmlns:a16="http://schemas.microsoft.com/office/drawing/2014/main" id="{F086C95A-C67F-4771-BA75-620D17CE0D97}"/>
                      </a:ext>
                    </a:extLst>
                  </p:cNvPr>
                  <p:cNvGrpSpPr/>
                  <p:nvPr/>
                </p:nvGrpSpPr>
                <p:grpSpPr>
                  <a:xfrm>
                    <a:off x="6695476" y="4476755"/>
                    <a:ext cx="267848" cy="202104"/>
                    <a:chOff x="6695476" y="4476755"/>
                    <a:chExt cx="267848" cy="202104"/>
                  </a:xfrm>
                  <a:solidFill>
                    <a:srgbClr val="9D9D9D"/>
                  </a:solidFill>
                </p:grpSpPr>
                <p:sp>
                  <p:nvSpPr>
                    <p:cNvPr id="138" name="Vrije vorm: vorm 137">
                      <a:extLst>
                        <a:ext uri="{FF2B5EF4-FFF2-40B4-BE49-F238E27FC236}">
                          <a16:creationId xmlns:a16="http://schemas.microsoft.com/office/drawing/2014/main" id="{0DDD0DCD-365E-4866-8858-AE2752F82B4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89223" y="4551022"/>
                      <a:ext cx="80354" cy="80354"/>
                    </a:xfrm>
                    <a:custGeom>
                      <a:avLst/>
                      <a:gdLst>
                        <a:gd name="connsiteX0" fmla="*/ 40177 w 80354"/>
                        <a:gd name="connsiteY0" fmla="*/ 0 h 80354"/>
                        <a:gd name="connsiteX1" fmla="*/ 0 w 80354"/>
                        <a:gd name="connsiteY1" fmla="*/ 40178 h 80354"/>
                        <a:gd name="connsiteX2" fmla="*/ 40177 w 80354"/>
                        <a:gd name="connsiteY2" fmla="*/ 80355 h 80354"/>
                        <a:gd name="connsiteX3" fmla="*/ 80355 w 80354"/>
                        <a:gd name="connsiteY3" fmla="*/ 40178 h 80354"/>
                        <a:gd name="connsiteX4" fmla="*/ 40177 w 80354"/>
                        <a:gd name="connsiteY4" fmla="*/ 0 h 8035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80354" h="80354">
                          <a:moveTo>
                            <a:pt x="40177" y="0"/>
                          </a:moveTo>
                          <a:cubicBezTo>
                            <a:pt x="18262" y="0"/>
                            <a:pt x="0" y="18262"/>
                            <a:pt x="0" y="40178"/>
                          </a:cubicBezTo>
                          <a:cubicBezTo>
                            <a:pt x="0" y="62092"/>
                            <a:pt x="18262" y="80355"/>
                            <a:pt x="40177" y="80355"/>
                          </a:cubicBezTo>
                          <a:cubicBezTo>
                            <a:pt x="62092" y="80355"/>
                            <a:pt x="80355" y="62092"/>
                            <a:pt x="80355" y="40178"/>
                          </a:cubicBezTo>
                          <a:cubicBezTo>
                            <a:pt x="80355" y="18262"/>
                            <a:pt x="62092" y="0"/>
                            <a:pt x="40177" y="0"/>
                          </a:cubicBezTo>
                          <a:close/>
                        </a:path>
                      </a:pathLst>
                    </a:custGeom>
                    <a:solidFill>
                      <a:srgbClr val="9D9D9D"/>
                    </a:solidFill>
                    <a:ln w="1217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nl-NL" dirty="0"/>
                    </a:p>
                  </p:txBody>
                </p:sp>
                <p:sp>
                  <p:nvSpPr>
                    <p:cNvPr id="139" name="Vrije vorm: vorm 138">
                      <a:extLst>
                        <a:ext uri="{FF2B5EF4-FFF2-40B4-BE49-F238E27FC236}">
                          <a16:creationId xmlns:a16="http://schemas.microsoft.com/office/drawing/2014/main" id="{EB28020B-57D6-49CF-A987-3FBD86BECCC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95476" y="4476755"/>
                      <a:ext cx="267848" cy="202104"/>
                    </a:xfrm>
                    <a:custGeom>
                      <a:avLst/>
                      <a:gdLst>
                        <a:gd name="connsiteX0" fmla="*/ 244717 w 267848"/>
                        <a:gd name="connsiteY0" fmla="*/ 26785 h 202104"/>
                        <a:gd name="connsiteX1" fmla="*/ 204539 w 267848"/>
                        <a:gd name="connsiteY1" fmla="*/ 26785 h 202104"/>
                        <a:gd name="connsiteX2" fmla="*/ 198452 w 267848"/>
                        <a:gd name="connsiteY2" fmla="*/ 12175 h 202104"/>
                        <a:gd name="connsiteX3" fmla="*/ 178972 w 267848"/>
                        <a:gd name="connsiteY3" fmla="*/ 0 h 202104"/>
                        <a:gd name="connsiteX4" fmla="*/ 88877 w 267848"/>
                        <a:gd name="connsiteY4" fmla="*/ 0 h 202104"/>
                        <a:gd name="connsiteX5" fmla="*/ 69397 w 267848"/>
                        <a:gd name="connsiteY5" fmla="*/ 12175 h 202104"/>
                        <a:gd name="connsiteX6" fmla="*/ 63310 w 267848"/>
                        <a:gd name="connsiteY6" fmla="*/ 26785 h 202104"/>
                        <a:gd name="connsiteX7" fmla="*/ 23133 w 267848"/>
                        <a:gd name="connsiteY7" fmla="*/ 26785 h 202104"/>
                        <a:gd name="connsiteX8" fmla="*/ 0 w 267848"/>
                        <a:gd name="connsiteY8" fmla="*/ 49917 h 202104"/>
                        <a:gd name="connsiteX9" fmla="*/ 0 w 267848"/>
                        <a:gd name="connsiteY9" fmla="*/ 178972 h 202104"/>
                        <a:gd name="connsiteX10" fmla="*/ 23133 w 267848"/>
                        <a:gd name="connsiteY10" fmla="*/ 202104 h 202104"/>
                        <a:gd name="connsiteX11" fmla="*/ 244717 w 267848"/>
                        <a:gd name="connsiteY11" fmla="*/ 202104 h 202104"/>
                        <a:gd name="connsiteX12" fmla="*/ 267849 w 267848"/>
                        <a:gd name="connsiteY12" fmla="*/ 178972 h 202104"/>
                        <a:gd name="connsiteX13" fmla="*/ 267849 w 267848"/>
                        <a:gd name="connsiteY13" fmla="*/ 49917 h 202104"/>
                        <a:gd name="connsiteX14" fmla="*/ 244717 w 267848"/>
                        <a:gd name="connsiteY14" fmla="*/ 26785 h 202104"/>
                        <a:gd name="connsiteX15" fmla="*/ 133924 w 267848"/>
                        <a:gd name="connsiteY15" fmla="*/ 171667 h 202104"/>
                        <a:gd name="connsiteX16" fmla="*/ 76702 w 267848"/>
                        <a:gd name="connsiteY16" fmla="*/ 114445 h 202104"/>
                        <a:gd name="connsiteX17" fmla="*/ 133924 w 267848"/>
                        <a:gd name="connsiteY17" fmla="*/ 57222 h 202104"/>
                        <a:gd name="connsiteX18" fmla="*/ 191147 w 267848"/>
                        <a:gd name="connsiteY18" fmla="*/ 114445 h 202104"/>
                        <a:gd name="connsiteX19" fmla="*/ 133924 w 267848"/>
                        <a:gd name="connsiteY19" fmla="*/ 171667 h 20210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</a:cxnLst>
                      <a:rect l="l" t="t" r="r" b="b"/>
                      <a:pathLst>
                        <a:path w="267848" h="202104">
                          <a:moveTo>
                            <a:pt x="244717" y="26785"/>
                          </a:moveTo>
                          <a:lnTo>
                            <a:pt x="204539" y="26785"/>
                          </a:lnTo>
                          <a:lnTo>
                            <a:pt x="198452" y="12175"/>
                          </a:lnTo>
                          <a:cubicBezTo>
                            <a:pt x="194799" y="4870"/>
                            <a:pt x="187494" y="0"/>
                            <a:pt x="178972" y="0"/>
                          </a:cubicBezTo>
                          <a:lnTo>
                            <a:pt x="88877" y="0"/>
                          </a:lnTo>
                          <a:cubicBezTo>
                            <a:pt x="80355" y="0"/>
                            <a:pt x="73050" y="4870"/>
                            <a:pt x="69397" y="12175"/>
                          </a:cubicBezTo>
                          <a:lnTo>
                            <a:pt x="63310" y="26785"/>
                          </a:lnTo>
                          <a:lnTo>
                            <a:pt x="23133" y="26785"/>
                          </a:lnTo>
                          <a:cubicBezTo>
                            <a:pt x="9740" y="26785"/>
                            <a:pt x="0" y="37742"/>
                            <a:pt x="0" y="49917"/>
                          </a:cubicBezTo>
                          <a:lnTo>
                            <a:pt x="0" y="178972"/>
                          </a:lnTo>
                          <a:cubicBezTo>
                            <a:pt x="0" y="192364"/>
                            <a:pt x="10958" y="202104"/>
                            <a:pt x="23133" y="202104"/>
                          </a:cubicBezTo>
                          <a:lnTo>
                            <a:pt x="244717" y="202104"/>
                          </a:lnTo>
                          <a:cubicBezTo>
                            <a:pt x="258109" y="202104"/>
                            <a:pt x="267849" y="191147"/>
                            <a:pt x="267849" y="178972"/>
                          </a:cubicBezTo>
                          <a:lnTo>
                            <a:pt x="267849" y="49917"/>
                          </a:lnTo>
                          <a:cubicBezTo>
                            <a:pt x="267849" y="36525"/>
                            <a:pt x="258109" y="26785"/>
                            <a:pt x="244717" y="26785"/>
                          </a:cubicBezTo>
                          <a:close/>
                          <a:moveTo>
                            <a:pt x="133924" y="171667"/>
                          </a:moveTo>
                          <a:cubicBezTo>
                            <a:pt x="102270" y="171667"/>
                            <a:pt x="76702" y="146099"/>
                            <a:pt x="76702" y="114445"/>
                          </a:cubicBezTo>
                          <a:cubicBezTo>
                            <a:pt x="76702" y="82790"/>
                            <a:pt x="102270" y="57222"/>
                            <a:pt x="133924" y="57222"/>
                          </a:cubicBezTo>
                          <a:cubicBezTo>
                            <a:pt x="165579" y="57222"/>
                            <a:pt x="191147" y="82790"/>
                            <a:pt x="191147" y="114445"/>
                          </a:cubicBezTo>
                          <a:cubicBezTo>
                            <a:pt x="191147" y="146099"/>
                            <a:pt x="165579" y="171667"/>
                            <a:pt x="133924" y="171667"/>
                          </a:cubicBezTo>
                          <a:close/>
                        </a:path>
                      </a:pathLst>
                    </a:custGeom>
                    <a:solidFill>
                      <a:srgbClr val="9D9D9D"/>
                    </a:solidFill>
                    <a:ln w="1217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nl-NL" dirty="0"/>
                    </a:p>
                  </p:txBody>
                </p:sp>
              </p:grpSp>
            </p:grpSp>
          </p:grpSp>
          <p:grpSp>
            <p:nvGrpSpPr>
              <p:cNvPr id="140" name="Graphic 115">
                <a:extLst>
                  <a:ext uri="{FF2B5EF4-FFF2-40B4-BE49-F238E27FC236}">
                    <a16:creationId xmlns:a16="http://schemas.microsoft.com/office/drawing/2014/main" id="{F086C95A-C67F-4771-BA75-620D17CE0D97}"/>
                  </a:ext>
                </a:extLst>
              </p:cNvPr>
              <p:cNvGrpSpPr/>
              <p:nvPr/>
            </p:nvGrpSpPr>
            <p:grpSpPr>
              <a:xfrm>
                <a:off x="5040901" y="4932098"/>
                <a:ext cx="2160050" cy="708581"/>
                <a:chOff x="5040901" y="4932098"/>
                <a:chExt cx="2160050" cy="708581"/>
              </a:xfrm>
            </p:grpSpPr>
            <p:grpSp>
              <p:nvGrpSpPr>
                <p:cNvPr id="141" name="Graphic 115">
                  <a:extLst>
                    <a:ext uri="{FF2B5EF4-FFF2-40B4-BE49-F238E27FC236}">
                      <a16:creationId xmlns:a16="http://schemas.microsoft.com/office/drawing/2014/main" id="{F086C95A-C67F-4771-BA75-620D17CE0D97}"/>
                    </a:ext>
                  </a:extLst>
                </p:cNvPr>
                <p:cNvGrpSpPr/>
                <p:nvPr/>
              </p:nvGrpSpPr>
              <p:grpSpPr>
                <a:xfrm>
                  <a:off x="5040901" y="4932098"/>
                  <a:ext cx="715886" cy="708581"/>
                  <a:chOff x="5040901" y="4932098"/>
                  <a:chExt cx="715886" cy="708581"/>
                </a:xfrm>
              </p:grpSpPr>
              <p:sp>
                <p:nvSpPr>
                  <p:cNvPr id="142" name="Vrije vorm: vorm 141">
                    <a:extLst>
                      <a:ext uri="{FF2B5EF4-FFF2-40B4-BE49-F238E27FC236}">
                        <a16:creationId xmlns:a16="http://schemas.microsoft.com/office/drawing/2014/main" id="{A0DB324A-9009-40B3-AA11-BFD1F94B7086}"/>
                      </a:ext>
                    </a:extLst>
                  </p:cNvPr>
                  <p:cNvSpPr/>
                  <p:nvPr/>
                </p:nvSpPr>
                <p:spPr>
                  <a:xfrm>
                    <a:off x="5040901" y="4932098"/>
                    <a:ext cx="715886" cy="708581"/>
                  </a:xfrm>
                  <a:custGeom>
                    <a:avLst/>
                    <a:gdLst>
                      <a:gd name="connsiteX0" fmla="*/ 0 w 715886"/>
                      <a:gd name="connsiteY0" fmla="*/ 0 h 708581"/>
                      <a:gd name="connsiteX1" fmla="*/ 715887 w 715886"/>
                      <a:gd name="connsiteY1" fmla="*/ 0 h 708581"/>
                      <a:gd name="connsiteX2" fmla="*/ 715887 w 715886"/>
                      <a:gd name="connsiteY2" fmla="*/ 708582 h 708581"/>
                      <a:gd name="connsiteX3" fmla="*/ 0 w 715886"/>
                      <a:gd name="connsiteY3" fmla="*/ 708582 h 7085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715886" h="708581">
                        <a:moveTo>
                          <a:pt x="0" y="0"/>
                        </a:moveTo>
                        <a:lnTo>
                          <a:pt x="715887" y="0"/>
                        </a:lnTo>
                        <a:lnTo>
                          <a:pt x="715887" y="708582"/>
                        </a:lnTo>
                        <a:lnTo>
                          <a:pt x="0" y="708582"/>
                        </a:lnTo>
                        <a:close/>
                      </a:path>
                    </a:pathLst>
                  </a:custGeom>
                  <a:solidFill>
                    <a:srgbClr val="CECCCD"/>
                  </a:solidFill>
                  <a:ln w="12174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nl-NL" dirty="0"/>
                  </a:p>
                </p:txBody>
              </p:sp>
              <p:grpSp>
                <p:nvGrpSpPr>
                  <p:cNvPr id="143" name="Graphic 115">
                    <a:extLst>
                      <a:ext uri="{FF2B5EF4-FFF2-40B4-BE49-F238E27FC236}">
                        <a16:creationId xmlns:a16="http://schemas.microsoft.com/office/drawing/2014/main" id="{F086C95A-C67F-4771-BA75-620D17CE0D97}"/>
                      </a:ext>
                    </a:extLst>
                  </p:cNvPr>
                  <p:cNvGrpSpPr/>
                  <p:nvPr/>
                </p:nvGrpSpPr>
                <p:grpSpPr>
                  <a:xfrm>
                    <a:off x="5264920" y="5185337"/>
                    <a:ext cx="267848" cy="202104"/>
                    <a:chOff x="5264920" y="5185337"/>
                    <a:chExt cx="267848" cy="202104"/>
                  </a:xfrm>
                  <a:solidFill>
                    <a:srgbClr val="9D9D9D"/>
                  </a:solidFill>
                </p:grpSpPr>
                <p:sp>
                  <p:nvSpPr>
                    <p:cNvPr id="144" name="Vrije vorm: vorm 143">
                      <a:extLst>
                        <a:ext uri="{FF2B5EF4-FFF2-40B4-BE49-F238E27FC236}">
                          <a16:creationId xmlns:a16="http://schemas.microsoft.com/office/drawing/2014/main" id="{6B0627B7-C7C3-44E2-BEFF-5DB29EFF99C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357449" y="5260821"/>
                      <a:ext cx="80354" cy="80354"/>
                    </a:xfrm>
                    <a:custGeom>
                      <a:avLst/>
                      <a:gdLst>
                        <a:gd name="connsiteX0" fmla="*/ 40177 w 80354"/>
                        <a:gd name="connsiteY0" fmla="*/ 0 h 80354"/>
                        <a:gd name="connsiteX1" fmla="*/ 0 w 80354"/>
                        <a:gd name="connsiteY1" fmla="*/ 40177 h 80354"/>
                        <a:gd name="connsiteX2" fmla="*/ 40177 w 80354"/>
                        <a:gd name="connsiteY2" fmla="*/ 80354 h 80354"/>
                        <a:gd name="connsiteX3" fmla="*/ 80355 w 80354"/>
                        <a:gd name="connsiteY3" fmla="*/ 40177 h 80354"/>
                        <a:gd name="connsiteX4" fmla="*/ 40177 w 80354"/>
                        <a:gd name="connsiteY4" fmla="*/ 0 h 8035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80354" h="80354">
                          <a:moveTo>
                            <a:pt x="40177" y="0"/>
                          </a:moveTo>
                          <a:cubicBezTo>
                            <a:pt x="18262" y="0"/>
                            <a:pt x="0" y="18262"/>
                            <a:pt x="0" y="40177"/>
                          </a:cubicBezTo>
                          <a:cubicBezTo>
                            <a:pt x="0" y="62092"/>
                            <a:pt x="18262" y="80354"/>
                            <a:pt x="40177" y="80354"/>
                          </a:cubicBezTo>
                          <a:cubicBezTo>
                            <a:pt x="62092" y="80354"/>
                            <a:pt x="80355" y="62092"/>
                            <a:pt x="80355" y="40177"/>
                          </a:cubicBezTo>
                          <a:cubicBezTo>
                            <a:pt x="80355" y="17045"/>
                            <a:pt x="63310" y="0"/>
                            <a:pt x="40177" y="0"/>
                          </a:cubicBezTo>
                          <a:close/>
                        </a:path>
                      </a:pathLst>
                    </a:custGeom>
                    <a:solidFill>
                      <a:srgbClr val="9D9D9D"/>
                    </a:solidFill>
                    <a:ln w="1217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nl-NL" dirty="0"/>
                    </a:p>
                  </p:txBody>
                </p:sp>
                <p:sp>
                  <p:nvSpPr>
                    <p:cNvPr id="145" name="Vrije vorm: vorm 144">
                      <a:extLst>
                        <a:ext uri="{FF2B5EF4-FFF2-40B4-BE49-F238E27FC236}">
                          <a16:creationId xmlns:a16="http://schemas.microsoft.com/office/drawing/2014/main" id="{BA51BAAF-5086-4E7D-A968-B56D611481F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64920" y="5185337"/>
                      <a:ext cx="267848" cy="202104"/>
                    </a:xfrm>
                    <a:custGeom>
                      <a:avLst/>
                      <a:gdLst>
                        <a:gd name="connsiteX0" fmla="*/ 244716 w 267848"/>
                        <a:gd name="connsiteY0" fmla="*/ 26785 h 202104"/>
                        <a:gd name="connsiteX1" fmla="*/ 204539 w 267848"/>
                        <a:gd name="connsiteY1" fmla="*/ 26785 h 202104"/>
                        <a:gd name="connsiteX2" fmla="*/ 198452 w 267848"/>
                        <a:gd name="connsiteY2" fmla="*/ 12175 h 202104"/>
                        <a:gd name="connsiteX3" fmla="*/ 178972 w 267848"/>
                        <a:gd name="connsiteY3" fmla="*/ 0 h 202104"/>
                        <a:gd name="connsiteX4" fmla="*/ 88877 w 267848"/>
                        <a:gd name="connsiteY4" fmla="*/ 0 h 202104"/>
                        <a:gd name="connsiteX5" fmla="*/ 69397 w 267848"/>
                        <a:gd name="connsiteY5" fmla="*/ 12175 h 202104"/>
                        <a:gd name="connsiteX6" fmla="*/ 63310 w 267848"/>
                        <a:gd name="connsiteY6" fmla="*/ 26785 h 202104"/>
                        <a:gd name="connsiteX7" fmla="*/ 23132 w 267848"/>
                        <a:gd name="connsiteY7" fmla="*/ 26785 h 202104"/>
                        <a:gd name="connsiteX8" fmla="*/ 0 w 267848"/>
                        <a:gd name="connsiteY8" fmla="*/ 49917 h 202104"/>
                        <a:gd name="connsiteX9" fmla="*/ 0 w 267848"/>
                        <a:gd name="connsiteY9" fmla="*/ 178972 h 202104"/>
                        <a:gd name="connsiteX10" fmla="*/ 23132 w 267848"/>
                        <a:gd name="connsiteY10" fmla="*/ 202104 h 202104"/>
                        <a:gd name="connsiteX11" fmla="*/ 244716 w 267848"/>
                        <a:gd name="connsiteY11" fmla="*/ 202104 h 202104"/>
                        <a:gd name="connsiteX12" fmla="*/ 267849 w 267848"/>
                        <a:gd name="connsiteY12" fmla="*/ 178972 h 202104"/>
                        <a:gd name="connsiteX13" fmla="*/ 267849 w 267848"/>
                        <a:gd name="connsiteY13" fmla="*/ 49917 h 202104"/>
                        <a:gd name="connsiteX14" fmla="*/ 244716 w 267848"/>
                        <a:gd name="connsiteY14" fmla="*/ 26785 h 202104"/>
                        <a:gd name="connsiteX15" fmla="*/ 132707 w 267848"/>
                        <a:gd name="connsiteY15" fmla="*/ 172884 h 202104"/>
                        <a:gd name="connsiteX16" fmla="*/ 75485 w 267848"/>
                        <a:gd name="connsiteY16" fmla="*/ 115662 h 202104"/>
                        <a:gd name="connsiteX17" fmla="*/ 132707 w 267848"/>
                        <a:gd name="connsiteY17" fmla="*/ 58440 h 202104"/>
                        <a:gd name="connsiteX18" fmla="*/ 189929 w 267848"/>
                        <a:gd name="connsiteY18" fmla="*/ 115662 h 202104"/>
                        <a:gd name="connsiteX19" fmla="*/ 132707 w 267848"/>
                        <a:gd name="connsiteY19" fmla="*/ 172884 h 20210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</a:cxnLst>
                      <a:rect l="l" t="t" r="r" b="b"/>
                      <a:pathLst>
                        <a:path w="267848" h="202104">
                          <a:moveTo>
                            <a:pt x="244716" y="26785"/>
                          </a:moveTo>
                          <a:lnTo>
                            <a:pt x="204539" y="26785"/>
                          </a:lnTo>
                          <a:lnTo>
                            <a:pt x="198452" y="12175"/>
                          </a:lnTo>
                          <a:cubicBezTo>
                            <a:pt x="194799" y="4870"/>
                            <a:pt x="187494" y="0"/>
                            <a:pt x="178972" y="0"/>
                          </a:cubicBezTo>
                          <a:lnTo>
                            <a:pt x="88877" y="0"/>
                          </a:lnTo>
                          <a:cubicBezTo>
                            <a:pt x="80355" y="0"/>
                            <a:pt x="73050" y="4870"/>
                            <a:pt x="69397" y="12175"/>
                          </a:cubicBezTo>
                          <a:lnTo>
                            <a:pt x="63310" y="26785"/>
                          </a:lnTo>
                          <a:lnTo>
                            <a:pt x="23132" y="26785"/>
                          </a:lnTo>
                          <a:cubicBezTo>
                            <a:pt x="9740" y="26785"/>
                            <a:pt x="0" y="37742"/>
                            <a:pt x="0" y="49917"/>
                          </a:cubicBezTo>
                          <a:lnTo>
                            <a:pt x="0" y="178972"/>
                          </a:lnTo>
                          <a:cubicBezTo>
                            <a:pt x="0" y="192364"/>
                            <a:pt x="10957" y="202104"/>
                            <a:pt x="23132" y="202104"/>
                          </a:cubicBezTo>
                          <a:lnTo>
                            <a:pt x="244716" y="202104"/>
                          </a:lnTo>
                          <a:cubicBezTo>
                            <a:pt x="258109" y="202104"/>
                            <a:pt x="267849" y="191147"/>
                            <a:pt x="267849" y="178972"/>
                          </a:cubicBezTo>
                          <a:lnTo>
                            <a:pt x="267849" y="49917"/>
                          </a:lnTo>
                          <a:cubicBezTo>
                            <a:pt x="267849" y="37742"/>
                            <a:pt x="256891" y="26785"/>
                            <a:pt x="244716" y="26785"/>
                          </a:cubicBezTo>
                          <a:close/>
                          <a:moveTo>
                            <a:pt x="132707" y="172884"/>
                          </a:moveTo>
                          <a:cubicBezTo>
                            <a:pt x="101052" y="172884"/>
                            <a:pt x="75485" y="147317"/>
                            <a:pt x="75485" y="115662"/>
                          </a:cubicBezTo>
                          <a:cubicBezTo>
                            <a:pt x="75485" y="84007"/>
                            <a:pt x="101052" y="58440"/>
                            <a:pt x="132707" y="58440"/>
                          </a:cubicBezTo>
                          <a:cubicBezTo>
                            <a:pt x="164362" y="58440"/>
                            <a:pt x="189929" y="84007"/>
                            <a:pt x="189929" y="115662"/>
                          </a:cubicBezTo>
                          <a:cubicBezTo>
                            <a:pt x="191147" y="147317"/>
                            <a:pt x="165579" y="172884"/>
                            <a:pt x="132707" y="172884"/>
                          </a:cubicBezTo>
                          <a:close/>
                        </a:path>
                      </a:pathLst>
                    </a:custGeom>
                    <a:solidFill>
                      <a:srgbClr val="9D9D9D"/>
                    </a:solidFill>
                    <a:ln w="1217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nl-NL" dirty="0"/>
                    </a:p>
                  </p:txBody>
                </p:sp>
              </p:grpSp>
            </p:grpSp>
            <p:grpSp>
              <p:nvGrpSpPr>
                <p:cNvPr id="146" name="Graphic 115">
                  <a:extLst>
                    <a:ext uri="{FF2B5EF4-FFF2-40B4-BE49-F238E27FC236}">
                      <a16:creationId xmlns:a16="http://schemas.microsoft.com/office/drawing/2014/main" id="{F086C95A-C67F-4771-BA75-620D17CE0D97}"/>
                    </a:ext>
                  </a:extLst>
                </p:cNvPr>
                <p:cNvGrpSpPr/>
                <p:nvPr/>
              </p:nvGrpSpPr>
              <p:grpSpPr>
                <a:xfrm>
                  <a:off x="5755570" y="4932098"/>
                  <a:ext cx="715886" cy="708581"/>
                  <a:chOff x="5755570" y="4932098"/>
                  <a:chExt cx="715886" cy="708581"/>
                </a:xfrm>
              </p:grpSpPr>
              <p:sp>
                <p:nvSpPr>
                  <p:cNvPr id="147" name="Vrije vorm: vorm 146">
                    <a:extLst>
                      <a:ext uri="{FF2B5EF4-FFF2-40B4-BE49-F238E27FC236}">
                        <a16:creationId xmlns:a16="http://schemas.microsoft.com/office/drawing/2014/main" id="{B7CAA164-A8A8-4B33-AFEA-3B440FE78F7C}"/>
                      </a:ext>
                    </a:extLst>
                  </p:cNvPr>
                  <p:cNvSpPr/>
                  <p:nvPr/>
                </p:nvSpPr>
                <p:spPr>
                  <a:xfrm>
                    <a:off x="5755570" y="4932098"/>
                    <a:ext cx="715886" cy="708581"/>
                  </a:xfrm>
                  <a:custGeom>
                    <a:avLst/>
                    <a:gdLst>
                      <a:gd name="connsiteX0" fmla="*/ 0 w 715886"/>
                      <a:gd name="connsiteY0" fmla="*/ 0 h 708581"/>
                      <a:gd name="connsiteX1" fmla="*/ 715887 w 715886"/>
                      <a:gd name="connsiteY1" fmla="*/ 0 h 708581"/>
                      <a:gd name="connsiteX2" fmla="*/ 715887 w 715886"/>
                      <a:gd name="connsiteY2" fmla="*/ 708582 h 708581"/>
                      <a:gd name="connsiteX3" fmla="*/ 0 w 715886"/>
                      <a:gd name="connsiteY3" fmla="*/ 708582 h 7085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715886" h="708581">
                        <a:moveTo>
                          <a:pt x="0" y="0"/>
                        </a:moveTo>
                        <a:lnTo>
                          <a:pt x="715887" y="0"/>
                        </a:lnTo>
                        <a:lnTo>
                          <a:pt x="715887" y="708582"/>
                        </a:lnTo>
                        <a:lnTo>
                          <a:pt x="0" y="708582"/>
                        </a:lnTo>
                        <a:close/>
                      </a:path>
                    </a:pathLst>
                  </a:custGeom>
                  <a:solidFill>
                    <a:srgbClr val="CECCCD"/>
                  </a:solidFill>
                  <a:ln w="12174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nl-NL" dirty="0"/>
                  </a:p>
                </p:txBody>
              </p:sp>
              <p:grpSp>
                <p:nvGrpSpPr>
                  <p:cNvPr id="148" name="Graphic 115">
                    <a:extLst>
                      <a:ext uri="{FF2B5EF4-FFF2-40B4-BE49-F238E27FC236}">
                        <a16:creationId xmlns:a16="http://schemas.microsoft.com/office/drawing/2014/main" id="{F086C95A-C67F-4771-BA75-620D17CE0D97}"/>
                      </a:ext>
                    </a:extLst>
                  </p:cNvPr>
                  <p:cNvGrpSpPr/>
                  <p:nvPr/>
                </p:nvGrpSpPr>
                <p:grpSpPr>
                  <a:xfrm>
                    <a:off x="5979589" y="5185337"/>
                    <a:ext cx="267848" cy="202104"/>
                    <a:chOff x="5979589" y="5185337"/>
                    <a:chExt cx="267848" cy="202104"/>
                  </a:xfrm>
                  <a:solidFill>
                    <a:srgbClr val="9D9D9D"/>
                  </a:solidFill>
                </p:grpSpPr>
                <p:sp>
                  <p:nvSpPr>
                    <p:cNvPr id="149" name="Vrije vorm: vorm 148">
                      <a:extLst>
                        <a:ext uri="{FF2B5EF4-FFF2-40B4-BE49-F238E27FC236}">
                          <a16:creationId xmlns:a16="http://schemas.microsoft.com/office/drawing/2014/main" id="{0A3C9B2E-8D3D-4847-B03B-A3814CC6E72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73336" y="5260821"/>
                      <a:ext cx="80354" cy="80354"/>
                    </a:xfrm>
                    <a:custGeom>
                      <a:avLst/>
                      <a:gdLst>
                        <a:gd name="connsiteX0" fmla="*/ 40177 w 80354"/>
                        <a:gd name="connsiteY0" fmla="*/ 0 h 80354"/>
                        <a:gd name="connsiteX1" fmla="*/ 0 w 80354"/>
                        <a:gd name="connsiteY1" fmla="*/ 40177 h 80354"/>
                        <a:gd name="connsiteX2" fmla="*/ 40177 w 80354"/>
                        <a:gd name="connsiteY2" fmla="*/ 80354 h 80354"/>
                        <a:gd name="connsiteX3" fmla="*/ 80355 w 80354"/>
                        <a:gd name="connsiteY3" fmla="*/ 40177 h 80354"/>
                        <a:gd name="connsiteX4" fmla="*/ 40177 w 80354"/>
                        <a:gd name="connsiteY4" fmla="*/ 0 h 8035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80354" h="80354">
                          <a:moveTo>
                            <a:pt x="40177" y="0"/>
                          </a:moveTo>
                          <a:cubicBezTo>
                            <a:pt x="18262" y="0"/>
                            <a:pt x="0" y="18262"/>
                            <a:pt x="0" y="40177"/>
                          </a:cubicBezTo>
                          <a:cubicBezTo>
                            <a:pt x="0" y="62092"/>
                            <a:pt x="18262" y="80354"/>
                            <a:pt x="40177" y="80354"/>
                          </a:cubicBezTo>
                          <a:cubicBezTo>
                            <a:pt x="62092" y="80354"/>
                            <a:pt x="80355" y="62092"/>
                            <a:pt x="80355" y="40177"/>
                          </a:cubicBezTo>
                          <a:cubicBezTo>
                            <a:pt x="80355" y="17045"/>
                            <a:pt x="62092" y="0"/>
                            <a:pt x="40177" y="0"/>
                          </a:cubicBezTo>
                          <a:close/>
                        </a:path>
                      </a:pathLst>
                    </a:custGeom>
                    <a:solidFill>
                      <a:srgbClr val="9D9D9D"/>
                    </a:solidFill>
                    <a:ln w="1217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nl-NL" dirty="0"/>
                    </a:p>
                  </p:txBody>
                </p:sp>
                <p:sp>
                  <p:nvSpPr>
                    <p:cNvPr id="150" name="Vrije vorm: vorm 149">
                      <a:extLst>
                        <a:ext uri="{FF2B5EF4-FFF2-40B4-BE49-F238E27FC236}">
                          <a16:creationId xmlns:a16="http://schemas.microsoft.com/office/drawing/2014/main" id="{C47AF289-BBCF-4AEA-93FA-9500A715388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79589" y="5185337"/>
                      <a:ext cx="267848" cy="202104"/>
                    </a:xfrm>
                    <a:custGeom>
                      <a:avLst/>
                      <a:gdLst>
                        <a:gd name="connsiteX0" fmla="*/ 244716 w 267848"/>
                        <a:gd name="connsiteY0" fmla="*/ 26785 h 202104"/>
                        <a:gd name="connsiteX1" fmla="*/ 204539 w 267848"/>
                        <a:gd name="connsiteY1" fmla="*/ 26785 h 202104"/>
                        <a:gd name="connsiteX2" fmla="*/ 198452 w 267848"/>
                        <a:gd name="connsiteY2" fmla="*/ 12175 h 202104"/>
                        <a:gd name="connsiteX3" fmla="*/ 178972 w 267848"/>
                        <a:gd name="connsiteY3" fmla="*/ 0 h 202104"/>
                        <a:gd name="connsiteX4" fmla="*/ 88877 w 267848"/>
                        <a:gd name="connsiteY4" fmla="*/ 0 h 202104"/>
                        <a:gd name="connsiteX5" fmla="*/ 69397 w 267848"/>
                        <a:gd name="connsiteY5" fmla="*/ 12175 h 202104"/>
                        <a:gd name="connsiteX6" fmla="*/ 63310 w 267848"/>
                        <a:gd name="connsiteY6" fmla="*/ 26785 h 202104"/>
                        <a:gd name="connsiteX7" fmla="*/ 23132 w 267848"/>
                        <a:gd name="connsiteY7" fmla="*/ 26785 h 202104"/>
                        <a:gd name="connsiteX8" fmla="*/ 0 w 267848"/>
                        <a:gd name="connsiteY8" fmla="*/ 49917 h 202104"/>
                        <a:gd name="connsiteX9" fmla="*/ 0 w 267848"/>
                        <a:gd name="connsiteY9" fmla="*/ 178972 h 202104"/>
                        <a:gd name="connsiteX10" fmla="*/ 23132 w 267848"/>
                        <a:gd name="connsiteY10" fmla="*/ 202104 h 202104"/>
                        <a:gd name="connsiteX11" fmla="*/ 244716 w 267848"/>
                        <a:gd name="connsiteY11" fmla="*/ 202104 h 202104"/>
                        <a:gd name="connsiteX12" fmla="*/ 267849 w 267848"/>
                        <a:gd name="connsiteY12" fmla="*/ 178972 h 202104"/>
                        <a:gd name="connsiteX13" fmla="*/ 267849 w 267848"/>
                        <a:gd name="connsiteY13" fmla="*/ 49917 h 202104"/>
                        <a:gd name="connsiteX14" fmla="*/ 244716 w 267848"/>
                        <a:gd name="connsiteY14" fmla="*/ 26785 h 202104"/>
                        <a:gd name="connsiteX15" fmla="*/ 133924 w 267848"/>
                        <a:gd name="connsiteY15" fmla="*/ 172884 h 202104"/>
                        <a:gd name="connsiteX16" fmla="*/ 76702 w 267848"/>
                        <a:gd name="connsiteY16" fmla="*/ 115662 h 202104"/>
                        <a:gd name="connsiteX17" fmla="*/ 133924 w 267848"/>
                        <a:gd name="connsiteY17" fmla="*/ 58440 h 202104"/>
                        <a:gd name="connsiteX18" fmla="*/ 191147 w 267848"/>
                        <a:gd name="connsiteY18" fmla="*/ 115662 h 202104"/>
                        <a:gd name="connsiteX19" fmla="*/ 133924 w 267848"/>
                        <a:gd name="connsiteY19" fmla="*/ 172884 h 20210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</a:cxnLst>
                      <a:rect l="l" t="t" r="r" b="b"/>
                      <a:pathLst>
                        <a:path w="267848" h="202104">
                          <a:moveTo>
                            <a:pt x="244716" y="26785"/>
                          </a:moveTo>
                          <a:lnTo>
                            <a:pt x="204539" y="26785"/>
                          </a:lnTo>
                          <a:lnTo>
                            <a:pt x="198452" y="12175"/>
                          </a:lnTo>
                          <a:cubicBezTo>
                            <a:pt x="194799" y="4870"/>
                            <a:pt x="187494" y="0"/>
                            <a:pt x="178972" y="0"/>
                          </a:cubicBezTo>
                          <a:lnTo>
                            <a:pt x="88877" y="0"/>
                          </a:lnTo>
                          <a:cubicBezTo>
                            <a:pt x="80355" y="0"/>
                            <a:pt x="73050" y="4870"/>
                            <a:pt x="69397" y="12175"/>
                          </a:cubicBezTo>
                          <a:lnTo>
                            <a:pt x="63310" y="26785"/>
                          </a:lnTo>
                          <a:lnTo>
                            <a:pt x="23132" y="26785"/>
                          </a:lnTo>
                          <a:cubicBezTo>
                            <a:pt x="9740" y="26785"/>
                            <a:pt x="0" y="37742"/>
                            <a:pt x="0" y="49917"/>
                          </a:cubicBezTo>
                          <a:lnTo>
                            <a:pt x="0" y="178972"/>
                          </a:lnTo>
                          <a:cubicBezTo>
                            <a:pt x="0" y="192364"/>
                            <a:pt x="10957" y="202104"/>
                            <a:pt x="23132" y="202104"/>
                          </a:cubicBezTo>
                          <a:lnTo>
                            <a:pt x="244716" y="202104"/>
                          </a:lnTo>
                          <a:cubicBezTo>
                            <a:pt x="258109" y="202104"/>
                            <a:pt x="267849" y="191147"/>
                            <a:pt x="267849" y="178972"/>
                          </a:cubicBezTo>
                          <a:lnTo>
                            <a:pt x="267849" y="49917"/>
                          </a:lnTo>
                          <a:cubicBezTo>
                            <a:pt x="267849" y="37742"/>
                            <a:pt x="258109" y="26785"/>
                            <a:pt x="244716" y="26785"/>
                          </a:cubicBezTo>
                          <a:close/>
                          <a:moveTo>
                            <a:pt x="133924" y="172884"/>
                          </a:moveTo>
                          <a:cubicBezTo>
                            <a:pt x="102270" y="172884"/>
                            <a:pt x="76702" y="147317"/>
                            <a:pt x="76702" y="115662"/>
                          </a:cubicBezTo>
                          <a:cubicBezTo>
                            <a:pt x="76702" y="84007"/>
                            <a:pt x="102270" y="58440"/>
                            <a:pt x="133924" y="58440"/>
                          </a:cubicBezTo>
                          <a:cubicBezTo>
                            <a:pt x="165579" y="58440"/>
                            <a:pt x="191147" y="84007"/>
                            <a:pt x="191147" y="115662"/>
                          </a:cubicBezTo>
                          <a:cubicBezTo>
                            <a:pt x="192364" y="147317"/>
                            <a:pt x="165579" y="172884"/>
                            <a:pt x="133924" y="172884"/>
                          </a:cubicBezTo>
                          <a:close/>
                        </a:path>
                      </a:pathLst>
                    </a:custGeom>
                    <a:solidFill>
                      <a:srgbClr val="9D9D9D"/>
                    </a:solidFill>
                    <a:ln w="1217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nl-NL" dirty="0"/>
                    </a:p>
                  </p:txBody>
                </p:sp>
              </p:grpSp>
            </p:grpSp>
            <p:grpSp>
              <p:nvGrpSpPr>
                <p:cNvPr id="151" name="Graphic 115">
                  <a:extLst>
                    <a:ext uri="{FF2B5EF4-FFF2-40B4-BE49-F238E27FC236}">
                      <a16:creationId xmlns:a16="http://schemas.microsoft.com/office/drawing/2014/main" id="{F086C95A-C67F-4771-BA75-620D17CE0D97}"/>
                    </a:ext>
                  </a:extLst>
                </p:cNvPr>
                <p:cNvGrpSpPr/>
                <p:nvPr/>
              </p:nvGrpSpPr>
              <p:grpSpPr>
                <a:xfrm>
                  <a:off x="6471457" y="4932098"/>
                  <a:ext cx="729494" cy="708581"/>
                  <a:chOff x="6471457" y="4932098"/>
                  <a:chExt cx="729494" cy="708581"/>
                </a:xfrm>
              </p:grpSpPr>
              <p:sp>
                <p:nvSpPr>
                  <p:cNvPr id="152" name="Vrije vorm: vorm 151">
                    <a:extLst>
                      <a:ext uri="{FF2B5EF4-FFF2-40B4-BE49-F238E27FC236}">
                        <a16:creationId xmlns:a16="http://schemas.microsoft.com/office/drawing/2014/main" id="{1FBA96FE-7CA3-471D-A691-D07F244A3302}"/>
                      </a:ext>
                    </a:extLst>
                  </p:cNvPr>
                  <p:cNvSpPr/>
                  <p:nvPr/>
                </p:nvSpPr>
                <p:spPr>
                  <a:xfrm>
                    <a:off x="6471457" y="4932098"/>
                    <a:ext cx="729494" cy="708581"/>
                  </a:xfrm>
                  <a:custGeom>
                    <a:avLst/>
                    <a:gdLst>
                      <a:gd name="connsiteX0" fmla="*/ 0 w 715886"/>
                      <a:gd name="connsiteY0" fmla="*/ 0 h 708581"/>
                      <a:gd name="connsiteX1" fmla="*/ 715887 w 715886"/>
                      <a:gd name="connsiteY1" fmla="*/ 0 h 708581"/>
                      <a:gd name="connsiteX2" fmla="*/ 715887 w 715886"/>
                      <a:gd name="connsiteY2" fmla="*/ 708582 h 708581"/>
                      <a:gd name="connsiteX3" fmla="*/ 0 w 715886"/>
                      <a:gd name="connsiteY3" fmla="*/ 708582 h 7085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715886" h="708581">
                        <a:moveTo>
                          <a:pt x="0" y="0"/>
                        </a:moveTo>
                        <a:lnTo>
                          <a:pt x="715887" y="0"/>
                        </a:lnTo>
                        <a:lnTo>
                          <a:pt x="715887" y="708582"/>
                        </a:lnTo>
                        <a:lnTo>
                          <a:pt x="0" y="708582"/>
                        </a:lnTo>
                        <a:close/>
                      </a:path>
                    </a:pathLst>
                  </a:custGeom>
                  <a:solidFill>
                    <a:srgbClr val="CECCCD"/>
                  </a:solidFill>
                  <a:ln w="12174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nl-NL" dirty="0"/>
                  </a:p>
                </p:txBody>
              </p:sp>
              <p:grpSp>
                <p:nvGrpSpPr>
                  <p:cNvPr id="153" name="Graphic 115">
                    <a:extLst>
                      <a:ext uri="{FF2B5EF4-FFF2-40B4-BE49-F238E27FC236}">
                        <a16:creationId xmlns:a16="http://schemas.microsoft.com/office/drawing/2014/main" id="{F086C95A-C67F-4771-BA75-620D17CE0D97}"/>
                      </a:ext>
                    </a:extLst>
                  </p:cNvPr>
                  <p:cNvGrpSpPr/>
                  <p:nvPr/>
                </p:nvGrpSpPr>
                <p:grpSpPr>
                  <a:xfrm>
                    <a:off x="6695476" y="5185337"/>
                    <a:ext cx="267848" cy="202104"/>
                    <a:chOff x="6695476" y="5185337"/>
                    <a:chExt cx="267848" cy="202104"/>
                  </a:xfrm>
                  <a:solidFill>
                    <a:srgbClr val="9D9D9D"/>
                  </a:solidFill>
                </p:grpSpPr>
                <p:sp>
                  <p:nvSpPr>
                    <p:cNvPr id="154" name="Vrije vorm: vorm 153">
                      <a:extLst>
                        <a:ext uri="{FF2B5EF4-FFF2-40B4-BE49-F238E27FC236}">
                          <a16:creationId xmlns:a16="http://schemas.microsoft.com/office/drawing/2014/main" id="{826ACE79-57C0-4630-90E6-A946479329C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89223" y="5260821"/>
                      <a:ext cx="80354" cy="80354"/>
                    </a:xfrm>
                    <a:custGeom>
                      <a:avLst/>
                      <a:gdLst>
                        <a:gd name="connsiteX0" fmla="*/ 40177 w 80354"/>
                        <a:gd name="connsiteY0" fmla="*/ 0 h 80354"/>
                        <a:gd name="connsiteX1" fmla="*/ 0 w 80354"/>
                        <a:gd name="connsiteY1" fmla="*/ 40177 h 80354"/>
                        <a:gd name="connsiteX2" fmla="*/ 40177 w 80354"/>
                        <a:gd name="connsiteY2" fmla="*/ 80354 h 80354"/>
                        <a:gd name="connsiteX3" fmla="*/ 80355 w 80354"/>
                        <a:gd name="connsiteY3" fmla="*/ 40177 h 80354"/>
                        <a:gd name="connsiteX4" fmla="*/ 40177 w 80354"/>
                        <a:gd name="connsiteY4" fmla="*/ 0 h 8035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80354" h="80354">
                          <a:moveTo>
                            <a:pt x="40177" y="0"/>
                          </a:moveTo>
                          <a:cubicBezTo>
                            <a:pt x="18262" y="0"/>
                            <a:pt x="0" y="18262"/>
                            <a:pt x="0" y="40177"/>
                          </a:cubicBezTo>
                          <a:cubicBezTo>
                            <a:pt x="0" y="62092"/>
                            <a:pt x="18262" y="80354"/>
                            <a:pt x="40177" y="80354"/>
                          </a:cubicBezTo>
                          <a:cubicBezTo>
                            <a:pt x="62092" y="80354"/>
                            <a:pt x="80355" y="62092"/>
                            <a:pt x="80355" y="40177"/>
                          </a:cubicBezTo>
                          <a:cubicBezTo>
                            <a:pt x="80355" y="17045"/>
                            <a:pt x="62092" y="0"/>
                            <a:pt x="40177" y="0"/>
                          </a:cubicBezTo>
                          <a:close/>
                        </a:path>
                      </a:pathLst>
                    </a:custGeom>
                    <a:solidFill>
                      <a:srgbClr val="9D9D9D"/>
                    </a:solidFill>
                    <a:ln w="1217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nl-NL" dirty="0"/>
                    </a:p>
                  </p:txBody>
                </p:sp>
                <p:sp>
                  <p:nvSpPr>
                    <p:cNvPr id="155" name="Vrije vorm: vorm 154">
                      <a:extLst>
                        <a:ext uri="{FF2B5EF4-FFF2-40B4-BE49-F238E27FC236}">
                          <a16:creationId xmlns:a16="http://schemas.microsoft.com/office/drawing/2014/main" id="{E07EB251-D614-4648-9BC9-3A4ABB89D4F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95476" y="5185337"/>
                      <a:ext cx="267848" cy="202104"/>
                    </a:xfrm>
                    <a:custGeom>
                      <a:avLst/>
                      <a:gdLst>
                        <a:gd name="connsiteX0" fmla="*/ 244717 w 267848"/>
                        <a:gd name="connsiteY0" fmla="*/ 26785 h 202104"/>
                        <a:gd name="connsiteX1" fmla="*/ 204539 w 267848"/>
                        <a:gd name="connsiteY1" fmla="*/ 26785 h 202104"/>
                        <a:gd name="connsiteX2" fmla="*/ 198452 w 267848"/>
                        <a:gd name="connsiteY2" fmla="*/ 12175 h 202104"/>
                        <a:gd name="connsiteX3" fmla="*/ 178972 w 267848"/>
                        <a:gd name="connsiteY3" fmla="*/ 0 h 202104"/>
                        <a:gd name="connsiteX4" fmla="*/ 88877 w 267848"/>
                        <a:gd name="connsiteY4" fmla="*/ 0 h 202104"/>
                        <a:gd name="connsiteX5" fmla="*/ 69397 w 267848"/>
                        <a:gd name="connsiteY5" fmla="*/ 12175 h 202104"/>
                        <a:gd name="connsiteX6" fmla="*/ 63310 w 267848"/>
                        <a:gd name="connsiteY6" fmla="*/ 26785 h 202104"/>
                        <a:gd name="connsiteX7" fmla="*/ 23133 w 267848"/>
                        <a:gd name="connsiteY7" fmla="*/ 26785 h 202104"/>
                        <a:gd name="connsiteX8" fmla="*/ 0 w 267848"/>
                        <a:gd name="connsiteY8" fmla="*/ 49917 h 202104"/>
                        <a:gd name="connsiteX9" fmla="*/ 0 w 267848"/>
                        <a:gd name="connsiteY9" fmla="*/ 178972 h 202104"/>
                        <a:gd name="connsiteX10" fmla="*/ 23133 w 267848"/>
                        <a:gd name="connsiteY10" fmla="*/ 202104 h 202104"/>
                        <a:gd name="connsiteX11" fmla="*/ 244717 w 267848"/>
                        <a:gd name="connsiteY11" fmla="*/ 202104 h 202104"/>
                        <a:gd name="connsiteX12" fmla="*/ 267849 w 267848"/>
                        <a:gd name="connsiteY12" fmla="*/ 178972 h 202104"/>
                        <a:gd name="connsiteX13" fmla="*/ 267849 w 267848"/>
                        <a:gd name="connsiteY13" fmla="*/ 49917 h 202104"/>
                        <a:gd name="connsiteX14" fmla="*/ 244717 w 267848"/>
                        <a:gd name="connsiteY14" fmla="*/ 26785 h 202104"/>
                        <a:gd name="connsiteX15" fmla="*/ 133924 w 267848"/>
                        <a:gd name="connsiteY15" fmla="*/ 172884 h 202104"/>
                        <a:gd name="connsiteX16" fmla="*/ 76702 w 267848"/>
                        <a:gd name="connsiteY16" fmla="*/ 115662 h 202104"/>
                        <a:gd name="connsiteX17" fmla="*/ 133924 w 267848"/>
                        <a:gd name="connsiteY17" fmla="*/ 58440 h 202104"/>
                        <a:gd name="connsiteX18" fmla="*/ 191147 w 267848"/>
                        <a:gd name="connsiteY18" fmla="*/ 115662 h 202104"/>
                        <a:gd name="connsiteX19" fmla="*/ 133924 w 267848"/>
                        <a:gd name="connsiteY19" fmla="*/ 172884 h 20210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</a:cxnLst>
                      <a:rect l="l" t="t" r="r" b="b"/>
                      <a:pathLst>
                        <a:path w="267848" h="202104">
                          <a:moveTo>
                            <a:pt x="244717" y="26785"/>
                          </a:moveTo>
                          <a:lnTo>
                            <a:pt x="204539" y="26785"/>
                          </a:lnTo>
                          <a:lnTo>
                            <a:pt x="198452" y="12175"/>
                          </a:lnTo>
                          <a:cubicBezTo>
                            <a:pt x="194799" y="4870"/>
                            <a:pt x="187494" y="0"/>
                            <a:pt x="178972" y="0"/>
                          </a:cubicBezTo>
                          <a:lnTo>
                            <a:pt x="88877" y="0"/>
                          </a:lnTo>
                          <a:cubicBezTo>
                            <a:pt x="80355" y="0"/>
                            <a:pt x="73050" y="4870"/>
                            <a:pt x="69397" y="12175"/>
                          </a:cubicBezTo>
                          <a:lnTo>
                            <a:pt x="63310" y="26785"/>
                          </a:lnTo>
                          <a:lnTo>
                            <a:pt x="23133" y="26785"/>
                          </a:lnTo>
                          <a:cubicBezTo>
                            <a:pt x="9740" y="26785"/>
                            <a:pt x="0" y="37742"/>
                            <a:pt x="0" y="49917"/>
                          </a:cubicBezTo>
                          <a:lnTo>
                            <a:pt x="0" y="178972"/>
                          </a:lnTo>
                          <a:cubicBezTo>
                            <a:pt x="0" y="192364"/>
                            <a:pt x="10958" y="202104"/>
                            <a:pt x="23133" y="202104"/>
                          </a:cubicBezTo>
                          <a:lnTo>
                            <a:pt x="244717" y="202104"/>
                          </a:lnTo>
                          <a:cubicBezTo>
                            <a:pt x="258109" y="202104"/>
                            <a:pt x="267849" y="191147"/>
                            <a:pt x="267849" y="178972"/>
                          </a:cubicBezTo>
                          <a:lnTo>
                            <a:pt x="267849" y="49917"/>
                          </a:lnTo>
                          <a:cubicBezTo>
                            <a:pt x="267849" y="37742"/>
                            <a:pt x="258109" y="26785"/>
                            <a:pt x="244717" y="26785"/>
                          </a:cubicBezTo>
                          <a:close/>
                          <a:moveTo>
                            <a:pt x="133924" y="172884"/>
                          </a:moveTo>
                          <a:cubicBezTo>
                            <a:pt x="102270" y="172884"/>
                            <a:pt x="76702" y="147317"/>
                            <a:pt x="76702" y="115662"/>
                          </a:cubicBezTo>
                          <a:cubicBezTo>
                            <a:pt x="76702" y="84007"/>
                            <a:pt x="102270" y="58440"/>
                            <a:pt x="133924" y="58440"/>
                          </a:cubicBezTo>
                          <a:cubicBezTo>
                            <a:pt x="165579" y="58440"/>
                            <a:pt x="191147" y="84007"/>
                            <a:pt x="191147" y="115662"/>
                          </a:cubicBezTo>
                          <a:cubicBezTo>
                            <a:pt x="191147" y="147317"/>
                            <a:pt x="165579" y="172884"/>
                            <a:pt x="133924" y="172884"/>
                          </a:cubicBezTo>
                          <a:close/>
                        </a:path>
                      </a:pathLst>
                    </a:custGeom>
                    <a:solidFill>
                      <a:srgbClr val="9D9D9D"/>
                    </a:solidFill>
                    <a:ln w="1217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nl-NL" dirty="0"/>
                    </a:p>
                  </p:txBody>
                </p:sp>
              </p:grpSp>
            </p:grpSp>
          </p:grpSp>
        </p:grpSp>
        <p:sp>
          <p:nvSpPr>
            <p:cNvPr id="166" name="Tekstvak 165">
              <a:extLst>
                <a:ext uri="{FF2B5EF4-FFF2-40B4-BE49-F238E27FC236}">
                  <a16:creationId xmlns:a16="http://schemas.microsoft.com/office/drawing/2014/main" id="{F0F20E92-5383-443C-B3CA-43843C920DB3}"/>
                </a:ext>
              </a:extLst>
            </p:cNvPr>
            <p:cNvSpPr txBox="1"/>
            <p:nvPr userDrawn="1"/>
          </p:nvSpPr>
          <p:spPr>
            <a:xfrm>
              <a:off x="5109058" y="2337232"/>
              <a:ext cx="1502334" cy="1955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nl-NL" sz="671" spc="0" baseline="0">
                  <a:solidFill>
                    <a:srgbClr val="333333"/>
                  </a:solidFill>
                  <a:latin typeface="Arial"/>
                  <a:cs typeface="Arial"/>
                  <a:sym typeface="Arial"/>
                  <a:rtl val="0"/>
                </a:rPr>
                <a:t>Desiderius Erasmus Roterodamus</a:t>
              </a:r>
              <a:endParaRPr lang="nl-NL" sz="671" spc="0" baseline="0" dirty="0">
                <a:solidFill>
                  <a:srgbClr val="333333"/>
                </a:solidFill>
                <a:latin typeface="Arial"/>
                <a:cs typeface="Arial"/>
                <a:sym typeface="Arial"/>
                <a:rtl val="0"/>
              </a:endParaRPr>
            </a:p>
          </p:txBody>
        </p:sp>
        <p:sp>
          <p:nvSpPr>
            <p:cNvPr id="168" name="Tekstvak 167">
              <a:extLst>
                <a:ext uri="{FF2B5EF4-FFF2-40B4-BE49-F238E27FC236}">
                  <a16:creationId xmlns:a16="http://schemas.microsoft.com/office/drawing/2014/main" id="{BA5439F3-EBB6-4E98-8CF6-EA8B8E54342A}"/>
                </a:ext>
              </a:extLst>
            </p:cNvPr>
            <p:cNvSpPr txBox="1"/>
            <p:nvPr userDrawn="1"/>
          </p:nvSpPr>
          <p:spPr>
            <a:xfrm>
              <a:off x="5783841" y="1750949"/>
              <a:ext cx="428322" cy="2251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nl-NL" sz="863" spc="0" baseline="0">
                  <a:solidFill>
                    <a:srgbClr val="333333"/>
                  </a:solidFill>
                  <a:latin typeface="Arial"/>
                  <a:cs typeface="Arial"/>
                  <a:sym typeface="Arial"/>
                  <a:rtl val="0"/>
                </a:rPr>
                <a:t>3431</a:t>
              </a:r>
              <a:endParaRPr lang="nl-NL" sz="863" spc="0" baseline="0" dirty="0">
                <a:solidFill>
                  <a:srgbClr val="333333"/>
                </a:solidFill>
                <a:latin typeface="Arial"/>
                <a:cs typeface="Arial"/>
                <a:sym typeface="Arial"/>
                <a:rtl val="0"/>
              </a:endParaRPr>
            </a:p>
          </p:txBody>
        </p:sp>
        <p:sp>
          <p:nvSpPr>
            <p:cNvPr id="169" name="Tekstvak 168">
              <a:extLst>
                <a:ext uri="{FF2B5EF4-FFF2-40B4-BE49-F238E27FC236}">
                  <a16:creationId xmlns:a16="http://schemas.microsoft.com/office/drawing/2014/main" id="{BD07A34E-9D90-4FAB-8054-DAD7C55C9958}"/>
                </a:ext>
              </a:extLst>
            </p:cNvPr>
            <p:cNvSpPr txBox="1"/>
            <p:nvPr userDrawn="1"/>
          </p:nvSpPr>
          <p:spPr>
            <a:xfrm>
              <a:off x="5813884" y="1888734"/>
              <a:ext cx="362600" cy="1808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nl-NL" sz="575" spc="0" baseline="0">
                  <a:solidFill>
                    <a:srgbClr val="999999"/>
                  </a:solidFill>
                  <a:latin typeface="Arial"/>
                  <a:cs typeface="Arial"/>
                  <a:sym typeface="Arial"/>
                  <a:rtl val="0"/>
                </a:rPr>
                <a:t>posts</a:t>
              </a:r>
              <a:endParaRPr lang="nl-NL" sz="575" spc="0" baseline="0" dirty="0">
                <a:solidFill>
                  <a:srgbClr val="999999"/>
                </a:solidFill>
                <a:latin typeface="Arial"/>
                <a:cs typeface="Arial"/>
                <a:sym typeface="Arial"/>
                <a:rtl val="0"/>
              </a:endParaRPr>
            </a:p>
          </p:txBody>
        </p:sp>
        <p:sp>
          <p:nvSpPr>
            <p:cNvPr id="170" name="Tekstvak 169">
              <a:extLst>
                <a:ext uri="{FF2B5EF4-FFF2-40B4-BE49-F238E27FC236}">
                  <a16:creationId xmlns:a16="http://schemas.microsoft.com/office/drawing/2014/main" id="{A22F841A-CA6A-45C6-A940-D03D1C3DAF09}"/>
                </a:ext>
              </a:extLst>
            </p:cNvPr>
            <p:cNvSpPr txBox="1"/>
            <p:nvPr userDrawn="1"/>
          </p:nvSpPr>
          <p:spPr>
            <a:xfrm>
              <a:off x="5124878" y="2471844"/>
              <a:ext cx="631904" cy="1808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nl-NL" sz="575" spc="0" baseline="0">
                  <a:solidFill>
                    <a:srgbClr val="999999"/>
                  </a:solidFill>
                  <a:latin typeface="Arial"/>
                  <a:cs typeface="Arial"/>
                  <a:sym typeface="Arial"/>
                  <a:rtl val="0"/>
                </a:rPr>
                <a:t>personal blog</a:t>
              </a:r>
              <a:endParaRPr lang="nl-NL" sz="575" spc="0" baseline="0" dirty="0">
                <a:solidFill>
                  <a:srgbClr val="999999"/>
                </a:solidFill>
                <a:latin typeface="Arial"/>
                <a:cs typeface="Arial"/>
                <a:sym typeface="Arial"/>
                <a:rtl val="0"/>
              </a:endParaRPr>
            </a:p>
          </p:txBody>
        </p:sp>
        <p:sp>
          <p:nvSpPr>
            <p:cNvPr id="171" name="Tekstvak 170">
              <a:extLst>
                <a:ext uri="{FF2B5EF4-FFF2-40B4-BE49-F238E27FC236}">
                  <a16:creationId xmlns:a16="http://schemas.microsoft.com/office/drawing/2014/main" id="{D0E64AFC-C642-43AF-A4D0-1D8BD13F76E1}"/>
                </a:ext>
              </a:extLst>
            </p:cNvPr>
            <p:cNvSpPr txBox="1"/>
            <p:nvPr userDrawn="1"/>
          </p:nvSpPr>
          <p:spPr>
            <a:xfrm>
              <a:off x="5110621" y="2746954"/>
              <a:ext cx="631904" cy="1808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nl-NL" sz="575" spc="0" baseline="0">
                  <a:solidFill>
                    <a:srgbClr val="3897F0"/>
                  </a:solidFill>
                  <a:latin typeface="Arial"/>
                  <a:cs typeface="Arial"/>
                  <a:sym typeface="Arial"/>
                  <a:rtl val="0"/>
                </a:rPr>
                <a:t>www.eur.com</a:t>
              </a:r>
              <a:endParaRPr lang="nl-NL" sz="575" spc="0" baseline="0" dirty="0">
                <a:solidFill>
                  <a:srgbClr val="3897F0"/>
                </a:solidFill>
                <a:latin typeface="Arial"/>
                <a:cs typeface="Arial"/>
                <a:sym typeface="Arial"/>
                <a:rtl val="0"/>
              </a:endParaRPr>
            </a:p>
          </p:txBody>
        </p:sp>
        <p:sp>
          <p:nvSpPr>
            <p:cNvPr id="176" name="Tekstvak 175">
              <a:extLst>
                <a:ext uri="{FF2B5EF4-FFF2-40B4-BE49-F238E27FC236}">
                  <a16:creationId xmlns:a16="http://schemas.microsoft.com/office/drawing/2014/main" id="{A025B8DB-F192-4952-8456-C2F425F6FA3D}"/>
                </a:ext>
              </a:extLst>
            </p:cNvPr>
            <p:cNvSpPr txBox="1"/>
            <p:nvPr userDrawn="1"/>
          </p:nvSpPr>
          <p:spPr>
            <a:xfrm>
              <a:off x="6182545" y="1750949"/>
              <a:ext cx="428322" cy="2251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nl-NL" sz="863" spc="0" baseline="0">
                  <a:solidFill>
                    <a:srgbClr val="333333"/>
                  </a:solidFill>
                  <a:latin typeface="Arial"/>
                  <a:cs typeface="Arial"/>
                  <a:sym typeface="Arial"/>
                  <a:rtl val="0"/>
                </a:rPr>
                <a:t>6530</a:t>
              </a:r>
              <a:endParaRPr lang="nl-NL" sz="863" spc="0" baseline="0" dirty="0">
                <a:solidFill>
                  <a:srgbClr val="333333"/>
                </a:solidFill>
                <a:latin typeface="Arial"/>
                <a:cs typeface="Arial"/>
                <a:sym typeface="Arial"/>
                <a:rtl val="0"/>
              </a:endParaRPr>
            </a:p>
          </p:txBody>
        </p:sp>
        <p:sp>
          <p:nvSpPr>
            <p:cNvPr id="177" name="Tekstvak 176">
              <a:extLst>
                <a:ext uri="{FF2B5EF4-FFF2-40B4-BE49-F238E27FC236}">
                  <a16:creationId xmlns:a16="http://schemas.microsoft.com/office/drawing/2014/main" id="{5681B2E9-65C5-4FE2-8643-37BBA4737D5E}"/>
                </a:ext>
              </a:extLst>
            </p:cNvPr>
            <p:cNvSpPr txBox="1"/>
            <p:nvPr userDrawn="1"/>
          </p:nvSpPr>
          <p:spPr>
            <a:xfrm>
              <a:off x="6155860" y="1888734"/>
              <a:ext cx="476412" cy="1808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nl-NL" sz="575" spc="0" baseline="0">
                  <a:solidFill>
                    <a:srgbClr val="999999"/>
                  </a:solidFill>
                  <a:latin typeface="Arial"/>
                  <a:cs typeface="Arial"/>
                  <a:sym typeface="Arial"/>
                  <a:rtl val="0"/>
                </a:rPr>
                <a:t>followers</a:t>
              </a:r>
              <a:endParaRPr lang="nl-NL" sz="575" spc="0" baseline="0" dirty="0">
                <a:solidFill>
                  <a:srgbClr val="999999"/>
                </a:solidFill>
                <a:latin typeface="Arial"/>
                <a:cs typeface="Arial"/>
                <a:sym typeface="Arial"/>
                <a:rtl val="0"/>
              </a:endParaRPr>
            </a:p>
          </p:txBody>
        </p:sp>
        <p:sp>
          <p:nvSpPr>
            <p:cNvPr id="178" name="Tekstvak 177">
              <a:extLst>
                <a:ext uri="{FF2B5EF4-FFF2-40B4-BE49-F238E27FC236}">
                  <a16:creationId xmlns:a16="http://schemas.microsoft.com/office/drawing/2014/main" id="{4ADF5F25-8CEB-4145-8097-E88ADC672E86}"/>
                </a:ext>
              </a:extLst>
            </p:cNvPr>
            <p:cNvSpPr txBox="1"/>
            <p:nvPr userDrawn="1"/>
          </p:nvSpPr>
          <p:spPr>
            <a:xfrm>
              <a:off x="6608869" y="1750949"/>
              <a:ext cx="367408" cy="2251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nl-NL" sz="863" spc="0" baseline="0">
                  <a:solidFill>
                    <a:srgbClr val="333333"/>
                  </a:solidFill>
                  <a:latin typeface="Arial"/>
                  <a:cs typeface="Arial"/>
                  <a:sym typeface="Arial"/>
                  <a:rtl val="0"/>
                </a:rPr>
                <a:t>217</a:t>
              </a:r>
              <a:endParaRPr lang="nl-NL" sz="863" spc="0" baseline="0" dirty="0">
                <a:solidFill>
                  <a:srgbClr val="333333"/>
                </a:solidFill>
                <a:latin typeface="Arial"/>
                <a:cs typeface="Arial"/>
                <a:sym typeface="Arial"/>
                <a:rtl val="0"/>
              </a:endParaRPr>
            </a:p>
          </p:txBody>
        </p:sp>
        <p:sp>
          <p:nvSpPr>
            <p:cNvPr id="179" name="Tekstvak 178">
              <a:extLst>
                <a:ext uri="{FF2B5EF4-FFF2-40B4-BE49-F238E27FC236}">
                  <a16:creationId xmlns:a16="http://schemas.microsoft.com/office/drawing/2014/main" id="{F3E7F526-B941-48A3-8D3E-6206C73FE37B}"/>
                </a:ext>
              </a:extLst>
            </p:cNvPr>
            <p:cNvSpPr txBox="1"/>
            <p:nvPr userDrawn="1"/>
          </p:nvSpPr>
          <p:spPr>
            <a:xfrm>
              <a:off x="6550116" y="1888734"/>
              <a:ext cx="473206" cy="1808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nl-NL" sz="575" spc="0" baseline="0">
                  <a:solidFill>
                    <a:srgbClr val="999999"/>
                  </a:solidFill>
                  <a:latin typeface="Arial"/>
                  <a:cs typeface="Arial"/>
                  <a:sym typeface="Arial"/>
                  <a:rtl val="0"/>
                </a:rPr>
                <a:t>following</a:t>
              </a:r>
              <a:endParaRPr lang="nl-NL" sz="575" spc="0" baseline="0" dirty="0">
                <a:solidFill>
                  <a:srgbClr val="999999"/>
                </a:solidFill>
                <a:latin typeface="Arial"/>
                <a:cs typeface="Arial"/>
                <a:sym typeface="Arial"/>
                <a:rtl val="0"/>
              </a:endParaRPr>
            </a:p>
          </p:txBody>
        </p:sp>
        <p:sp>
          <p:nvSpPr>
            <p:cNvPr id="185" name="Vrije vorm: vorm 184">
              <a:extLst>
                <a:ext uri="{FF2B5EF4-FFF2-40B4-BE49-F238E27FC236}">
                  <a16:creationId xmlns:a16="http://schemas.microsoft.com/office/drawing/2014/main" id="{70402048-24C2-4044-B39F-9CBB0134D1BE}"/>
                </a:ext>
              </a:extLst>
            </p:cNvPr>
            <p:cNvSpPr/>
            <p:nvPr userDrawn="1"/>
          </p:nvSpPr>
          <p:spPr>
            <a:xfrm>
              <a:off x="4975824" y="3564153"/>
              <a:ext cx="2240351" cy="11960"/>
            </a:xfrm>
            <a:custGeom>
              <a:avLst/>
              <a:gdLst>
                <a:gd name="connsiteX0" fmla="*/ 0 w 2280367"/>
                <a:gd name="connsiteY0" fmla="*/ 0 h 12174"/>
                <a:gd name="connsiteX1" fmla="*/ 2280368 w 2280367"/>
                <a:gd name="connsiteY1" fmla="*/ 0 h 12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280367" h="12174">
                  <a:moveTo>
                    <a:pt x="0" y="0"/>
                  </a:moveTo>
                  <a:lnTo>
                    <a:pt x="2280368" y="0"/>
                  </a:lnTo>
                </a:path>
              </a:pathLst>
            </a:custGeom>
            <a:ln w="3043" cap="flat">
              <a:solidFill>
                <a:srgbClr val="A6A8A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 dirty="0"/>
            </a:p>
          </p:txBody>
        </p:sp>
        <p:grpSp>
          <p:nvGrpSpPr>
            <p:cNvPr id="186" name="Graphic 115">
              <a:extLst>
                <a:ext uri="{FF2B5EF4-FFF2-40B4-BE49-F238E27FC236}">
                  <a16:creationId xmlns:a16="http://schemas.microsoft.com/office/drawing/2014/main" id="{F086C95A-C67F-4771-BA75-620D17CE0D97}"/>
                </a:ext>
              </a:extLst>
            </p:cNvPr>
            <p:cNvGrpSpPr/>
            <p:nvPr userDrawn="1"/>
          </p:nvGrpSpPr>
          <p:grpSpPr>
            <a:xfrm>
              <a:off x="5105006" y="3035272"/>
              <a:ext cx="1980791" cy="366015"/>
              <a:chOff x="5105428" y="2975584"/>
              <a:chExt cx="2016171" cy="372553"/>
            </a:xfrm>
          </p:grpSpPr>
          <p:grpSp>
            <p:nvGrpSpPr>
              <p:cNvPr id="187" name="Graphic 115">
                <a:extLst>
                  <a:ext uri="{FF2B5EF4-FFF2-40B4-BE49-F238E27FC236}">
                    <a16:creationId xmlns:a16="http://schemas.microsoft.com/office/drawing/2014/main" id="{F086C95A-C67F-4771-BA75-620D17CE0D97}"/>
                  </a:ext>
                </a:extLst>
              </p:cNvPr>
              <p:cNvGrpSpPr/>
              <p:nvPr/>
            </p:nvGrpSpPr>
            <p:grpSpPr>
              <a:xfrm>
                <a:off x="5105428" y="2975584"/>
                <a:ext cx="372553" cy="372553"/>
                <a:chOff x="5105428" y="2975584"/>
                <a:chExt cx="372553" cy="372553"/>
              </a:xfrm>
            </p:grpSpPr>
            <p:sp>
              <p:nvSpPr>
                <p:cNvPr id="188" name="Vrije vorm: vorm 187">
                  <a:extLst>
                    <a:ext uri="{FF2B5EF4-FFF2-40B4-BE49-F238E27FC236}">
                      <a16:creationId xmlns:a16="http://schemas.microsoft.com/office/drawing/2014/main" id="{BF97E8AE-96EE-490A-B3AE-6BD6334312E7}"/>
                    </a:ext>
                  </a:extLst>
                </p:cNvPr>
                <p:cNvSpPr/>
                <p:nvPr/>
              </p:nvSpPr>
              <p:spPr>
                <a:xfrm>
                  <a:off x="5105428" y="2975584"/>
                  <a:ext cx="372553" cy="372553"/>
                </a:xfrm>
                <a:custGeom>
                  <a:avLst/>
                  <a:gdLst>
                    <a:gd name="connsiteX0" fmla="*/ 372553 w 372553"/>
                    <a:gd name="connsiteY0" fmla="*/ 186277 h 372553"/>
                    <a:gd name="connsiteX1" fmla="*/ 186277 w 372553"/>
                    <a:gd name="connsiteY1" fmla="*/ 372553 h 372553"/>
                    <a:gd name="connsiteX2" fmla="*/ 0 w 372553"/>
                    <a:gd name="connsiteY2" fmla="*/ 186277 h 372553"/>
                    <a:gd name="connsiteX3" fmla="*/ 186277 w 372553"/>
                    <a:gd name="connsiteY3" fmla="*/ 0 h 372553"/>
                    <a:gd name="connsiteX4" fmla="*/ 372553 w 372553"/>
                    <a:gd name="connsiteY4" fmla="*/ 186277 h 3725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72553" h="372553">
                      <a:moveTo>
                        <a:pt x="372553" y="186277"/>
                      </a:moveTo>
                      <a:cubicBezTo>
                        <a:pt x="372553" y="289154"/>
                        <a:pt x="289154" y="372553"/>
                        <a:pt x="186277" y="372553"/>
                      </a:cubicBezTo>
                      <a:cubicBezTo>
                        <a:pt x="83399" y="372553"/>
                        <a:pt x="0" y="289155"/>
                        <a:pt x="0" y="186277"/>
                      </a:cubicBezTo>
                      <a:cubicBezTo>
                        <a:pt x="0" y="83399"/>
                        <a:pt x="83399" y="0"/>
                        <a:pt x="186277" y="0"/>
                      </a:cubicBezTo>
                      <a:cubicBezTo>
                        <a:pt x="289154" y="0"/>
                        <a:pt x="372553" y="83399"/>
                        <a:pt x="372553" y="186277"/>
                      </a:cubicBezTo>
                      <a:close/>
                    </a:path>
                  </a:pathLst>
                </a:custGeom>
                <a:noFill/>
                <a:ln w="9599" cap="flat">
                  <a:solidFill>
                    <a:srgbClr val="CECCCD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 dirty="0"/>
                </a:p>
              </p:txBody>
            </p:sp>
            <p:sp>
              <p:nvSpPr>
                <p:cNvPr id="189" name="Vrije vorm: vorm 188">
                  <a:extLst>
                    <a:ext uri="{FF2B5EF4-FFF2-40B4-BE49-F238E27FC236}">
                      <a16:creationId xmlns:a16="http://schemas.microsoft.com/office/drawing/2014/main" id="{1C14D87D-3F0B-4767-8B28-40A6656BDB9B}"/>
                    </a:ext>
                  </a:extLst>
                </p:cNvPr>
                <p:cNvSpPr/>
                <p:nvPr/>
              </p:nvSpPr>
              <p:spPr>
                <a:xfrm>
                  <a:off x="5124908" y="2995064"/>
                  <a:ext cx="333593" cy="333593"/>
                </a:xfrm>
                <a:custGeom>
                  <a:avLst/>
                  <a:gdLst>
                    <a:gd name="connsiteX0" fmla="*/ 333594 w 333593"/>
                    <a:gd name="connsiteY0" fmla="*/ 166797 h 333593"/>
                    <a:gd name="connsiteX1" fmla="*/ 166797 w 333593"/>
                    <a:gd name="connsiteY1" fmla="*/ 333593 h 333593"/>
                    <a:gd name="connsiteX2" fmla="*/ 0 w 333593"/>
                    <a:gd name="connsiteY2" fmla="*/ 166797 h 333593"/>
                    <a:gd name="connsiteX3" fmla="*/ 166797 w 333593"/>
                    <a:gd name="connsiteY3" fmla="*/ 0 h 333593"/>
                    <a:gd name="connsiteX4" fmla="*/ 333594 w 333593"/>
                    <a:gd name="connsiteY4" fmla="*/ 166797 h 3335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33593" h="333593">
                      <a:moveTo>
                        <a:pt x="333594" y="166797"/>
                      </a:moveTo>
                      <a:cubicBezTo>
                        <a:pt x="333594" y="258916"/>
                        <a:pt x="258916" y="333593"/>
                        <a:pt x="166797" y="333593"/>
                      </a:cubicBezTo>
                      <a:cubicBezTo>
                        <a:pt x="74677" y="333593"/>
                        <a:pt x="0" y="258916"/>
                        <a:pt x="0" y="166797"/>
                      </a:cubicBezTo>
                      <a:cubicBezTo>
                        <a:pt x="0" y="74677"/>
                        <a:pt x="74677" y="0"/>
                        <a:pt x="166797" y="0"/>
                      </a:cubicBezTo>
                      <a:cubicBezTo>
                        <a:pt x="258916" y="0"/>
                        <a:pt x="333594" y="74677"/>
                        <a:pt x="333594" y="166797"/>
                      </a:cubicBezTo>
                      <a:close/>
                    </a:path>
                  </a:pathLst>
                </a:custGeom>
                <a:solidFill>
                  <a:srgbClr val="CECCCD"/>
                </a:solidFill>
                <a:ln w="1217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 dirty="0"/>
                </a:p>
              </p:txBody>
            </p:sp>
          </p:grpSp>
          <p:grpSp>
            <p:nvGrpSpPr>
              <p:cNvPr id="190" name="Graphic 115">
                <a:extLst>
                  <a:ext uri="{FF2B5EF4-FFF2-40B4-BE49-F238E27FC236}">
                    <a16:creationId xmlns:a16="http://schemas.microsoft.com/office/drawing/2014/main" id="{F086C95A-C67F-4771-BA75-620D17CE0D97}"/>
                  </a:ext>
                </a:extLst>
              </p:cNvPr>
              <p:cNvGrpSpPr/>
              <p:nvPr/>
            </p:nvGrpSpPr>
            <p:grpSpPr>
              <a:xfrm>
                <a:off x="5653301" y="2975584"/>
                <a:ext cx="372553" cy="372553"/>
                <a:chOff x="5653301" y="2975584"/>
                <a:chExt cx="372553" cy="372553"/>
              </a:xfrm>
            </p:grpSpPr>
            <p:sp>
              <p:nvSpPr>
                <p:cNvPr id="191" name="Vrije vorm: vorm 190">
                  <a:extLst>
                    <a:ext uri="{FF2B5EF4-FFF2-40B4-BE49-F238E27FC236}">
                      <a16:creationId xmlns:a16="http://schemas.microsoft.com/office/drawing/2014/main" id="{A73DF5B2-150D-489E-B0EE-8307CD4150D7}"/>
                    </a:ext>
                  </a:extLst>
                </p:cNvPr>
                <p:cNvSpPr/>
                <p:nvPr/>
              </p:nvSpPr>
              <p:spPr>
                <a:xfrm>
                  <a:off x="5653301" y="2975584"/>
                  <a:ext cx="372553" cy="372553"/>
                </a:xfrm>
                <a:custGeom>
                  <a:avLst/>
                  <a:gdLst>
                    <a:gd name="connsiteX0" fmla="*/ 372553 w 372553"/>
                    <a:gd name="connsiteY0" fmla="*/ 186277 h 372553"/>
                    <a:gd name="connsiteX1" fmla="*/ 186277 w 372553"/>
                    <a:gd name="connsiteY1" fmla="*/ 372553 h 372553"/>
                    <a:gd name="connsiteX2" fmla="*/ 0 w 372553"/>
                    <a:gd name="connsiteY2" fmla="*/ 186277 h 372553"/>
                    <a:gd name="connsiteX3" fmla="*/ 186277 w 372553"/>
                    <a:gd name="connsiteY3" fmla="*/ 0 h 372553"/>
                    <a:gd name="connsiteX4" fmla="*/ 372553 w 372553"/>
                    <a:gd name="connsiteY4" fmla="*/ 186277 h 3725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72553" h="372553">
                      <a:moveTo>
                        <a:pt x="372553" y="186277"/>
                      </a:moveTo>
                      <a:cubicBezTo>
                        <a:pt x="372553" y="289154"/>
                        <a:pt x="289154" y="372553"/>
                        <a:pt x="186277" y="372553"/>
                      </a:cubicBezTo>
                      <a:cubicBezTo>
                        <a:pt x="83399" y="372553"/>
                        <a:pt x="0" y="289155"/>
                        <a:pt x="0" y="186277"/>
                      </a:cubicBezTo>
                      <a:cubicBezTo>
                        <a:pt x="0" y="83399"/>
                        <a:pt x="83399" y="0"/>
                        <a:pt x="186277" y="0"/>
                      </a:cubicBezTo>
                      <a:cubicBezTo>
                        <a:pt x="289154" y="0"/>
                        <a:pt x="372553" y="83399"/>
                        <a:pt x="372553" y="186277"/>
                      </a:cubicBezTo>
                      <a:close/>
                    </a:path>
                  </a:pathLst>
                </a:custGeom>
                <a:noFill/>
                <a:ln w="9599" cap="flat">
                  <a:solidFill>
                    <a:srgbClr val="CECCCD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 dirty="0"/>
                </a:p>
              </p:txBody>
            </p:sp>
            <p:sp>
              <p:nvSpPr>
                <p:cNvPr id="192" name="Vrije vorm: vorm 191">
                  <a:extLst>
                    <a:ext uri="{FF2B5EF4-FFF2-40B4-BE49-F238E27FC236}">
                      <a16:creationId xmlns:a16="http://schemas.microsoft.com/office/drawing/2014/main" id="{89959D43-DE6B-4331-8E6B-79AE4B8874CF}"/>
                    </a:ext>
                  </a:extLst>
                </p:cNvPr>
                <p:cNvSpPr/>
                <p:nvPr/>
              </p:nvSpPr>
              <p:spPr>
                <a:xfrm>
                  <a:off x="5672780" y="2995064"/>
                  <a:ext cx="333593" cy="333593"/>
                </a:xfrm>
                <a:custGeom>
                  <a:avLst/>
                  <a:gdLst>
                    <a:gd name="connsiteX0" fmla="*/ 333594 w 333593"/>
                    <a:gd name="connsiteY0" fmla="*/ 166797 h 333593"/>
                    <a:gd name="connsiteX1" fmla="*/ 166797 w 333593"/>
                    <a:gd name="connsiteY1" fmla="*/ 333593 h 333593"/>
                    <a:gd name="connsiteX2" fmla="*/ 0 w 333593"/>
                    <a:gd name="connsiteY2" fmla="*/ 166797 h 333593"/>
                    <a:gd name="connsiteX3" fmla="*/ 166797 w 333593"/>
                    <a:gd name="connsiteY3" fmla="*/ 0 h 333593"/>
                    <a:gd name="connsiteX4" fmla="*/ 333594 w 333593"/>
                    <a:gd name="connsiteY4" fmla="*/ 166797 h 3335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33593" h="333593">
                      <a:moveTo>
                        <a:pt x="333594" y="166797"/>
                      </a:moveTo>
                      <a:cubicBezTo>
                        <a:pt x="333594" y="258916"/>
                        <a:pt x="258916" y="333593"/>
                        <a:pt x="166797" y="333593"/>
                      </a:cubicBezTo>
                      <a:cubicBezTo>
                        <a:pt x="74678" y="333593"/>
                        <a:pt x="0" y="258916"/>
                        <a:pt x="0" y="166797"/>
                      </a:cubicBezTo>
                      <a:cubicBezTo>
                        <a:pt x="0" y="74677"/>
                        <a:pt x="74678" y="0"/>
                        <a:pt x="166797" y="0"/>
                      </a:cubicBezTo>
                      <a:cubicBezTo>
                        <a:pt x="258916" y="0"/>
                        <a:pt x="333594" y="74677"/>
                        <a:pt x="333594" y="166797"/>
                      </a:cubicBezTo>
                      <a:close/>
                    </a:path>
                  </a:pathLst>
                </a:custGeom>
                <a:solidFill>
                  <a:srgbClr val="CECCCD"/>
                </a:solidFill>
                <a:ln w="1217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 dirty="0"/>
                </a:p>
              </p:txBody>
            </p:sp>
          </p:grpSp>
          <p:grpSp>
            <p:nvGrpSpPr>
              <p:cNvPr id="193" name="Graphic 115">
                <a:extLst>
                  <a:ext uri="{FF2B5EF4-FFF2-40B4-BE49-F238E27FC236}">
                    <a16:creationId xmlns:a16="http://schemas.microsoft.com/office/drawing/2014/main" id="{F086C95A-C67F-4771-BA75-620D17CE0D97}"/>
                  </a:ext>
                </a:extLst>
              </p:cNvPr>
              <p:cNvGrpSpPr/>
              <p:nvPr/>
            </p:nvGrpSpPr>
            <p:grpSpPr>
              <a:xfrm>
                <a:off x="6201173" y="2975584"/>
                <a:ext cx="372553" cy="372553"/>
                <a:chOff x="6201173" y="2975584"/>
                <a:chExt cx="372553" cy="372553"/>
              </a:xfrm>
            </p:grpSpPr>
            <p:sp>
              <p:nvSpPr>
                <p:cNvPr id="194" name="Vrije vorm: vorm 193">
                  <a:extLst>
                    <a:ext uri="{FF2B5EF4-FFF2-40B4-BE49-F238E27FC236}">
                      <a16:creationId xmlns:a16="http://schemas.microsoft.com/office/drawing/2014/main" id="{9AB9B597-5106-47DA-A819-9407853308DE}"/>
                    </a:ext>
                  </a:extLst>
                </p:cNvPr>
                <p:cNvSpPr/>
                <p:nvPr/>
              </p:nvSpPr>
              <p:spPr>
                <a:xfrm>
                  <a:off x="6201173" y="2975584"/>
                  <a:ext cx="372553" cy="372553"/>
                </a:xfrm>
                <a:custGeom>
                  <a:avLst/>
                  <a:gdLst>
                    <a:gd name="connsiteX0" fmla="*/ 372553 w 372553"/>
                    <a:gd name="connsiteY0" fmla="*/ 186277 h 372553"/>
                    <a:gd name="connsiteX1" fmla="*/ 186277 w 372553"/>
                    <a:gd name="connsiteY1" fmla="*/ 372553 h 372553"/>
                    <a:gd name="connsiteX2" fmla="*/ 0 w 372553"/>
                    <a:gd name="connsiteY2" fmla="*/ 186277 h 372553"/>
                    <a:gd name="connsiteX3" fmla="*/ 186277 w 372553"/>
                    <a:gd name="connsiteY3" fmla="*/ 0 h 372553"/>
                    <a:gd name="connsiteX4" fmla="*/ 372553 w 372553"/>
                    <a:gd name="connsiteY4" fmla="*/ 186277 h 3725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72553" h="372553">
                      <a:moveTo>
                        <a:pt x="372553" y="186277"/>
                      </a:moveTo>
                      <a:cubicBezTo>
                        <a:pt x="372553" y="289154"/>
                        <a:pt x="289154" y="372553"/>
                        <a:pt x="186277" y="372553"/>
                      </a:cubicBezTo>
                      <a:cubicBezTo>
                        <a:pt x="83399" y="372553"/>
                        <a:pt x="0" y="289155"/>
                        <a:pt x="0" y="186277"/>
                      </a:cubicBezTo>
                      <a:cubicBezTo>
                        <a:pt x="0" y="83399"/>
                        <a:pt x="83399" y="0"/>
                        <a:pt x="186277" y="0"/>
                      </a:cubicBezTo>
                      <a:cubicBezTo>
                        <a:pt x="289154" y="0"/>
                        <a:pt x="372553" y="83399"/>
                        <a:pt x="372553" y="186277"/>
                      </a:cubicBezTo>
                      <a:close/>
                    </a:path>
                  </a:pathLst>
                </a:custGeom>
                <a:noFill/>
                <a:ln w="9599" cap="flat">
                  <a:solidFill>
                    <a:srgbClr val="CECCCD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 dirty="0"/>
                </a:p>
              </p:txBody>
            </p:sp>
            <p:sp>
              <p:nvSpPr>
                <p:cNvPr id="195" name="Vrije vorm: vorm 194">
                  <a:extLst>
                    <a:ext uri="{FF2B5EF4-FFF2-40B4-BE49-F238E27FC236}">
                      <a16:creationId xmlns:a16="http://schemas.microsoft.com/office/drawing/2014/main" id="{5965C3B0-5B5A-48FA-B040-FAD71F61CCC7}"/>
                    </a:ext>
                  </a:extLst>
                </p:cNvPr>
                <p:cNvSpPr/>
                <p:nvPr/>
              </p:nvSpPr>
              <p:spPr>
                <a:xfrm>
                  <a:off x="6220653" y="2995064"/>
                  <a:ext cx="333593" cy="333593"/>
                </a:xfrm>
                <a:custGeom>
                  <a:avLst/>
                  <a:gdLst>
                    <a:gd name="connsiteX0" fmla="*/ 333594 w 333593"/>
                    <a:gd name="connsiteY0" fmla="*/ 166797 h 333593"/>
                    <a:gd name="connsiteX1" fmla="*/ 166797 w 333593"/>
                    <a:gd name="connsiteY1" fmla="*/ 333593 h 333593"/>
                    <a:gd name="connsiteX2" fmla="*/ 0 w 333593"/>
                    <a:gd name="connsiteY2" fmla="*/ 166797 h 333593"/>
                    <a:gd name="connsiteX3" fmla="*/ 166797 w 333593"/>
                    <a:gd name="connsiteY3" fmla="*/ 0 h 333593"/>
                    <a:gd name="connsiteX4" fmla="*/ 333594 w 333593"/>
                    <a:gd name="connsiteY4" fmla="*/ 166797 h 3335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33593" h="333593">
                      <a:moveTo>
                        <a:pt x="333594" y="166797"/>
                      </a:moveTo>
                      <a:cubicBezTo>
                        <a:pt x="333594" y="258916"/>
                        <a:pt x="258916" y="333593"/>
                        <a:pt x="166797" y="333593"/>
                      </a:cubicBezTo>
                      <a:cubicBezTo>
                        <a:pt x="74678" y="333593"/>
                        <a:pt x="0" y="258916"/>
                        <a:pt x="0" y="166797"/>
                      </a:cubicBezTo>
                      <a:cubicBezTo>
                        <a:pt x="0" y="74677"/>
                        <a:pt x="74678" y="0"/>
                        <a:pt x="166797" y="0"/>
                      </a:cubicBezTo>
                      <a:cubicBezTo>
                        <a:pt x="258916" y="0"/>
                        <a:pt x="333594" y="74677"/>
                        <a:pt x="333594" y="166797"/>
                      </a:cubicBezTo>
                      <a:close/>
                    </a:path>
                  </a:pathLst>
                </a:custGeom>
                <a:solidFill>
                  <a:srgbClr val="CECCCD"/>
                </a:solidFill>
                <a:ln w="1217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 dirty="0"/>
                </a:p>
              </p:txBody>
            </p:sp>
          </p:grpSp>
          <p:grpSp>
            <p:nvGrpSpPr>
              <p:cNvPr id="196" name="Graphic 115">
                <a:extLst>
                  <a:ext uri="{FF2B5EF4-FFF2-40B4-BE49-F238E27FC236}">
                    <a16:creationId xmlns:a16="http://schemas.microsoft.com/office/drawing/2014/main" id="{F086C95A-C67F-4771-BA75-620D17CE0D97}"/>
                  </a:ext>
                </a:extLst>
              </p:cNvPr>
              <p:cNvGrpSpPr/>
              <p:nvPr/>
            </p:nvGrpSpPr>
            <p:grpSpPr>
              <a:xfrm>
                <a:off x="6749046" y="2975584"/>
                <a:ext cx="372553" cy="372553"/>
                <a:chOff x="6749046" y="2975584"/>
                <a:chExt cx="372553" cy="372553"/>
              </a:xfrm>
            </p:grpSpPr>
            <p:sp>
              <p:nvSpPr>
                <p:cNvPr id="197" name="Vrije vorm: vorm 196">
                  <a:extLst>
                    <a:ext uri="{FF2B5EF4-FFF2-40B4-BE49-F238E27FC236}">
                      <a16:creationId xmlns:a16="http://schemas.microsoft.com/office/drawing/2014/main" id="{40FEC81C-285E-424A-B575-1143BBB81E65}"/>
                    </a:ext>
                  </a:extLst>
                </p:cNvPr>
                <p:cNvSpPr/>
                <p:nvPr/>
              </p:nvSpPr>
              <p:spPr>
                <a:xfrm>
                  <a:off x="6749046" y="2975584"/>
                  <a:ext cx="372553" cy="372553"/>
                </a:xfrm>
                <a:custGeom>
                  <a:avLst/>
                  <a:gdLst>
                    <a:gd name="connsiteX0" fmla="*/ 372553 w 372553"/>
                    <a:gd name="connsiteY0" fmla="*/ 186277 h 372553"/>
                    <a:gd name="connsiteX1" fmla="*/ 186277 w 372553"/>
                    <a:gd name="connsiteY1" fmla="*/ 372553 h 372553"/>
                    <a:gd name="connsiteX2" fmla="*/ 0 w 372553"/>
                    <a:gd name="connsiteY2" fmla="*/ 186277 h 372553"/>
                    <a:gd name="connsiteX3" fmla="*/ 186277 w 372553"/>
                    <a:gd name="connsiteY3" fmla="*/ 0 h 372553"/>
                    <a:gd name="connsiteX4" fmla="*/ 372553 w 372553"/>
                    <a:gd name="connsiteY4" fmla="*/ 186277 h 3725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72553" h="372553">
                      <a:moveTo>
                        <a:pt x="372553" y="186277"/>
                      </a:moveTo>
                      <a:cubicBezTo>
                        <a:pt x="372553" y="289154"/>
                        <a:pt x="289154" y="372553"/>
                        <a:pt x="186277" y="372553"/>
                      </a:cubicBezTo>
                      <a:cubicBezTo>
                        <a:pt x="83399" y="372553"/>
                        <a:pt x="0" y="289155"/>
                        <a:pt x="0" y="186277"/>
                      </a:cubicBezTo>
                      <a:cubicBezTo>
                        <a:pt x="0" y="83399"/>
                        <a:pt x="83399" y="0"/>
                        <a:pt x="186277" y="0"/>
                      </a:cubicBezTo>
                      <a:cubicBezTo>
                        <a:pt x="289154" y="0"/>
                        <a:pt x="372553" y="83399"/>
                        <a:pt x="372553" y="186277"/>
                      </a:cubicBezTo>
                      <a:close/>
                    </a:path>
                  </a:pathLst>
                </a:custGeom>
                <a:noFill/>
                <a:ln w="9599" cap="flat">
                  <a:solidFill>
                    <a:srgbClr val="CECCCD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 dirty="0"/>
                </a:p>
              </p:txBody>
            </p:sp>
            <p:sp>
              <p:nvSpPr>
                <p:cNvPr id="198" name="Vrije vorm: vorm 197">
                  <a:extLst>
                    <a:ext uri="{FF2B5EF4-FFF2-40B4-BE49-F238E27FC236}">
                      <a16:creationId xmlns:a16="http://schemas.microsoft.com/office/drawing/2014/main" id="{BCD0CF30-0639-440B-988B-9FD3A431AEAD}"/>
                    </a:ext>
                  </a:extLst>
                </p:cNvPr>
                <p:cNvSpPr/>
                <p:nvPr/>
              </p:nvSpPr>
              <p:spPr>
                <a:xfrm>
                  <a:off x="6768526" y="2995064"/>
                  <a:ext cx="333593" cy="333593"/>
                </a:xfrm>
                <a:custGeom>
                  <a:avLst/>
                  <a:gdLst>
                    <a:gd name="connsiteX0" fmla="*/ 333594 w 333593"/>
                    <a:gd name="connsiteY0" fmla="*/ 166797 h 333593"/>
                    <a:gd name="connsiteX1" fmla="*/ 166797 w 333593"/>
                    <a:gd name="connsiteY1" fmla="*/ 333593 h 333593"/>
                    <a:gd name="connsiteX2" fmla="*/ 0 w 333593"/>
                    <a:gd name="connsiteY2" fmla="*/ 166797 h 333593"/>
                    <a:gd name="connsiteX3" fmla="*/ 166797 w 333593"/>
                    <a:gd name="connsiteY3" fmla="*/ 0 h 333593"/>
                    <a:gd name="connsiteX4" fmla="*/ 333594 w 333593"/>
                    <a:gd name="connsiteY4" fmla="*/ 166797 h 3335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33593" h="333593">
                      <a:moveTo>
                        <a:pt x="333594" y="166797"/>
                      </a:moveTo>
                      <a:cubicBezTo>
                        <a:pt x="333594" y="258916"/>
                        <a:pt x="258916" y="333593"/>
                        <a:pt x="166797" y="333593"/>
                      </a:cubicBezTo>
                      <a:cubicBezTo>
                        <a:pt x="74678" y="333593"/>
                        <a:pt x="0" y="258916"/>
                        <a:pt x="0" y="166797"/>
                      </a:cubicBezTo>
                      <a:cubicBezTo>
                        <a:pt x="0" y="74677"/>
                        <a:pt x="74678" y="0"/>
                        <a:pt x="166797" y="0"/>
                      </a:cubicBezTo>
                      <a:cubicBezTo>
                        <a:pt x="258916" y="0"/>
                        <a:pt x="333594" y="74677"/>
                        <a:pt x="333594" y="166797"/>
                      </a:cubicBezTo>
                      <a:close/>
                    </a:path>
                  </a:pathLst>
                </a:custGeom>
                <a:solidFill>
                  <a:srgbClr val="CECCCD"/>
                </a:solidFill>
                <a:ln w="1217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 dirty="0"/>
                </a:p>
              </p:txBody>
            </p:sp>
          </p:grpSp>
        </p:grpSp>
        <p:sp>
          <p:nvSpPr>
            <p:cNvPr id="199" name="Vrije vorm: vorm 198">
              <a:extLst>
                <a:ext uri="{FF2B5EF4-FFF2-40B4-BE49-F238E27FC236}">
                  <a16:creationId xmlns:a16="http://schemas.microsoft.com/office/drawing/2014/main" id="{73B28486-F3C5-47E8-A3EE-DC9A2EBA9422}"/>
                </a:ext>
              </a:extLst>
            </p:cNvPr>
            <p:cNvSpPr/>
            <p:nvPr userDrawn="1"/>
          </p:nvSpPr>
          <p:spPr>
            <a:xfrm>
              <a:off x="5199500" y="1818809"/>
              <a:ext cx="461705" cy="461705"/>
            </a:xfrm>
            <a:custGeom>
              <a:avLst/>
              <a:gdLst>
                <a:gd name="connsiteX0" fmla="*/ 469953 w 469952"/>
                <a:gd name="connsiteY0" fmla="*/ 234976 h 469952"/>
                <a:gd name="connsiteX1" fmla="*/ 234976 w 469952"/>
                <a:gd name="connsiteY1" fmla="*/ 469953 h 469952"/>
                <a:gd name="connsiteX2" fmla="*/ 0 w 469952"/>
                <a:gd name="connsiteY2" fmla="*/ 234976 h 469952"/>
                <a:gd name="connsiteX3" fmla="*/ 234976 w 469952"/>
                <a:gd name="connsiteY3" fmla="*/ 0 h 469952"/>
                <a:gd name="connsiteX4" fmla="*/ 469953 w 469952"/>
                <a:gd name="connsiteY4" fmla="*/ 234976 h 469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9952" h="469952">
                  <a:moveTo>
                    <a:pt x="469953" y="234976"/>
                  </a:moveTo>
                  <a:cubicBezTo>
                    <a:pt x="469953" y="364750"/>
                    <a:pt x="364750" y="469953"/>
                    <a:pt x="234976" y="469953"/>
                  </a:cubicBezTo>
                  <a:cubicBezTo>
                    <a:pt x="105203" y="469953"/>
                    <a:pt x="0" y="364750"/>
                    <a:pt x="0" y="234976"/>
                  </a:cubicBezTo>
                  <a:cubicBezTo>
                    <a:pt x="0" y="105202"/>
                    <a:pt x="105203" y="0"/>
                    <a:pt x="234976" y="0"/>
                  </a:cubicBezTo>
                  <a:cubicBezTo>
                    <a:pt x="364750" y="0"/>
                    <a:pt x="469953" y="105202"/>
                    <a:pt x="469953" y="234976"/>
                  </a:cubicBezTo>
                  <a:close/>
                </a:path>
              </a:pathLst>
            </a:custGeom>
            <a:noFill/>
            <a:ln w="14398" cap="flat">
              <a:solidFill>
                <a:srgbClr val="FFB31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 dirty="0"/>
            </a:p>
          </p:txBody>
        </p:sp>
        <p:sp>
          <p:nvSpPr>
            <p:cNvPr id="200" name="Vrije vorm: vorm 199">
              <a:extLst>
                <a:ext uri="{FF2B5EF4-FFF2-40B4-BE49-F238E27FC236}">
                  <a16:creationId xmlns:a16="http://schemas.microsoft.com/office/drawing/2014/main" id="{7FAA675B-8C4C-413E-82D8-135BDBB2BD62}"/>
                </a:ext>
              </a:extLst>
            </p:cNvPr>
            <p:cNvSpPr/>
            <p:nvPr userDrawn="1"/>
          </p:nvSpPr>
          <p:spPr>
            <a:xfrm>
              <a:off x="5223423" y="1842731"/>
              <a:ext cx="413861" cy="413861"/>
            </a:xfrm>
            <a:custGeom>
              <a:avLst/>
              <a:gdLst>
                <a:gd name="connsiteX0" fmla="*/ 421253 w 421253"/>
                <a:gd name="connsiteY0" fmla="*/ 210626 h 421253"/>
                <a:gd name="connsiteX1" fmla="*/ 210627 w 421253"/>
                <a:gd name="connsiteY1" fmla="*/ 421253 h 421253"/>
                <a:gd name="connsiteX2" fmla="*/ 0 w 421253"/>
                <a:gd name="connsiteY2" fmla="*/ 210626 h 421253"/>
                <a:gd name="connsiteX3" fmla="*/ 210627 w 421253"/>
                <a:gd name="connsiteY3" fmla="*/ 0 h 421253"/>
                <a:gd name="connsiteX4" fmla="*/ 421253 w 421253"/>
                <a:gd name="connsiteY4" fmla="*/ 210626 h 421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1253" h="421253">
                  <a:moveTo>
                    <a:pt x="421253" y="210626"/>
                  </a:moveTo>
                  <a:cubicBezTo>
                    <a:pt x="421253" y="326952"/>
                    <a:pt x="326952" y="421253"/>
                    <a:pt x="210627" y="421253"/>
                  </a:cubicBezTo>
                  <a:cubicBezTo>
                    <a:pt x="94301" y="421253"/>
                    <a:pt x="0" y="326952"/>
                    <a:pt x="0" y="210626"/>
                  </a:cubicBezTo>
                  <a:cubicBezTo>
                    <a:pt x="0" y="94301"/>
                    <a:pt x="94301" y="0"/>
                    <a:pt x="210627" y="0"/>
                  </a:cubicBezTo>
                  <a:cubicBezTo>
                    <a:pt x="326952" y="0"/>
                    <a:pt x="421253" y="94301"/>
                    <a:pt x="421253" y="210626"/>
                  </a:cubicBezTo>
                  <a:close/>
                </a:path>
              </a:pathLst>
            </a:custGeom>
            <a:solidFill>
              <a:srgbClr val="CECCCD"/>
            </a:solidFill>
            <a:ln w="121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dirty="0"/>
            </a:p>
          </p:txBody>
        </p:sp>
        <p:sp>
          <p:nvSpPr>
            <p:cNvPr id="204" name="Vrije vorm: vorm 203">
              <a:extLst>
                <a:ext uri="{FF2B5EF4-FFF2-40B4-BE49-F238E27FC236}">
                  <a16:creationId xmlns:a16="http://schemas.microsoft.com/office/drawing/2014/main" id="{5D4C34E4-DF90-4659-B1F6-21169CD348F9}"/>
                </a:ext>
              </a:extLst>
            </p:cNvPr>
            <p:cNvSpPr/>
            <p:nvPr userDrawn="1"/>
          </p:nvSpPr>
          <p:spPr>
            <a:xfrm>
              <a:off x="6774803" y="2067604"/>
              <a:ext cx="156692" cy="156692"/>
            </a:xfrm>
            <a:custGeom>
              <a:avLst/>
              <a:gdLst>
                <a:gd name="connsiteX0" fmla="*/ 135142 w 159491"/>
                <a:gd name="connsiteY0" fmla="*/ 159492 h 159491"/>
                <a:gd name="connsiteX1" fmla="*/ 24350 w 159491"/>
                <a:gd name="connsiteY1" fmla="*/ 159492 h 159491"/>
                <a:gd name="connsiteX2" fmla="*/ 0 w 159491"/>
                <a:gd name="connsiteY2" fmla="*/ 135142 h 159491"/>
                <a:gd name="connsiteX3" fmla="*/ 0 w 159491"/>
                <a:gd name="connsiteY3" fmla="*/ 24350 h 159491"/>
                <a:gd name="connsiteX4" fmla="*/ 24350 w 159491"/>
                <a:gd name="connsiteY4" fmla="*/ 0 h 159491"/>
                <a:gd name="connsiteX5" fmla="*/ 135142 w 159491"/>
                <a:gd name="connsiteY5" fmla="*/ 0 h 159491"/>
                <a:gd name="connsiteX6" fmla="*/ 159492 w 159491"/>
                <a:gd name="connsiteY6" fmla="*/ 24350 h 159491"/>
                <a:gd name="connsiteX7" fmla="*/ 159492 w 159491"/>
                <a:gd name="connsiteY7" fmla="*/ 135142 h 159491"/>
                <a:gd name="connsiteX8" fmla="*/ 135142 w 159491"/>
                <a:gd name="connsiteY8" fmla="*/ 159492 h 159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9491" h="159491">
                  <a:moveTo>
                    <a:pt x="135142" y="159492"/>
                  </a:moveTo>
                  <a:lnTo>
                    <a:pt x="24350" y="159492"/>
                  </a:lnTo>
                  <a:cubicBezTo>
                    <a:pt x="10958" y="159492"/>
                    <a:pt x="0" y="148534"/>
                    <a:pt x="0" y="135142"/>
                  </a:cubicBezTo>
                  <a:lnTo>
                    <a:pt x="0" y="24350"/>
                  </a:lnTo>
                  <a:cubicBezTo>
                    <a:pt x="0" y="10957"/>
                    <a:pt x="10958" y="0"/>
                    <a:pt x="24350" y="0"/>
                  </a:cubicBezTo>
                  <a:lnTo>
                    <a:pt x="135142" y="0"/>
                  </a:lnTo>
                  <a:cubicBezTo>
                    <a:pt x="148535" y="0"/>
                    <a:pt x="159492" y="10957"/>
                    <a:pt x="159492" y="24350"/>
                  </a:cubicBezTo>
                  <a:lnTo>
                    <a:pt x="159492" y="135142"/>
                  </a:lnTo>
                  <a:cubicBezTo>
                    <a:pt x="159492" y="148534"/>
                    <a:pt x="148535" y="159492"/>
                    <a:pt x="135142" y="159492"/>
                  </a:cubicBezTo>
                  <a:close/>
                </a:path>
              </a:pathLst>
            </a:custGeom>
            <a:solidFill>
              <a:srgbClr val="3897F0"/>
            </a:solidFill>
            <a:ln w="121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dirty="0"/>
            </a:p>
          </p:txBody>
        </p:sp>
        <p:sp>
          <p:nvSpPr>
            <p:cNvPr id="205" name="Vrije vorm: vorm 204">
              <a:extLst>
                <a:ext uri="{FF2B5EF4-FFF2-40B4-BE49-F238E27FC236}">
                  <a16:creationId xmlns:a16="http://schemas.microsoft.com/office/drawing/2014/main" id="{D6F13504-BBA9-46D0-8A12-88D235C86F2D}"/>
                </a:ext>
              </a:extLst>
            </p:cNvPr>
            <p:cNvSpPr/>
            <p:nvPr userDrawn="1"/>
          </p:nvSpPr>
          <p:spPr>
            <a:xfrm>
              <a:off x="5826272" y="2067604"/>
              <a:ext cx="904273" cy="156692"/>
            </a:xfrm>
            <a:custGeom>
              <a:avLst/>
              <a:gdLst>
                <a:gd name="connsiteX0" fmla="*/ 896076 w 920425"/>
                <a:gd name="connsiteY0" fmla="*/ 159492 h 159491"/>
                <a:gd name="connsiteX1" fmla="*/ 24350 w 920425"/>
                <a:gd name="connsiteY1" fmla="*/ 159492 h 159491"/>
                <a:gd name="connsiteX2" fmla="*/ 0 w 920425"/>
                <a:gd name="connsiteY2" fmla="*/ 135142 h 159491"/>
                <a:gd name="connsiteX3" fmla="*/ 0 w 920425"/>
                <a:gd name="connsiteY3" fmla="*/ 24350 h 159491"/>
                <a:gd name="connsiteX4" fmla="*/ 24350 w 920425"/>
                <a:gd name="connsiteY4" fmla="*/ 0 h 159491"/>
                <a:gd name="connsiteX5" fmla="*/ 896076 w 920425"/>
                <a:gd name="connsiteY5" fmla="*/ 0 h 159491"/>
                <a:gd name="connsiteX6" fmla="*/ 920426 w 920425"/>
                <a:gd name="connsiteY6" fmla="*/ 24350 h 159491"/>
                <a:gd name="connsiteX7" fmla="*/ 920426 w 920425"/>
                <a:gd name="connsiteY7" fmla="*/ 135142 h 159491"/>
                <a:gd name="connsiteX8" fmla="*/ 896076 w 920425"/>
                <a:gd name="connsiteY8" fmla="*/ 159492 h 159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20425" h="159491">
                  <a:moveTo>
                    <a:pt x="896076" y="159492"/>
                  </a:moveTo>
                  <a:lnTo>
                    <a:pt x="24350" y="159492"/>
                  </a:lnTo>
                  <a:cubicBezTo>
                    <a:pt x="10957" y="159492"/>
                    <a:pt x="0" y="148534"/>
                    <a:pt x="0" y="135142"/>
                  </a:cubicBezTo>
                  <a:lnTo>
                    <a:pt x="0" y="24350"/>
                  </a:lnTo>
                  <a:cubicBezTo>
                    <a:pt x="0" y="10957"/>
                    <a:pt x="10957" y="0"/>
                    <a:pt x="24350" y="0"/>
                  </a:cubicBezTo>
                  <a:lnTo>
                    <a:pt x="896076" y="0"/>
                  </a:lnTo>
                  <a:cubicBezTo>
                    <a:pt x="909469" y="0"/>
                    <a:pt x="920426" y="10957"/>
                    <a:pt x="920426" y="24350"/>
                  </a:cubicBezTo>
                  <a:lnTo>
                    <a:pt x="920426" y="135142"/>
                  </a:lnTo>
                  <a:cubicBezTo>
                    <a:pt x="920426" y="148534"/>
                    <a:pt x="909469" y="159492"/>
                    <a:pt x="896076" y="159492"/>
                  </a:cubicBezTo>
                  <a:close/>
                </a:path>
              </a:pathLst>
            </a:custGeom>
            <a:solidFill>
              <a:srgbClr val="3897F0"/>
            </a:solidFill>
            <a:ln w="121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dirty="0"/>
            </a:p>
          </p:txBody>
        </p:sp>
        <p:sp>
          <p:nvSpPr>
            <p:cNvPr id="206" name="Tekstvak 205">
              <a:extLst>
                <a:ext uri="{FF2B5EF4-FFF2-40B4-BE49-F238E27FC236}">
                  <a16:creationId xmlns:a16="http://schemas.microsoft.com/office/drawing/2014/main" id="{A5EE7330-7DC5-4CF1-BE6A-0776DFE71FAE}"/>
                </a:ext>
              </a:extLst>
            </p:cNvPr>
            <p:cNvSpPr txBox="1"/>
            <p:nvPr userDrawn="1"/>
          </p:nvSpPr>
          <p:spPr>
            <a:xfrm>
              <a:off x="6071957" y="2054916"/>
              <a:ext cx="434734" cy="1955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nl-NL" sz="671" spc="0" baseline="0">
                  <a:solidFill>
                    <a:srgbClr val="FFFFFF"/>
                  </a:solidFill>
                  <a:latin typeface="Arial"/>
                  <a:cs typeface="Arial"/>
                  <a:sym typeface="Arial"/>
                  <a:rtl val="0"/>
                </a:rPr>
                <a:t>Follow</a:t>
              </a:r>
              <a:endParaRPr lang="nl-NL" sz="671" spc="0" baseline="0" dirty="0">
                <a:solidFill>
                  <a:srgbClr val="FFFFFF"/>
                </a:solidFill>
                <a:latin typeface="Arial"/>
                <a:cs typeface="Arial"/>
                <a:sym typeface="Arial"/>
                <a:rtl val="0"/>
              </a:endParaRPr>
            </a:p>
          </p:txBody>
        </p:sp>
        <p:sp>
          <p:nvSpPr>
            <p:cNvPr id="207" name="Vrije vorm: vorm 206">
              <a:extLst>
                <a:ext uri="{FF2B5EF4-FFF2-40B4-BE49-F238E27FC236}">
                  <a16:creationId xmlns:a16="http://schemas.microsoft.com/office/drawing/2014/main" id="{A6128D3A-91F6-457F-A065-9E0DBF138587}"/>
                </a:ext>
              </a:extLst>
            </p:cNvPr>
            <p:cNvSpPr/>
            <p:nvPr userDrawn="1"/>
          </p:nvSpPr>
          <p:spPr>
            <a:xfrm>
              <a:off x="6829825" y="2129802"/>
              <a:ext cx="47844" cy="31099"/>
            </a:xfrm>
            <a:custGeom>
              <a:avLst/>
              <a:gdLst>
                <a:gd name="connsiteX0" fmla="*/ 24350 w 48699"/>
                <a:gd name="connsiteY0" fmla="*/ 31655 h 31654"/>
                <a:gd name="connsiteX1" fmla="*/ 0 w 48699"/>
                <a:gd name="connsiteY1" fmla="*/ 0 h 31654"/>
                <a:gd name="connsiteX2" fmla="*/ 48700 w 48699"/>
                <a:gd name="connsiteY2" fmla="*/ 0 h 31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8699" h="31654">
                  <a:moveTo>
                    <a:pt x="24350" y="31655"/>
                  </a:moveTo>
                  <a:lnTo>
                    <a:pt x="0" y="0"/>
                  </a:lnTo>
                  <a:lnTo>
                    <a:pt x="48700" y="0"/>
                  </a:lnTo>
                  <a:close/>
                </a:path>
              </a:pathLst>
            </a:custGeom>
            <a:solidFill>
              <a:srgbClr val="FFFFFF"/>
            </a:solidFill>
            <a:ln w="121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dirty="0"/>
            </a:p>
          </p:txBody>
        </p:sp>
        <p:sp>
          <p:nvSpPr>
            <p:cNvPr id="208" name="Vrije vorm: vorm 207">
              <a:extLst>
                <a:ext uri="{FF2B5EF4-FFF2-40B4-BE49-F238E27FC236}">
                  <a16:creationId xmlns:a16="http://schemas.microsoft.com/office/drawing/2014/main" id="{A8ECAA81-75D8-4077-B289-F79B3F2065BD}"/>
                </a:ext>
              </a:extLst>
            </p:cNvPr>
            <p:cNvSpPr/>
            <p:nvPr userDrawn="1"/>
          </p:nvSpPr>
          <p:spPr>
            <a:xfrm>
              <a:off x="5198304" y="2622607"/>
              <a:ext cx="1379138" cy="167458"/>
            </a:xfrm>
            <a:custGeom>
              <a:avLst/>
              <a:gdLst>
                <a:gd name="connsiteX0" fmla="*/ 0 w 1403771"/>
                <a:gd name="connsiteY0" fmla="*/ 0 h 170449"/>
                <a:gd name="connsiteX1" fmla="*/ 1403771 w 1403771"/>
                <a:gd name="connsiteY1" fmla="*/ 0 h 170449"/>
                <a:gd name="connsiteX2" fmla="*/ 1403771 w 1403771"/>
                <a:gd name="connsiteY2" fmla="*/ 170449 h 170449"/>
                <a:gd name="connsiteX3" fmla="*/ 0 w 1403771"/>
                <a:gd name="connsiteY3" fmla="*/ 170449 h 170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03771" h="170449">
                  <a:moveTo>
                    <a:pt x="0" y="0"/>
                  </a:moveTo>
                  <a:lnTo>
                    <a:pt x="1403771" y="0"/>
                  </a:lnTo>
                  <a:lnTo>
                    <a:pt x="1403771" y="170449"/>
                  </a:lnTo>
                  <a:lnTo>
                    <a:pt x="0" y="170449"/>
                  </a:lnTo>
                  <a:close/>
                </a:path>
              </a:pathLst>
            </a:custGeom>
            <a:noFill/>
            <a:ln w="121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dirty="0"/>
            </a:p>
          </p:txBody>
        </p:sp>
        <p:sp>
          <p:nvSpPr>
            <p:cNvPr id="209" name="Tekstvak 208">
              <a:extLst>
                <a:ext uri="{FF2B5EF4-FFF2-40B4-BE49-F238E27FC236}">
                  <a16:creationId xmlns:a16="http://schemas.microsoft.com/office/drawing/2014/main" id="{E0168D28-0C46-4BD5-918D-BE1E6741CC25}"/>
                </a:ext>
              </a:extLst>
            </p:cNvPr>
            <p:cNvSpPr txBox="1"/>
            <p:nvPr userDrawn="1"/>
          </p:nvSpPr>
          <p:spPr>
            <a:xfrm>
              <a:off x="5109054" y="2567965"/>
              <a:ext cx="1019831" cy="1808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nl-NL" sz="575" spc="0" baseline="0">
                  <a:solidFill>
                    <a:srgbClr val="333333"/>
                  </a:solidFill>
                  <a:latin typeface="Arial"/>
                  <a:cs typeface="Arial"/>
                  <a:sym typeface="Arial"/>
                  <a:rtl val="0"/>
                </a:rPr>
                <a:t>Born in Rotterdam - 1466</a:t>
              </a:r>
              <a:endParaRPr lang="nl-NL" sz="575" spc="0" baseline="0" dirty="0">
                <a:solidFill>
                  <a:srgbClr val="333333"/>
                </a:solidFill>
                <a:latin typeface="Arial"/>
                <a:cs typeface="Arial"/>
                <a:sym typeface="Arial"/>
                <a:rtl val="0"/>
              </a:endParaRPr>
            </a:p>
          </p:txBody>
        </p:sp>
        <p:sp>
          <p:nvSpPr>
            <p:cNvPr id="210" name="Tekstvak 209">
              <a:extLst>
                <a:ext uri="{FF2B5EF4-FFF2-40B4-BE49-F238E27FC236}">
                  <a16:creationId xmlns:a16="http://schemas.microsoft.com/office/drawing/2014/main" id="{28379AB1-B59B-43A7-ABE7-C795A44AD6FE}"/>
                </a:ext>
              </a:extLst>
            </p:cNvPr>
            <p:cNvSpPr txBox="1"/>
            <p:nvPr userDrawn="1"/>
          </p:nvSpPr>
          <p:spPr>
            <a:xfrm>
              <a:off x="5109054" y="2652891"/>
              <a:ext cx="1309974" cy="1808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nl-NL" sz="575" spc="0" baseline="0">
                  <a:solidFill>
                    <a:srgbClr val="333333"/>
                  </a:solidFill>
                  <a:latin typeface="Arial"/>
                  <a:cs typeface="Arial"/>
                  <a:sym typeface="Arial"/>
                  <a:rtl val="0"/>
                </a:rPr>
                <a:t>Philosopher, writer and theologian</a:t>
              </a:r>
              <a:endParaRPr lang="nl-NL" sz="575" spc="0" baseline="0" dirty="0">
                <a:solidFill>
                  <a:srgbClr val="333333"/>
                </a:solidFill>
                <a:latin typeface="Arial"/>
                <a:cs typeface="Arial"/>
                <a:sym typeface="Arial"/>
                <a:rtl val="0"/>
              </a:endParaRPr>
            </a:p>
          </p:txBody>
        </p:sp>
        <p:grpSp>
          <p:nvGrpSpPr>
            <p:cNvPr id="213" name="Graphic 115">
              <a:extLst>
                <a:ext uri="{FF2B5EF4-FFF2-40B4-BE49-F238E27FC236}">
                  <a16:creationId xmlns:a16="http://schemas.microsoft.com/office/drawing/2014/main" id="{F086C95A-C67F-4771-BA75-620D17CE0D97}"/>
                </a:ext>
              </a:extLst>
            </p:cNvPr>
            <p:cNvGrpSpPr/>
            <p:nvPr userDrawn="1"/>
          </p:nvGrpSpPr>
          <p:grpSpPr>
            <a:xfrm>
              <a:off x="5229403" y="3639509"/>
              <a:ext cx="1733192" cy="149515"/>
              <a:chOff x="5232047" y="3920360"/>
              <a:chExt cx="1764149" cy="152186"/>
            </a:xfrm>
            <a:noFill/>
          </p:grpSpPr>
          <p:grpSp>
            <p:nvGrpSpPr>
              <p:cNvPr id="214" name="Graphic 115">
                <a:extLst>
                  <a:ext uri="{FF2B5EF4-FFF2-40B4-BE49-F238E27FC236}">
                    <a16:creationId xmlns:a16="http://schemas.microsoft.com/office/drawing/2014/main" id="{F086C95A-C67F-4771-BA75-620D17CE0D97}"/>
                  </a:ext>
                </a:extLst>
              </p:cNvPr>
              <p:cNvGrpSpPr/>
              <p:nvPr/>
            </p:nvGrpSpPr>
            <p:grpSpPr>
              <a:xfrm>
                <a:off x="5232047" y="3920360"/>
                <a:ext cx="150969" cy="150969"/>
                <a:chOff x="5232047" y="3920360"/>
                <a:chExt cx="150969" cy="150969"/>
              </a:xfrm>
              <a:noFill/>
            </p:grpSpPr>
            <p:sp>
              <p:nvSpPr>
                <p:cNvPr id="215" name="Vrije vorm: vorm 214">
                  <a:extLst>
                    <a:ext uri="{FF2B5EF4-FFF2-40B4-BE49-F238E27FC236}">
                      <a16:creationId xmlns:a16="http://schemas.microsoft.com/office/drawing/2014/main" id="{18F0C4CE-8553-4B90-8934-F02D8B6BF051}"/>
                    </a:ext>
                  </a:extLst>
                </p:cNvPr>
                <p:cNvSpPr/>
                <p:nvPr/>
              </p:nvSpPr>
              <p:spPr>
                <a:xfrm>
                  <a:off x="5232047" y="3920360"/>
                  <a:ext cx="150969" cy="150969"/>
                </a:xfrm>
                <a:custGeom>
                  <a:avLst/>
                  <a:gdLst>
                    <a:gd name="connsiteX0" fmla="*/ 0 w 150969"/>
                    <a:gd name="connsiteY0" fmla="*/ 0 h 150969"/>
                    <a:gd name="connsiteX1" fmla="*/ 150969 w 150969"/>
                    <a:gd name="connsiteY1" fmla="*/ 0 h 150969"/>
                    <a:gd name="connsiteX2" fmla="*/ 150969 w 150969"/>
                    <a:gd name="connsiteY2" fmla="*/ 150969 h 150969"/>
                    <a:gd name="connsiteX3" fmla="*/ 0 w 150969"/>
                    <a:gd name="connsiteY3" fmla="*/ 150969 h 1509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50969" h="150969">
                      <a:moveTo>
                        <a:pt x="0" y="0"/>
                      </a:moveTo>
                      <a:lnTo>
                        <a:pt x="150969" y="0"/>
                      </a:lnTo>
                      <a:lnTo>
                        <a:pt x="150969" y="150969"/>
                      </a:lnTo>
                      <a:lnTo>
                        <a:pt x="0" y="150969"/>
                      </a:lnTo>
                      <a:close/>
                    </a:path>
                  </a:pathLst>
                </a:custGeom>
                <a:noFill/>
                <a:ln w="9130" cap="flat">
                  <a:solidFill>
                    <a:srgbClr val="3897F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 dirty="0"/>
                </a:p>
              </p:txBody>
            </p:sp>
            <p:grpSp>
              <p:nvGrpSpPr>
                <p:cNvPr id="216" name="Graphic 115">
                  <a:extLst>
                    <a:ext uri="{FF2B5EF4-FFF2-40B4-BE49-F238E27FC236}">
                      <a16:creationId xmlns:a16="http://schemas.microsoft.com/office/drawing/2014/main" id="{F086C95A-C67F-4771-BA75-620D17CE0D97}"/>
                    </a:ext>
                  </a:extLst>
                </p:cNvPr>
                <p:cNvGrpSpPr/>
                <p:nvPr/>
              </p:nvGrpSpPr>
              <p:grpSpPr>
                <a:xfrm>
                  <a:off x="5281965" y="3920360"/>
                  <a:ext cx="51134" cy="150969"/>
                  <a:chOff x="5281965" y="3920360"/>
                  <a:chExt cx="51134" cy="150969"/>
                </a:xfrm>
              </p:grpSpPr>
              <p:sp>
                <p:nvSpPr>
                  <p:cNvPr id="217" name="Vrije vorm: vorm 216">
                    <a:extLst>
                      <a:ext uri="{FF2B5EF4-FFF2-40B4-BE49-F238E27FC236}">
                        <a16:creationId xmlns:a16="http://schemas.microsoft.com/office/drawing/2014/main" id="{49EBD088-2160-4064-A484-788E889A666F}"/>
                      </a:ext>
                    </a:extLst>
                  </p:cNvPr>
                  <p:cNvSpPr/>
                  <p:nvPr/>
                </p:nvSpPr>
                <p:spPr>
                  <a:xfrm>
                    <a:off x="5281965" y="3920360"/>
                    <a:ext cx="12174" cy="150969"/>
                  </a:xfrm>
                  <a:custGeom>
                    <a:avLst/>
                    <a:gdLst>
                      <a:gd name="connsiteX0" fmla="*/ 0 w 12174"/>
                      <a:gd name="connsiteY0" fmla="*/ 0 h 150969"/>
                      <a:gd name="connsiteX1" fmla="*/ 0 w 12174"/>
                      <a:gd name="connsiteY1" fmla="*/ 150969 h 1509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2174" h="150969">
                        <a:moveTo>
                          <a:pt x="0" y="0"/>
                        </a:moveTo>
                        <a:lnTo>
                          <a:pt x="0" y="150969"/>
                        </a:lnTo>
                      </a:path>
                    </a:pathLst>
                  </a:custGeom>
                  <a:ln w="9130" cap="flat">
                    <a:solidFill>
                      <a:srgbClr val="3897F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nl-NL" dirty="0"/>
                  </a:p>
                </p:txBody>
              </p:sp>
              <p:sp>
                <p:nvSpPr>
                  <p:cNvPr id="218" name="Vrije vorm: vorm 217">
                    <a:extLst>
                      <a:ext uri="{FF2B5EF4-FFF2-40B4-BE49-F238E27FC236}">
                        <a16:creationId xmlns:a16="http://schemas.microsoft.com/office/drawing/2014/main" id="{0E886534-DA59-4571-BEE8-3E31D327BF1F}"/>
                      </a:ext>
                    </a:extLst>
                  </p:cNvPr>
                  <p:cNvSpPr/>
                  <p:nvPr/>
                </p:nvSpPr>
                <p:spPr>
                  <a:xfrm>
                    <a:off x="5333099" y="3920360"/>
                    <a:ext cx="12174" cy="150969"/>
                  </a:xfrm>
                  <a:custGeom>
                    <a:avLst/>
                    <a:gdLst>
                      <a:gd name="connsiteX0" fmla="*/ 0 w 12174"/>
                      <a:gd name="connsiteY0" fmla="*/ 0 h 150969"/>
                      <a:gd name="connsiteX1" fmla="*/ 0 w 12174"/>
                      <a:gd name="connsiteY1" fmla="*/ 150969 h 1509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2174" h="150969">
                        <a:moveTo>
                          <a:pt x="0" y="0"/>
                        </a:moveTo>
                        <a:lnTo>
                          <a:pt x="0" y="150969"/>
                        </a:lnTo>
                      </a:path>
                    </a:pathLst>
                  </a:custGeom>
                  <a:ln w="9130" cap="flat">
                    <a:solidFill>
                      <a:srgbClr val="3897F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nl-NL" dirty="0"/>
                  </a:p>
                </p:txBody>
              </p:sp>
            </p:grpSp>
            <p:grpSp>
              <p:nvGrpSpPr>
                <p:cNvPr id="219" name="Graphic 115">
                  <a:extLst>
                    <a:ext uri="{FF2B5EF4-FFF2-40B4-BE49-F238E27FC236}">
                      <a16:creationId xmlns:a16="http://schemas.microsoft.com/office/drawing/2014/main" id="{F086C95A-C67F-4771-BA75-620D17CE0D97}"/>
                    </a:ext>
                  </a:extLst>
                </p:cNvPr>
                <p:cNvGrpSpPr/>
                <p:nvPr/>
              </p:nvGrpSpPr>
              <p:grpSpPr>
                <a:xfrm>
                  <a:off x="5232047" y="3970277"/>
                  <a:ext cx="150969" cy="51134"/>
                  <a:chOff x="5232047" y="3970277"/>
                  <a:chExt cx="150969" cy="51134"/>
                </a:xfrm>
              </p:grpSpPr>
              <p:sp>
                <p:nvSpPr>
                  <p:cNvPr id="220" name="Vrije vorm: vorm 219">
                    <a:extLst>
                      <a:ext uri="{FF2B5EF4-FFF2-40B4-BE49-F238E27FC236}">
                        <a16:creationId xmlns:a16="http://schemas.microsoft.com/office/drawing/2014/main" id="{AD966326-D33C-4469-B51A-6DB1C35E0851}"/>
                      </a:ext>
                    </a:extLst>
                  </p:cNvPr>
                  <p:cNvSpPr/>
                  <p:nvPr/>
                </p:nvSpPr>
                <p:spPr>
                  <a:xfrm>
                    <a:off x="5232047" y="3970277"/>
                    <a:ext cx="150969" cy="12174"/>
                  </a:xfrm>
                  <a:custGeom>
                    <a:avLst/>
                    <a:gdLst>
                      <a:gd name="connsiteX0" fmla="*/ 150969 w 150969"/>
                      <a:gd name="connsiteY0" fmla="*/ 0 h 12174"/>
                      <a:gd name="connsiteX1" fmla="*/ 0 w 150969"/>
                      <a:gd name="connsiteY1" fmla="*/ 0 h 121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50969" h="12174">
                        <a:moveTo>
                          <a:pt x="150969" y="0"/>
                        </a:moveTo>
                        <a:lnTo>
                          <a:pt x="0" y="0"/>
                        </a:lnTo>
                      </a:path>
                    </a:pathLst>
                  </a:custGeom>
                  <a:ln w="9130" cap="flat">
                    <a:solidFill>
                      <a:srgbClr val="3897F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nl-NL" dirty="0"/>
                  </a:p>
                </p:txBody>
              </p:sp>
              <p:sp>
                <p:nvSpPr>
                  <p:cNvPr id="221" name="Vrije vorm: vorm 220">
                    <a:extLst>
                      <a:ext uri="{FF2B5EF4-FFF2-40B4-BE49-F238E27FC236}">
                        <a16:creationId xmlns:a16="http://schemas.microsoft.com/office/drawing/2014/main" id="{C01B7A4B-9F82-4C45-B620-86A35817D68D}"/>
                      </a:ext>
                    </a:extLst>
                  </p:cNvPr>
                  <p:cNvSpPr/>
                  <p:nvPr/>
                </p:nvSpPr>
                <p:spPr>
                  <a:xfrm>
                    <a:off x="5232047" y="4021412"/>
                    <a:ext cx="150969" cy="12174"/>
                  </a:xfrm>
                  <a:custGeom>
                    <a:avLst/>
                    <a:gdLst>
                      <a:gd name="connsiteX0" fmla="*/ 150969 w 150969"/>
                      <a:gd name="connsiteY0" fmla="*/ 0 h 12174"/>
                      <a:gd name="connsiteX1" fmla="*/ 0 w 150969"/>
                      <a:gd name="connsiteY1" fmla="*/ 0 h 121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50969" h="12174">
                        <a:moveTo>
                          <a:pt x="150969" y="0"/>
                        </a:moveTo>
                        <a:lnTo>
                          <a:pt x="0" y="0"/>
                        </a:lnTo>
                      </a:path>
                    </a:pathLst>
                  </a:custGeom>
                  <a:ln w="9130" cap="flat">
                    <a:solidFill>
                      <a:srgbClr val="3897F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nl-NL" dirty="0"/>
                  </a:p>
                </p:txBody>
              </p:sp>
            </p:grpSp>
          </p:grpSp>
          <p:grpSp>
            <p:nvGrpSpPr>
              <p:cNvPr id="222" name="Graphic 115">
                <a:extLst>
                  <a:ext uri="{FF2B5EF4-FFF2-40B4-BE49-F238E27FC236}">
                    <a16:creationId xmlns:a16="http://schemas.microsoft.com/office/drawing/2014/main" id="{F086C95A-C67F-4771-BA75-620D17CE0D97}"/>
                  </a:ext>
                </a:extLst>
              </p:cNvPr>
              <p:cNvGrpSpPr/>
              <p:nvPr/>
            </p:nvGrpSpPr>
            <p:grpSpPr>
              <a:xfrm>
                <a:off x="5781137" y="3920360"/>
                <a:ext cx="127836" cy="150969"/>
                <a:chOff x="5781137" y="3920360"/>
                <a:chExt cx="127836" cy="150969"/>
              </a:xfrm>
              <a:noFill/>
            </p:grpSpPr>
            <p:sp>
              <p:nvSpPr>
                <p:cNvPr id="223" name="Vrije vorm: vorm 222">
                  <a:extLst>
                    <a:ext uri="{FF2B5EF4-FFF2-40B4-BE49-F238E27FC236}">
                      <a16:creationId xmlns:a16="http://schemas.microsoft.com/office/drawing/2014/main" id="{BF67E9C1-D52B-4345-8494-0FEBD6B84E23}"/>
                    </a:ext>
                  </a:extLst>
                </p:cNvPr>
                <p:cNvSpPr/>
                <p:nvPr/>
              </p:nvSpPr>
              <p:spPr>
                <a:xfrm>
                  <a:off x="5781137" y="3920360"/>
                  <a:ext cx="127836" cy="12174"/>
                </a:xfrm>
                <a:custGeom>
                  <a:avLst/>
                  <a:gdLst>
                    <a:gd name="connsiteX0" fmla="*/ 0 w 127836"/>
                    <a:gd name="connsiteY0" fmla="*/ 0 h 12174"/>
                    <a:gd name="connsiteX1" fmla="*/ 127837 w 127836"/>
                    <a:gd name="connsiteY1" fmla="*/ 0 h 121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7836" h="12174">
                      <a:moveTo>
                        <a:pt x="0" y="0"/>
                      </a:moveTo>
                      <a:lnTo>
                        <a:pt x="127837" y="0"/>
                      </a:lnTo>
                    </a:path>
                  </a:pathLst>
                </a:custGeom>
                <a:ln w="9130" cap="flat">
                  <a:solidFill>
                    <a:srgbClr val="999999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nl-NL" dirty="0"/>
                </a:p>
              </p:txBody>
            </p:sp>
            <p:sp>
              <p:nvSpPr>
                <p:cNvPr id="224" name="Vrije vorm: vorm 223">
                  <a:extLst>
                    <a:ext uri="{FF2B5EF4-FFF2-40B4-BE49-F238E27FC236}">
                      <a16:creationId xmlns:a16="http://schemas.microsoft.com/office/drawing/2014/main" id="{FF0DD43C-DF74-44ED-966C-64B71DC6F948}"/>
                    </a:ext>
                  </a:extLst>
                </p:cNvPr>
                <p:cNvSpPr/>
                <p:nvPr/>
              </p:nvSpPr>
              <p:spPr>
                <a:xfrm>
                  <a:off x="5781137" y="4071329"/>
                  <a:ext cx="127836" cy="12174"/>
                </a:xfrm>
                <a:custGeom>
                  <a:avLst/>
                  <a:gdLst>
                    <a:gd name="connsiteX0" fmla="*/ 0 w 127836"/>
                    <a:gd name="connsiteY0" fmla="*/ 0 h 12174"/>
                    <a:gd name="connsiteX1" fmla="*/ 127837 w 127836"/>
                    <a:gd name="connsiteY1" fmla="*/ 0 h 121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7836" h="12174">
                      <a:moveTo>
                        <a:pt x="0" y="0"/>
                      </a:moveTo>
                      <a:lnTo>
                        <a:pt x="127837" y="0"/>
                      </a:lnTo>
                    </a:path>
                  </a:pathLst>
                </a:custGeom>
                <a:ln w="9130" cap="flat">
                  <a:solidFill>
                    <a:srgbClr val="999999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nl-NL" dirty="0"/>
                </a:p>
              </p:txBody>
            </p:sp>
            <p:sp>
              <p:nvSpPr>
                <p:cNvPr id="225" name="Vrije vorm: vorm 224">
                  <a:extLst>
                    <a:ext uri="{FF2B5EF4-FFF2-40B4-BE49-F238E27FC236}">
                      <a16:creationId xmlns:a16="http://schemas.microsoft.com/office/drawing/2014/main" id="{3236CE28-D2C6-4873-AF57-9813FB2DC119}"/>
                    </a:ext>
                  </a:extLst>
                </p:cNvPr>
                <p:cNvSpPr/>
                <p:nvPr/>
              </p:nvSpPr>
              <p:spPr>
                <a:xfrm>
                  <a:off x="5784790" y="3936187"/>
                  <a:ext cx="119314" cy="119314"/>
                </a:xfrm>
                <a:custGeom>
                  <a:avLst/>
                  <a:gdLst>
                    <a:gd name="connsiteX0" fmla="*/ 0 w 119314"/>
                    <a:gd name="connsiteY0" fmla="*/ 0 h 119314"/>
                    <a:gd name="connsiteX1" fmla="*/ 119314 w 119314"/>
                    <a:gd name="connsiteY1" fmla="*/ 0 h 119314"/>
                    <a:gd name="connsiteX2" fmla="*/ 119314 w 119314"/>
                    <a:gd name="connsiteY2" fmla="*/ 119314 h 119314"/>
                    <a:gd name="connsiteX3" fmla="*/ 0 w 119314"/>
                    <a:gd name="connsiteY3" fmla="*/ 119314 h 1193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19314" h="119314">
                      <a:moveTo>
                        <a:pt x="0" y="0"/>
                      </a:moveTo>
                      <a:lnTo>
                        <a:pt x="119314" y="0"/>
                      </a:lnTo>
                      <a:lnTo>
                        <a:pt x="119314" y="119314"/>
                      </a:lnTo>
                      <a:lnTo>
                        <a:pt x="0" y="119314"/>
                      </a:lnTo>
                      <a:close/>
                    </a:path>
                  </a:pathLst>
                </a:custGeom>
                <a:noFill/>
                <a:ln w="9130" cap="flat">
                  <a:solidFill>
                    <a:srgbClr val="999999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nl-NL" dirty="0"/>
                </a:p>
              </p:txBody>
            </p:sp>
          </p:grpSp>
          <p:grpSp>
            <p:nvGrpSpPr>
              <p:cNvPr id="226" name="Graphic 115">
                <a:extLst>
                  <a:ext uri="{FF2B5EF4-FFF2-40B4-BE49-F238E27FC236}">
                    <a16:creationId xmlns:a16="http://schemas.microsoft.com/office/drawing/2014/main" id="{F086C95A-C67F-4771-BA75-620D17CE0D97}"/>
                  </a:ext>
                </a:extLst>
              </p:cNvPr>
              <p:cNvGrpSpPr/>
              <p:nvPr/>
            </p:nvGrpSpPr>
            <p:grpSpPr>
              <a:xfrm>
                <a:off x="6307095" y="3920360"/>
                <a:ext cx="150969" cy="150969"/>
                <a:chOff x="6307095" y="3920360"/>
                <a:chExt cx="150969" cy="150969"/>
              </a:xfrm>
              <a:noFill/>
            </p:grpSpPr>
            <p:sp>
              <p:nvSpPr>
                <p:cNvPr id="227" name="Vrije vorm: vorm 226">
                  <a:extLst>
                    <a:ext uri="{FF2B5EF4-FFF2-40B4-BE49-F238E27FC236}">
                      <a16:creationId xmlns:a16="http://schemas.microsoft.com/office/drawing/2014/main" id="{6C3CE86F-3D38-489A-8AFB-624D470FA50C}"/>
                    </a:ext>
                  </a:extLst>
                </p:cNvPr>
                <p:cNvSpPr/>
                <p:nvPr/>
              </p:nvSpPr>
              <p:spPr>
                <a:xfrm>
                  <a:off x="6307095" y="3920360"/>
                  <a:ext cx="150969" cy="150969"/>
                </a:xfrm>
                <a:custGeom>
                  <a:avLst/>
                  <a:gdLst>
                    <a:gd name="connsiteX0" fmla="*/ 150969 w 150969"/>
                    <a:gd name="connsiteY0" fmla="*/ 75485 h 150969"/>
                    <a:gd name="connsiteX1" fmla="*/ 75485 w 150969"/>
                    <a:gd name="connsiteY1" fmla="*/ 150969 h 150969"/>
                    <a:gd name="connsiteX2" fmla="*/ 0 w 150969"/>
                    <a:gd name="connsiteY2" fmla="*/ 75485 h 150969"/>
                    <a:gd name="connsiteX3" fmla="*/ 75485 w 150969"/>
                    <a:gd name="connsiteY3" fmla="*/ 0 h 150969"/>
                    <a:gd name="connsiteX4" fmla="*/ 150969 w 150969"/>
                    <a:gd name="connsiteY4" fmla="*/ 75485 h 1509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0969" h="150969">
                      <a:moveTo>
                        <a:pt x="150969" y="75485"/>
                      </a:moveTo>
                      <a:cubicBezTo>
                        <a:pt x="150969" y="117174"/>
                        <a:pt x="117174" y="150969"/>
                        <a:pt x="75485" y="150969"/>
                      </a:cubicBezTo>
                      <a:cubicBezTo>
                        <a:pt x="33796" y="150969"/>
                        <a:pt x="0" y="117174"/>
                        <a:pt x="0" y="75485"/>
                      </a:cubicBezTo>
                      <a:cubicBezTo>
                        <a:pt x="0" y="33796"/>
                        <a:pt x="33796" y="0"/>
                        <a:pt x="75485" y="0"/>
                      </a:cubicBezTo>
                      <a:cubicBezTo>
                        <a:pt x="117174" y="0"/>
                        <a:pt x="150969" y="33796"/>
                        <a:pt x="150969" y="75485"/>
                      </a:cubicBezTo>
                      <a:close/>
                    </a:path>
                  </a:pathLst>
                </a:custGeom>
                <a:noFill/>
                <a:ln w="9130" cap="flat">
                  <a:solidFill>
                    <a:srgbClr val="999999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nl-NL" dirty="0"/>
                </a:p>
              </p:txBody>
            </p:sp>
            <p:sp>
              <p:nvSpPr>
                <p:cNvPr id="228" name="Vrije vorm: vorm 227">
                  <a:extLst>
                    <a:ext uri="{FF2B5EF4-FFF2-40B4-BE49-F238E27FC236}">
                      <a16:creationId xmlns:a16="http://schemas.microsoft.com/office/drawing/2014/main" id="{4D507A35-B2BC-4508-A84F-8E3B5E4725B7}"/>
                    </a:ext>
                  </a:extLst>
                </p:cNvPr>
                <p:cNvSpPr/>
                <p:nvPr/>
              </p:nvSpPr>
              <p:spPr>
                <a:xfrm>
                  <a:off x="6335098" y="3950797"/>
                  <a:ext cx="94964" cy="90094"/>
                </a:xfrm>
                <a:custGeom>
                  <a:avLst/>
                  <a:gdLst>
                    <a:gd name="connsiteX0" fmla="*/ 47482 w 94964"/>
                    <a:gd name="connsiteY0" fmla="*/ 0 h 90094"/>
                    <a:gd name="connsiteX1" fmla="*/ 58440 w 94964"/>
                    <a:gd name="connsiteY1" fmla="*/ 34090 h 90094"/>
                    <a:gd name="connsiteX2" fmla="*/ 94965 w 94964"/>
                    <a:gd name="connsiteY2" fmla="*/ 34090 h 90094"/>
                    <a:gd name="connsiteX3" fmla="*/ 65745 w 94964"/>
                    <a:gd name="connsiteY3" fmla="*/ 56005 h 90094"/>
                    <a:gd name="connsiteX4" fmla="*/ 76702 w 94964"/>
                    <a:gd name="connsiteY4" fmla="*/ 90095 h 90094"/>
                    <a:gd name="connsiteX5" fmla="*/ 47482 w 94964"/>
                    <a:gd name="connsiteY5" fmla="*/ 68180 h 90094"/>
                    <a:gd name="connsiteX6" fmla="*/ 18262 w 94964"/>
                    <a:gd name="connsiteY6" fmla="*/ 90095 h 90094"/>
                    <a:gd name="connsiteX7" fmla="*/ 29220 w 94964"/>
                    <a:gd name="connsiteY7" fmla="*/ 56005 h 90094"/>
                    <a:gd name="connsiteX8" fmla="*/ 0 w 94964"/>
                    <a:gd name="connsiteY8" fmla="*/ 34090 h 90094"/>
                    <a:gd name="connsiteX9" fmla="*/ 36525 w 94964"/>
                    <a:gd name="connsiteY9" fmla="*/ 34090 h 900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94964" h="90094">
                      <a:moveTo>
                        <a:pt x="47482" y="0"/>
                      </a:moveTo>
                      <a:lnTo>
                        <a:pt x="58440" y="34090"/>
                      </a:lnTo>
                      <a:lnTo>
                        <a:pt x="94965" y="34090"/>
                      </a:lnTo>
                      <a:lnTo>
                        <a:pt x="65745" y="56005"/>
                      </a:lnTo>
                      <a:lnTo>
                        <a:pt x="76702" y="90095"/>
                      </a:lnTo>
                      <a:lnTo>
                        <a:pt x="47482" y="68180"/>
                      </a:lnTo>
                      <a:lnTo>
                        <a:pt x="18262" y="90095"/>
                      </a:lnTo>
                      <a:lnTo>
                        <a:pt x="29220" y="56005"/>
                      </a:lnTo>
                      <a:lnTo>
                        <a:pt x="0" y="34090"/>
                      </a:lnTo>
                      <a:lnTo>
                        <a:pt x="36525" y="34090"/>
                      </a:lnTo>
                      <a:close/>
                    </a:path>
                  </a:pathLst>
                </a:custGeom>
                <a:noFill/>
                <a:ln w="9130" cap="flat">
                  <a:solidFill>
                    <a:srgbClr val="999999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nl-NL" dirty="0"/>
                </a:p>
              </p:txBody>
            </p:sp>
          </p:grpSp>
          <p:grpSp>
            <p:nvGrpSpPr>
              <p:cNvPr id="229" name="Graphic 115">
                <a:extLst>
                  <a:ext uri="{FF2B5EF4-FFF2-40B4-BE49-F238E27FC236}">
                    <a16:creationId xmlns:a16="http://schemas.microsoft.com/office/drawing/2014/main" id="{F086C95A-C67F-4771-BA75-620D17CE0D97}"/>
                  </a:ext>
                </a:extLst>
              </p:cNvPr>
              <p:cNvGrpSpPr/>
              <p:nvPr/>
            </p:nvGrpSpPr>
            <p:grpSpPr>
              <a:xfrm>
                <a:off x="6844010" y="3920360"/>
                <a:ext cx="152186" cy="152186"/>
                <a:chOff x="6844010" y="3920360"/>
                <a:chExt cx="152186" cy="152186"/>
              </a:xfrm>
              <a:noFill/>
            </p:grpSpPr>
            <p:sp>
              <p:nvSpPr>
                <p:cNvPr id="230" name="Vrije vorm: vorm 229">
                  <a:extLst>
                    <a:ext uri="{FF2B5EF4-FFF2-40B4-BE49-F238E27FC236}">
                      <a16:creationId xmlns:a16="http://schemas.microsoft.com/office/drawing/2014/main" id="{F56FD2CE-7A51-4E42-9EB8-97D64BEA1BA8}"/>
                    </a:ext>
                  </a:extLst>
                </p:cNvPr>
                <p:cNvSpPr/>
                <p:nvPr/>
              </p:nvSpPr>
              <p:spPr>
                <a:xfrm>
                  <a:off x="6844010" y="3920360"/>
                  <a:ext cx="152186" cy="152186"/>
                </a:xfrm>
                <a:custGeom>
                  <a:avLst/>
                  <a:gdLst>
                    <a:gd name="connsiteX0" fmla="*/ 152187 w 152186"/>
                    <a:gd name="connsiteY0" fmla="*/ 23132 h 152186"/>
                    <a:gd name="connsiteX1" fmla="*/ 152187 w 152186"/>
                    <a:gd name="connsiteY1" fmla="*/ 146099 h 152186"/>
                    <a:gd name="connsiteX2" fmla="*/ 146099 w 152186"/>
                    <a:gd name="connsiteY2" fmla="*/ 152187 h 152186"/>
                    <a:gd name="connsiteX3" fmla="*/ 6087 w 152186"/>
                    <a:gd name="connsiteY3" fmla="*/ 152187 h 152186"/>
                    <a:gd name="connsiteX4" fmla="*/ 0 w 152186"/>
                    <a:gd name="connsiteY4" fmla="*/ 146099 h 152186"/>
                    <a:gd name="connsiteX5" fmla="*/ 0 w 152186"/>
                    <a:gd name="connsiteY5" fmla="*/ 23132 h 152186"/>
                    <a:gd name="connsiteX6" fmla="*/ 6087 w 152186"/>
                    <a:gd name="connsiteY6" fmla="*/ 17045 h 152186"/>
                    <a:gd name="connsiteX7" fmla="*/ 58440 w 152186"/>
                    <a:gd name="connsiteY7" fmla="*/ 17045 h 152186"/>
                    <a:gd name="connsiteX8" fmla="*/ 75485 w 152186"/>
                    <a:gd name="connsiteY8" fmla="*/ 0 h 152186"/>
                    <a:gd name="connsiteX9" fmla="*/ 92529 w 152186"/>
                    <a:gd name="connsiteY9" fmla="*/ 17045 h 152186"/>
                    <a:gd name="connsiteX10" fmla="*/ 144882 w 152186"/>
                    <a:gd name="connsiteY10" fmla="*/ 17045 h 152186"/>
                    <a:gd name="connsiteX11" fmla="*/ 152187 w 152186"/>
                    <a:gd name="connsiteY11" fmla="*/ 23132 h 1521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52186" h="152186">
                      <a:moveTo>
                        <a:pt x="152187" y="23132"/>
                      </a:moveTo>
                      <a:lnTo>
                        <a:pt x="152187" y="146099"/>
                      </a:lnTo>
                      <a:cubicBezTo>
                        <a:pt x="152187" y="149752"/>
                        <a:pt x="149752" y="152187"/>
                        <a:pt x="146099" y="152187"/>
                      </a:cubicBezTo>
                      <a:lnTo>
                        <a:pt x="6087" y="152187"/>
                      </a:lnTo>
                      <a:cubicBezTo>
                        <a:pt x="2435" y="152187"/>
                        <a:pt x="0" y="149752"/>
                        <a:pt x="0" y="146099"/>
                      </a:cubicBezTo>
                      <a:lnTo>
                        <a:pt x="0" y="23132"/>
                      </a:lnTo>
                      <a:cubicBezTo>
                        <a:pt x="0" y="19480"/>
                        <a:pt x="2435" y="17045"/>
                        <a:pt x="6087" y="17045"/>
                      </a:cubicBezTo>
                      <a:lnTo>
                        <a:pt x="58440" y="17045"/>
                      </a:lnTo>
                      <a:lnTo>
                        <a:pt x="75485" y="0"/>
                      </a:lnTo>
                      <a:lnTo>
                        <a:pt x="92529" y="17045"/>
                      </a:lnTo>
                      <a:lnTo>
                        <a:pt x="144882" y="17045"/>
                      </a:lnTo>
                      <a:cubicBezTo>
                        <a:pt x="148534" y="17045"/>
                        <a:pt x="152187" y="19480"/>
                        <a:pt x="152187" y="23132"/>
                      </a:cubicBezTo>
                      <a:close/>
                    </a:path>
                  </a:pathLst>
                </a:custGeom>
                <a:noFill/>
                <a:ln w="9130" cap="flat">
                  <a:solidFill>
                    <a:srgbClr val="999999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nl-NL" dirty="0"/>
                </a:p>
              </p:txBody>
            </p:sp>
            <p:sp>
              <p:nvSpPr>
                <p:cNvPr id="231" name="Vrije vorm: vorm 230">
                  <a:extLst>
                    <a:ext uri="{FF2B5EF4-FFF2-40B4-BE49-F238E27FC236}">
                      <a16:creationId xmlns:a16="http://schemas.microsoft.com/office/drawing/2014/main" id="{982F9015-D011-4A90-95F3-944C2FBF7F8F}"/>
                    </a:ext>
                  </a:extLst>
                </p:cNvPr>
                <p:cNvSpPr/>
                <p:nvPr/>
              </p:nvSpPr>
              <p:spPr>
                <a:xfrm>
                  <a:off x="6889058" y="3959320"/>
                  <a:ext cx="58439" cy="58439"/>
                </a:xfrm>
                <a:custGeom>
                  <a:avLst/>
                  <a:gdLst>
                    <a:gd name="connsiteX0" fmla="*/ 58440 w 58439"/>
                    <a:gd name="connsiteY0" fmla="*/ 29220 h 58439"/>
                    <a:gd name="connsiteX1" fmla="*/ 29220 w 58439"/>
                    <a:gd name="connsiteY1" fmla="*/ 58440 h 58439"/>
                    <a:gd name="connsiteX2" fmla="*/ 0 w 58439"/>
                    <a:gd name="connsiteY2" fmla="*/ 29220 h 58439"/>
                    <a:gd name="connsiteX3" fmla="*/ 29220 w 58439"/>
                    <a:gd name="connsiteY3" fmla="*/ 0 h 58439"/>
                    <a:gd name="connsiteX4" fmla="*/ 58440 w 58439"/>
                    <a:gd name="connsiteY4" fmla="*/ 29220 h 584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8439" h="58439">
                      <a:moveTo>
                        <a:pt x="58440" y="29220"/>
                      </a:moveTo>
                      <a:cubicBezTo>
                        <a:pt x="58440" y="45358"/>
                        <a:pt x="45358" y="58440"/>
                        <a:pt x="29220" y="58440"/>
                      </a:cubicBezTo>
                      <a:cubicBezTo>
                        <a:pt x="13082" y="58440"/>
                        <a:pt x="0" y="45357"/>
                        <a:pt x="0" y="29220"/>
                      </a:cubicBezTo>
                      <a:cubicBezTo>
                        <a:pt x="0" y="13082"/>
                        <a:pt x="13082" y="0"/>
                        <a:pt x="29220" y="0"/>
                      </a:cubicBezTo>
                      <a:cubicBezTo>
                        <a:pt x="45358" y="0"/>
                        <a:pt x="58440" y="13082"/>
                        <a:pt x="58440" y="29220"/>
                      </a:cubicBezTo>
                      <a:close/>
                    </a:path>
                  </a:pathLst>
                </a:custGeom>
                <a:noFill/>
                <a:ln w="9130" cap="flat">
                  <a:solidFill>
                    <a:srgbClr val="999999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nl-NL" dirty="0"/>
                </a:p>
              </p:txBody>
            </p:sp>
            <p:sp>
              <p:nvSpPr>
                <p:cNvPr id="232" name="Vrije vorm: vorm 231">
                  <a:extLst>
                    <a:ext uri="{FF2B5EF4-FFF2-40B4-BE49-F238E27FC236}">
                      <a16:creationId xmlns:a16="http://schemas.microsoft.com/office/drawing/2014/main" id="{9D6AF919-D0CC-4C44-BB14-1C7D2B8EEADE}"/>
                    </a:ext>
                  </a:extLst>
                </p:cNvPr>
                <p:cNvSpPr/>
                <p:nvPr/>
              </p:nvSpPr>
              <p:spPr>
                <a:xfrm>
                  <a:off x="6868360" y="4034804"/>
                  <a:ext cx="103487" cy="36524"/>
                </a:xfrm>
                <a:custGeom>
                  <a:avLst/>
                  <a:gdLst>
                    <a:gd name="connsiteX0" fmla="*/ 103487 w 103487"/>
                    <a:gd name="connsiteY0" fmla="*/ 36525 h 36524"/>
                    <a:gd name="connsiteX1" fmla="*/ 0 w 103487"/>
                    <a:gd name="connsiteY1" fmla="*/ 36525 h 36524"/>
                    <a:gd name="connsiteX2" fmla="*/ 47482 w 103487"/>
                    <a:gd name="connsiteY2" fmla="*/ 0 h 36524"/>
                    <a:gd name="connsiteX3" fmla="*/ 57222 w 103487"/>
                    <a:gd name="connsiteY3" fmla="*/ 0 h 36524"/>
                    <a:gd name="connsiteX4" fmla="*/ 103487 w 103487"/>
                    <a:gd name="connsiteY4" fmla="*/ 36525 h 365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3487" h="36524">
                      <a:moveTo>
                        <a:pt x="103487" y="36525"/>
                      </a:moveTo>
                      <a:lnTo>
                        <a:pt x="0" y="36525"/>
                      </a:lnTo>
                      <a:cubicBezTo>
                        <a:pt x="4870" y="15827"/>
                        <a:pt x="24350" y="0"/>
                        <a:pt x="47482" y="0"/>
                      </a:cubicBezTo>
                      <a:lnTo>
                        <a:pt x="57222" y="0"/>
                      </a:lnTo>
                      <a:cubicBezTo>
                        <a:pt x="79137" y="0"/>
                        <a:pt x="98617" y="15827"/>
                        <a:pt x="103487" y="36525"/>
                      </a:cubicBezTo>
                      <a:close/>
                    </a:path>
                  </a:pathLst>
                </a:custGeom>
                <a:noFill/>
                <a:ln w="9130" cap="flat">
                  <a:solidFill>
                    <a:srgbClr val="999999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nl-NL" dirty="0"/>
                </a:p>
              </p:txBody>
            </p:sp>
          </p:grpSp>
        </p:grpSp>
        <p:sp>
          <p:nvSpPr>
            <p:cNvPr id="327" name="Vrije vorm: vorm 326">
              <a:extLst>
                <a:ext uri="{FF2B5EF4-FFF2-40B4-BE49-F238E27FC236}">
                  <a16:creationId xmlns:a16="http://schemas.microsoft.com/office/drawing/2014/main" id="{56CA71A7-BF14-4B60-8DCF-FFE27D34EA57}"/>
                </a:ext>
              </a:extLst>
            </p:cNvPr>
            <p:cNvSpPr/>
            <p:nvPr/>
          </p:nvSpPr>
          <p:spPr>
            <a:xfrm>
              <a:off x="6978237" y="5180690"/>
              <a:ext cx="19182" cy="19182"/>
            </a:xfrm>
            <a:custGeom>
              <a:avLst/>
              <a:gdLst>
                <a:gd name="connsiteX0" fmla="*/ 19182 w 19182"/>
                <a:gd name="connsiteY0" fmla="*/ 9591 h 19182"/>
                <a:gd name="connsiteX1" fmla="*/ 9591 w 19182"/>
                <a:gd name="connsiteY1" fmla="*/ 19182 h 19182"/>
                <a:gd name="connsiteX2" fmla="*/ 0 w 19182"/>
                <a:gd name="connsiteY2" fmla="*/ 9591 h 19182"/>
                <a:gd name="connsiteX3" fmla="*/ 9591 w 19182"/>
                <a:gd name="connsiteY3" fmla="*/ 0 h 19182"/>
                <a:gd name="connsiteX4" fmla="*/ 19182 w 19182"/>
                <a:gd name="connsiteY4" fmla="*/ 9591 h 19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182" h="19182">
                  <a:moveTo>
                    <a:pt x="19182" y="9591"/>
                  </a:moveTo>
                  <a:cubicBezTo>
                    <a:pt x="19182" y="14888"/>
                    <a:pt x="14888" y="19182"/>
                    <a:pt x="9591" y="19182"/>
                  </a:cubicBezTo>
                  <a:cubicBezTo>
                    <a:pt x="4294" y="19182"/>
                    <a:pt x="0" y="14888"/>
                    <a:pt x="0" y="9591"/>
                  </a:cubicBezTo>
                  <a:cubicBezTo>
                    <a:pt x="0" y="4294"/>
                    <a:pt x="4294" y="0"/>
                    <a:pt x="9591" y="0"/>
                  </a:cubicBezTo>
                  <a:cubicBezTo>
                    <a:pt x="14888" y="0"/>
                    <a:pt x="19182" y="4294"/>
                    <a:pt x="19182" y="9591"/>
                  </a:cubicBezTo>
                  <a:close/>
                </a:path>
              </a:pathLst>
            </a:custGeom>
            <a:solidFill>
              <a:srgbClr val="9D9D9D"/>
            </a:solidFill>
            <a:ln w="119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dirty="0"/>
            </a:p>
          </p:txBody>
        </p:sp>
        <p:sp>
          <p:nvSpPr>
            <p:cNvPr id="328" name="Vrije vorm: vorm 327">
              <a:extLst>
                <a:ext uri="{FF2B5EF4-FFF2-40B4-BE49-F238E27FC236}">
                  <a16:creationId xmlns:a16="http://schemas.microsoft.com/office/drawing/2014/main" id="{8E0B76B2-81B2-41F7-87CA-F46ACC8969E8}"/>
                </a:ext>
              </a:extLst>
            </p:cNvPr>
            <p:cNvSpPr/>
            <p:nvPr/>
          </p:nvSpPr>
          <p:spPr>
            <a:xfrm>
              <a:off x="6978237" y="5214259"/>
              <a:ext cx="19182" cy="19182"/>
            </a:xfrm>
            <a:custGeom>
              <a:avLst/>
              <a:gdLst>
                <a:gd name="connsiteX0" fmla="*/ 19182 w 19182"/>
                <a:gd name="connsiteY0" fmla="*/ 9591 h 19182"/>
                <a:gd name="connsiteX1" fmla="*/ 9591 w 19182"/>
                <a:gd name="connsiteY1" fmla="*/ 19182 h 19182"/>
                <a:gd name="connsiteX2" fmla="*/ 0 w 19182"/>
                <a:gd name="connsiteY2" fmla="*/ 9591 h 19182"/>
                <a:gd name="connsiteX3" fmla="*/ 9591 w 19182"/>
                <a:gd name="connsiteY3" fmla="*/ 0 h 19182"/>
                <a:gd name="connsiteX4" fmla="*/ 19182 w 19182"/>
                <a:gd name="connsiteY4" fmla="*/ 9591 h 19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182" h="19182">
                  <a:moveTo>
                    <a:pt x="19182" y="9591"/>
                  </a:moveTo>
                  <a:cubicBezTo>
                    <a:pt x="19182" y="14888"/>
                    <a:pt x="14888" y="19182"/>
                    <a:pt x="9591" y="19182"/>
                  </a:cubicBezTo>
                  <a:cubicBezTo>
                    <a:pt x="4294" y="19182"/>
                    <a:pt x="0" y="14888"/>
                    <a:pt x="0" y="9591"/>
                  </a:cubicBezTo>
                  <a:cubicBezTo>
                    <a:pt x="0" y="4294"/>
                    <a:pt x="4294" y="0"/>
                    <a:pt x="9591" y="0"/>
                  </a:cubicBezTo>
                  <a:cubicBezTo>
                    <a:pt x="14888" y="0"/>
                    <a:pt x="19182" y="4294"/>
                    <a:pt x="19182" y="9591"/>
                  </a:cubicBezTo>
                  <a:close/>
                </a:path>
              </a:pathLst>
            </a:custGeom>
            <a:solidFill>
              <a:srgbClr val="9D9D9D"/>
            </a:solidFill>
            <a:ln w="119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dirty="0"/>
            </a:p>
          </p:txBody>
        </p:sp>
        <p:sp>
          <p:nvSpPr>
            <p:cNvPr id="329" name="Vrije vorm: vorm 328">
              <a:extLst>
                <a:ext uri="{FF2B5EF4-FFF2-40B4-BE49-F238E27FC236}">
                  <a16:creationId xmlns:a16="http://schemas.microsoft.com/office/drawing/2014/main" id="{73B75940-7763-4930-828F-3B8A20F88A4B}"/>
                </a:ext>
              </a:extLst>
            </p:cNvPr>
            <p:cNvSpPr/>
            <p:nvPr/>
          </p:nvSpPr>
          <p:spPr>
            <a:xfrm>
              <a:off x="6978237" y="5247827"/>
              <a:ext cx="19182" cy="19182"/>
            </a:xfrm>
            <a:custGeom>
              <a:avLst/>
              <a:gdLst>
                <a:gd name="connsiteX0" fmla="*/ 19182 w 19182"/>
                <a:gd name="connsiteY0" fmla="*/ 9591 h 19182"/>
                <a:gd name="connsiteX1" fmla="*/ 9591 w 19182"/>
                <a:gd name="connsiteY1" fmla="*/ 19182 h 19182"/>
                <a:gd name="connsiteX2" fmla="*/ 0 w 19182"/>
                <a:gd name="connsiteY2" fmla="*/ 9591 h 19182"/>
                <a:gd name="connsiteX3" fmla="*/ 9591 w 19182"/>
                <a:gd name="connsiteY3" fmla="*/ 0 h 19182"/>
                <a:gd name="connsiteX4" fmla="*/ 19182 w 19182"/>
                <a:gd name="connsiteY4" fmla="*/ 9591 h 19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182" h="19182">
                  <a:moveTo>
                    <a:pt x="19182" y="9591"/>
                  </a:moveTo>
                  <a:cubicBezTo>
                    <a:pt x="19182" y="14888"/>
                    <a:pt x="14888" y="19182"/>
                    <a:pt x="9591" y="19182"/>
                  </a:cubicBezTo>
                  <a:cubicBezTo>
                    <a:pt x="4294" y="19182"/>
                    <a:pt x="0" y="14888"/>
                    <a:pt x="0" y="9591"/>
                  </a:cubicBezTo>
                  <a:cubicBezTo>
                    <a:pt x="0" y="4294"/>
                    <a:pt x="4294" y="0"/>
                    <a:pt x="9591" y="0"/>
                  </a:cubicBezTo>
                  <a:cubicBezTo>
                    <a:pt x="14888" y="0"/>
                    <a:pt x="19182" y="4294"/>
                    <a:pt x="19182" y="9591"/>
                  </a:cubicBezTo>
                  <a:close/>
                </a:path>
              </a:pathLst>
            </a:custGeom>
            <a:solidFill>
              <a:srgbClr val="9D9D9D"/>
            </a:solidFill>
            <a:ln w="119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dirty="0"/>
            </a:p>
          </p:txBody>
        </p:sp>
        <p:sp>
          <p:nvSpPr>
            <p:cNvPr id="330" name="Vrije vorm: vorm 329">
              <a:extLst>
                <a:ext uri="{FF2B5EF4-FFF2-40B4-BE49-F238E27FC236}">
                  <a16:creationId xmlns:a16="http://schemas.microsoft.com/office/drawing/2014/main" id="{99FAFDED-67EA-4362-9E11-CCA618D7927C}"/>
                </a:ext>
              </a:extLst>
            </p:cNvPr>
            <p:cNvSpPr/>
            <p:nvPr userDrawn="1"/>
          </p:nvSpPr>
          <p:spPr>
            <a:xfrm>
              <a:off x="5042047" y="5338942"/>
              <a:ext cx="2113624" cy="380044"/>
            </a:xfrm>
            <a:custGeom>
              <a:avLst/>
              <a:gdLst>
                <a:gd name="connsiteX0" fmla="*/ 0 w 2113624"/>
                <a:gd name="connsiteY0" fmla="*/ 0 h 380044"/>
                <a:gd name="connsiteX1" fmla="*/ 2113624 w 2113624"/>
                <a:gd name="connsiteY1" fmla="*/ 0 h 380044"/>
                <a:gd name="connsiteX2" fmla="*/ 2113624 w 2113624"/>
                <a:gd name="connsiteY2" fmla="*/ 380045 h 380044"/>
                <a:gd name="connsiteX3" fmla="*/ 0 w 2113624"/>
                <a:gd name="connsiteY3" fmla="*/ 380045 h 380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13624" h="380044">
                  <a:moveTo>
                    <a:pt x="0" y="0"/>
                  </a:moveTo>
                  <a:lnTo>
                    <a:pt x="2113624" y="0"/>
                  </a:lnTo>
                  <a:lnTo>
                    <a:pt x="2113624" y="380045"/>
                  </a:lnTo>
                  <a:lnTo>
                    <a:pt x="0" y="380045"/>
                  </a:lnTo>
                  <a:close/>
                </a:path>
              </a:pathLst>
            </a:custGeom>
            <a:solidFill>
              <a:srgbClr val="F2F2F2"/>
            </a:solidFill>
            <a:ln w="119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dirty="0"/>
            </a:p>
          </p:txBody>
        </p:sp>
        <p:grpSp>
          <p:nvGrpSpPr>
            <p:cNvPr id="332" name="Graphic 1">
              <a:extLst>
                <a:ext uri="{FF2B5EF4-FFF2-40B4-BE49-F238E27FC236}">
                  <a16:creationId xmlns:a16="http://schemas.microsoft.com/office/drawing/2014/main" id="{218CBFEC-A13E-4929-BFF4-922CFFC88BFB}"/>
                </a:ext>
              </a:extLst>
            </p:cNvPr>
            <p:cNvGrpSpPr/>
            <p:nvPr/>
          </p:nvGrpSpPr>
          <p:grpSpPr>
            <a:xfrm>
              <a:off x="5199100" y="1436590"/>
              <a:ext cx="718128" cy="159297"/>
              <a:chOff x="5199100" y="1436590"/>
              <a:chExt cx="718128" cy="159297"/>
            </a:xfrm>
          </p:grpSpPr>
          <p:grpSp>
            <p:nvGrpSpPr>
              <p:cNvPr id="344" name="Graphic 1">
                <a:extLst>
                  <a:ext uri="{FF2B5EF4-FFF2-40B4-BE49-F238E27FC236}">
                    <a16:creationId xmlns:a16="http://schemas.microsoft.com/office/drawing/2014/main" id="{6DE41028-AE2A-447A-99ED-33B339A0983E}"/>
                  </a:ext>
                </a:extLst>
              </p:cNvPr>
              <p:cNvGrpSpPr/>
              <p:nvPr/>
            </p:nvGrpSpPr>
            <p:grpSpPr>
              <a:xfrm>
                <a:off x="5410852" y="1452942"/>
                <a:ext cx="506376" cy="142945"/>
                <a:chOff x="5410852" y="1452942"/>
                <a:chExt cx="506376" cy="142945"/>
              </a:xfrm>
              <a:solidFill>
                <a:srgbClr val="333333"/>
              </a:solidFill>
            </p:grpSpPr>
            <p:sp>
              <p:nvSpPr>
                <p:cNvPr id="348" name="Vrije vorm: vorm 347">
                  <a:extLst>
                    <a:ext uri="{FF2B5EF4-FFF2-40B4-BE49-F238E27FC236}">
                      <a16:creationId xmlns:a16="http://schemas.microsoft.com/office/drawing/2014/main" id="{E6B96A9C-035C-4992-B576-B757905DE035}"/>
                    </a:ext>
                  </a:extLst>
                </p:cNvPr>
                <p:cNvSpPr/>
                <p:nvPr/>
              </p:nvSpPr>
              <p:spPr>
                <a:xfrm>
                  <a:off x="5410852" y="1453266"/>
                  <a:ext cx="38813" cy="107304"/>
                </a:xfrm>
                <a:custGeom>
                  <a:avLst/>
                  <a:gdLst>
                    <a:gd name="connsiteX0" fmla="*/ 38814 w 38813"/>
                    <a:gd name="connsiteY0" fmla="*/ 43268 h 107304"/>
                    <a:gd name="connsiteX1" fmla="*/ 38814 w 38813"/>
                    <a:gd name="connsiteY1" fmla="*/ 75638 h 107304"/>
                    <a:gd name="connsiteX2" fmla="*/ 37615 w 38813"/>
                    <a:gd name="connsiteY2" fmla="*/ 91223 h 107304"/>
                    <a:gd name="connsiteX3" fmla="*/ 28024 w 38813"/>
                    <a:gd name="connsiteY3" fmla="*/ 105610 h 107304"/>
                    <a:gd name="connsiteX4" fmla="*/ 23228 w 38813"/>
                    <a:gd name="connsiteY4" fmla="*/ 106808 h 107304"/>
                    <a:gd name="connsiteX5" fmla="*/ 23228 w 38813"/>
                    <a:gd name="connsiteY5" fmla="*/ 102013 h 107304"/>
                    <a:gd name="connsiteX6" fmla="*/ 25626 w 38813"/>
                    <a:gd name="connsiteY6" fmla="*/ 86427 h 107304"/>
                    <a:gd name="connsiteX7" fmla="*/ 25626 w 38813"/>
                    <a:gd name="connsiteY7" fmla="*/ 12097 h 107304"/>
                    <a:gd name="connsiteX8" fmla="*/ 24427 w 38813"/>
                    <a:gd name="connsiteY8" fmla="*/ 8500 h 107304"/>
                    <a:gd name="connsiteX9" fmla="*/ 22029 w 38813"/>
                    <a:gd name="connsiteY9" fmla="*/ 10898 h 107304"/>
                    <a:gd name="connsiteX10" fmla="*/ 12438 w 38813"/>
                    <a:gd name="connsiteY10" fmla="*/ 45666 h 107304"/>
                    <a:gd name="connsiteX11" fmla="*/ 14836 w 38813"/>
                    <a:gd name="connsiteY11" fmla="*/ 51660 h 107304"/>
                    <a:gd name="connsiteX12" fmla="*/ 16035 w 38813"/>
                    <a:gd name="connsiteY12" fmla="*/ 54058 h 107304"/>
                    <a:gd name="connsiteX13" fmla="*/ 16035 w 38813"/>
                    <a:gd name="connsiteY13" fmla="*/ 56455 h 107304"/>
                    <a:gd name="connsiteX14" fmla="*/ 13637 w 38813"/>
                    <a:gd name="connsiteY14" fmla="*/ 56455 h 107304"/>
                    <a:gd name="connsiteX15" fmla="*/ 4046 w 38813"/>
                    <a:gd name="connsiteY15" fmla="*/ 49262 h 107304"/>
                    <a:gd name="connsiteX16" fmla="*/ 450 w 38813"/>
                    <a:gd name="connsiteY16" fmla="*/ 34876 h 107304"/>
                    <a:gd name="connsiteX17" fmla="*/ 23228 w 38813"/>
                    <a:gd name="connsiteY17" fmla="*/ 1307 h 107304"/>
                    <a:gd name="connsiteX18" fmla="*/ 36416 w 38813"/>
                    <a:gd name="connsiteY18" fmla="*/ 2506 h 107304"/>
                    <a:gd name="connsiteX19" fmla="*/ 38814 w 38813"/>
                    <a:gd name="connsiteY19" fmla="*/ 7301 h 107304"/>
                    <a:gd name="connsiteX20" fmla="*/ 38814 w 38813"/>
                    <a:gd name="connsiteY20" fmla="*/ 43268 h 107304"/>
                    <a:gd name="connsiteX21" fmla="*/ 38814 w 38813"/>
                    <a:gd name="connsiteY21" fmla="*/ 43268 h 1073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38813" h="107304">
                      <a:moveTo>
                        <a:pt x="38814" y="43268"/>
                      </a:moveTo>
                      <a:cubicBezTo>
                        <a:pt x="38814" y="54058"/>
                        <a:pt x="38814" y="64848"/>
                        <a:pt x="38814" y="75638"/>
                      </a:cubicBezTo>
                      <a:cubicBezTo>
                        <a:pt x="38814" y="80433"/>
                        <a:pt x="38814" y="85229"/>
                        <a:pt x="37615" y="91223"/>
                      </a:cubicBezTo>
                      <a:cubicBezTo>
                        <a:pt x="36416" y="97217"/>
                        <a:pt x="32819" y="103212"/>
                        <a:pt x="28024" y="105610"/>
                      </a:cubicBezTo>
                      <a:cubicBezTo>
                        <a:pt x="26825" y="106808"/>
                        <a:pt x="24427" y="108007"/>
                        <a:pt x="23228" y="106808"/>
                      </a:cubicBezTo>
                      <a:cubicBezTo>
                        <a:pt x="22029" y="105610"/>
                        <a:pt x="23228" y="103212"/>
                        <a:pt x="23228" y="102013"/>
                      </a:cubicBezTo>
                      <a:cubicBezTo>
                        <a:pt x="24427" y="97217"/>
                        <a:pt x="25626" y="91223"/>
                        <a:pt x="25626" y="86427"/>
                      </a:cubicBezTo>
                      <a:cubicBezTo>
                        <a:pt x="25626" y="61251"/>
                        <a:pt x="25626" y="37273"/>
                        <a:pt x="25626" y="12097"/>
                      </a:cubicBezTo>
                      <a:cubicBezTo>
                        <a:pt x="25626" y="10898"/>
                        <a:pt x="25626" y="9699"/>
                        <a:pt x="24427" y="8500"/>
                      </a:cubicBezTo>
                      <a:cubicBezTo>
                        <a:pt x="23228" y="8500"/>
                        <a:pt x="22029" y="9699"/>
                        <a:pt x="22029" y="10898"/>
                      </a:cubicBezTo>
                      <a:cubicBezTo>
                        <a:pt x="13637" y="20489"/>
                        <a:pt x="10041" y="32478"/>
                        <a:pt x="12438" y="45666"/>
                      </a:cubicBezTo>
                      <a:cubicBezTo>
                        <a:pt x="12438" y="48063"/>
                        <a:pt x="13637" y="50461"/>
                        <a:pt x="14836" y="51660"/>
                      </a:cubicBezTo>
                      <a:cubicBezTo>
                        <a:pt x="14836" y="52859"/>
                        <a:pt x="16035" y="52859"/>
                        <a:pt x="16035" y="54058"/>
                      </a:cubicBezTo>
                      <a:cubicBezTo>
                        <a:pt x="16035" y="55257"/>
                        <a:pt x="17234" y="56455"/>
                        <a:pt x="16035" y="56455"/>
                      </a:cubicBezTo>
                      <a:cubicBezTo>
                        <a:pt x="14836" y="57654"/>
                        <a:pt x="14836" y="56455"/>
                        <a:pt x="13637" y="56455"/>
                      </a:cubicBezTo>
                      <a:cubicBezTo>
                        <a:pt x="8842" y="55257"/>
                        <a:pt x="6444" y="52859"/>
                        <a:pt x="4046" y="49262"/>
                      </a:cubicBezTo>
                      <a:cubicBezTo>
                        <a:pt x="450" y="44467"/>
                        <a:pt x="-749" y="39671"/>
                        <a:pt x="450" y="34876"/>
                      </a:cubicBezTo>
                      <a:cubicBezTo>
                        <a:pt x="2847" y="20489"/>
                        <a:pt x="11240" y="8500"/>
                        <a:pt x="23228" y="1307"/>
                      </a:cubicBezTo>
                      <a:cubicBezTo>
                        <a:pt x="28024" y="-1091"/>
                        <a:pt x="32819" y="108"/>
                        <a:pt x="36416" y="2506"/>
                      </a:cubicBezTo>
                      <a:cubicBezTo>
                        <a:pt x="38814" y="3705"/>
                        <a:pt x="38814" y="4904"/>
                        <a:pt x="38814" y="7301"/>
                      </a:cubicBezTo>
                      <a:cubicBezTo>
                        <a:pt x="38814" y="19290"/>
                        <a:pt x="38814" y="31279"/>
                        <a:pt x="38814" y="43268"/>
                      </a:cubicBezTo>
                      <a:cubicBezTo>
                        <a:pt x="38814" y="43268"/>
                        <a:pt x="38814" y="43268"/>
                        <a:pt x="38814" y="43268"/>
                      </a:cubicBezTo>
                      <a:close/>
                    </a:path>
                  </a:pathLst>
                </a:custGeom>
                <a:solidFill>
                  <a:srgbClr val="333333"/>
                </a:solidFill>
                <a:ln w="1197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 dirty="0"/>
                </a:p>
              </p:txBody>
            </p:sp>
            <p:sp>
              <p:nvSpPr>
                <p:cNvPr id="349" name="Vrije vorm: vorm 348">
                  <a:extLst>
                    <a:ext uri="{FF2B5EF4-FFF2-40B4-BE49-F238E27FC236}">
                      <a16:creationId xmlns:a16="http://schemas.microsoft.com/office/drawing/2014/main" id="{A4F10F55-D3E5-4E6A-831F-B95035C6773A}"/>
                    </a:ext>
                  </a:extLst>
                </p:cNvPr>
                <p:cNvSpPr/>
                <p:nvPr/>
              </p:nvSpPr>
              <p:spPr>
                <a:xfrm>
                  <a:off x="5466450" y="1452942"/>
                  <a:ext cx="450778" cy="142945"/>
                </a:xfrm>
                <a:custGeom>
                  <a:avLst/>
                  <a:gdLst>
                    <a:gd name="connsiteX0" fmla="*/ 443585 w 450778"/>
                    <a:gd name="connsiteY0" fmla="*/ 74763 h 142945"/>
                    <a:gd name="connsiteX1" fmla="*/ 439989 w 450778"/>
                    <a:gd name="connsiteY1" fmla="*/ 74763 h 142945"/>
                    <a:gd name="connsiteX2" fmla="*/ 438790 w 450778"/>
                    <a:gd name="connsiteY2" fmla="*/ 78360 h 142945"/>
                    <a:gd name="connsiteX3" fmla="*/ 436392 w 450778"/>
                    <a:gd name="connsiteY3" fmla="*/ 85553 h 142945"/>
                    <a:gd name="connsiteX4" fmla="*/ 429199 w 450778"/>
                    <a:gd name="connsiteY4" fmla="*/ 85553 h 142945"/>
                    <a:gd name="connsiteX5" fmla="*/ 426801 w 450778"/>
                    <a:gd name="connsiteY5" fmla="*/ 77161 h 142945"/>
                    <a:gd name="connsiteX6" fmla="*/ 426801 w 450778"/>
                    <a:gd name="connsiteY6" fmla="*/ 45990 h 142945"/>
                    <a:gd name="connsiteX7" fmla="*/ 419608 w 450778"/>
                    <a:gd name="connsiteY7" fmla="*/ 34001 h 142945"/>
                    <a:gd name="connsiteX8" fmla="*/ 417210 w 450778"/>
                    <a:gd name="connsiteY8" fmla="*/ 32802 h 142945"/>
                    <a:gd name="connsiteX9" fmla="*/ 408818 w 450778"/>
                    <a:gd name="connsiteY9" fmla="*/ 36399 h 142945"/>
                    <a:gd name="connsiteX10" fmla="*/ 400426 w 450778"/>
                    <a:gd name="connsiteY10" fmla="*/ 65172 h 142945"/>
                    <a:gd name="connsiteX11" fmla="*/ 399227 w 450778"/>
                    <a:gd name="connsiteY11" fmla="*/ 66371 h 142945"/>
                    <a:gd name="connsiteX12" fmla="*/ 399227 w 450778"/>
                    <a:gd name="connsiteY12" fmla="*/ 61575 h 142945"/>
                    <a:gd name="connsiteX13" fmla="*/ 398028 w 450778"/>
                    <a:gd name="connsiteY13" fmla="*/ 41194 h 142945"/>
                    <a:gd name="connsiteX14" fmla="*/ 393232 w 450778"/>
                    <a:gd name="connsiteY14" fmla="*/ 32802 h 142945"/>
                    <a:gd name="connsiteX15" fmla="*/ 388437 w 450778"/>
                    <a:gd name="connsiteY15" fmla="*/ 31603 h 142945"/>
                    <a:gd name="connsiteX16" fmla="*/ 382443 w 450778"/>
                    <a:gd name="connsiteY16" fmla="*/ 34001 h 142945"/>
                    <a:gd name="connsiteX17" fmla="*/ 380045 w 450778"/>
                    <a:gd name="connsiteY17" fmla="*/ 38797 h 142945"/>
                    <a:gd name="connsiteX18" fmla="*/ 375249 w 450778"/>
                    <a:gd name="connsiteY18" fmla="*/ 54382 h 142945"/>
                    <a:gd name="connsiteX19" fmla="*/ 374050 w 450778"/>
                    <a:gd name="connsiteY19" fmla="*/ 56780 h 142945"/>
                    <a:gd name="connsiteX20" fmla="*/ 374050 w 450778"/>
                    <a:gd name="connsiteY20" fmla="*/ 41194 h 142945"/>
                    <a:gd name="connsiteX21" fmla="*/ 366857 w 450778"/>
                    <a:gd name="connsiteY21" fmla="*/ 32802 h 142945"/>
                    <a:gd name="connsiteX22" fmla="*/ 362062 w 450778"/>
                    <a:gd name="connsiteY22" fmla="*/ 37598 h 142945"/>
                    <a:gd name="connsiteX23" fmla="*/ 362062 w 450778"/>
                    <a:gd name="connsiteY23" fmla="*/ 71166 h 142945"/>
                    <a:gd name="connsiteX24" fmla="*/ 356067 w 450778"/>
                    <a:gd name="connsiteY24" fmla="*/ 85553 h 142945"/>
                    <a:gd name="connsiteX25" fmla="*/ 347675 w 450778"/>
                    <a:gd name="connsiteY25" fmla="*/ 84354 h 142945"/>
                    <a:gd name="connsiteX26" fmla="*/ 346476 w 450778"/>
                    <a:gd name="connsiteY26" fmla="*/ 78360 h 142945"/>
                    <a:gd name="connsiteX27" fmla="*/ 346476 w 450778"/>
                    <a:gd name="connsiteY27" fmla="*/ 42393 h 142945"/>
                    <a:gd name="connsiteX28" fmla="*/ 340482 w 450778"/>
                    <a:gd name="connsiteY28" fmla="*/ 34001 h 142945"/>
                    <a:gd name="connsiteX29" fmla="*/ 336885 w 450778"/>
                    <a:gd name="connsiteY29" fmla="*/ 34001 h 142945"/>
                    <a:gd name="connsiteX30" fmla="*/ 333288 w 450778"/>
                    <a:gd name="connsiteY30" fmla="*/ 36399 h 142945"/>
                    <a:gd name="connsiteX31" fmla="*/ 330891 w 450778"/>
                    <a:gd name="connsiteY31" fmla="*/ 36399 h 142945"/>
                    <a:gd name="connsiteX32" fmla="*/ 308112 w 450778"/>
                    <a:gd name="connsiteY32" fmla="*/ 37598 h 142945"/>
                    <a:gd name="connsiteX33" fmla="*/ 303316 w 450778"/>
                    <a:gd name="connsiteY33" fmla="*/ 44791 h 142945"/>
                    <a:gd name="connsiteX34" fmla="*/ 299720 w 450778"/>
                    <a:gd name="connsiteY34" fmla="*/ 75962 h 142945"/>
                    <a:gd name="connsiteX35" fmla="*/ 297322 w 450778"/>
                    <a:gd name="connsiteY35" fmla="*/ 85553 h 142945"/>
                    <a:gd name="connsiteX36" fmla="*/ 288930 w 450778"/>
                    <a:gd name="connsiteY36" fmla="*/ 85553 h 142945"/>
                    <a:gd name="connsiteX37" fmla="*/ 286532 w 450778"/>
                    <a:gd name="connsiteY37" fmla="*/ 78360 h 142945"/>
                    <a:gd name="connsiteX38" fmla="*/ 287731 w 450778"/>
                    <a:gd name="connsiteY38" fmla="*/ 55581 h 142945"/>
                    <a:gd name="connsiteX39" fmla="*/ 290129 w 450778"/>
                    <a:gd name="connsiteY39" fmla="*/ 44791 h 142945"/>
                    <a:gd name="connsiteX40" fmla="*/ 287731 w 450778"/>
                    <a:gd name="connsiteY40" fmla="*/ 38797 h 142945"/>
                    <a:gd name="connsiteX41" fmla="*/ 281737 w 450778"/>
                    <a:gd name="connsiteY41" fmla="*/ 37598 h 142945"/>
                    <a:gd name="connsiteX42" fmla="*/ 272146 w 450778"/>
                    <a:gd name="connsiteY42" fmla="*/ 39995 h 142945"/>
                    <a:gd name="connsiteX43" fmla="*/ 269748 w 450778"/>
                    <a:gd name="connsiteY43" fmla="*/ 37598 h 142945"/>
                    <a:gd name="connsiteX44" fmla="*/ 262555 w 450778"/>
                    <a:gd name="connsiteY44" fmla="*/ 30404 h 142945"/>
                    <a:gd name="connsiteX45" fmla="*/ 256560 w 450778"/>
                    <a:gd name="connsiteY45" fmla="*/ 45990 h 142945"/>
                    <a:gd name="connsiteX46" fmla="*/ 257759 w 450778"/>
                    <a:gd name="connsiteY46" fmla="*/ 50785 h 142945"/>
                    <a:gd name="connsiteX47" fmla="*/ 245770 w 450778"/>
                    <a:gd name="connsiteY47" fmla="*/ 75962 h 142945"/>
                    <a:gd name="connsiteX48" fmla="*/ 243373 w 450778"/>
                    <a:gd name="connsiteY48" fmla="*/ 78360 h 142945"/>
                    <a:gd name="connsiteX49" fmla="*/ 243373 w 450778"/>
                    <a:gd name="connsiteY49" fmla="*/ 75962 h 142945"/>
                    <a:gd name="connsiteX50" fmla="*/ 243373 w 450778"/>
                    <a:gd name="connsiteY50" fmla="*/ 39995 h 142945"/>
                    <a:gd name="connsiteX51" fmla="*/ 239776 w 450778"/>
                    <a:gd name="connsiteY51" fmla="*/ 34001 h 142945"/>
                    <a:gd name="connsiteX52" fmla="*/ 237378 w 450778"/>
                    <a:gd name="connsiteY52" fmla="*/ 32802 h 142945"/>
                    <a:gd name="connsiteX53" fmla="*/ 230185 w 450778"/>
                    <a:gd name="connsiteY53" fmla="*/ 37598 h 142945"/>
                    <a:gd name="connsiteX54" fmla="*/ 227787 w 450778"/>
                    <a:gd name="connsiteY54" fmla="*/ 35200 h 142945"/>
                    <a:gd name="connsiteX55" fmla="*/ 208605 w 450778"/>
                    <a:gd name="connsiteY55" fmla="*/ 34001 h 142945"/>
                    <a:gd name="connsiteX56" fmla="*/ 201412 w 450778"/>
                    <a:gd name="connsiteY56" fmla="*/ 43592 h 142945"/>
                    <a:gd name="connsiteX57" fmla="*/ 197815 w 450778"/>
                    <a:gd name="connsiteY57" fmla="*/ 74763 h 142945"/>
                    <a:gd name="connsiteX58" fmla="*/ 194218 w 450778"/>
                    <a:gd name="connsiteY58" fmla="*/ 85553 h 142945"/>
                    <a:gd name="connsiteX59" fmla="*/ 187025 w 450778"/>
                    <a:gd name="connsiteY59" fmla="*/ 84354 h 142945"/>
                    <a:gd name="connsiteX60" fmla="*/ 185826 w 450778"/>
                    <a:gd name="connsiteY60" fmla="*/ 80757 h 142945"/>
                    <a:gd name="connsiteX61" fmla="*/ 184627 w 450778"/>
                    <a:gd name="connsiteY61" fmla="*/ 71166 h 142945"/>
                    <a:gd name="connsiteX62" fmla="*/ 184627 w 450778"/>
                    <a:gd name="connsiteY62" fmla="*/ 39995 h 142945"/>
                    <a:gd name="connsiteX63" fmla="*/ 178633 w 450778"/>
                    <a:gd name="connsiteY63" fmla="*/ 32802 h 142945"/>
                    <a:gd name="connsiteX64" fmla="*/ 175036 w 450778"/>
                    <a:gd name="connsiteY64" fmla="*/ 32802 h 142945"/>
                    <a:gd name="connsiteX65" fmla="*/ 172639 w 450778"/>
                    <a:gd name="connsiteY65" fmla="*/ 35200 h 142945"/>
                    <a:gd name="connsiteX66" fmla="*/ 170241 w 450778"/>
                    <a:gd name="connsiteY66" fmla="*/ 35200 h 142945"/>
                    <a:gd name="connsiteX67" fmla="*/ 160650 w 450778"/>
                    <a:gd name="connsiteY67" fmla="*/ 30404 h 142945"/>
                    <a:gd name="connsiteX68" fmla="*/ 146263 w 450778"/>
                    <a:gd name="connsiteY68" fmla="*/ 37598 h 142945"/>
                    <a:gd name="connsiteX69" fmla="*/ 139070 w 450778"/>
                    <a:gd name="connsiteY69" fmla="*/ 63973 h 142945"/>
                    <a:gd name="connsiteX70" fmla="*/ 135473 w 450778"/>
                    <a:gd name="connsiteY70" fmla="*/ 78360 h 142945"/>
                    <a:gd name="connsiteX71" fmla="*/ 130678 w 450778"/>
                    <a:gd name="connsiteY71" fmla="*/ 84354 h 142945"/>
                    <a:gd name="connsiteX72" fmla="*/ 124683 w 450778"/>
                    <a:gd name="connsiteY72" fmla="*/ 83155 h 142945"/>
                    <a:gd name="connsiteX73" fmla="*/ 122286 w 450778"/>
                    <a:gd name="connsiteY73" fmla="*/ 74763 h 142945"/>
                    <a:gd name="connsiteX74" fmla="*/ 123485 w 450778"/>
                    <a:gd name="connsiteY74" fmla="*/ 32802 h 142945"/>
                    <a:gd name="connsiteX75" fmla="*/ 125882 w 450778"/>
                    <a:gd name="connsiteY75" fmla="*/ 30404 h 142945"/>
                    <a:gd name="connsiteX76" fmla="*/ 137871 w 450778"/>
                    <a:gd name="connsiteY76" fmla="*/ 30404 h 142945"/>
                    <a:gd name="connsiteX77" fmla="*/ 142667 w 450778"/>
                    <a:gd name="connsiteY77" fmla="*/ 25609 h 142945"/>
                    <a:gd name="connsiteX78" fmla="*/ 140269 w 450778"/>
                    <a:gd name="connsiteY78" fmla="*/ 22012 h 142945"/>
                    <a:gd name="connsiteX79" fmla="*/ 127081 w 450778"/>
                    <a:gd name="connsiteY79" fmla="*/ 20813 h 142945"/>
                    <a:gd name="connsiteX80" fmla="*/ 124683 w 450778"/>
                    <a:gd name="connsiteY80" fmla="*/ 18416 h 142945"/>
                    <a:gd name="connsiteX81" fmla="*/ 124683 w 450778"/>
                    <a:gd name="connsiteY81" fmla="*/ 6427 h 142945"/>
                    <a:gd name="connsiteX82" fmla="*/ 122286 w 450778"/>
                    <a:gd name="connsiteY82" fmla="*/ 2830 h 142945"/>
                    <a:gd name="connsiteX83" fmla="*/ 116291 w 450778"/>
                    <a:gd name="connsiteY83" fmla="*/ 432 h 142945"/>
                    <a:gd name="connsiteX84" fmla="*/ 110297 w 450778"/>
                    <a:gd name="connsiteY84" fmla="*/ 5228 h 142945"/>
                    <a:gd name="connsiteX85" fmla="*/ 110297 w 450778"/>
                    <a:gd name="connsiteY85" fmla="*/ 18416 h 142945"/>
                    <a:gd name="connsiteX86" fmla="*/ 107899 w 450778"/>
                    <a:gd name="connsiteY86" fmla="*/ 20813 h 142945"/>
                    <a:gd name="connsiteX87" fmla="*/ 99507 w 450778"/>
                    <a:gd name="connsiteY87" fmla="*/ 20813 h 142945"/>
                    <a:gd name="connsiteX88" fmla="*/ 94711 w 450778"/>
                    <a:gd name="connsiteY88" fmla="*/ 23211 h 142945"/>
                    <a:gd name="connsiteX89" fmla="*/ 93513 w 450778"/>
                    <a:gd name="connsiteY89" fmla="*/ 26808 h 142945"/>
                    <a:gd name="connsiteX90" fmla="*/ 95910 w 450778"/>
                    <a:gd name="connsiteY90" fmla="*/ 30404 h 142945"/>
                    <a:gd name="connsiteX91" fmla="*/ 105501 w 450778"/>
                    <a:gd name="connsiteY91" fmla="*/ 30404 h 142945"/>
                    <a:gd name="connsiteX92" fmla="*/ 107899 w 450778"/>
                    <a:gd name="connsiteY92" fmla="*/ 32802 h 142945"/>
                    <a:gd name="connsiteX93" fmla="*/ 107899 w 450778"/>
                    <a:gd name="connsiteY93" fmla="*/ 59178 h 142945"/>
                    <a:gd name="connsiteX94" fmla="*/ 98308 w 450778"/>
                    <a:gd name="connsiteY94" fmla="*/ 78360 h 142945"/>
                    <a:gd name="connsiteX95" fmla="*/ 97109 w 450778"/>
                    <a:gd name="connsiteY95" fmla="*/ 78360 h 142945"/>
                    <a:gd name="connsiteX96" fmla="*/ 97109 w 450778"/>
                    <a:gd name="connsiteY96" fmla="*/ 73564 h 142945"/>
                    <a:gd name="connsiteX97" fmla="*/ 88717 w 450778"/>
                    <a:gd name="connsiteY97" fmla="*/ 60376 h 142945"/>
                    <a:gd name="connsiteX98" fmla="*/ 79126 w 450778"/>
                    <a:gd name="connsiteY98" fmla="*/ 53183 h 142945"/>
                    <a:gd name="connsiteX99" fmla="*/ 79126 w 450778"/>
                    <a:gd name="connsiteY99" fmla="*/ 49586 h 142945"/>
                    <a:gd name="connsiteX100" fmla="*/ 83922 w 450778"/>
                    <a:gd name="connsiteY100" fmla="*/ 38797 h 142945"/>
                    <a:gd name="connsiteX101" fmla="*/ 77927 w 450778"/>
                    <a:gd name="connsiteY101" fmla="*/ 31603 h 142945"/>
                    <a:gd name="connsiteX102" fmla="*/ 64739 w 450778"/>
                    <a:gd name="connsiteY102" fmla="*/ 38797 h 142945"/>
                    <a:gd name="connsiteX103" fmla="*/ 64739 w 450778"/>
                    <a:gd name="connsiteY103" fmla="*/ 53183 h 142945"/>
                    <a:gd name="connsiteX104" fmla="*/ 64739 w 450778"/>
                    <a:gd name="connsiteY104" fmla="*/ 56780 h 142945"/>
                    <a:gd name="connsiteX105" fmla="*/ 53950 w 450778"/>
                    <a:gd name="connsiteY105" fmla="*/ 75962 h 142945"/>
                    <a:gd name="connsiteX106" fmla="*/ 50353 w 450778"/>
                    <a:gd name="connsiteY106" fmla="*/ 81956 h 142945"/>
                    <a:gd name="connsiteX107" fmla="*/ 46756 w 450778"/>
                    <a:gd name="connsiteY107" fmla="*/ 84354 h 142945"/>
                    <a:gd name="connsiteX108" fmla="*/ 44359 w 450778"/>
                    <a:gd name="connsiteY108" fmla="*/ 80757 h 142945"/>
                    <a:gd name="connsiteX109" fmla="*/ 44359 w 450778"/>
                    <a:gd name="connsiteY109" fmla="*/ 74763 h 142945"/>
                    <a:gd name="connsiteX110" fmla="*/ 45557 w 450778"/>
                    <a:gd name="connsiteY110" fmla="*/ 45990 h 142945"/>
                    <a:gd name="connsiteX111" fmla="*/ 44359 w 450778"/>
                    <a:gd name="connsiteY111" fmla="*/ 38797 h 142945"/>
                    <a:gd name="connsiteX112" fmla="*/ 25176 w 450778"/>
                    <a:gd name="connsiteY112" fmla="*/ 38797 h 142945"/>
                    <a:gd name="connsiteX113" fmla="*/ 19182 w 450778"/>
                    <a:gd name="connsiteY113" fmla="*/ 47189 h 142945"/>
                    <a:gd name="connsiteX114" fmla="*/ 13188 w 450778"/>
                    <a:gd name="connsiteY114" fmla="*/ 63973 h 142945"/>
                    <a:gd name="connsiteX115" fmla="*/ 11989 w 450778"/>
                    <a:gd name="connsiteY115" fmla="*/ 66371 h 142945"/>
                    <a:gd name="connsiteX116" fmla="*/ 11989 w 450778"/>
                    <a:gd name="connsiteY116" fmla="*/ 43592 h 142945"/>
                    <a:gd name="connsiteX117" fmla="*/ 4795 w 450778"/>
                    <a:gd name="connsiteY117" fmla="*/ 35200 h 142945"/>
                    <a:gd name="connsiteX118" fmla="*/ 3597 w 450778"/>
                    <a:gd name="connsiteY118" fmla="*/ 35200 h 142945"/>
                    <a:gd name="connsiteX119" fmla="*/ 0 w 450778"/>
                    <a:gd name="connsiteY119" fmla="*/ 38797 h 142945"/>
                    <a:gd name="connsiteX120" fmla="*/ 0 w 450778"/>
                    <a:gd name="connsiteY120" fmla="*/ 86752 h 142945"/>
                    <a:gd name="connsiteX121" fmla="*/ 0 w 450778"/>
                    <a:gd name="connsiteY121" fmla="*/ 91547 h 142945"/>
                    <a:gd name="connsiteX122" fmla="*/ 9591 w 450778"/>
                    <a:gd name="connsiteY122" fmla="*/ 98741 h 142945"/>
                    <a:gd name="connsiteX123" fmla="*/ 13188 w 450778"/>
                    <a:gd name="connsiteY123" fmla="*/ 95144 h 142945"/>
                    <a:gd name="connsiteX124" fmla="*/ 20381 w 450778"/>
                    <a:gd name="connsiteY124" fmla="*/ 68769 h 142945"/>
                    <a:gd name="connsiteX125" fmla="*/ 32370 w 450778"/>
                    <a:gd name="connsiteY125" fmla="*/ 48388 h 142945"/>
                    <a:gd name="connsiteX126" fmla="*/ 34767 w 450778"/>
                    <a:gd name="connsiteY126" fmla="*/ 47189 h 142945"/>
                    <a:gd name="connsiteX127" fmla="*/ 34767 w 450778"/>
                    <a:gd name="connsiteY127" fmla="*/ 49586 h 142945"/>
                    <a:gd name="connsiteX128" fmla="*/ 34767 w 450778"/>
                    <a:gd name="connsiteY128" fmla="*/ 62774 h 142945"/>
                    <a:gd name="connsiteX129" fmla="*/ 34767 w 450778"/>
                    <a:gd name="connsiteY129" fmla="*/ 84354 h 142945"/>
                    <a:gd name="connsiteX130" fmla="*/ 37165 w 450778"/>
                    <a:gd name="connsiteY130" fmla="*/ 93945 h 142945"/>
                    <a:gd name="connsiteX131" fmla="*/ 47955 w 450778"/>
                    <a:gd name="connsiteY131" fmla="*/ 98741 h 142945"/>
                    <a:gd name="connsiteX132" fmla="*/ 53950 w 450778"/>
                    <a:gd name="connsiteY132" fmla="*/ 95144 h 142945"/>
                    <a:gd name="connsiteX133" fmla="*/ 62342 w 450778"/>
                    <a:gd name="connsiteY133" fmla="*/ 84354 h 142945"/>
                    <a:gd name="connsiteX134" fmla="*/ 74330 w 450778"/>
                    <a:gd name="connsiteY134" fmla="*/ 65172 h 142945"/>
                    <a:gd name="connsiteX135" fmla="*/ 76728 w 450778"/>
                    <a:gd name="connsiteY135" fmla="*/ 63973 h 142945"/>
                    <a:gd name="connsiteX136" fmla="*/ 87518 w 450778"/>
                    <a:gd name="connsiteY136" fmla="*/ 74763 h 142945"/>
                    <a:gd name="connsiteX137" fmla="*/ 88717 w 450778"/>
                    <a:gd name="connsiteY137" fmla="*/ 85553 h 142945"/>
                    <a:gd name="connsiteX138" fmla="*/ 80325 w 450778"/>
                    <a:gd name="connsiteY138" fmla="*/ 89149 h 142945"/>
                    <a:gd name="connsiteX139" fmla="*/ 74330 w 450778"/>
                    <a:gd name="connsiteY139" fmla="*/ 85553 h 142945"/>
                    <a:gd name="connsiteX140" fmla="*/ 67137 w 450778"/>
                    <a:gd name="connsiteY140" fmla="*/ 86752 h 142945"/>
                    <a:gd name="connsiteX141" fmla="*/ 65938 w 450778"/>
                    <a:gd name="connsiteY141" fmla="*/ 89149 h 142945"/>
                    <a:gd name="connsiteX142" fmla="*/ 68336 w 450778"/>
                    <a:gd name="connsiteY142" fmla="*/ 96343 h 142945"/>
                    <a:gd name="connsiteX143" fmla="*/ 79126 w 450778"/>
                    <a:gd name="connsiteY143" fmla="*/ 98741 h 142945"/>
                    <a:gd name="connsiteX144" fmla="*/ 101905 w 450778"/>
                    <a:gd name="connsiteY144" fmla="*/ 91547 h 142945"/>
                    <a:gd name="connsiteX145" fmla="*/ 110297 w 450778"/>
                    <a:gd name="connsiteY145" fmla="*/ 78360 h 142945"/>
                    <a:gd name="connsiteX146" fmla="*/ 111496 w 450778"/>
                    <a:gd name="connsiteY146" fmla="*/ 75962 h 142945"/>
                    <a:gd name="connsiteX147" fmla="*/ 112695 w 450778"/>
                    <a:gd name="connsiteY147" fmla="*/ 79558 h 142945"/>
                    <a:gd name="connsiteX148" fmla="*/ 117490 w 450778"/>
                    <a:gd name="connsiteY148" fmla="*/ 92746 h 142945"/>
                    <a:gd name="connsiteX149" fmla="*/ 135473 w 450778"/>
                    <a:gd name="connsiteY149" fmla="*/ 93945 h 142945"/>
                    <a:gd name="connsiteX150" fmla="*/ 142667 w 450778"/>
                    <a:gd name="connsiteY150" fmla="*/ 84354 h 142945"/>
                    <a:gd name="connsiteX151" fmla="*/ 143866 w 450778"/>
                    <a:gd name="connsiteY151" fmla="*/ 81956 h 142945"/>
                    <a:gd name="connsiteX152" fmla="*/ 159451 w 450778"/>
                    <a:gd name="connsiteY152" fmla="*/ 97542 h 142945"/>
                    <a:gd name="connsiteX153" fmla="*/ 178633 w 450778"/>
                    <a:gd name="connsiteY153" fmla="*/ 85553 h 142945"/>
                    <a:gd name="connsiteX154" fmla="*/ 179832 w 450778"/>
                    <a:gd name="connsiteY154" fmla="*/ 87951 h 142945"/>
                    <a:gd name="connsiteX155" fmla="*/ 194218 w 450778"/>
                    <a:gd name="connsiteY155" fmla="*/ 97542 h 142945"/>
                    <a:gd name="connsiteX156" fmla="*/ 203809 w 450778"/>
                    <a:gd name="connsiteY156" fmla="*/ 90348 h 142945"/>
                    <a:gd name="connsiteX157" fmla="*/ 207406 w 450778"/>
                    <a:gd name="connsiteY157" fmla="*/ 90348 h 142945"/>
                    <a:gd name="connsiteX158" fmla="*/ 218196 w 450778"/>
                    <a:gd name="connsiteY158" fmla="*/ 97542 h 142945"/>
                    <a:gd name="connsiteX159" fmla="*/ 234980 w 450778"/>
                    <a:gd name="connsiteY159" fmla="*/ 90348 h 142945"/>
                    <a:gd name="connsiteX160" fmla="*/ 236179 w 450778"/>
                    <a:gd name="connsiteY160" fmla="*/ 89149 h 142945"/>
                    <a:gd name="connsiteX161" fmla="*/ 234980 w 450778"/>
                    <a:gd name="connsiteY161" fmla="*/ 95144 h 142945"/>
                    <a:gd name="connsiteX162" fmla="*/ 219395 w 450778"/>
                    <a:gd name="connsiteY162" fmla="*/ 109530 h 142945"/>
                    <a:gd name="connsiteX163" fmla="*/ 211003 w 450778"/>
                    <a:gd name="connsiteY163" fmla="*/ 121519 h 142945"/>
                    <a:gd name="connsiteX164" fmla="*/ 220594 w 450778"/>
                    <a:gd name="connsiteY164" fmla="*/ 141900 h 142945"/>
                    <a:gd name="connsiteX165" fmla="*/ 245770 w 450778"/>
                    <a:gd name="connsiteY165" fmla="*/ 128712 h 142945"/>
                    <a:gd name="connsiteX166" fmla="*/ 248168 w 450778"/>
                    <a:gd name="connsiteY166" fmla="*/ 116724 h 142945"/>
                    <a:gd name="connsiteX167" fmla="*/ 248168 w 450778"/>
                    <a:gd name="connsiteY167" fmla="*/ 92746 h 142945"/>
                    <a:gd name="connsiteX168" fmla="*/ 249367 w 450778"/>
                    <a:gd name="connsiteY168" fmla="*/ 87951 h 142945"/>
                    <a:gd name="connsiteX169" fmla="*/ 269748 w 450778"/>
                    <a:gd name="connsiteY169" fmla="*/ 54382 h 142945"/>
                    <a:gd name="connsiteX170" fmla="*/ 279339 w 450778"/>
                    <a:gd name="connsiteY170" fmla="*/ 48388 h 142945"/>
                    <a:gd name="connsiteX171" fmla="*/ 281737 w 450778"/>
                    <a:gd name="connsiteY171" fmla="*/ 51984 h 142945"/>
                    <a:gd name="connsiteX172" fmla="*/ 279339 w 450778"/>
                    <a:gd name="connsiteY172" fmla="*/ 75962 h 142945"/>
                    <a:gd name="connsiteX173" fmla="*/ 284134 w 450778"/>
                    <a:gd name="connsiteY173" fmla="*/ 91547 h 142945"/>
                    <a:gd name="connsiteX174" fmla="*/ 308112 w 450778"/>
                    <a:gd name="connsiteY174" fmla="*/ 91547 h 142945"/>
                    <a:gd name="connsiteX175" fmla="*/ 310510 w 450778"/>
                    <a:gd name="connsiteY175" fmla="*/ 91547 h 142945"/>
                    <a:gd name="connsiteX176" fmla="*/ 332090 w 450778"/>
                    <a:gd name="connsiteY176" fmla="*/ 96343 h 142945"/>
                    <a:gd name="connsiteX177" fmla="*/ 339283 w 450778"/>
                    <a:gd name="connsiteY177" fmla="*/ 89149 h 142945"/>
                    <a:gd name="connsiteX178" fmla="*/ 340482 w 450778"/>
                    <a:gd name="connsiteY178" fmla="*/ 87951 h 142945"/>
                    <a:gd name="connsiteX179" fmla="*/ 352471 w 450778"/>
                    <a:gd name="connsiteY179" fmla="*/ 99939 h 142945"/>
                    <a:gd name="connsiteX180" fmla="*/ 366857 w 450778"/>
                    <a:gd name="connsiteY180" fmla="*/ 91547 h 142945"/>
                    <a:gd name="connsiteX181" fmla="*/ 368056 w 450778"/>
                    <a:gd name="connsiteY181" fmla="*/ 95144 h 142945"/>
                    <a:gd name="connsiteX182" fmla="*/ 371653 w 450778"/>
                    <a:gd name="connsiteY182" fmla="*/ 99939 h 142945"/>
                    <a:gd name="connsiteX183" fmla="*/ 378846 w 450778"/>
                    <a:gd name="connsiteY183" fmla="*/ 99939 h 142945"/>
                    <a:gd name="connsiteX184" fmla="*/ 382443 w 450778"/>
                    <a:gd name="connsiteY184" fmla="*/ 96343 h 142945"/>
                    <a:gd name="connsiteX185" fmla="*/ 382443 w 450778"/>
                    <a:gd name="connsiteY185" fmla="*/ 85553 h 142945"/>
                    <a:gd name="connsiteX186" fmla="*/ 390835 w 450778"/>
                    <a:gd name="connsiteY186" fmla="*/ 55581 h 142945"/>
                    <a:gd name="connsiteX187" fmla="*/ 392034 w 450778"/>
                    <a:gd name="connsiteY187" fmla="*/ 54382 h 142945"/>
                    <a:gd name="connsiteX188" fmla="*/ 393232 w 450778"/>
                    <a:gd name="connsiteY188" fmla="*/ 56780 h 142945"/>
                    <a:gd name="connsiteX189" fmla="*/ 394431 w 450778"/>
                    <a:gd name="connsiteY189" fmla="*/ 77161 h 142945"/>
                    <a:gd name="connsiteX190" fmla="*/ 396829 w 450778"/>
                    <a:gd name="connsiteY190" fmla="*/ 90348 h 142945"/>
                    <a:gd name="connsiteX191" fmla="*/ 405221 w 450778"/>
                    <a:gd name="connsiteY191" fmla="*/ 96343 h 142945"/>
                    <a:gd name="connsiteX192" fmla="*/ 410017 w 450778"/>
                    <a:gd name="connsiteY192" fmla="*/ 91547 h 142945"/>
                    <a:gd name="connsiteX193" fmla="*/ 418409 w 450778"/>
                    <a:gd name="connsiteY193" fmla="*/ 55581 h 142945"/>
                    <a:gd name="connsiteX194" fmla="*/ 419608 w 450778"/>
                    <a:gd name="connsiteY194" fmla="*/ 53183 h 142945"/>
                    <a:gd name="connsiteX195" fmla="*/ 419608 w 450778"/>
                    <a:gd name="connsiteY195" fmla="*/ 53183 h 142945"/>
                    <a:gd name="connsiteX196" fmla="*/ 419608 w 450778"/>
                    <a:gd name="connsiteY196" fmla="*/ 57979 h 142945"/>
                    <a:gd name="connsiteX197" fmla="*/ 420807 w 450778"/>
                    <a:gd name="connsiteY197" fmla="*/ 81956 h 142945"/>
                    <a:gd name="connsiteX198" fmla="*/ 428000 w 450778"/>
                    <a:gd name="connsiteY198" fmla="*/ 96343 h 142945"/>
                    <a:gd name="connsiteX199" fmla="*/ 447182 w 450778"/>
                    <a:gd name="connsiteY199" fmla="*/ 92746 h 142945"/>
                    <a:gd name="connsiteX200" fmla="*/ 450779 w 450778"/>
                    <a:gd name="connsiteY200" fmla="*/ 80757 h 142945"/>
                    <a:gd name="connsiteX201" fmla="*/ 443585 w 450778"/>
                    <a:gd name="connsiteY201" fmla="*/ 74763 h 142945"/>
                    <a:gd name="connsiteX202" fmla="*/ 170241 w 450778"/>
                    <a:gd name="connsiteY202" fmla="*/ 61575 h 142945"/>
                    <a:gd name="connsiteX203" fmla="*/ 167843 w 450778"/>
                    <a:gd name="connsiteY203" fmla="*/ 75962 h 142945"/>
                    <a:gd name="connsiteX204" fmla="*/ 163048 w 450778"/>
                    <a:gd name="connsiteY204" fmla="*/ 84354 h 142945"/>
                    <a:gd name="connsiteX205" fmla="*/ 151059 w 450778"/>
                    <a:gd name="connsiteY205" fmla="*/ 83155 h 142945"/>
                    <a:gd name="connsiteX206" fmla="*/ 148661 w 450778"/>
                    <a:gd name="connsiteY206" fmla="*/ 68769 h 142945"/>
                    <a:gd name="connsiteX207" fmla="*/ 149860 w 450778"/>
                    <a:gd name="connsiteY207" fmla="*/ 53183 h 142945"/>
                    <a:gd name="connsiteX208" fmla="*/ 153457 w 450778"/>
                    <a:gd name="connsiteY208" fmla="*/ 44791 h 142945"/>
                    <a:gd name="connsiteX209" fmla="*/ 166644 w 450778"/>
                    <a:gd name="connsiteY209" fmla="*/ 45990 h 142945"/>
                    <a:gd name="connsiteX210" fmla="*/ 170241 w 450778"/>
                    <a:gd name="connsiteY210" fmla="*/ 61575 h 142945"/>
                    <a:gd name="connsiteX211" fmla="*/ 225389 w 450778"/>
                    <a:gd name="connsiteY211" fmla="*/ 80757 h 142945"/>
                    <a:gd name="connsiteX212" fmla="*/ 220594 w 450778"/>
                    <a:gd name="connsiteY212" fmla="*/ 86752 h 142945"/>
                    <a:gd name="connsiteX213" fmla="*/ 212202 w 450778"/>
                    <a:gd name="connsiteY213" fmla="*/ 85553 h 142945"/>
                    <a:gd name="connsiteX214" fmla="*/ 209804 w 450778"/>
                    <a:gd name="connsiteY214" fmla="*/ 78360 h 142945"/>
                    <a:gd name="connsiteX215" fmla="*/ 211003 w 450778"/>
                    <a:gd name="connsiteY215" fmla="*/ 50785 h 142945"/>
                    <a:gd name="connsiteX216" fmla="*/ 214599 w 450778"/>
                    <a:gd name="connsiteY216" fmla="*/ 43592 h 142945"/>
                    <a:gd name="connsiteX217" fmla="*/ 226588 w 450778"/>
                    <a:gd name="connsiteY217" fmla="*/ 45990 h 142945"/>
                    <a:gd name="connsiteX218" fmla="*/ 228986 w 450778"/>
                    <a:gd name="connsiteY218" fmla="*/ 59178 h 142945"/>
                    <a:gd name="connsiteX219" fmla="*/ 225389 w 450778"/>
                    <a:gd name="connsiteY219" fmla="*/ 80757 h 142945"/>
                    <a:gd name="connsiteX220" fmla="*/ 230185 w 450778"/>
                    <a:gd name="connsiteY220" fmla="*/ 109530 h 142945"/>
                    <a:gd name="connsiteX221" fmla="*/ 228986 w 450778"/>
                    <a:gd name="connsiteY221" fmla="*/ 123917 h 142945"/>
                    <a:gd name="connsiteX222" fmla="*/ 226588 w 450778"/>
                    <a:gd name="connsiteY222" fmla="*/ 131110 h 142945"/>
                    <a:gd name="connsiteX223" fmla="*/ 219395 w 450778"/>
                    <a:gd name="connsiteY223" fmla="*/ 135906 h 142945"/>
                    <a:gd name="connsiteX224" fmla="*/ 212202 w 450778"/>
                    <a:gd name="connsiteY224" fmla="*/ 129911 h 142945"/>
                    <a:gd name="connsiteX225" fmla="*/ 215798 w 450778"/>
                    <a:gd name="connsiteY225" fmla="*/ 119121 h 142945"/>
                    <a:gd name="connsiteX226" fmla="*/ 228986 w 450778"/>
                    <a:gd name="connsiteY226" fmla="*/ 103536 h 142945"/>
                    <a:gd name="connsiteX227" fmla="*/ 230185 w 450778"/>
                    <a:gd name="connsiteY227" fmla="*/ 102337 h 142945"/>
                    <a:gd name="connsiteX228" fmla="*/ 230185 w 450778"/>
                    <a:gd name="connsiteY228" fmla="*/ 103536 h 142945"/>
                    <a:gd name="connsiteX229" fmla="*/ 230185 w 450778"/>
                    <a:gd name="connsiteY229" fmla="*/ 109530 h 142945"/>
                    <a:gd name="connsiteX230" fmla="*/ 330891 w 450778"/>
                    <a:gd name="connsiteY230" fmla="*/ 77161 h 142945"/>
                    <a:gd name="connsiteX231" fmla="*/ 326095 w 450778"/>
                    <a:gd name="connsiteY231" fmla="*/ 85553 h 142945"/>
                    <a:gd name="connsiteX232" fmla="*/ 315305 w 450778"/>
                    <a:gd name="connsiteY232" fmla="*/ 84354 h 142945"/>
                    <a:gd name="connsiteX233" fmla="*/ 312908 w 450778"/>
                    <a:gd name="connsiteY233" fmla="*/ 72365 h 142945"/>
                    <a:gd name="connsiteX234" fmla="*/ 312908 w 450778"/>
                    <a:gd name="connsiteY234" fmla="*/ 67570 h 142945"/>
                    <a:gd name="connsiteX235" fmla="*/ 315305 w 450778"/>
                    <a:gd name="connsiteY235" fmla="*/ 50785 h 142945"/>
                    <a:gd name="connsiteX236" fmla="*/ 317703 w 450778"/>
                    <a:gd name="connsiteY236" fmla="*/ 45990 h 142945"/>
                    <a:gd name="connsiteX237" fmla="*/ 330891 w 450778"/>
                    <a:gd name="connsiteY237" fmla="*/ 47189 h 142945"/>
                    <a:gd name="connsiteX238" fmla="*/ 333288 w 450778"/>
                    <a:gd name="connsiteY238" fmla="*/ 55581 h 142945"/>
                    <a:gd name="connsiteX239" fmla="*/ 330891 w 450778"/>
                    <a:gd name="connsiteY239" fmla="*/ 77161 h 1429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  <a:cxn ang="0">
                      <a:pos x="connsiteX238" y="connsiteY238"/>
                    </a:cxn>
                    <a:cxn ang="0">
                      <a:pos x="connsiteX239" y="connsiteY239"/>
                    </a:cxn>
                  </a:cxnLst>
                  <a:rect l="l" t="t" r="r" b="b"/>
                  <a:pathLst>
                    <a:path w="450778" h="142945">
                      <a:moveTo>
                        <a:pt x="443585" y="74763"/>
                      </a:moveTo>
                      <a:cubicBezTo>
                        <a:pt x="442387" y="73564"/>
                        <a:pt x="441188" y="73564"/>
                        <a:pt x="439989" y="74763"/>
                      </a:cubicBezTo>
                      <a:cubicBezTo>
                        <a:pt x="438790" y="75962"/>
                        <a:pt x="438790" y="77161"/>
                        <a:pt x="438790" y="78360"/>
                      </a:cubicBezTo>
                      <a:cubicBezTo>
                        <a:pt x="437591" y="80757"/>
                        <a:pt x="437591" y="83155"/>
                        <a:pt x="436392" y="85553"/>
                      </a:cubicBezTo>
                      <a:cubicBezTo>
                        <a:pt x="433994" y="89149"/>
                        <a:pt x="431597" y="89149"/>
                        <a:pt x="429199" y="85553"/>
                      </a:cubicBezTo>
                      <a:cubicBezTo>
                        <a:pt x="428000" y="83155"/>
                        <a:pt x="426801" y="80757"/>
                        <a:pt x="426801" y="77161"/>
                      </a:cubicBezTo>
                      <a:cubicBezTo>
                        <a:pt x="425602" y="66371"/>
                        <a:pt x="425602" y="55581"/>
                        <a:pt x="426801" y="45990"/>
                      </a:cubicBezTo>
                      <a:cubicBezTo>
                        <a:pt x="426801" y="38797"/>
                        <a:pt x="425602" y="37598"/>
                        <a:pt x="419608" y="34001"/>
                      </a:cubicBezTo>
                      <a:cubicBezTo>
                        <a:pt x="418409" y="34001"/>
                        <a:pt x="418409" y="34001"/>
                        <a:pt x="417210" y="32802"/>
                      </a:cubicBezTo>
                      <a:cubicBezTo>
                        <a:pt x="413613" y="31603"/>
                        <a:pt x="411216" y="32802"/>
                        <a:pt x="408818" y="36399"/>
                      </a:cubicBezTo>
                      <a:cubicBezTo>
                        <a:pt x="405221" y="45990"/>
                        <a:pt x="401625" y="55581"/>
                        <a:pt x="400426" y="65172"/>
                      </a:cubicBezTo>
                      <a:cubicBezTo>
                        <a:pt x="400426" y="65172"/>
                        <a:pt x="400426" y="66371"/>
                        <a:pt x="399227" y="66371"/>
                      </a:cubicBezTo>
                      <a:cubicBezTo>
                        <a:pt x="399227" y="65172"/>
                        <a:pt x="399227" y="63973"/>
                        <a:pt x="399227" y="61575"/>
                      </a:cubicBezTo>
                      <a:cubicBezTo>
                        <a:pt x="399227" y="54382"/>
                        <a:pt x="398028" y="47189"/>
                        <a:pt x="398028" y="41194"/>
                      </a:cubicBezTo>
                      <a:cubicBezTo>
                        <a:pt x="398028" y="37598"/>
                        <a:pt x="396829" y="35200"/>
                        <a:pt x="393232" y="32802"/>
                      </a:cubicBezTo>
                      <a:cubicBezTo>
                        <a:pt x="392034" y="31603"/>
                        <a:pt x="389636" y="31603"/>
                        <a:pt x="388437" y="31603"/>
                      </a:cubicBezTo>
                      <a:cubicBezTo>
                        <a:pt x="386039" y="31603"/>
                        <a:pt x="383641" y="31603"/>
                        <a:pt x="382443" y="34001"/>
                      </a:cubicBezTo>
                      <a:cubicBezTo>
                        <a:pt x="381244" y="35200"/>
                        <a:pt x="381244" y="37598"/>
                        <a:pt x="380045" y="38797"/>
                      </a:cubicBezTo>
                      <a:cubicBezTo>
                        <a:pt x="377647" y="43592"/>
                        <a:pt x="376448" y="48388"/>
                        <a:pt x="375249" y="54382"/>
                      </a:cubicBezTo>
                      <a:cubicBezTo>
                        <a:pt x="375249" y="55581"/>
                        <a:pt x="375249" y="55581"/>
                        <a:pt x="374050" y="56780"/>
                      </a:cubicBezTo>
                      <a:cubicBezTo>
                        <a:pt x="374050" y="50785"/>
                        <a:pt x="374050" y="45990"/>
                        <a:pt x="374050" y="41194"/>
                      </a:cubicBezTo>
                      <a:cubicBezTo>
                        <a:pt x="374050" y="34001"/>
                        <a:pt x="375249" y="34001"/>
                        <a:pt x="366857" y="32802"/>
                      </a:cubicBezTo>
                      <a:cubicBezTo>
                        <a:pt x="362062" y="31603"/>
                        <a:pt x="362062" y="32802"/>
                        <a:pt x="362062" y="37598"/>
                      </a:cubicBezTo>
                      <a:cubicBezTo>
                        <a:pt x="362062" y="48388"/>
                        <a:pt x="362062" y="60376"/>
                        <a:pt x="362062" y="71166"/>
                      </a:cubicBezTo>
                      <a:cubicBezTo>
                        <a:pt x="362062" y="77161"/>
                        <a:pt x="359664" y="81956"/>
                        <a:pt x="356067" y="85553"/>
                      </a:cubicBezTo>
                      <a:cubicBezTo>
                        <a:pt x="353669" y="89149"/>
                        <a:pt x="348874" y="87951"/>
                        <a:pt x="347675" y="84354"/>
                      </a:cubicBezTo>
                      <a:cubicBezTo>
                        <a:pt x="346476" y="81956"/>
                        <a:pt x="346476" y="79558"/>
                        <a:pt x="346476" y="78360"/>
                      </a:cubicBezTo>
                      <a:cubicBezTo>
                        <a:pt x="345277" y="66371"/>
                        <a:pt x="346476" y="54382"/>
                        <a:pt x="346476" y="42393"/>
                      </a:cubicBezTo>
                      <a:cubicBezTo>
                        <a:pt x="346476" y="36399"/>
                        <a:pt x="346476" y="35200"/>
                        <a:pt x="340482" y="34001"/>
                      </a:cubicBezTo>
                      <a:cubicBezTo>
                        <a:pt x="339283" y="34001"/>
                        <a:pt x="338084" y="34001"/>
                        <a:pt x="336885" y="34001"/>
                      </a:cubicBezTo>
                      <a:cubicBezTo>
                        <a:pt x="335686" y="34001"/>
                        <a:pt x="334487" y="35200"/>
                        <a:pt x="333288" y="36399"/>
                      </a:cubicBezTo>
                      <a:cubicBezTo>
                        <a:pt x="333288" y="38797"/>
                        <a:pt x="332090" y="37598"/>
                        <a:pt x="330891" y="36399"/>
                      </a:cubicBezTo>
                      <a:cubicBezTo>
                        <a:pt x="323697" y="29206"/>
                        <a:pt x="314106" y="30404"/>
                        <a:pt x="308112" y="37598"/>
                      </a:cubicBezTo>
                      <a:cubicBezTo>
                        <a:pt x="305714" y="39995"/>
                        <a:pt x="304515" y="42393"/>
                        <a:pt x="303316" y="44791"/>
                      </a:cubicBezTo>
                      <a:cubicBezTo>
                        <a:pt x="298521" y="55581"/>
                        <a:pt x="298521" y="65172"/>
                        <a:pt x="299720" y="75962"/>
                      </a:cubicBezTo>
                      <a:cubicBezTo>
                        <a:pt x="299720" y="79558"/>
                        <a:pt x="298521" y="81956"/>
                        <a:pt x="297322" y="85553"/>
                      </a:cubicBezTo>
                      <a:cubicBezTo>
                        <a:pt x="294924" y="87951"/>
                        <a:pt x="291328" y="87951"/>
                        <a:pt x="288930" y="85553"/>
                      </a:cubicBezTo>
                      <a:cubicBezTo>
                        <a:pt x="287731" y="83155"/>
                        <a:pt x="286532" y="80757"/>
                        <a:pt x="286532" y="78360"/>
                      </a:cubicBezTo>
                      <a:cubicBezTo>
                        <a:pt x="285333" y="71166"/>
                        <a:pt x="285333" y="62774"/>
                        <a:pt x="287731" y="55581"/>
                      </a:cubicBezTo>
                      <a:cubicBezTo>
                        <a:pt x="288930" y="51984"/>
                        <a:pt x="290129" y="48388"/>
                        <a:pt x="290129" y="44791"/>
                      </a:cubicBezTo>
                      <a:cubicBezTo>
                        <a:pt x="290129" y="42393"/>
                        <a:pt x="290129" y="39995"/>
                        <a:pt x="287731" y="38797"/>
                      </a:cubicBezTo>
                      <a:cubicBezTo>
                        <a:pt x="285333" y="37598"/>
                        <a:pt x="284134" y="37598"/>
                        <a:pt x="281737" y="37598"/>
                      </a:cubicBezTo>
                      <a:cubicBezTo>
                        <a:pt x="278140" y="37598"/>
                        <a:pt x="275742" y="38797"/>
                        <a:pt x="272146" y="39995"/>
                      </a:cubicBezTo>
                      <a:cubicBezTo>
                        <a:pt x="269748" y="39995"/>
                        <a:pt x="268549" y="39995"/>
                        <a:pt x="269748" y="37598"/>
                      </a:cubicBezTo>
                      <a:cubicBezTo>
                        <a:pt x="269748" y="32802"/>
                        <a:pt x="267350" y="30404"/>
                        <a:pt x="262555" y="30404"/>
                      </a:cubicBezTo>
                      <a:cubicBezTo>
                        <a:pt x="255361" y="31603"/>
                        <a:pt x="251765" y="41194"/>
                        <a:pt x="256560" y="45990"/>
                      </a:cubicBezTo>
                      <a:cubicBezTo>
                        <a:pt x="257759" y="47189"/>
                        <a:pt x="257759" y="49586"/>
                        <a:pt x="257759" y="50785"/>
                      </a:cubicBezTo>
                      <a:cubicBezTo>
                        <a:pt x="255361" y="60376"/>
                        <a:pt x="250566" y="68769"/>
                        <a:pt x="245770" y="75962"/>
                      </a:cubicBezTo>
                      <a:cubicBezTo>
                        <a:pt x="245770" y="77161"/>
                        <a:pt x="244571" y="78360"/>
                        <a:pt x="243373" y="78360"/>
                      </a:cubicBezTo>
                      <a:cubicBezTo>
                        <a:pt x="242174" y="78360"/>
                        <a:pt x="243373" y="77161"/>
                        <a:pt x="243373" y="75962"/>
                      </a:cubicBezTo>
                      <a:cubicBezTo>
                        <a:pt x="243373" y="63973"/>
                        <a:pt x="243373" y="51984"/>
                        <a:pt x="243373" y="39995"/>
                      </a:cubicBezTo>
                      <a:cubicBezTo>
                        <a:pt x="243373" y="36399"/>
                        <a:pt x="243373" y="35200"/>
                        <a:pt x="239776" y="34001"/>
                      </a:cubicBezTo>
                      <a:cubicBezTo>
                        <a:pt x="238577" y="34001"/>
                        <a:pt x="238577" y="34001"/>
                        <a:pt x="237378" y="32802"/>
                      </a:cubicBezTo>
                      <a:cubicBezTo>
                        <a:pt x="232583" y="31603"/>
                        <a:pt x="232583" y="32802"/>
                        <a:pt x="230185" y="37598"/>
                      </a:cubicBezTo>
                      <a:cubicBezTo>
                        <a:pt x="228986" y="36399"/>
                        <a:pt x="228986" y="36399"/>
                        <a:pt x="227787" y="35200"/>
                      </a:cubicBezTo>
                      <a:cubicBezTo>
                        <a:pt x="221793" y="29206"/>
                        <a:pt x="214599" y="29206"/>
                        <a:pt x="208605" y="34001"/>
                      </a:cubicBezTo>
                      <a:cubicBezTo>
                        <a:pt x="205008" y="36399"/>
                        <a:pt x="202611" y="39995"/>
                        <a:pt x="201412" y="43592"/>
                      </a:cubicBezTo>
                      <a:cubicBezTo>
                        <a:pt x="196616" y="53183"/>
                        <a:pt x="196616" y="63973"/>
                        <a:pt x="197815" y="74763"/>
                      </a:cubicBezTo>
                      <a:cubicBezTo>
                        <a:pt x="197815" y="79558"/>
                        <a:pt x="196616" y="83155"/>
                        <a:pt x="194218" y="85553"/>
                      </a:cubicBezTo>
                      <a:cubicBezTo>
                        <a:pt x="191821" y="87951"/>
                        <a:pt x="189423" y="86752"/>
                        <a:pt x="187025" y="84354"/>
                      </a:cubicBezTo>
                      <a:cubicBezTo>
                        <a:pt x="185826" y="83155"/>
                        <a:pt x="185826" y="81956"/>
                        <a:pt x="185826" y="80757"/>
                      </a:cubicBezTo>
                      <a:cubicBezTo>
                        <a:pt x="184627" y="77161"/>
                        <a:pt x="184627" y="74763"/>
                        <a:pt x="184627" y="71166"/>
                      </a:cubicBezTo>
                      <a:cubicBezTo>
                        <a:pt x="184627" y="60376"/>
                        <a:pt x="184627" y="50785"/>
                        <a:pt x="184627" y="39995"/>
                      </a:cubicBezTo>
                      <a:cubicBezTo>
                        <a:pt x="184627" y="35200"/>
                        <a:pt x="183429" y="34001"/>
                        <a:pt x="178633" y="32802"/>
                      </a:cubicBezTo>
                      <a:cubicBezTo>
                        <a:pt x="177434" y="32802"/>
                        <a:pt x="176235" y="32802"/>
                        <a:pt x="175036" y="32802"/>
                      </a:cubicBezTo>
                      <a:cubicBezTo>
                        <a:pt x="173838" y="32802"/>
                        <a:pt x="172639" y="34001"/>
                        <a:pt x="172639" y="35200"/>
                      </a:cubicBezTo>
                      <a:cubicBezTo>
                        <a:pt x="172639" y="37598"/>
                        <a:pt x="171440" y="36399"/>
                        <a:pt x="170241" y="35200"/>
                      </a:cubicBezTo>
                      <a:cubicBezTo>
                        <a:pt x="167843" y="32802"/>
                        <a:pt x="164246" y="30404"/>
                        <a:pt x="160650" y="30404"/>
                      </a:cubicBezTo>
                      <a:cubicBezTo>
                        <a:pt x="154655" y="30404"/>
                        <a:pt x="149860" y="32802"/>
                        <a:pt x="146263" y="37598"/>
                      </a:cubicBezTo>
                      <a:cubicBezTo>
                        <a:pt x="140269" y="44791"/>
                        <a:pt x="139070" y="54382"/>
                        <a:pt x="139070" y="63973"/>
                      </a:cubicBezTo>
                      <a:cubicBezTo>
                        <a:pt x="139070" y="68769"/>
                        <a:pt x="137871" y="73564"/>
                        <a:pt x="135473" y="78360"/>
                      </a:cubicBezTo>
                      <a:cubicBezTo>
                        <a:pt x="134274" y="80757"/>
                        <a:pt x="133076" y="83155"/>
                        <a:pt x="130678" y="84354"/>
                      </a:cubicBezTo>
                      <a:cubicBezTo>
                        <a:pt x="128280" y="86752"/>
                        <a:pt x="125882" y="85553"/>
                        <a:pt x="124683" y="83155"/>
                      </a:cubicBezTo>
                      <a:cubicBezTo>
                        <a:pt x="123485" y="80757"/>
                        <a:pt x="122286" y="77161"/>
                        <a:pt x="122286" y="74763"/>
                      </a:cubicBezTo>
                      <a:cubicBezTo>
                        <a:pt x="122286" y="60376"/>
                        <a:pt x="122286" y="47189"/>
                        <a:pt x="123485" y="32802"/>
                      </a:cubicBezTo>
                      <a:cubicBezTo>
                        <a:pt x="123485" y="31603"/>
                        <a:pt x="124683" y="30404"/>
                        <a:pt x="125882" y="30404"/>
                      </a:cubicBezTo>
                      <a:cubicBezTo>
                        <a:pt x="129479" y="30404"/>
                        <a:pt x="134274" y="30404"/>
                        <a:pt x="137871" y="30404"/>
                      </a:cubicBezTo>
                      <a:cubicBezTo>
                        <a:pt x="141468" y="30404"/>
                        <a:pt x="142667" y="29206"/>
                        <a:pt x="142667" y="25609"/>
                      </a:cubicBezTo>
                      <a:cubicBezTo>
                        <a:pt x="142667" y="23211"/>
                        <a:pt x="142667" y="22012"/>
                        <a:pt x="140269" y="22012"/>
                      </a:cubicBezTo>
                      <a:cubicBezTo>
                        <a:pt x="135473" y="22012"/>
                        <a:pt x="131877" y="20813"/>
                        <a:pt x="127081" y="20813"/>
                      </a:cubicBezTo>
                      <a:cubicBezTo>
                        <a:pt x="124683" y="20813"/>
                        <a:pt x="124683" y="19614"/>
                        <a:pt x="124683" y="18416"/>
                      </a:cubicBezTo>
                      <a:cubicBezTo>
                        <a:pt x="124683" y="14819"/>
                        <a:pt x="124683" y="10023"/>
                        <a:pt x="124683" y="6427"/>
                      </a:cubicBezTo>
                      <a:cubicBezTo>
                        <a:pt x="124683" y="4029"/>
                        <a:pt x="123485" y="2830"/>
                        <a:pt x="122286" y="2830"/>
                      </a:cubicBezTo>
                      <a:cubicBezTo>
                        <a:pt x="119888" y="1631"/>
                        <a:pt x="117490" y="1631"/>
                        <a:pt x="116291" y="432"/>
                      </a:cubicBezTo>
                      <a:cubicBezTo>
                        <a:pt x="112695" y="-766"/>
                        <a:pt x="111496" y="432"/>
                        <a:pt x="110297" y="5228"/>
                      </a:cubicBezTo>
                      <a:cubicBezTo>
                        <a:pt x="110297" y="8825"/>
                        <a:pt x="110297" y="13620"/>
                        <a:pt x="110297" y="18416"/>
                      </a:cubicBezTo>
                      <a:cubicBezTo>
                        <a:pt x="110297" y="20813"/>
                        <a:pt x="109098" y="20813"/>
                        <a:pt x="107899" y="20813"/>
                      </a:cubicBezTo>
                      <a:cubicBezTo>
                        <a:pt x="105501" y="20813"/>
                        <a:pt x="101905" y="20813"/>
                        <a:pt x="99507" y="20813"/>
                      </a:cubicBezTo>
                      <a:cubicBezTo>
                        <a:pt x="97109" y="20813"/>
                        <a:pt x="95910" y="22012"/>
                        <a:pt x="94711" y="23211"/>
                      </a:cubicBezTo>
                      <a:cubicBezTo>
                        <a:pt x="94711" y="24410"/>
                        <a:pt x="93513" y="25609"/>
                        <a:pt x="93513" y="26808"/>
                      </a:cubicBezTo>
                      <a:cubicBezTo>
                        <a:pt x="93513" y="29206"/>
                        <a:pt x="94711" y="30404"/>
                        <a:pt x="95910" y="30404"/>
                      </a:cubicBezTo>
                      <a:cubicBezTo>
                        <a:pt x="99507" y="30404"/>
                        <a:pt x="101905" y="30404"/>
                        <a:pt x="105501" y="30404"/>
                      </a:cubicBezTo>
                      <a:cubicBezTo>
                        <a:pt x="107899" y="30404"/>
                        <a:pt x="107899" y="31603"/>
                        <a:pt x="107899" y="32802"/>
                      </a:cubicBezTo>
                      <a:cubicBezTo>
                        <a:pt x="107899" y="41194"/>
                        <a:pt x="107899" y="50785"/>
                        <a:pt x="107899" y="59178"/>
                      </a:cubicBezTo>
                      <a:cubicBezTo>
                        <a:pt x="107899" y="66371"/>
                        <a:pt x="104302" y="73564"/>
                        <a:pt x="98308" y="78360"/>
                      </a:cubicBezTo>
                      <a:cubicBezTo>
                        <a:pt x="98308" y="78360"/>
                        <a:pt x="98308" y="78360"/>
                        <a:pt x="97109" y="78360"/>
                      </a:cubicBezTo>
                      <a:cubicBezTo>
                        <a:pt x="97109" y="77161"/>
                        <a:pt x="97109" y="74763"/>
                        <a:pt x="97109" y="73564"/>
                      </a:cubicBezTo>
                      <a:cubicBezTo>
                        <a:pt x="95910" y="67570"/>
                        <a:pt x="92314" y="63973"/>
                        <a:pt x="88717" y="60376"/>
                      </a:cubicBezTo>
                      <a:cubicBezTo>
                        <a:pt x="85120" y="57979"/>
                        <a:pt x="82723" y="55581"/>
                        <a:pt x="79126" y="53183"/>
                      </a:cubicBezTo>
                      <a:cubicBezTo>
                        <a:pt x="76728" y="51984"/>
                        <a:pt x="76728" y="50785"/>
                        <a:pt x="79126" y="49586"/>
                      </a:cubicBezTo>
                      <a:cubicBezTo>
                        <a:pt x="81524" y="45990"/>
                        <a:pt x="83922" y="43592"/>
                        <a:pt x="83922" y="38797"/>
                      </a:cubicBezTo>
                      <a:cubicBezTo>
                        <a:pt x="85120" y="34001"/>
                        <a:pt x="82723" y="31603"/>
                        <a:pt x="77927" y="31603"/>
                      </a:cubicBezTo>
                      <a:cubicBezTo>
                        <a:pt x="71933" y="31603"/>
                        <a:pt x="68336" y="34001"/>
                        <a:pt x="64739" y="38797"/>
                      </a:cubicBezTo>
                      <a:cubicBezTo>
                        <a:pt x="62342" y="43592"/>
                        <a:pt x="61143" y="48388"/>
                        <a:pt x="64739" y="53183"/>
                      </a:cubicBezTo>
                      <a:cubicBezTo>
                        <a:pt x="65938" y="54382"/>
                        <a:pt x="65938" y="55581"/>
                        <a:pt x="64739" y="56780"/>
                      </a:cubicBezTo>
                      <a:cubicBezTo>
                        <a:pt x="61143" y="62774"/>
                        <a:pt x="57546" y="69967"/>
                        <a:pt x="53950" y="75962"/>
                      </a:cubicBezTo>
                      <a:cubicBezTo>
                        <a:pt x="52751" y="78360"/>
                        <a:pt x="51552" y="79558"/>
                        <a:pt x="50353" y="81956"/>
                      </a:cubicBezTo>
                      <a:cubicBezTo>
                        <a:pt x="49154" y="83155"/>
                        <a:pt x="47955" y="84354"/>
                        <a:pt x="46756" y="84354"/>
                      </a:cubicBezTo>
                      <a:cubicBezTo>
                        <a:pt x="45557" y="84354"/>
                        <a:pt x="45557" y="81956"/>
                        <a:pt x="44359" y="80757"/>
                      </a:cubicBezTo>
                      <a:cubicBezTo>
                        <a:pt x="44359" y="78360"/>
                        <a:pt x="44359" y="77161"/>
                        <a:pt x="44359" y="74763"/>
                      </a:cubicBezTo>
                      <a:cubicBezTo>
                        <a:pt x="44359" y="65172"/>
                        <a:pt x="44359" y="55581"/>
                        <a:pt x="45557" y="45990"/>
                      </a:cubicBezTo>
                      <a:cubicBezTo>
                        <a:pt x="45557" y="43592"/>
                        <a:pt x="45557" y="41194"/>
                        <a:pt x="44359" y="38797"/>
                      </a:cubicBezTo>
                      <a:cubicBezTo>
                        <a:pt x="37165" y="32802"/>
                        <a:pt x="31171" y="31603"/>
                        <a:pt x="25176" y="38797"/>
                      </a:cubicBezTo>
                      <a:cubicBezTo>
                        <a:pt x="22779" y="41194"/>
                        <a:pt x="21580" y="44791"/>
                        <a:pt x="19182" y="47189"/>
                      </a:cubicBezTo>
                      <a:cubicBezTo>
                        <a:pt x="16784" y="51984"/>
                        <a:pt x="14387" y="57979"/>
                        <a:pt x="13188" y="63973"/>
                      </a:cubicBezTo>
                      <a:cubicBezTo>
                        <a:pt x="13188" y="65172"/>
                        <a:pt x="13188" y="65172"/>
                        <a:pt x="11989" y="66371"/>
                      </a:cubicBezTo>
                      <a:cubicBezTo>
                        <a:pt x="11989" y="57979"/>
                        <a:pt x="11989" y="50785"/>
                        <a:pt x="11989" y="43592"/>
                      </a:cubicBezTo>
                      <a:cubicBezTo>
                        <a:pt x="11989" y="37598"/>
                        <a:pt x="11989" y="36399"/>
                        <a:pt x="4795" y="35200"/>
                      </a:cubicBezTo>
                      <a:cubicBezTo>
                        <a:pt x="4795" y="35200"/>
                        <a:pt x="3597" y="35200"/>
                        <a:pt x="3597" y="35200"/>
                      </a:cubicBezTo>
                      <a:cubicBezTo>
                        <a:pt x="0" y="35200"/>
                        <a:pt x="0" y="35200"/>
                        <a:pt x="0" y="38797"/>
                      </a:cubicBezTo>
                      <a:cubicBezTo>
                        <a:pt x="0" y="54382"/>
                        <a:pt x="0" y="69967"/>
                        <a:pt x="0" y="86752"/>
                      </a:cubicBezTo>
                      <a:cubicBezTo>
                        <a:pt x="0" y="87951"/>
                        <a:pt x="0" y="90348"/>
                        <a:pt x="0" y="91547"/>
                      </a:cubicBezTo>
                      <a:cubicBezTo>
                        <a:pt x="1199" y="97542"/>
                        <a:pt x="3597" y="98741"/>
                        <a:pt x="9591" y="98741"/>
                      </a:cubicBezTo>
                      <a:cubicBezTo>
                        <a:pt x="11989" y="98741"/>
                        <a:pt x="13188" y="97542"/>
                        <a:pt x="13188" y="95144"/>
                      </a:cubicBezTo>
                      <a:cubicBezTo>
                        <a:pt x="14387" y="85553"/>
                        <a:pt x="16784" y="77161"/>
                        <a:pt x="20381" y="68769"/>
                      </a:cubicBezTo>
                      <a:cubicBezTo>
                        <a:pt x="22779" y="61575"/>
                        <a:pt x="26375" y="54382"/>
                        <a:pt x="32370" y="48388"/>
                      </a:cubicBezTo>
                      <a:cubicBezTo>
                        <a:pt x="32370" y="48388"/>
                        <a:pt x="33569" y="47189"/>
                        <a:pt x="34767" y="47189"/>
                      </a:cubicBezTo>
                      <a:cubicBezTo>
                        <a:pt x="35966" y="47189"/>
                        <a:pt x="35966" y="48388"/>
                        <a:pt x="34767" y="49586"/>
                      </a:cubicBezTo>
                      <a:cubicBezTo>
                        <a:pt x="34767" y="54382"/>
                        <a:pt x="34767" y="57979"/>
                        <a:pt x="34767" y="62774"/>
                      </a:cubicBezTo>
                      <a:cubicBezTo>
                        <a:pt x="34767" y="69967"/>
                        <a:pt x="34767" y="77161"/>
                        <a:pt x="34767" y="84354"/>
                      </a:cubicBezTo>
                      <a:cubicBezTo>
                        <a:pt x="34767" y="87951"/>
                        <a:pt x="35966" y="90348"/>
                        <a:pt x="37165" y="93945"/>
                      </a:cubicBezTo>
                      <a:cubicBezTo>
                        <a:pt x="39563" y="98741"/>
                        <a:pt x="43160" y="99939"/>
                        <a:pt x="47955" y="98741"/>
                      </a:cubicBezTo>
                      <a:cubicBezTo>
                        <a:pt x="50353" y="97542"/>
                        <a:pt x="52751" y="96343"/>
                        <a:pt x="53950" y="95144"/>
                      </a:cubicBezTo>
                      <a:cubicBezTo>
                        <a:pt x="57546" y="91547"/>
                        <a:pt x="59944" y="89149"/>
                        <a:pt x="62342" y="84354"/>
                      </a:cubicBezTo>
                      <a:cubicBezTo>
                        <a:pt x="65938" y="78360"/>
                        <a:pt x="69535" y="71166"/>
                        <a:pt x="74330" y="65172"/>
                      </a:cubicBezTo>
                      <a:cubicBezTo>
                        <a:pt x="75529" y="63973"/>
                        <a:pt x="75529" y="62774"/>
                        <a:pt x="76728" y="63973"/>
                      </a:cubicBezTo>
                      <a:cubicBezTo>
                        <a:pt x="80325" y="67570"/>
                        <a:pt x="83922" y="69967"/>
                        <a:pt x="87518" y="74763"/>
                      </a:cubicBezTo>
                      <a:cubicBezTo>
                        <a:pt x="89916" y="78360"/>
                        <a:pt x="89916" y="81956"/>
                        <a:pt x="88717" y="85553"/>
                      </a:cubicBezTo>
                      <a:cubicBezTo>
                        <a:pt x="87518" y="89149"/>
                        <a:pt x="83922" y="90348"/>
                        <a:pt x="80325" y="89149"/>
                      </a:cubicBezTo>
                      <a:cubicBezTo>
                        <a:pt x="77927" y="87951"/>
                        <a:pt x="76728" y="86752"/>
                        <a:pt x="74330" y="85553"/>
                      </a:cubicBezTo>
                      <a:cubicBezTo>
                        <a:pt x="70734" y="83155"/>
                        <a:pt x="69535" y="83155"/>
                        <a:pt x="67137" y="86752"/>
                      </a:cubicBezTo>
                      <a:cubicBezTo>
                        <a:pt x="67137" y="87951"/>
                        <a:pt x="65938" y="87951"/>
                        <a:pt x="65938" y="89149"/>
                      </a:cubicBezTo>
                      <a:cubicBezTo>
                        <a:pt x="64739" y="92746"/>
                        <a:pt x="64739" y="93945"/>
                        <a:pt x="68336" y="96343"/>
                      </a:cubicBezTo>
                      <a:cubicBezTo>
                        <a:pt x="71933" y="98741"/>
                        <a:pt x="75529" y="98741"/>
                        <a:pt x="79126" y="98741"/>
                      </a:cubicBezTo>
                      <a:cubicBezTo>
                        <a:pt x="87518" y="99939"/>
                        <a:pt x="94711" y="97542"/>
                        <a:pt x="101905" y="91547"/>
                      </a:cubicBezTo>
                      <a:cubicBezTo>
                        <a:pt x="105501" y="87951"/>
                        <a:pt x="107899" y="83155"/>
                        <a:pt x="110297" y="78360"/>
                      </a:cubicBezTo>
                      <a:cubicBezTo>
                        <a:pt x="110297" y="77161"/>
                        <a:pt x="110297" y="77161"/>
                        <a:pt x="111496" y="75962"/>
                      </a:cubicBezTo>
                      <a:cubicBezTo>
                        <a:pt x="111496" y="77161"/>
                        <a:pt x="111496" y="78360"/>
                        <a:pt x="112695" y="79558"/>
                      </a:cubicBezTo>
                      <a:cubicBezTo>
                        <a:pt x="113894" y="84354"/>
                        <a:pt x="115092" y="89149"/>
                        <a:pt x="117490" y="92746"/>
                      </a:cubicBezTo>
                      <a:cubicBezTo>
                        <a:pt x="122286" y="98741"/>
                        <a:pt x="130678" y="99939"/>
                        <a:pt x="135473" y="93945"/>
                      </a:cubicBezTo>
                      <a:cubicBezTo>
                        <a:pt x="137871" y="91547"/>
                        <a:pt x="140269" y="87951"/>
                        <a:pt x="142667" y="84354"/>
                      </a:cubicBezTo>
                      <a:cubicBezTo>
                        <a:pt x="142667" y="83155"/>
                        <a:pt x="142667" y="83155"/>
                        <a:pt x="143866" y="81956"/>
                      </a:cubicBezTo>
                      <a:cubicBezTo>
                        <a:pt x="146263" y="89149"/>
                        <a:pt x="149860" y="96343"/>
                        <a:pt x="159451" y="97542"/>
                      </a:cubicBezTo>
                      <a:cubicBezTo>
                        <a:pt x="167843" y="97542"/>
                        <a:pt x="173838" y="92746"/>
                        <a:pt x="178633" y="85553"/>
                      </a:cubicBezTo>
                      <a:cubicBezTo>
                        <a:pt x="179832" y="85553"/>
                        <a:pt x="179832" y="86752"/>
                        <a:pt x="179832" y="87951"/>
                      </a:cubicBezTo>
                      <a:cubicBezTo>
                        <a:pt x="182230" y="93945"/>
                        <a:pt x="187025" y="97542"/>
                        <a:pt x="194218" y="97542"/>
                      </a:cubicBezTo>
                      <a:cubicBezTo>
                        <a:pt x="199014" y="97542"/>
                        <a:pt x="201412" y="93945"/>
                        <a:pt x="203809" y="90348"/>
                      </a:cubicBezTo>
                      <a:cubicBezTo>
                        <a:pt x="205008" y="87951"/>
                        <a:pt x="205008" y="86752"/>
                        <a:pt x="207406" y="90348"/>
                      </a:cubicBezTo>
                      <a:cubicBezTo>
                        <a:pt x="209804" y="93945"/>
                        <a:pt x="213401" y="96343"/>
                        <a:pt x="218196" y="97542"/>
                      </a:cubicBezTo>
                      <a:cubicBezTo>
                        <a:pt x="225389" y="98741"/>
                        <a:pt x="230185" y="96343"/>
                        <a:pt x="234980" y="90348"/>
                      </a:cubicBezTo>
                      <a:cubicBezTo>
                        <a:pt x="234980" y="90348"/>
                        <a:pt x="236179" y="89149"/>
                        <a:pt x="236179" y="89149"/>
                      </a:cubicBezTo>
                      <a:cubicBezTo>
                        <a:pt x="237378" y="91547"/>
                        <a:pt x="237378" y="93945"/>
                        <a:pt x="234980" y="95144"/>
                      </a:cubicBezTo>
                      <a:cubicBezTo>
                        <a:pt x="230185" y="99939"/>
                        <a:pt x="224190" y="104735"/>
                        <a:pt x="219395" y="109530"/>
                      </a:cubicBezTo>
                      <a:cubicBezTo>
                        <a:pt x="215798" y="113127"/>
                        <a:pt x="213401" y="116724"/>
                        <a:pt x="211003" y="121519"/>
                      </a:cubicBezTo>
                      <a:cubicBezTo>
                        <a:pt x="207406" y="131110"/>
                        <a:pt x="211003" y="139502"/>
                        <a:pt x="220594" y="141900"/>
                      </a:cubicBezTo>
                      <a:cubicBezTo>
                        <a:pt x="231384" y="145497"/>
                        <a:pt x="240975" y="139502"/>
                        <a:pt x="245770" y="128712"/>
                      </a:cubicBezTo>
                      <a:cubicBezTo>
                        <a:pt x="246969" y="125116"/>
                        <a:pt x="248168" y="120320"/>
                        <a:pt x="248168" y="116724"/>
                      </a:cubicBezTo>
                      <a:cubicBezTo>
                        <a:pt x="249367" y="108332"/>
                        <a:pt x="248168" y="101138"/>
                        <a:pt x="248168" y="92746"/>
                      </a:cubicBezTo>
                      <a:cubicBezTo>
                        <a:pt x="248168" y="91547"/>
                        <a:pt x="248168" y="89149"/>
                        <a:pt x="249367" y="87951"/>
                      </a:cubicBezTo>
                      <a:cubicBezTo>
                        <a:pt x="257759" y="77161"/>
                        <a:pt x="264952" y="66371"/>
                        <a:pt x="269748" y="54382"/>
                      </a:cubicBezTo>
                      <a:cubicBezTo>
                        <a:pt x="272146" y="48388"/>
                        <a:pt x="272146" y="48388"/>
                        <a:pt x="279339" y="48388"/>
                      </a:cubicBezTo>
                      <a:cubicBezTo>
                        <a:pt x="281737" y="48388"/>
                        <a:pt x="282936" y="48388"/>
                        <a:pt x="281737" y="51984"/>
                      </a:cubicBezTo>
                      <a:cubicBezTo>
                        <a:pt x="280538" y="59178"/>
                        <a:pt x="279339" y="67570"/>
                        <a:pt x="279339" y="75962"/>
                      </a:cubicBezTo>
                      <a:cubicBezTo>
                        <a:pt x="279339" y="80757"/>
                        <a:pt x="280538" y="86752"/>
                        <a:pt x="284134" y="91547"/>
                      </a:cubicBezTo>
                      <a:cubicBezTo>
                        <a:pt x="291328" y="101138"/>
                        <a:pt x="300919" y="99939"/>
                        <a:pt x="308112" y="91547"/>
                      </a:cubicBezTo>
                      <a:cubicBezTo>
                        <a:pt x="309311" y="90348"/>
                        <a:pt x="309311" y="90348"/>
                        <a:pt x="310510" y="91547"/>
                      </a:cubicBezTo>
                      <a:cubicBezTo>
                        <a:pt x="315305" y="98741"/>
                        <a:pt x="324896" y="101138"/>
                        <a:pt x="332090" y="96343"/>
                      </a:cubicBezTo>
                      <a:cubicBezTo>
                        <a:pt x="335686" y="93945"/>
                        <a:pt x="338084" y="91547"/>
                        <a:pt x="339283" y="89149"/>
                      </a:cubicBezTo>
                      <a:cubicBezTo>
                        <a:pt x="339283" y="89149"/>
                        <a:pt x="339283" y="87951"/>
                        <a:pt x="340482" y="87951"/>
                      </a:cubicBezTo>
                      <a:cubicBezTo>
                        <a:pt x="341681" y="93945"/>
                        <a:pt x="345277" y="98741"/>
                        <a:pt x="352471" y="99939"/>
                      </a:cubicBezTo>
                      <a:cubicBezTo>
                        <a:pt x="359664" y="101138"/>
                        <a:pt x="363260" y="97542"/>
                        <a:pt x="366857" y="91547"/>
                      </a:cubicBezTo>
                      <a:cubicBezTo>
                        <a:pt x="366857" y="92746"/>
                        <a:pt x="366857" y="93945"/>
                        <a:pt x="368056" y="95144"/>
                      </a:cubicBezTo>
                      <a:cubicBezTo>
                        <a:pt x="368056" y="98741"/>
                        <a:pt x="369255" y="98741"/>
                        <a:pt x="371653" y="99939"/>
                      </a:cubicBezTo>
                      <a:cubicBezTo>
                        <a:pt x="374050" y="99939"/>
                        <a:pt x="376448" y="101138"/>
                        <a:pt x="378846" y="99939"/>
                      </a:cubicBezTo>
                      <a:cubicBezTo>
                        <a:pt x="381244" y="99939"/>
                        <a:pt x="382443" y="98741"/>
                        <a:pt x="382443" y="96343"/>
                      </a:cubicBezTo>
                      <a:cubicBezTo>
                        <a:pt x="382443" y="92746"/>
                        <a:pt x="382443" y="89149"/>
                        <a:pt x="382443" y="85553"/>
                      </a:cubicBezTo>
                      <a:cubicBezTo>
                        <a:pt x="382443" y="74763"/>
                        <a:pt x="386039" y="65172"/>
                        <a:pt x="390835" y="55581"/>
                      </a:cubicBezTo>
                      <a:cubicBezTo>
                        <a:pt x="390835" y="54382"/>
                        <a:pt x="390835" y="54382"/>
                        <a:pt x="392034" y="54382"/>
                      </a:cubicBezTo>
                      <a:cubicBezTo>
                        <a:pt x="393232" y="54382"/>
                        <a:pt x="393232" y="55581"/>
                        <a:pt x="393232" y="56780"/>
                      </a:cubicBezTo>
                      <a:cubicBezTo>
                        <a:pt x="393232" y="63973"/>
                        <a:pt x="394431" y="69967"/>
                        <a:pt x="394431" y="77161"/>
                      </a:cubicBezTo>
                      <a:cubicBezTo>
                        <a:pt x="394431" y="81956"/>
                        <a:pt x="395630" y="85553"/>
                        <a:pt x="396829" y="90348"/>
                      </a:cubicBezTo>
                      <a:cubicBezTo>
                        <a:pt x="398028" y="95144"/>
                        <a:pt x="401625" y="97542"/>
                        <a:pt x="405221" y="96343"/>
                      </a:cubicBezTo>
                      <a:cubicBezTo>
                        <a:pt x="408818" y="96343"/>
                        <a:pt x="408818" y="95144"/>
                        <a:pt x="410017" y="91547"/>
                      </a:cubicBezTo>
                      <a:cubicBezTo>
                        <a:pt x="411216" y="79558"/>
                        <a:pt x="413613" y="67570"/>
                        <a:pt x="418409" y="55581"/>
                      </a:cubicBezTo>
                      <a:cubicBezTo>
                        <a:pt x="418409" y="54382"/>
                        <a:pt x="418409" y="53183"/>
                        <a:pt x="419608" y="53183"/>
                      </a:cubicBezTo>
                      <a:cubicBezTo>
                        <a:pt x="419608" y="53183"/>
                        <a:pt x="419608" y="53183"/>
                        <a:pt x="419608" y="53183"/>
                      </a:cubicBezTo>
                      <a:cubicBezTo>
                        <a:pt x="419608" y="54382"/>
                        <a:pt x="419608" y="55581"/>
                        <a:pt x="419608" y="57979"/>
                      </a:cubicBezTo>
                      <a:cubicBezTo>
                        <a:pt x="419608" y="66371"/>
                        <a:pt x="419608" y="74763"/>
                        <a:pt x="420807" y="81956"/>
                      </a:cubicBezTo>
                      <a:cubicBezTo>
                        <a:pt x="422006" y="87951"/>
                        <a:pt x="423204" y="92746"/>
                        <a:pt x="428000" y="96343"/>
                      </a:cubicBezTo>
                      <a:cubicBezTo>
                        <a:pt x="433994" y="102337"/>
                        <a:pt x="442387" y="99939"/>
                        <a:pt x="447182" y="92746"/>
                      </a:cubicBezTo>
                      <a:cubicBezTo>
                        <a:pt x="449580" y="89149"/>
                        <a:pt x="450779" y="84354"/>
                        <a:pt x="450779" y="80757"/>
                      </a:cubicBezTo>
                      <a:cubicBezTo>
                        <a:pt x="443585" y="75962"/>
                        <a:pt x="443585" y="75962"/>
                        <a:pt x="443585" y="74763"/>
                      </a:cubicBezTo>
                      <a:close/>
                      <a:moveTo>
                        <a:pt x="170241" y="61575"/>
                      </a:moveTo>
                      <a:cubicBezTo>
                        <a:pt x="170241" y="66371"/>
                        <a:pt x="170241" y="71166"/>
                        <a:pt x="167843" y="75962"/>
                      </a:cubicBezTo>
                      <a:cubicBezTo>
                        <a:pt x="166644" y="79558"/>
                        <a:pt x="165445" y="81956"/>
                        <a:pt x="163048" y="84354"/>
                      </a:cubicBezTo>
                      <a:cubicBezTo>
                        <a:pt x="159451" y="89149"/>
                        <a:pt x="153457" y="89149"/>
                        <a:pt x="151059" y="83155"/>
                      </a:cubicBezTo>
                      <a:cubicBezTo>
                        <a:pt x="148661" y="78360"/>
                        <a:pt x="148661" y="72365"/>
                        <a:pt x="148661" y="68769"/>
                      </a:cubicBezTo>
                      <a:cubicBezTo>
                        <a:pt x="148661" y="62774"/>
                        <a:pt x="148661" y="57979"/>
                        <a:pt x="149860" y="53183"/>
                      </a:cubicBezTo>
                      <a:cubicBezTo>
                        <a:pt x="151059" y="50785"/>
                        <a:pt x="151059" y="47189"/>
                        <a:pt x="153457" y="44791"/>
                      </a:cubicBezTo>
                      <a:cubicBezTo>
                        <a:pt x="157053" y="39995"/>
                        <a:pt x="163048" y="39995"/>
                        <a:pt x="166644" y="45990"/>
                      </a:cubicBezTo>
                      <a:cubicBezTo>
                        <a:pt x="169042" y="51984"/>
                        <a:pt x="170241" y="56780"/>
                        <a:pt x="170241" y="61575"/>
                      </a:cubicBezTo>
                      <a:close/>
                      <a:moveTo>
                        <a:pt x="225389" y="80757"/>
                      </a:moveTo>
                      <a:cubicBezTo>
                        <a:pt x="224190" y="83155"/>
                        <a:pt x="222992" y="85553"/>
                        <a:pt x="220594" y="86752"/>
                      </a:cubicBezTo>
                      <a:cubicBezTo>
                        <a:pt x="216997" y="89149"/>
                        <a:pt x="214599" y="89149"/>
                        <a:pt x="212202" y="85553"/>
                      </a:cubicBezTo>
                      <a:cubicBezTo>
                        <a:pt x="211003" y="83155"/>
                        <a:pt x="209804" y="80757"/>
                        <a:pt x="209804" y="78360"/>
                      </a:cubicBezTo>
                      <a:cubicBezTo>
                        <a:pt x="207406" y="68769"/>
                        <a:pt x="208605" y="60376"/>
                        <a:pt x="211003" y="50785"/>
                      </a:cubicBezTo>
                      <a:cubicBezTo>
                        <a:pt x="212202" y="48388"/>
                        <a:pt x="213401" y="45990"/>
                        <a:pt x="214599" y="43592"/>
                      </a:cubicBezTo>
                      <a:cubicBezTo>
                        <a:pt x="219395" y="39995"/>
                        <a:pt x="224190" y="41194"/>
                        <a:pt x="226588" y="45990"/>
                      </a:cubicBezTo>
                      <a:cubicBezTo>
                        <a:pt x="227787" y="50785"/>
                        <a:pt x="228986" y="54382"/>
                        <a:pt x="228986" y="59178"/>
                      </a:cubicBezTo>
                      <a:cubicBezTo>
                        <a:pt x="228986" y="67570"/>
                        <a:pt x="227787" y="74763"/>
                        <a:pt x="225389" y="80757"/>
                      </a:cubicBezTo>
                      <a:close/>
                      <a:moveTo>
                        <a:pt x="230185" y="109530"/>
                      </a:moveTo>
                      <a:cubicBezTo>
                        <a:pt x="230185" y="114326"/>
                        <a:pt x="230185" y="119121"/>
                        <a:pt x="228986" y="123917"/>
                      </a:cubicBezTo>
                      <a:cubicBezTo>
                        <a:pt x="228986" y="126315"/>
                        <a:pt x="227787" y="128712"/>
                        <a:pt x="226588" y="131110"/>
                      </a:cubicBezTo>
                      <a:cubicBezTo>
                        <a:pt x="225389" y="133508"/>
                        <a:pt x="222992" y="135906"/>
                        <a:pt x="219395" y="135906"/>
                      </a:cubicBezTo>
                      <a:cubicBezTo>
                        <a:pt x="215798" y="135906"/>
                        <a:pt x="212202" y="133508"/>
                        <a:pt x="212202" y="129911"/>
                      </a:cubicBezTo>
                      <a:cubicBezTo>
                        <a:pt x="212202" y="126315"/>
                        <a:pt x="213401" y="121519"/>
                        <a:pt x="215798" y="119121"/>
                      </a:cubicBezTo>
                      <a:cubicBezTo>
                        <a:pt x="219395" y="113127"/>
                        <a:pt x="224190" y="108332"/>
                        <a:pt x="228986" y="103536"/>
                      </a:cubicBezTo>
                      <a:cubicBezTo>
                        <a:pt x="228986" y="103536"/>
                        <a:pt x="230185" y="102337"/>
                        <a:pt x="230185" y="102337"/>
                      </a:cubicBezTo>
                      <a:cubicBezTo>
                        <a:pt x="230185" y="102337"/>
                        <a:pt x="230185" y="103536"/>
                        <a:pt x="230185" y="103536"/>
                      </a:cubicBezTo>
                      <a:cubicBezTo>
                        <a:pt x="230185" y="105934"/>
                        <a:pt x="230185" y="108332"/>
                        <a:pt x="230185" y="109530"/>
                      </a:cubicBezTo>
                      <a:close/>
                      <a:moveTo>
                        <a:pt x="330891" y="77161"/>
                      </a:moveTo>
                      <a:cubicBezTo>
                        <a:pt x="329692" y="80757"/>
                        <a:pt x="328493" y="83155"/>
                        <a:pt x="326095" y="85553"/>
                      </a:cubicBezTo>
                      <a:cubicBezTo>
                        <a:pt x="322499" y="89149"/>
                        <a:pt x="317703" y="87951"/>
                        <a:pt x="315305" y="84354"/>
                      </a:cubicBezTo>
                      <a:cubicBezTo>
                        <a:pt x="312908" y="80757"/>
                        <a:pt x="312908" y="75962"/>
                        <a:pt x="312908" y="72365"/>
                      </a:cubicBezTo>
                      <a:cubicBezTo>
                        <a:pt x="312908" y="71166"/>
                        <a:pt x="312908" y="69967"/>
                        <a:pt x="312908" y="67570"/>
                      </a:cubicBezTo>
                      <a:cubicBezTo>
                        <a:pt x="312908" y="61575"/>
                        <a:pt x="312908" y="55581"/>
                        <a:pt x="315305" y="50785"/>
                      </a:cubicBezTo>
                      <a:cubicBezTo>
                        <a:pt x="316504" y="48388"/>
                        <a:pt x="316504" y="47189"/>
                        <a:pt x="317703" y="45990"/>
                      </a:cubicBezTo>
                      <a:cubicBezTo>
                        <a:pt x="321300" y="41194"/>
                        <a:pt x="327294" y="42393"/>
                        <a:pt x="330891" y="47189"/>
                      </a:cubicBezTo>
                      <a:cubicBezTo>
                        <a:pt x="332090" y="49586"/>
                        <a:pt x="332090" y="53183"/>
                        <a:pt x="333288" y="55581"/>
                      </a:cubicBezTo>
                      <a:cubicBezTo>
                        <a:pt x="333288" y="62774"/>
                        <a:pt x="333288" y="69967"/>
                        <a:pt x="330891" y="77161"/>
                      </a:cubicBezTo>
                      <a:close/>
                    </a:path>
                  </a:pathLst>
                </a:custGeom>
                <a:solidFill>
                  <a:srgbClr val="333333"/>
                </a:solidFill>
                <a:ln w="1197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 dirty="0"/>
                </a:p>
              </p:txBody>
            </p:sp>
          </p:grpSp>
          <p:grpSp>
            <p:nvGrpSpPr>
              <p:cNvPr id="345" name="Graphic 1">
                <a:extLst>
                  <a:ext uri="{FF2B5EF4-FFF2-40B4-BE49-F238E27FC236}">
                    <a16:creationId xmlns:a16="http://schemas.microsoft.com/office/drawing/2014/main" id="{EC5AA18A-EE0E-4961-B612-881C0997F60B}"/>
                  </a:ext>
                </a:extLst>
              </p:cNvPr>
              <p:cNvGrpSpPr/>
              <p:nvPr/>
            </p:nvGrpSpPr>
            <p:grpSpPr>
              <a:xfrm>
                <a:off x="5199100" y="1436590"/>
                <a:ext cx="133075" cy="122285"/>
                <a:chOff x="5199100" y="1436590"/>
                <a:chExt cx="133075" cy="122285"/>
              </a:xfrm>
              <a:noFill/>
            </p:grpSpPr>
            <p:sp>
              <p:nvSpPr>
                <p:cNvPr id="346" name="Vrije vorm: vorm 345">
                  <a:extLst>
                    <a:ext uri="{FF2B5EF4-FFF2-40B4-BE49-F238E27FC236}">
                      <a16:creationId xmlns:a16="http://schemas.microsoft.com/office/drawing/2014/main" id="{4082E460-D346-4130-AC2D-3A24DFB90745}"/>
                    </a:ext>
                  </a:extLst>
                </p:cNvPr>
                <p:cNvSpPr/>
                <p:nvPr/>
              </p:nvSpPr>
              <p:spPr>
                <a:xfrm>
                  <a:off x="5199100" y="1436590"/>
                  <a:ext cx="133075" cy="122285"/>
                </a:xfrm>
                <a:custGeom>
                  <a:avLst/>
                  <a:gdLst>
                    <a:gd name="connsiteX0" fmla="*/ 94711 w 133075"/>
                    <a:gd name="connsiteY0" fmla="*/ 11989 h 122285"/>
                    <a:gd name="connsiteX1" fmla="*/ 89916 w 133075"/>
                    <a:gd name="connsiteY1" fmla="*/ 5994 h 122285"/>
                    <a:gd name="connsiteX2" fmla="*/ 76728 w 133075"/>
                    <a:gd name="connsiteY2" fmla="*/ 0 h 122285"/>
                    <a:gd name="connsiteX3" fmla="*/ 71933 w 133075"/>
                    <a:gd name="connsiteY3" fmla="*/ 0 h 122285"/>
                    <a:gd name="connsiteX4" fmla="*/ 61143 w 133075"/>
                    <a:gd name="connsiteY4" fmla="*/ 0 h 122285"/>
                    <a:gd name="connsiteX5" fmla="*/ 56347 w 133075"/>
                    <a:gd name="connsiteY5" fmla="*/ 0 h 122285"/>
                    <a:gd name="connsiteX6" fmla="*/ 43160 w 133075"/>
                    <a:gd name="connsiteY6" fmla="*/ 5994 h 122285"/>
                    <a:gd name="connsiteX7" fmla="*/ 38364 w 133075"/>
                    <a:gd name="connsiteY7" fmla="*/ 11989 h 122285"/>
                    <a:gd name="connsiteX8" fmla="*/ 25176 w 133075"/>
                    <a:gd name="connsiteY8" fmla="*/ 17983 h 122285"/>
                    <a:gd name="connsiteX9" fmla="*/ 17983 w 133075"/>
                    <a:gd name="connsiteY9" fmla="*/ 17983 h 122285"/>
                    <a:gd name="connsiteX10" fmla="*/ 0 w 133075"/>
                    <a:gd name="connsiteY10" fmla="*/ 35966 h 122285"/>
                    <a:gd name="connsiteX11" fmla="*/ 0 w 133075"/>
                    <a:gd name="connsiteY11" fmla="*/ 104303 h 122285"/>
                    <a:gd name="connsiteX12" fmla="*/ 17983 w 133075"/>
                    <a:gd name="connsiteY12" fmla="*/ 122286 h 122285"/>
                    <a:gd name="connsiteX13" fmla="*/ 115092 w 133075"/>
                    <a:gd name="connsiteY13" fmla="*/ 122286 h 122285"/>
                    <a:gd name="connsiteX14" fmla="*/ 133076 w 133075"/>
                    <a:gd name="connsiteY14" fmla="*/ 104303 h 122285"/>
                    <a:gd name="connsiteX15" fmla="*/ 133076 w 133075"/>
                    <a:gd name="connsiteY15" fmla="*/ 35966 h 122285"/>
                    <a:gd name="connsiteX16" fmla="*/ 115092 w 133075"/>
                    <a:gd name="connsiteY16" fmla="*/ 17983 h 122285"/>
                    <a:gd name="connsiteX17" fmla="*/ 107899 w 133075"/>
                    <a:gd name="connsiteY17" fmla="*/ 17983 h 122285"/>
                    <a:gd name="connsiteX18" fmla="*/ 94711 w 133075"/>
                    <a:gd name="connsiteY18" fmla="*/ 11989 h 1222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133075" h="122285">
                      <a:moveTo>
                        <a:pt x="94711" y="11989"/>
                      </a:moveTo>
                      <a:lnTo>
                        <a:pt x="89916" y="5994"/>
                      </a:lnTo>
                      <a:cubicBezTo>
                        <a:pt x="86319" y="2398"/>
                        <a:pt x="81524" y="0"/>
                        <a:pt x="76728" y="0"/>
                      </a:cubicBezTo>
                      <a:lnTo>
                        <a:pt x="71933" y="0"/>
                      </a:lnTo>
                      <a:lnTo>
                        <a:pt x="61143" y="0"/>
                      </a:lnTo>
                      <a:lnTo>
                        <a:pt x="56347" y="0"/>
                      </a:lnTo>
                      <a:cubicBezTo>
                        <a:pt x="51552" y="0"/>
                        <a:pt x="46756" y="2398"/>
                        <a:pt x="43160" y="5994"/>
                      </a:cubicBezTo>
                      <a:lnTo>
                        <a:pt x="38364" y="11989"/>
                      </a:lnTo>
                      <a:cubicBezTo>
                        <a:pt x="34767" y="15585"/>
                        <a:pt x="29972" y="17983"/>
                        <a:pt x="25176" y="17983"/>
                      </a:cubicBezTo>
                      <a:lnTo>
                        <a:pt x="17983" y="17983"/>
                      </a:lnTo>
                      <a:cubicBezTo>
                        <a:pt x="8392" y="17983"/>
                        <a:pt x="0" y="26375"/>
                        <a:pt x="0" y="35966"/>
                      </a:cubicBezTo>
                      <a:lnTo>
                        <a:pt x="0" y="104303"/>
                      </a:lnTo>
                      <a:cubicBezTo>
                        <a:pt x="0" y="113894"/>
                        <a:pt x="8392" y="122286"/>
                        <a:pt x="17983" y="122286"/>
                      </a:cubicBezTo>
                      <a:lnTo>
                        <a:pt x="115092" y="122286"/>
                      </a:lnTo>
                      <a:cubicBezTo>
                        <a:pt x="124683" y="122286"/>
                        <a:pt x="133076" y="113894"/>
                        <a:pt x="133076" y="104303"/>
                      </a:cubicBezTo>
                      <a:lnTo>
                        <a:pt x="133076" y="35966"/>
                      </a:lnTo>
                      <a:cubicBezTo>
                        <a:pt x="133076" y="26375"/>
                        <a:pt x="124683" y="17983"/>
                        <a:pt x="115092" y="17983"/>
                      </a:cubicBezTo>
                      <a:lnTo>
                        <a:pt x="107899" y="17983"/>
                      </a:lnTo>
                      <a:cubicBezTo>
                        <a:pt x="103104" y="17983"/>
                        <a:pt x="98308" y="15585"/>
                        <a:pt x="94711" y="11989"/>
                      </a:cubicBezTo>
                      <a:close/>
                    </a:path>
                  </a:pathLst>
                </a:custGeom>
                <a:noFill/>
                <a:ln w="14160" cap="flat">
                  <a:solidFill>
                    <a:srgbClr val="333333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 dirty="0"/>
                </a:p>
              </p:txBody>
            </p:sp>
            <p:sp>
              <p:nvSpPr>
                <p:cNvPr id="347" name="Vrije vorm: vorm 346">
                  <a:extLst>
                    <a:ext uri="{FF2B5EF4-FFF2-40B4-BE49-F238E27FC236}">
                      <a16:creationId xmlns:a16="http://schemas.microsoft.com/office/drawing/2014/main" id="{E92048EB-DFFE-4742-BF2E-EC9D6EFB1A05}"/>
                    </a:ext>
                  </a:extLst>
                </p:cNvPr>
                <p:cNvSpPr/>
                <p:nvPr/>
              </p:nvSpPr>
              <p:spPr>
                <a:xfrm>
                  <a:off x="5236265" y="1476153"/>
                  <a:ext cx="59943" cy="59943"/>
                </a:xfrm>
                <a:custGeom>
                  <a:avLst/>
                  <a:gdLst>
                    <a:gd name="connsiteX0" fmla="*/ 59944 w 59943"/>
                    <a:gd name="connsiteY0" fmla="*/ 29972 h 59943"/>
                    <a:gd name="connsiteX1" fmla="*/ 29972 w 59943"/>
                    <a:gd name="connsiteY1" fmla="*/ 59944 h 59943"/>
                    <a:gd name="connsiteX2" fmla="*/ 0 w 59943"/>
                    <a:gd name="connsiteY2" fmla="*/ 29972 h 59943"/>
                    <a:gd name="connsiteX3" fmla="*/ 29972 w 59943"/>
                    <a:gd name="connsiteY3" fmla="*/ 0 h 59943"/>
                    <a:gd name="connsiteX4" fmla="*/ 59944 w 59943"/>
                    <a:gd name="connsiteY4" fmla="*/ 29972 h 599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9943" h="59943">
                      <a:moveTo>
                        <a:pt x="59944" y="29972"/>
                      </a:moveTo>
                      <a:cubicBezTo>
                        <a:pt x="59944" y="46525"/>
                        <a:pt x="46525" y="59944"/>
                        <a:pt x="29972" y="59944"/>
                      </a:cubicBezTo>
                      <a:cubicBezTo>
                        <a:pt x="13419" y="59944"/>
                        <a:pt x="0" y="46525"/>
                        <a:pt x="0" y="29972"/>
                      </a:cubicBezTo>
                      <a:cubicBezTo>
                        <a:pt x="0" y="13419"/>
                        <a:pt x="13419" y="0"/>
                        <a:pt x="29972" y="0"/>
                      </a:cubicBezTo>
                      <a:cubicBezTo>
                        <a:pt x="46525" y="0"/>
                        <a:pt x="59944" y="13419"/>
                        <a:pt x="59944" y="29972"/>
                      </a:cubicBezTo>
                      <a:close/>
                    </a:path>
                  </a:pathLst>
                </a:custGeom>
                <a:noFill/>
                <a:ln w="14160" cap="flat">
                  <a:solidFill>
                    <a:srgbClr val="333333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 dirty="0"/>
                </a:p>
              </p:txBody>
            </p:sp>
          </p:grpSp>
        </p:grpSp>
        <p:grpSp>
          <p:nvGrpSpPr>
            <p:cNvPr id="333" name="Graphic 1">
              <a:extLst>
                <a:ext uri="{FF2B5EF4-FFF2-40B4-BE49-F238E27FC236}">
                  <a16:creationId xmlns:a16="http://schemas.microsoft.com/office/drawing/2014/main" id="{D12CCB23-3B78-4961-9170-6E602E01F9C7}"/>
                </a:ext>
              </a:extLst>
            </p:cNvPr>
            <p:cNvGrpSpPr/>
            <p:nvPr/>
          </p:nvGrpSpPr>
          <p:grpSpPr>
            <a:xfrm>
              <a:off x="6564623" y="1412612"/>
              <a:ext cx="432795" cy="177434"/>
              <a:chOff x="6564623" y="1412612"/>
              <a:chExt cx="432795" cy="177434"/>
            </a:xfrm>
          </p:grpSpPr>
          <p:sp>
            <p:nvSpPr>
              <p:cNvPr id="334" name="Vrije vorm: vorm 333">
                <a:extLst>
                  <a:ext uri="{FF2B5EF4-FFF2-40B4-BE49-F238E27FC236}">
                    <a16:creationId xmlns:a16="http://schemas.microsoft.com/office/drawing/2014/main" id="{703E5A23-5E6C-4053-AC0F-3130122CE289}"/>
                  </a:ext>
                </a:extLst>
              </p:cNvPr>
              <p:cNvSpPr/>
              <p:nvPr/>
            </p:nvSpPr>
            <p:spPr>
              <a:xfrm>
                <a:off x="6564623" y="1412612"/>
                <a:ext cx="177434" cy="177434"/>
              </a:xfrm>
              <a:custGeom>
                <a:avLst/>
                <a:gdLst>
                  <a:gd name="connsiteX0" fmla="*/ 177434 w 177434"/>
                  <a:gd name="connsiteY0" fmla="*/ 88717 h 177434"/>
                  <a:gd name="connsiteX1" fmla="*/ 88717 w 177434"/>
                  <a:gd name="connsiteY1" fmla="*/ 177434 h 177434"/>
                  <a:gd name="connsiteX2" fmla="*/ 0 w 177434"/>
                  <a:gd name="connsiteY2" fmla="*/ 88717 h 177434"/>
                  <a:gd name="connsiteX3" fmla="*/ 88717 w 177434"/>
                  <a:gd name="connsiteY3" fmla="*/ 0 h 177434"/>
                  <a:gd name="connsiteX4" fmla="*/ 177434 w 177434"/>
                  <a:gd name="connsiteY4" fmla="*/ 88717 h 177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7434" h="177434">
                    <a:moveTo>
                      <a:pt x="177434" y="88717"/>
                    </a:moveTo>
                    <a:cubicBezTo>
                      <a:pt x="177434" y="137714"/>
                      <a:pt x="137714" y="177434"/>
                      <a:pt x="88717" y="177434"/>
                    </a:cubicBezTo>
                    <a:cubicBezTo>
                      <a:pt x="39720" y="177434"/>
                      <a:pt x="0" y="137714"/>
                      <a:pt x="0" y="88717"/>
                    </a:cubicBezTo>
                    <a:cubicBezTo>
                      <a:pt x="0" y="39720"/>
                      <a:pt x="39720" y="0"/>
                      <a:pt x="88717" y="0"/>
                    </a:cubicBezTo>
                    <a:cubicBezTo>
                      <a:pt x="137714" y="0"/>
                      <a:pt x="177434" y="39720"/>
                      <a:pt x="177434" y="88717"/>
                    </a:cubicBezTo>
                    <a:close/>
                  </a:path>
                </a:pathLst>
              </a:custGeom>
              <a:solidFill>
                <a:srgbClr val="FFB310"/>
              </a:solidFill>
              <a:ln w="119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dirty="0"/>
              </a:p>
            </p:txBody>
          </p:sp>
          <p:grpSp>
            <p:nvGrpSpPr>
              <p:cNvPr id="335" name="Graphic 1">
                <a:extLst>
                  <a:ext uri="{FF2B5EF4-FFF2-40B4-BE49-F238E27FC236}">
                    <a16:creationId xmlns:a16="http://schemas.microsoft.com/office/drawing/2014/main" id="{9ACEF1E4-1308-4849-80BA-D91F1F952CF8}"/>
                  </a:ext>
                </a:extLst>
              </p:cNvPr>
              <p:cNvGrpSpPr/>
              <p:nvPr/>
            </p:nvGrpSpPr>
            <p:grpSpPr>
              <a:xfrm>
                <a:off x="6864343" y="1442584"/>
                <a:ext cx="133075" cy="117490"/>
                <a:chOff x="6864343" y="1442584"/>
                <a:chExt cx="133075" cy="117490"/>
              </a:xfrm>
              <a:noFill/>
            </p:grpSpPr>
            <p:sp>
              <p:nvSpPr>
                <p:cNvPr id="342" name="Vrije vorm: vorm 341">
                  <a:extLst>
                    <a:ext uri="{FF2B5EF4-FFF2-40B4-BE49-F238E27FC236}">
                      <a16:creationId xmlns:a16="http://schemas.microsoft.com/office/drawing/2014/main" id="{F828CD49-F1FD-47E0-927E-BACA2059B810}"/>
                    </a:ext>
                  </a:extLst>
                </p:cNvPr>
                <p:cNvSpPr/>
                <p:nvPr/>
              </p:nvSpPr>
              <p:spPr>
                <a:xfrm>
                  <a:off x="6864343" y="1442584"/>
                  <a:ext cx="133075" cy="117490"/>
                </a:xfrm>
                <a:custGeom>
                  <a:avLst/>
                  <a:gdLst>
                    <a:gd name="connsiteX0" fmla="*/ 0 w 133075"/>
                    <a:gd name="connsiteY0" fmla="*/ 0 h 117490"/>
                    <a:gd name="connsiteX1" fmla="*/ 133076 w 133075"/>
                    <a:gd name="connsiteY1" fmla="*/ 0 h 117490"/>
                    <a:gd name="connsiteX2" fmla="*/ 58745 w 133075"/>
                    <a:gd name="connsiteY2" fmla="*/ 117490 h 117490"/>
                    <a:gd name="connsiteX3" fmla="*/ 47955 w 133075"/>
                    <a:gd name="connsiteY3" fmla="*/ 47955 h 1174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33075" h="117490">
                      <a:moveTo>
                        <a:pt x="0" y="0"/>
                      </a:moveTo>
                      <a:lnTo>
                        <a:pt x="133076" y="0"/>
                      </a:lnTo>
                      <a:lnTo>
                        <a:pt x="58745" y="117490"/>
                      </a:lnTo>
                      <a:lnTo>
                        <a:pt x="47955" y="47955"/>
                      </a:lnTo>
                      <a:close/>
                    </a:path>
                  </a:pathLst>
                </a:custGeom>
                <a:noFill/>
                <a:ln w="14160" cap="flat">
                  <a:solidFill>
                    <a:srgbClr val="333333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nl-NL" dirty="0"/>
                </a:p>
              </p:txBody>
            </p:sp>
            <p:sp>
              <p:nvSpPr>
                <p:cNvPr id="343" name="Vrije vorm: vorm 342">
                  <a:extLst>
                    <a:ext uri="{FF2B5EF4-FFF2-40B4-BE49-F238E27FC236}">
                      <a16:creationId xmlns:a16="http://schemas.microsoft.com/office/drawing/2014/main" id="{706141A8-EC29-4527-901F-78130FAEC182}"/>
                    </a:ext>
                  </a:extLst>
                </p:cNvPr>
                <p:cNvSpPr/>
                <p:nvPr/>
              </p:nvSpPr>
              <p:spPr>
                <a:xfrm>
                  <a:off x="6912298" y="1442584"/>
                  <a:ext cx="85120" cy="47955"/>
                </a:xfrm>
                <a:custGeom>
                  <a:avLst/>
                  <a:gdLst>
                    <a:gd name="connsiteX0" fmla="*/ 0 w 85120"/>
                    <a:gd name="connsiteY0" fmla="*/ 47955 h 47955"/>
                    <a:gd name="connsiteX1" fmla="*/ 85121 w 85120"/>
                    <a:gd name="connsiteY1" fmla="*/ 0 h 479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85120" h="47955">
                      <a:moveTo>
                        <a:pt x="0" y="47955"/>
                      </a:moveTo>
                      <a:lnTo>
                        <a:pt x="85121" y="0"/>
                      </a:lnTo>
                    </a:path>
                  </a:pathLst>
                </a:custGeom>
                <a:ln w="14160" cap="flat">
                  <a:solidFill>
                    <a:srgbClr val="333333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nl-NL" dirty="0"/>
                </a:p>
              </p:txBody>
            </p:sp>
          </p:grpSp>
          <p:grpSp>
            <p:nvGrpSpPr>
              <p:cNvPr id="336" name="Graphic 1">
                <a:extLst>
                  <a:ext uri="{FF2B5EF4-FFF2-40B4-BE49-F238E27FC236}">
                    <a16:creationId xmlns:a16="http://schemas.microsoft.com/office/drawing/2014/main" id="{94A4CA3D-4884-43D3-9BB5-39FA2FE34652}"/>
                  </a:ext>
                </a:extLst>
              </p:cNvPr>
              <p:cNvGrpSpPr/>
              <p:nvPr/>
            </p:nvGrpSpPr>
            <p:grpSpPr>
              <a:xfrm>
                <a:off x="6610181" y="1447380"/>
                <a:ext cx="83921" cy="103103"/>
                <a:chOff x="6610181" y="1447380"/>
                <a:chExt cx="83921" cy="103103"/>
              </a:xfrm>
              <a:noFill/>
            </p:grpSpPr>
            <p:sp>
              <p:nvSpPr>
                <p:cNvPr id="337" name="Vrije vorm: vorm 336">
                  <a:extLst>
                    <a:ext uri="{FF2B5EF4-FFF2-40B4-BE49-F238E27FC236}">
                      <a16:creationId xmlns:a16="http://schemas.microsoft.com/office/drawing/2014/main" id="{65F2A19E-BF1A-434E-A307-3BD5FDC9F066}"/>
                    </a:ext>
                  </a:extLst>
                </p:cNvPr>
                <p:cNvSpPr/>
                <p:nvPr/>
              </p:nvSpPr>
              <p:spPr>
                <a:xfrm>
                  <a:off x="6610181" y="1466562"/>
                  <a:ext cx="83921" cy="83921"/>
                </a:xfrm>
                <a:custGeom>
                  <a:avLst/>
                  <a:gdLst>
                    <a:gd name="connsiteX0" fmla="*/ 55148 w 83921"/>
                    <a:gd name="connsiteY0" fmla="*/ 83922 h 83921"/>
                    <a:gd name="connsiteX1" fmla="*/ 28773 w 83921"/>
                    <a:gd name="connsiteY1" fmla="*/ 83922 h 83921"/>
                    <a:gd name="connsiteX2" fmla="*/ 0 w 83921"/>
                    <a:gd name="connsiteY2" fmla="*/ 55148 h 83921"/>
                    <a:gd name="connsiteX3" fmla="*/ 0 w 83921"/>
                    <a:gd name="connsiteY3" fmla="*/ 28773 h 83921"/>
                    <a:gd name="connsiteX4" fmla="*/ 28773 w 83921"/>
                    <a:gd name="connsiteY4" fmla="*/ 0 h 83921"/>
                    <a:gd name="connsiteX5" fmla="*/ 55148 w 83921"/>
                    <a:gd name="connsiteY5" fmla="*/ 0 h 83921"/>
                    <a:gd name="connsiteX6" fmla="*/ 83922 w 83921"/>
                    <a:gd name="connsiteY6" fmla="*/ 28773 h 83921"/>
                    <a:gd name="connsiteX7" fmla="*/ 83922 w 83921"/>
                    <a:gd name="connsiteY7" fmla="*/ 55148 h 83921"/>
                    <a:gd name="connsiteX8" fmla="*/ 55148 w 83921"/>
                    <a:gd name="connsiteY8" fmla="*/ 83922 h 839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3921" h="83921">
                      <a:moveTo>
                        <a:pt x="55148" y="83922"/>
                      </a:moveTo>
                      <a:lnTo>
                        <a:pt x="28773" y="83922"/>
                      </a:lnTo>
                      <a:cubicBezTo>
                        <a:pt x="13188" y="83922"/>
                        <a:pt x="0" y="70734"/>
                        <a:pt x="0" y="55148"/>
                      </a:cubicBezTo>
                      <a:lnTo>
                        <a:pt x="0" y="28773"/>
                      </a:lnTo>
                      <a:cubicBezTo>
                        <a:pt x="0" y="13188"/>
                        <a:pt x="13188" y="0"/>
                        <a:pt x="28773" y="0"/>
                      </a:cubicBezTo>
                      <a:lnTo>
                        <a:pt x="55148" y="0"/>
                      </a:lnTo>
                      <a:cubicBezTo>
                        <a:pt x="70734" y="0"/>
                        <a:pt x="83922" y="13188"/>
                        <a:pt x="83922" y="28773"/>
                      </a:cubicBezTo>
                      <a:lnTo>
                        <a:pt x="83922" y="55148"/>
                      </a:lnTo>
                      <a:cubicBezTo>
                        <a:pt x="83922" y="70734"/>
                        <a:pt x="70734" y="83922"/>
                        <a:pt x="55148" y="83922"/>
                      </a:cubicBezTo>
                      <a:close/>
                    </a:path>
                  </a:pathLst>
                </a:custGeom>
                <a:noFill/>
                <a:ln w="9441" cap="flat">
                  <a:solidFill>
                    <a:srgbClr val="FFFFFF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nl-NL" dirty="0"/>
                </a:p>
              </p:txBody>
            </p:sp>
            <p:sp>
              <p:nvSpPr>
                <p:cNvPr id="338" name="Vrije vorm: vorm 337">
                  <a:extLst>
                    <a:ext uri="{FF2B5EF4-FFF2-40B4-BE49-F238E27FC236}">
                      <a16:creationId xmlns:a16="http://schemas.microsoft.com/office/drawing/2014/main" id="{08112007-52E1-4F11-BA9E-3C096C9A7230}"/>
                    </a:ext>
                  </a:extLst>
                </p:cNvPr>
                <p:cNvSpPr/>
                <p:nvPr/>
              </p:nvSpPr>
              <p:spPr>
                <a:xfrm>
                  <a:off x="6624567" y="1501329"/>
                  <a:ext cx="55148" cy="13187"/>
                </a:xfrm>
                <a:custGeom>
                  <a:avLst/>
                  <a:gdLst>
                    <a:gd name="connsiteX0" fmla="*/ 0 w 55148"/>
                    <a:gd name="connsiteY0" fmla="*/ 7193 h 13187"/>
                    <a:gd name="connsiteX1" fmla="*/ 26375 w 55148"/>
                    <a:gd name="connsiteY1" fmla="*/ 0 h 13187"/>
                    <a:gd name="connsiteX2" fmla="*/ 26375 w 55148"/>
                    <a:gd name="connsiteY2" fmla="*/ 13188 h 13187"/>
                    <a:gd name="connsiteX3" fmla="*/ 55149 w 55148"/>
                    <a:gd name="connsiteY3" fmla="*/ 4796 h 131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5148" h="13187">
                      <a:moveTo>
                        <a:pt x="0" y="7193"/>
                      </a:moveTo>
                      <a:lnTo>
                        <a:pt x="26375" y="0"/>
                      </a:lnTo>
                      <a:lnTo>
                        <a:pt x="26375" y="13188"/>
                      </a:lnTo>
                      <a:lnTo>
                        <a:pt x="55149" y="4796"/>
                      </a:lnTo>
                    </a:path>
                  </a:pathLst>
                </a:custGeom>
                <a:noFill/>
                <a:ln w="9441" cap="rnd">
                  <a:solidFill>
                    <a:srgbClr val="FFFFFF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nl-NL" dirty="0"/>
                </a:p>
              </p:txBody>
            </p:sp>
            <p:grpSp>
              <p:nvGrpSpPr>
                <p:cNvPr id="339" name="Graphic 1">
                  <a:extLst>
                    <a:ext uri="{FF2B5EF4-FFF2-40B4-BE49-F238E27FC236}">
                      <a16:creationId xmlns:a16="http://schemas.microsoft.com/office/drawing/2014/main" id="{ABA9BA76-29B8-4732-8AD6-3C74C4DEDED8}"/>
                    </a:ext>
                  </a:extLst>
                </p:cNvPr>
                <p:cNvGrpSpPr/>
                <p:nvPr/>
              </p:nvGrpSpPr>
              <p:grpSpPr>
                <a:xfrm>
                  <a:off x="6635357" y="1447380"/>
                  <a:ext cx="33568" cy="17983"/>
                  <a:chOff x="6635357" y="1447380"/>
                  <a:chExt cx="33568" cy="17983"/>
                </a:xfrm>
              </p:grpSpPr>
              <p:sp>
                <p:nvSpPr>
                  <p:cNvPr id="340" name="Vrije vorm: vorm 339">
                    <a:extLst>
                      <a:ext uri="{FF2B5EF4-FFF2-40B4-BE49-F238E27FC236}">
                        <a16:creationId xmlns:a16="http://schemas.microsoft.com/office/drawing/2014/main" id="{C5806EE5-3BC5-4812-A7F9-33C3316606A9}"/>
                      </a:ext>
                    </a:extLst>
                  </p:cNvPr>
                  <p:cNvSpPr/>
                  <p:nvPr/>
                </p:nvSpPr>
                <p:spPr>
                  <a:xfrm>
                    <a:off x="6635357" y="1447380"/>
                    <a:ext cx="17983" cy="17983"/>
                  </a:xfrm>
                  <a:custGeom>
                    <a:avLst/>
                    <a:gdLst>
                      <a:gd name="connsiteX0" fmla="*/ 17983 w 17983"/>
                      <a:gd name="connsiteY0" fmla="*/ 17983 h 17983"/>
                      <a:gd name="connsiteX1" fmla="*/ 0 w 17983"/>
                      <a:gd name="connsiteY1" fmla="*/ 0 h 179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7983" h="17983">
                        <a:moveTo>
                          <a:pt x="17983" y="17983"/>
                        </a:moveTo>
                        <a:lnTo>
                          <a:pt x="0" y="0"/>
                        </a:lnTo>
                      </a:path>
                    </a:pathLst>
                  </a:custGeom>
                  <a:ln w="9441" cap="rnd">
                    <a:solidFill>
                      <a:srgbClr val="FFFFFF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nl-NL" dirty="0"/>
                  </a:p>
                </p:txBody>
              </p:sp>
              <p:sp>
                <p:nvSpPr>
                  <p:cNvPr id="341" name="Vrije vorm: vorm 340">
                    <a:extLst>
                      <a:ext uri="{FF2B5EF4-FFF2-40B4-BE49-F238E27FC236}">
                        <a16:creationId xmlns:a16="http://schemas.microsoft.com/office/drawing/2014/main" id="{FC200609-CD9E-4328-9B65-DBF01F9FBF1C}"/>
                      </a:ext>
                    </a:extLst>
                  </p:cNvPr>
                  <p:cNvSpPr/>
                  <p:nvPr/>
                </p:nvSpPr>
                <p:spPr>
                  <a:xfrm>
                    <a:off x="6649744" y="1447380"/>
                    <a:ext cx="19182" cy="17983"/>
                  </a:xfrm>
                  <a:custGeom>
                    <a:avLst/>
                    <a:gdLst>
                      <a:gd name="connsiteX0" fmla="*/ 0 w 19182"/>
                      <a:gd name="connsiteY0" fmla="*/ 17983 h 17983"/>
                      <a:gd name="connsiteX1" fmla="*/ 19182 w 19182"/>
                      <a:gd name="connsiteY1" fmla="*/ 0 h 179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9182" h="17983">
                        <a:moveTo>
                          <a:pt x="0" y="17983"/>
                        </a:moveTo>
                        <a:lnTo>
                          <a:pt x="19182" y="0"/>
                        </a:lnTo>
                      </a:path>
                    </a:pathLst>
                  </a:custGeom>
                  <a:ln w="9441" cap="rnd">
                    <a:solidFill>
                      <a:srgbClr val="FFFFFF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nl-NL" dirty="0"/>
                  </a:p>
                </p:txBody>
              </p:sp>
            </p:grpSp>
          </p:grpSp>
        </p:grpSp>
        <p:grpSp>
          <p:nvGrpSpPr>
            <p:cNvPr id="368" name="Groep 367">
              <a:extLst>
                <a:ext uri="{FF2B5EF4-FFF2-40B4-BE49-F238E27FC236}">
                  <a16:creationId xmlns:a16="http://schemas.microsoft.com/office/drawing/2014/main" id="{8C0014AC-3116-499E-9734-79E02B385B91}"/>
                </a:ext>
              </a:extLst>
            </p:cNvPr>
            <p:cNvGrpSpPr/>
            <p:nvPr userDrawn="1"/>
          </p:nvGrpSpPr>
          <p:grpSpPr>
            <a:xfrm>
              <a:off x="5199100" y="5451637"/>
              <a:ext cx="1798318" cy="133075"/>
              <a:chOff x="5199100" y="5451637"/>
              <a:chExt cx="1798318" cy="133075"/>
            </a:xfrm>
          </p:grpSpPr>
          <p:sp>
            <p:nvSpPr>
              <p:cNvPr id="351" name="Vrije vorm: vorm 350">
                <a:extLst>
                  <a:ext uri="{FF2B5EF4-FFF2-40B4-BE49-F238E27FC236}">
                    <a16:creationId xmlns:a16="http://schemas.microsoft.com/office/drawing/2014/main" id="{5A61AFAD-984B-47DD-A304-D77529677BA3}"/>
                  </a:ext>
                </a:extLst>
              </p:cNvPr>
              <p:cNvSpPr/>
              <p:nvPr/>
            </p:nvSpPr>
            <p:spPr>
              <a:xfrm>
                <a:off x="6447133" y="5451637"/>
                <a:ext cx="141467" cy="132476"/>
              </a:xfrm>
              <a:custGeom>
                <a:avLst/>
                <a:gdLst>
                  <a:gd name="connsiteX0" fmla="*/ 104303 w 141467"/>
                  <a:gd name="connsiteY0" fmla="*/ 0 h 132476"/>
                  <a:gd name="connsiteX1" fmla="*/ 110297 w 141467"/>
                  <a:gd name="connsiteY1" fmla="*/ 0 h 132476"/>
                  <a:gd name="connsiteX2" fmla="*/ 141468 w 141467"/>
                  <a:gd name="connsiteY2" fmla="*/ 38364 h 132476"/>
                  <a:gd name="connsiteX3" fmla="*/ 141468 w 141467"/>
                  <a:gd name="connsiteY3" fmla="*/ 46756 h 132476"/>
                  <a:gd name="connsiteX4" fmla="*/ 75529 w 141467"/>
                  <a:gd name="connsiteY4" fmla="*/ 130678 h 132476"/>
                  <a:gd name="connsiteX5" fmla="*/ 65938 w 141467"/>
                  <a:gd name="connsiteY5" fmla="*/ 130678 h 132476"/>
                  <a:gd name="connsiteX6" fmla="*/ 0 w 141467"/>
                  <a:gd name="connsiteY6" fmla="*/ 46756 h 132476"/>
                  <a:gd name="connsiteX7" fmla="*/ 0 w 141467"/>
                  <a:gd name="connsiteY7" fmla="*/ 38364 h 132476"/>
                  <a:gd name="connsiteX8" fmla="*/ 31171 w 141467"/>
                  <a:gd name="connsiteY8" fmla="*/ 0 h 132476"/>
                  <a:gd name="connsiteX9" fmla="*/ 37165 w 141467"/>
                  <a:gd name="connsiteY9" fmla="*/ 0 h 132476"/>
                  <a:gd name="connsiteX10" fmla="*/ 69535 w 141467"/>
                  <a:gd name="connsiteY10" fmla="*/ 16784 h 132476"/>
                  <a:gd name="connsiteX11" fmla="*/ 104303 w 141467"/>
                  <a:gd name="connsiteY11" fmla="*/ 0 h 1324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41467" h="132476">
                    <a:moveTo>
                      <a:pt x="104303" y="0"/>
                    </a:moveTo>
                    <a:cubicBezTo>
                      <a:pt x="106700" y="0"/>
                      <a:pt x="107899" y="0"/>
                      <a:pt x="110297" y="0"/>
                    </a:cubicBezTo>
                    <a:cubicBezTo>
                      <a:pt x="123485" y="1199"/>
                      <a:pt x="140269" y="14387"/>
                      <a:pt x="141468" y="38364"/>
                    </a:cubicBezTo>
                    <a:lnTo>
                      <a:pt x="141468" y="46756"/>
                    </a:lnTo>
                    <a:cubicBezTo>
                      <a:pt x="140269" y="69535"/>
                      <a:pt x="123485" y="97109"/>
                      <a:pt x="75529" y="130678"/>
                    </a:cubicBezTo>
                    <a:cubicBezTo>
                      <a:pt x="73132" y="133076"/>
                      <a:pt x="69535" y="133076"/>
                      <a:pt x="65938" y="130678"/>
                    </a:cubicBezTo>
                    <a:cubicBezTo>
                      <a:pt x="17983" y="95910"/>
                      <a:pt x="2398" y="69535"/>
                      <a:pt x="0" y="46756"/>
                    </a:cubicBezTo>
                    <a:lnTo>
                      <a:pt x="0" y="38364"/>
                    </a:lnTo>
                    <a:cubicBezTo>
                      <a:pt x="2398" y="14387"/>
                      <a:pt x="17983" y="1199"/>
                      <a:pt x="31171" y="0"/>
                    </a:cubicBezTo>
                    <a:cubicBezTo>
                      <a:pt x="33569" y="0"/>
                      <a:pt x="35966" y="0"/>
                      <a:pt x="37165" y="0"/>
                    </a:cubicBezTo>
                    <a:cubicBezTo>
                      <a:pt x="52751" y="0"/>
                      <a:pt x="61143" y="7193"/>
                      <a:pt x="69535" y="16784"/>
                    </a:cubicBezTo>
                    <a:cubicBezTo>
                      <a:pt x="81524" y="7193"/>
                      <a:pt x="88717" y="0"/>
                      <a:pt x="104303" y="0"/>
                    </a:cubicBezTo>
                  </a:path>
                </a:pathLst>
              </a:custGeom>
              <a:solidFill>
                <a:srgbClr val="333333"/>
              </a:solidFill>
              <a:ln w="119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dirty="0"/>
              </a:p>
            </p:txBody>
          </p:sp>
          <p:grpSp>
            <p:nvGrpSpPr>
              <p:cNvPr id="352" name="Graphic 1">
                <a:extLst>
                  <a:ext uri="{FF2B5EF4-FFF2-40B4-BE49-F238E27FC236}">
                    <a16:creationId xmlns:a16="http://schemas.microsoft.com/office/drawing/2014/main" id="{BFDB2CD9-1029-4C29-8A13-76B5D0797DE1}"/>
                  </a:ext>
                </a:extLst>
              </p:cNvPr>
              <p:cNvGrpSpPr/>
              <p:nvPr/>
            </p:nvGrpSpPr>
            <p:grpSpPr>
              <a:xfrm>
                <a:off x="5616310" y="5452836"/>
                <a:ext cx="132176" cy="130677"/>
                <a:chOff x="5616310" y="5452836"/>
                <a:chExt cx="132176" cy="130677"/>
              </a:xfrm>
              <a:solidFill>
                <a:srgbClr val="333333"/>
              </a:solidFill>
            </p:grpSpPr>
            <p:sp>
              <p:nvSpPr>
                <p:cNvPr id="356" name="Vrije vorm: vorm 355">
                  <a:extLst>
                    <a:ext uri="{FF2B5EF4-FFF2-40B4-BE49-F238E27FC236}">
                      <a16:creationId xmlns:a16="http://schemas.microsoft.com/office/drawing/2014/main" id="{AD2D4793-2F9D-4011-955C-9D27DB5AD09A}"/>
                    </a:ext>
                  </a:extLst>
                </p:cNvPr>
                <p:cNvSpPr/>
                <p:nvPr/>
              </p:nvSpPr>
              <p:spPr>
                <a:xfrm>
                  <a:off x="5616310" y="5452836"/>
                  <a:ext cx="117490" cy="117490"/>
                </a:xfrm>
                <a:custGeom>
                  <a:avLst/>
                  <a:gdLst>
                    <a:gd name="connsiteX0" fmla="*/ 58745 w 117490"/>
                    <a:gd name="connsiteY0" fmla="*/ 117490 h 117490"/>
                    <a:gd name="connsiteX1" fmla="*/ 16784 w 117490"/>
                    <a:gd name="connsiteY1" fmla="*/ 100706 h 117490"/>
                    <a:gd name="connsiteX2" fmla="*/ 0 w 117490"/>
                    <a:gd name="connsiteY2" fmla="*/ 58745 h 117490"/>
                    <a:gd name="connsiteX3" fmla="*/ 16784 w 117490"/>
                    <a:gd name="connsiteY3" fmla="*/ 16784 h 117490"/>
                    <a:gd name="connsiteX4" fmla="*/ 58745 w 117490"/>
                    <a:gd name="connsiteY4" fmla="*/ 0 h 117490"/>
                    <a:gd name="connsiteX5" fmla="*/ 100706 w 117490"/>
                    <a:gd name="connsiteY5" fmla="*/ 16784 h 117490"/>
                    <a:gd name="connsiteX6" fmla="*/ 117490 w 117490"/>
                    <a:gd name="connsiteY6" fmla="*/ 58745 h 117490"/>
                    <a:gd name="connsiteX7" fmla="*/ 100706 w 117490"/>
                    <a:gd name="connsiteY7" fmla="*/ 100706 h 117490"/>
                    <a:gd name="connsiteX8" fmla="*/ 58745 w 117490"/>
                    <a:gd name="connsiteY8" fmla="*/ 117490 h 117490"/>
                    <a:gd name="connsiteX9" fmla="*/ 58745 w 117490"/>
                    <a:gd name="connsiteY9" fmla="*/ 16784 h 117490"/>
                    <a:gd name="connsiteX10" fmla="*/ 29972 w 117490"/>
                    <a:gd name="connsiteY10" fmla="*/ 28773 h 117490"/>
                    <a:gd name="connsiteX11" fmla="*/ 17983 w 117490"/>
                    <a:gd name="connsiteY11" fmla="*/ 57546 h 117490"/>
                    <a:gd name="connsiteX12" fmla="*/ 29972 w 117490"/>
                    <a:gd name="connsiteY12" fmla="*/ 86319 h 117490"/>
                    <a:gd name="connsiteX13" fmla="*/ 58745 w 117490"/>
                    <a:gd name="connsiteY13" fmla="*/ 98308 h 117490"/>
                    <a:gd name="connsiteX14" fmla="*/ 87518 w 117490"/>
                    <a:gd name="connsiteY14" fmla="*/ 86319 h 117490"/>
                    <a:gd name="connsiteX15" fmla="*/ 99507 w 117490"/>
                    <a:gd name="connsiteY15" fmla="*/ 57546 h 117490"/>
                    <a:gd name="connsiteX16" fmla="*/ 87518 w 117490"/>
                    <a:gd name="connsiteY16" fmla="*/ 28773 h 117490"/>
                    <a:gd name="connsiteX17" fmla="*/ 58745 w 117490"/>
                    <a:gd name="connsiteY17" fmla="*/ 16784 h 1174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117490" h="117490">
                      <a:moveTo>
                        <a:pt x="58745" y="117490"/>
                      </a:moveTo>
                      <a:cubicBezTo>
                        <a:pt x="43160" y="117490"/>
                        <a:pt x="28773" y="111496"/>
                        <a:pt x="16784" y="100706"/>
                      </a:cubicBezTo>
                      <a:cubicBezTo>
                        <a:pt x="5994" y="89916"/>
                        <a:pt x="0" y="74331"/>
                        <a:pt x="0" y="58745"/>
                      </a:cubicBezTo>
                      <a:cubicBezTo>
                        <a:pt x="0" y="43160"/>
                        <a:pt x="5994" y="28773"/>
                        <a:pt x="16784" y="16784"/>
                      </a:cubicBezTo>
                      <a:cubicBezTo>
                        <a:pt x="27574" y="5994"/>
                        <a:pt x="43160" y="0"/>
                        <a:pt x="58745" y="0"/>
                      </a:cubicBezTo>
                      <a:cubicBezTo>
                        <a:pt x="74330" y="0"/>
                        <a:pt x="88717" y="5994"/>
                        <a:pt x="100706" y="16784"/>
                      </a:cubicBezTo>
                      <a:cubicBezTo>
                        <a:pt x="111496" y="27574"/>
                        <a:pt x="117490" y="43160"/>
                        <a:pt x="117490" y="58745"/>
                      </a:cubicBezTo>
                      <a:cubicBezTo>
                        <a:pt x="117490" y="74331"/>
                        <a:pt x="111496" y="88717"/>
                        <a:pt x="100706" y="100706"/>
                      </a:cubicBezTo>
                      <a:cubicBezTo>
                        <a:pt x="89916" y="111496"/>
                        <a:pt x="74330" y="117490"/>
                        <a:pt x="58745" y="117490"/>
                      </a:cubicBezTo>
                      <a:close/>
                      <a:moveTo>
                        <a:pt x="58745" y="16784"/>
                      </a:moveTo>
                      <a:cubicBezTo>
                        <a:pt x="47955" y="16784"/>
                        <a:pt x="37165" y="21580"/>
                        <a:pt x="29972" y="28773"/>
                      </a:cubicBezTo>
                      <a:cubicBezTo>
                        <a:pt x="21580" y="37165"/>
                        <a:pt x="17983" y="46756"/>
                        <a:pt x="17983" y="57546"/>
                      </a:cubicBezTo>
                      <a:cubicBezTo>
                        <a:pt x="17983" y="68336"/>
                        <a:pt x="22779" y="79126"/>
                        <a:pt x="29972" y="86319"/>
                      </a:cubicBezTo>
                      <a:cubicBezTo>
                        <a:pt x="38364" y="94711"/>
                        <a:pt x="47955" y="98308"/>
                        <a:pt x="58745" y="98308"/>
                      </a:cubicBezTo>
                      <a:cubicBezTo>
                        <a:pt x="69535" y="98308"/>
                        <a:pt x="80325" y="93512"/>
                        <a:pt x="87518" y="86319"/>
                      </a:cubicBezTo>
                      <a:cubicBezTo>
                        <a:pt x="95910" y="77927"/>
                        <a:pt x="99507" y="68336"/>
                        <a:pt x="99507" y="57546"/>
                      </a:cubicBezTo>
                      <a:cubicBezTo>
                        <a:pt x="99507" y="46756"/>
                        <a:pt x="94711" y="35966"/>
                        <a:pt x="87518" y="28773"/>
                      </a:cubicBezTo>
                      <a:cubicBezTo>
                        <a:pt x="80325" y="21580"/>
                        <a:pt x="69535" y="16784"/>
                        <a:pt x="58745" y="16784"/>
                      </a:cubicBezTo>
                      <a:close/>
                    </a:path>
                  </a:pathLst>
                </a:custGeom>
                <a:solidFill>
                  <a:srgbClr val="333333"/>
                </a:solidFill>
                <a:ln w="1197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 dirty="0"/>
                </a:p>
              </p:txBody>
            </p:sp>
            <p:sp>
              <p:nvSpPr>
                <p:cNvPr id="357" name="Vrije vorm: vorm 356">
                  <a:extLst>
                    <a:ext uri="{FF2B5EF4-FFF2-40B4-BE49-F238E27FC236}">
                      <a16:creationId xmlns:a16="http://schemas.microsoft.com/office/drawing/2014/main" id="{C30BC72C-61A8-44A5-B274-CB42EC7A98DB}"/>
                    </a:ext>
                  </a:extLst>
                </p:cNvPr>
                <p:cNvSpPr/>
                <p:nvPr/>
              </p:nvSpPr>
              <p:spPr>
                <a:xfrm>
                  <a:off x="5702329" y="5537656"/>
                  <a:ext cx="46156" cy="45857"/>
                </a:xfrm>
                <a:custGeom>
                  <a:avLst/>
                  <a:gdLst>
                    <a:gd name="connsiteX0" fmla="*/ 37465 w 46156"/>
                    <a:gd name="connsiteY0" fmla="*/ 45857 h 45857"/>
                    <a:gd name="connsiteX1" fmla="*/ 31471 w 46156"/>
                    <a:gd name="connsiteY1" fmla="*/ 43460 h 45857"/>
                    <a:gd name="connsiteX2" fmla="*/ 2697 w 46156"/>
                    <a:gd name="connsiteY2" fmla="*/ 14686 h 45857"/>
                    <a:gd name="connsiteX3" fmla="*/ 2697 w 46156"/>
                    <a:gd name="connsiteY3" fmla="*/ 2697 h 45857"/>
                    <a:gd name="connsiteX4" fmla="*/ 14686 w 46156"/>
                    <a:gd name="connsiteY4" fmla="*/ 2697 h 45857"/>
                    <a:gd name="connsiteX5" fmla="*/ 43459 w 46156"/>
                    <a:gd name="connsiteY5" fmla="*/ 31471 h 45857"/>
                    <a:gd name="connsiteX6" fmla="*/ 43459 w 46156"/>
                    <a:gd name="connsiteY6" fmla="*/ 43460 h 45857"/>
                    <a:gd name="connsiteX7" fmla="*/ 37465 w 46156"/>
                    <a:gd name="connsiteY7" fmla="*/ 45857 h 458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6156" h="45857">
                      <a:moveTo>
                        <a:pt x="37465" y="45857"/>
                      </a:moveTo>
                      <a:cubicBezTo>
                        <a:pt x="35067" y="45857"/>
                        <a:pt x="32669" y="44658"/>
                        <a:pt x="31471" y="43460"/>
                      </a:cubicBezTo>
                      <a:lnTo>
                        <a:pt x="2697" y="14686"/>
                      </a:lnTo>
                      <a:cubicBezTo>
                        <a:pt x="-899" y="11090"/>
                        <a:pt x="-899" y="5095"/>
                        <a:pt x="2697" y="2697"/>
                      </a:cubicBezTo>
                      <a:cubicBezTo>
                        <a:pt x="6294" y="-899"/>
                        <a:pt x="12288" y="-899"/>
                        <a:pt x="14686" y="2697"/>
                      </a:cubicBezTo>
                      <a:lnTo>
                        <a:pt x="43459" y="31471"/>
                      </a:lnTo>
                      <a:cubicBezTo>
                        <a:pt x="47056" y="35067"/>
                        <a:pt x="47056" y="41062"/>
                        <a:pt x="43459" y="43460"/>
                      </a:cubicBezTo>
                      <a:cubicBezTo>
                        <a:pt x="42260" y="45857"/>
                        <a:pt x="39863" y="45857"/>
                        <a:pt x="37465" y="45857"/>
                      </a:cubicBezTo>
                      <a:close/>
                    </a:path>
                  </a:pathLst>
                </a:custGeom>
                <a:solidFill>
                  <a:srgbClr val="333333"/>
                </a:solidFill>
                <a:ln w="1197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 dirty="0"/>
                </a:p>
              </p:txBody>
            </p:sp>
          </p:grpSp>
          <p:sp>
            <p:nvSpPr>
              <p:cNvPr id="353" name="Vrije vorm: vorm 352">
                <a:extLst>
                  <a:ext uri="{FF2B5EF4-FFF2-40B4-BE49-F238E27FC236}">
                    <a16:creationId xmlns:a16="http://schemas.microsoft.com/office/drawing/2014/main" id="{68C50781-B6EE-4E61-951E-F4AEE42D65CE}"/>
                  </a:ext>
                </a:extLst>
              </p:cNvPr>
              <p:cNvSpPr/>
              <p:nvPr/>
            </p:nvSpPr>
            <p:spPr>
              <a:xfrm>
                <a:off x="6033520" y="5451637"/>
                <a:ext cx="131876" cy="131876"/>
              </a:xfrm>
              <a:custGeom>
                <a:avLst/>
                <a:gdLst>
                  <a:gd name="connsiteX0" fmla="*/ 99507 w 131876"/>
                  <a:gd name="connsiteY0" fmla="*/ 0 h 131876"/>
                  <a:gd name="connsiteX1" fmla="*/ 32370 w 131876"/>
                  <a:gd name="connsiteY1" fmla="*/ 0 h 131876"/>
                  <a:gd name="connsiteX2" fmla="*/ 0 w 131876"/>
                  <a:gd name="connsiteY2" fmla="*/ 32370 h 131876"/>
                  <a:gd name="connsiteX3" fmla="*/ 0 w 131876"/>
                  <a:gd name="connsiteY3" fmla="*/ 99507 h 131876"/>
                  <a:gd name="connsiteX4" fmla="*/ 32370 w 131876"/>
                  <a:gd name="connsiteY4" fmla="*/ 131877 h 131876"/>
                  <a:gd name="connsiteX5" fmla="*/ 99507 w 131876"/>
                  <a:gd name="connsiteY5" fmla="*/ 131877 h 131876"/>
                  <a:gd name="connsiteX6" fmla="*/ 131877 w 131876"/>
                  <a:gd name="connsiteY6" fmla="*/ 99507 h 131876"/>
                  <a:gd name="connsiteX7" fmla="*/ 131877 w 131876"/>
                  <a:gd name="connsiteY7" fmla="*/ 32370 h 131876"/>
                  <a:gd name="connsiteX8" fmla="*/ 99507 w 131876"/>
                  <a:gd name="connsiteY8" fmla="*/ 0 h 131876"/>
                  <a:gd name="connsiteX9" fmla="*/ 100706 w 131876"/>
                  <a:gd name="connsiteY9" fmla="*/ 71933 h 131876"/>
                  <a:gd name="connsiteX10" fmla="*/ 70734 w 131876"/>
                  <a:gd name="connsiteY10" fmla="*/ 71933 h 131876"/>
                  <a:gd name="connsiteX11" fmla="*/ 70734 w 131876"/>
                  <a:gd name="connsiteY11" fmla="*/ 101905 h 131876"/>
                  <a:gd name="connsiteX12" fmla="*/ 65938 w 131876"/>
                  <a:gd name="connsiteY12" fmla="*/ 106700 h 131876"/>
                  <a:gd name="connsiteX13" fmla="*/ 61143 w 131876"/>
                  <a:gd name="connsiteY13" fmla="*/ 101905 h 131876"/>
                  <a:gd name="connsiteX14" fmla="*/ 61143 w 131876"/>
                  <a:gd name="connsiteY14" fmla="*/ 71933 h 131876"/>
                  <a:gd name="connsiteX15" fmla="*/ 31171 w 131876"/>
                  <a:gd name="connsiteY15" fmla="*/ 71933 h 131876"/>
                  <a:gd name="connsiteX16" fmla="*/ 26375 w 131876"/>
                  <a:gd name="connsiteY16" fmla="*/ 67137 h 131876"/>
                  <a:gd name="connsiteX17" fmla="*/ 31171 w 131876"/>
                  <a:gd name="connsiteY17" fmla="*/ 62342 h 131876"/>
                  <a:gd name="connsiteX18" fmla="*/ 61143 w 131876"/>
                  <a:gd name="connsiteY18" fmla="*/ 62342 h 131876"/>
                  <a:gd name="connsiteX19" fmla="*/ 61143 w 131876"/>
                  <a:gd name="connsiteY19" fmla="*/ 31171 h 131876"/>
                  <a:gd name="connsiteX20" fmla="*/ 65938 w 131876"/>
                  <a:gd name="connsiteY20" fmla="*/ 26375 h 131876"/>
                  <a:gd name="connsiteX21" fmla="*/ 70734 w 131876"/>
                  <a:gd name="connsiteY21" fmla="*/ 31171 h 131876"/>
                  <a:gd name="connsiteX22" fmla="*/ 70734 w 131876"/>
                  <a:gd name="connsiteY22" fmla="*/ 61143 h 131876"/>
                  <a:gd name="connsiteX23" fmla="*/ 100706 w 131876"/>
                  <a:gd name="connsiteY23" fmla="*/ 61143 h 131876"/>
                  <a:gd name="connsiteX24" fmla="*/ 105501 w 131876"/>
                  <a:gd name="connsiteY24" fmla="*/ 65938 h 131876"/>
                  <a:gd name="connsiteX25" fmla="*/ 100706 w 131876"/>
                  <a:gd name="connsiteY25" fmla="*/ 71933 h 1318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31876" h="131876">
                    <a:moveTo>
                      <a:pt x="99507" y="0"/>
                    </a:moveTo>
                    <a:lnTo>
                      <a:pt x="32370" y="0"/>
                    </a:lnTo>
                    <a:cubicBezTo>
                      <a:pt x="14387" y="0"/>
                      <a:pt x="0" y="14387"/>
                      <a:pt x="0" y="32370"/>
                    </a:cubicBezTo>
                    <a:lnTo>
                      <a:pt x="0" y="99507"/>
                    </a:lnTo>
                    <a:cubicBezTo>
                      <a:pt x="0" y="117490"/>
                      <a:pt x="14387" y="131877"/>
                      <a:pt x="32370" y="131877"/>
                    </a:cubicBezTo>
                    <a:lnTo>
                      <a:pt x="99507" y="131877"/>
                    </a:lnTo>
                    <a:cubicBezTo>
                      <a:pt x="117490" y="131877"/>
                      <a:pt x="131877" y="117490"/>
                      <a:pt x="131877" y="99507"/>
                    </a:cubicBezTo>
                    <a:lnTo>
                      <a:pt x="131877" y="32370"/>
                    </a:lnTo>
                    <a:cubicBezTo>
                      <a:pt x="131877" y="14387"/>
                      <a:pt x="117490" y="0"/>
                      <a:pt x="99507" y="0"/>
                    </a:cubicBezTo>
                    <a:close/>
                    <a:moveTo>
                      <a:pt x="100706" y="71933"/>
                    </a:moveTo>
                    <a:lnTo>
                      <a:pt x="70734" y="71933"/>
                    </a:lnTo>
                    <a:lnTo>
                      <a:pt x="70734" y="101905"/>
                    </a:lnTo>
                    <a:cubicBezTo>
                      <a:pt x="70734" y="104303"/>
                      <a:pt x="68336" y="106700"/>
                      <a:pt x="65938" y="106700"/>
                    </a:cubicBezTo>
                    <a:cubicBezTo>
                      <a:pt x="63541" y="106700"/>
                      <a:pt x="61143" y="104303"/>
                      <a:pt x="61143" y="101905"/>
                    </a:cubicBezTo>
                    <a:lnTo>
                      <a:pt x="61143" y="71933"/>
                    </a:lnTo>
                    <a:lnTo>
                      <a:pt x="31171" y="71933"/>
                    </a:lnTo>
                    <a:cubicBezTo>
                      <a:pt x="28773" y="71933"/>
                      <a:pt x="26375" y="69535"/>
                      <a:pt x="26375" y="67137"/>
                    </a:cubicBezTo>
                    <a:cubicBezTo>
                      <a:pt x="26375" y="64739"/>
                      <a:pt x="28773" y="62342"/>
                      <a:pt x="31171" y="62342"/>
                    </a:cubicBezTo>
                    <a:lnTo>
                      <a:pt x="61143" y="62342"/>
                    </a:lnTo>
                    <a:lnTo>
                      <a:pt x="61143" y="31171"/>
                    </a:lnTo>
                    <a:cubicBezTo>
                      <a:pt x="61143" y="28773"/>
                      <a:pt x="63541" y="26375"/>
                      <a:pt x="65938" y="26375"/>
                    </a:cubicBezTo>
                    <a:cubicBezTo>
                      <a:pt x="68336" y="26375"/>
                      <a:pt x="70734" y="28773"/>
                      <a:pt x="70734" y="31171"/>
                    </a:cubicBezTo>
                    <a:lnTo>
                      <a:pt x="70734" y="61143"/>
                    </a:lnTo>
                    <a:lnTo>
                      <a:pt x="100706" y="61143"/>
                    </a:lnTo>
                    <a:cubicBezTo>
                      <a:pt x="103104" y="61143"/>
                      <a:pt x="105501" y="63541"/>
                      <a:pt x="105501" y="65938"/>
                    </a:cubicBezTo>
                    <a:cubicBezTo>
                      <a:pt x="105501" y="68336"/>
                      <a:pt x="103104" y="71933"/>
                      <a:pt x="100706" y="71933"/>
                    </a:cubicBezTo>
                    <a:close/>
                  </a:path>
                </a:pathLst>
              </a:custGeom>
              <a:solidFill>
                <a:srgbClr val="333333"/>
              </a:solidFill>
              <a:ln w="119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dirty="0"/>
              </a:p>
            </p:txBody>
          </p:sp>
          <p:sp>
            <p:nvSpPr>
              <p:cNvPr id="354" name="Vrije vorm: vorm 353">
                <a:extLst>
                  <a:ext uri="{FF2B5EF4-FFF2-40B4-BE49-F238E27FC236}">
                    <a16:creationId xmlns:a16="http://schemas.microsoft.com/office/drawing/2014/main" id="{2E10A9BE-3283-4C88-BDD7-B1B24E5150B4}"/>
                  </a:ext>
                </a:extLst>
              </p:cNvPr>
              <p:cNvSpPr/>
              <p:nvPr/>
            </p:nvSpPr>
            <p:spPr>
              <a:xfrm>
                <a:off x="5199100" y="5452536"/>
                <a:ext cx="139070" cy="132176"/>
              </a:xfrm>
              <a:custGeom>
                <a:avLst/>
                <a:gdLst>
                  <a:gd name="connsiteX0" fmla="*/ 135473 w 139070"/>
                  <a:gd name="connsiteY0" fmla="*/ 61443 h 132176"/>
                  <a:gd name="connsiteX1" fmla="*/ 75529 w 139070"/>
                  <a:gd name="connsiteY1" fmla="*/ 2698 h 132176"/>
                  <a:gd name="connsiteX2" fmla="*/ 62342 w 139070"/>
                  <a:gd name="connsiteY2" fmla="*/ 2698 h 132176"/>
                  <a:gd name="connsiteX3" fmla="*/ 2398 w 139070"/>
                  <a:gd name="connsiteY3" fmla="*/ 61443 h 132176"/>
                  <a:gd name="connsiteX4" fmla="*/ 0 w 139070"/>
                  <a:gd name="connsiteY4" fmla="*/ 67437 h 132176"/>
                  <a:gd name="connsiteX5" fmla="*/ 0 w 139070"/>
                  <a:gd name="connsiteY5" fmla="*/ 122586 h 132176"/>
                  <a:gd name="connsiteX6" fmla="*/ 9591 w 139070"/>
                  <a:gd name="connsiteY6" fmla="*/ 132176 h 132176"/>
                  <a:gd name="connsiteX7" fmla="*/ 44359 w 139070"/>
                  <a:gd name="connsiteY7" fmla="*/ 132176 h 132176"/>
                  <a:gd name="connsiteX8" fmla="*/ 44359 w 139070"/>
                  <a:gd name="connsiteY8" fmla="*/ 95011 h 132176"/>
                  <a:gd name="connsiteX9" fmla="*/ 69535 w 139070"/>
                  <a:gd name="connsiteY9" fmla="*/ 69835 h 132176"/>
                  <a:gd name="connsiteX10" fmla="*/ 94711 w 139070"/>
                  <a:gd name="connsiteY10" fmla="*/ 95011 h 132176"/>
                  <a:gd name="connsiteX11" fmla="*/ 94711 w 139070"/>
                  <a:gd name="connsiteY11" fmla="*/ 132176 h 132176"/>
                  <a:gd name="connsiteX12" fmla="*/ 129479 w 139070"/>
                  <a:gd name="connsiteY12" fmla="*/ 132176 h 132176"/>
                  <a:gd name="connsiteX13" fmla="*/ 139070 w 139070"/>
                  <a:gd name="connsiteY13" fmla="*/ 122586 h 132176"/>
                  <a:gd name="connsiteX14" fmla="*/ 139070 w 139070"/>
                  <a:gd name="connsiteY14" fmla="*/ 67437 h 132176"/>
                  <a:gd name="connsiteX15" fmla="*/ 135473 w 139070"/>
                  <a:gd name="connsiteY15" fmla="*/ 61443 h 1321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39070" h="132176">
                    <a:moveTo>
                      <a:pt x="135473" y="61443"/>
                    </a:moveTo>
                    <a:lnTo>
                      <a:pt x="75529" y="2698"/>
                    </a:lnTo>
                    <a:cubicBezTo>
                      <a:pt x="71933" y="-899"/>
                      <a:pt x="65938" y="-899"/>
                      <a:pt x="62342" y="2698"/>
                    </a:cubicBezTo>
                    <a:lnTo>
                      <a:pt x="2398" y="61443"/>
                    </a:lnTo>
                    <a:cubicBezTo>
                      <a:pt x="1199" y="62642"/>
                      <a:pt x="0" y="65039"/>
                      <a:pt x="0" y="67437"/>
                    </a:cubicBezTo>
                    <a:lnTo>
                      <a:pt x="0" y="122586"/>
                    </a:lnTo>
                    <a:cubicBezTo>
                      <a:pt x="0" y="127381"/>
                      <a:pt x="3597" y="132176"/>
                      <a:pt x="9591" y="132176"/>
                    </a:cubicBezTo>
                    <a:lnTo>
                      <a:pt x="44359" y="132176"/>
                    </a:lnTo>
                    <a:lnTo>
                      <a:pt x="44359" y="95011"/>
                    </a:lnTo>
                    <a:cubicBezTo>
                      <a:pt x="44359" y="81823"/>
                      <a:pt x="55148" y="69835"/>
                      <a:pt x="69535" y="69835"/>
                    </a:cubicBezTo>
                    <a:cubicBezTo>
                      <a:pt x="82723" y="69835"/>
                      <a:pt x="94711" y="80625"/>
                      <a:pt x="94711" y="95011"/>
                    </a:cubicBezTo>
                    <a:lnTo>
                      <a:pt x="94711" y="132176"/>
                    </a:lnTo>
                    <a:lnTo>
                      <a:pt x="129479" y="132176"/>
                    </a:lnTo>
                    <a:cubicBezTo>
                      <a:pt x="134274" y="132176"/>
                      <a:pt x="139070" y="128580"/>
                      <a:pt x="139070" y="122586"/>
                    </a:cubicBezTo>
                    <a:lnTo>
                      <a:pt x="139070" y="67437"/>
                    </a:lnTo>
                    <a:cubicBezTo>
                      <a:pt x="137871" y="65039"/>
                      <a:pt x="136672" y="62642"/>
                      <a:pt x="135473" y="61443"/>
                    </a:cubicBezTo>
                    <a:close/>
                  </a:path>
                </a:pathLst>
              </a:custGeom>
              <a:solidFill>
                <a:srgbClr val="333333"/>
              </a:solidFill>
              <a:ln w="119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dirty="0"/>
              </a:p>
            </p:txBody>
          </p:sp>
          <p:sp>
            <p:nvSpPr>
              <p:cNvPr id="355" name="Vrije vorm: vorm 354">
                <a:extLst>
                  <a:ext uri="{FF2B5EF4-FFF2-40B4-BE49-F238E27FC236}">
                    <a16:creationId xmlns:a16="http://schemas.microsoft.com/office/drawing/2014/main" id="{E7DA5558-105D-442B-9FF4-4ECEFF2483E1}"/>
                  </a:ext>
                </a:extLst>
              </p:cNvPr>
              <p:cNvSpPr/>
              <p:nvPr/>
            </p:nvSpPr>
            <p:spPr>
              <a:xfrm>
                <a:off x="6865542" y="5451637"/>
                <a:ext cx="131876" cy="131876"/>
              </a:xfrm>
              <a:custGeom>
                <a:avLst/>
                <a:gdLst>
                  <a:gd name="connsiteX0" fmla="*/ 131877 w 131876"/>
                  <a:gd name="connsiteY0" fmla="*/ 65938 h 131876"/>
                  <a:gd name="connsiteX1" fmla="*/ 65938 w 131876"/>
                  <a:gd name="connsiteY1" fmla="*/ 131877 h 131876"/>
                  <a:gd name="connsiteX2" fmla="*/ 0 w 131876"/>
                  <a:gd name="connsiteY2" fmla="*/ 65938 h 131876"/>
                  <a:gd name="connsiteX3" fmla="*/ 65938 w 131876"/>
                  <a:gd name="connsiteY3" fmla="*/ 0 h 131876"/>
                  <a:gd name="connsiteX4" fmla="*/ 131877 w 131876"/>
                  <a:gd name="connsiteY4" fmla="*/ 65938 h 1318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1876" h="131876">
                    <a:moveTo>
                      <a:pt x="131877" y="65938"/>
                    </a:moveTo>
                    <a:cubicBezTo>
                      <a:pt x="131877" y="102355"/>
                      <a:pt x="102355" y="131877"/>
                      <a:pt x="65938" y="131877"/>
                    </a:cubicBezTo>
                    <a:cubicBezTo>
                      <a:pt x="29522" y="131877"/>
                      <a:pt x="0" y="102355"/>
                      <a:pt x="0" y="65938"/>
                    </a:cubicBezTo>
                    <a:cubicBezTo>
                      <a:pt x="0" y="29522"/>
                      <a:pt x="29522" y="0"/>
                      <a:pt x="65938" y="0"/>
                    </a:cubicBezTo>
                    <a:cubicBezTo>
                      <a:pt x="102355" y="0"/>
                      <a:pt x="131877" y="29522"/>
                      <a:pt x="131877" y="65938"/>
                    </a:cubicBezTo>
                    <a:close/>
                  </a:path>
                </a:pathLst>
              </a:custGeom>
              <a:solidFill>
                <a:srgbClr val="333333"/>
              </a:solidFill>
              <a:ln w="119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dirty="0"/>
              </a:p>
            </p:txBody>
          </p:sp>
        </p:grpSp>
        <p:sp>
          <p:nvSpPr>
            <p:cNvPr id="358" name="Tekstvak 357">
              <a:extLst>
                <a:ext uri="{FF2B5EF4-FFF2-40B4-BE49-F238E27FC236}">
                  <a16:creationId xmlns:a16="http://schemas.microsoft.com/office/drawing/2014/main" id="{85737FC9-A4DB-4D15-9F0D-3859E03476EA}"/>
                </a:ext>
              </a:extLst>
            </p:cNvPr>
            <p:cNvSpPr txBox="1"/>
            <p:nvPr userDrawn="1"/>
          </p:nvSpPr>
          <p:spPr>
            <a:xfrm>
              <a:off x="5209277" y="1205302"/>
              <a:ext cx="325730" cy="1794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nl-NL" sz="566" spc="0" baseline="0">
                  <a:solidFill>
                    <a:srgbClr val="333333"/>
                  </a:solidFill>
                  <a:latin typeface="Arial"/>
                  <a:cs typeface="Arial"/>
                  <a:sym typeface="Arial"/>
                  <a:rtl val="0"/>
                </a:rPr>
                <a:t>8:30</a:t>
              </a:r>
              <a:endParaRPr lang="nl-NL" sz="566" spc="0" baseline="0" dirty="0">
                <a:solidFill>
                  <a:srgbClr val="333333"/>
                </a:solidFill>
                <a:latin typeface="Arial"/>
                <a:cs typeface="Arial"/>
                <a:sym typeface="Arial"/>
                <a:rtl val="0"/>
              </a:endParaRPr>
            </a:p>
          </p:txBody>
        </p:sp>
        <p:sp>
          <p:nvSpPr>
            <p:cNvPr id="359" name="Vrije vorm: vorm 358">
              <a:extLst>
                <a:ext uri="{FF2B5EF4-FFF2-40B4-BE49-F238E27FC236}">
                  <a16:creationId xmlns:a16="http://schemas.microsoft.com/office/drawing/2014/main" id="{CD13AEED-CE53-47E4-8156-61C748BC039B}"/>
                </a:ext>
              </a:extLst>
            </p:cNvPr>
            <p:cNvSpPr/>
            <p:nvPr userDrawn="1"/>
          </p:nvSpPr>
          <p:spPr>
            <a:xfrm>
              <a:off x="6718080" y="1290326"/>
              <a:ext cx="14386" cy="22778"/>
            </a:xfrm>
            <a:custGeom>
              <a:avLst/>
              <a:gdLst>
                <a:gd name="connsiteX0" fmla="*/ 0 w 14386"/>
                <a:gd name="connsiteY0" fmla="*/ 0 h 22778"/>
                <a:gd name="connsiteX1" fmla="*/ 14387 w 14386"/>
                <a:gd name="connsiteY1" fmla="*/ 0 h 22778"/>
                <a:gd name="connsiteX2" fmla="*/ 14387 w 14386"/>
                <a:gd name="connsiteY2" fmla="*/ 22779 h 22778"/>
                <a:gd name="connsiteX3" fmla="*/ 0 w 14386"/>
                <a:gd name="connsiteY3" fmla="*/ 22779 h 227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386" h="22778">
                  <a:moveTo>
                    <a:pt x="0" y="0"/>
                  </a:moveTo>
                  <a:lnTo>
                    <a:pt x="14387" y="0"/>
                  </a:lnTo>
                  <a:lnTo>
                    <a:pt x="14387" y="22779"/>
                  </a:lnTo>
                  <a:lnTo>
                    <a:pt x="0" y="22779"/>
                  </a:lnTo>
                  <a:close/>
                </a:path>
              </a:pathLst>
            </a:custGeom>
            <a:solidFill>
              <a:srgbClr val="333333"/>
            </a:solidFill>
            <a:ln w="119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dirty="0"/>
            </a:p>
          </p:txBody>
        </p:sp>
        <p:sp>
          <p:nvSpPr>
            <p:cNvPr id="360" name="Vrije vorm: vorm 359">
              <a:extLst>
                <a:ext uri="{FF2B5EF4-FFF2-40B4-BE49-F238E27FC236}">
                  <a16:creationId xmlns:a16="http://schemas.microsoft.com/office/drawing/2014/main" id="{6379CB70-182B-449D-8EAB-9A14070EC63D}"/>
                </a:ext>
              </a:extLst>
            </p:cNvPr>
            <p:cNvSpPr/>
            <p:nvPr userDrawn="1"/>
          </p:nvSpPr>
          <p:spPr>
            <a:xfrm>
              <a:off x="6738461" y="1280735"/>
              <a:ext cx="14386" cy="32369"/>
            </a:xfrm>
            <a:custGeom>
              <a:avLst/>
              <a:gdLst>
                <a:gd name="connsiteX0" fmla="*/ 0 w 14386"/>
                <a:gd name="connsiteY0" fmla="*/ 0 h 32369"/>
                <a:gd name="connsiteX1" fmla="*/ 14387 w 14386"/>
                <a:gd name="connsiteY1" fmla="*/ 0 h 32369"/>
                <a:gd name="connsiteX2" fmla="*/ 14387 w 14386"/>
                <a:gd name="connsiteY2" fmla="*/ 32370 h 32369"/>
                <a:gd name="connsiteX3" fmla="*/ 0 w 14386"/>
                <a:gd name="connsiteY3" fmla="*/ 32370 h 32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386" h="32369">
                  <a:moveTo>
                    <a:pt x="0" y="0"/>
                  </a:moveTo>
                  <a:lnTo>
                    <a:pt x="14387" y="0"/>
                  </a:lnTo>
                  <a:lnTo>
                    <a:pt x="14387" y="32370"/>
                  </a:lnTo>
                  <a:lnTo>
                    <a:pt x="0" y="32370"/>
                  </a:lnTo>
                  <a:close/>
                </a:path>
              </a:pathLst>
            </a:custGeom>
            <a:solidFill>
              <a:srgbClr val="333333"/>
            </a:solidFill>
            <a:ln w="119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dirty="0"/>
            </a:p>
          </p:txBody>
        </p:sp>
        <p:sp>
          <p:nvSpPr>
            <p:cNvPr id="361" name="Vrije vorm: vorm 360">
              <a:extLst>
                <a:ext uri="{FF2B5EF4-FFF2-40B4-BE49-F238E27FC236}">
                  <a16:creationId xmlns:a16="http://schemas.microsoft.com/office/drawing/2014/main" id="{21479676-6D68-49CF-B466-6BE6820E83C6}"/>
                </a:ext>
              </a:extLst>
            </p:cNvPr>
            <p:cNvSpPr/>
            <p:nvPr userDrawn="1"/>
          </p:nvSpPr>
          <p:spPr>
            <a:xfrm>
              <a:off x="6758842" y="1272343"/>
              <a:ext cx="14386" cy="41960"/>
            </a:xfrm>
            <a:custGeom>
              <a:avLst/>
              <a:gdLst>
                <a:gd name="connsiteX0" fmla="*/ 0 w 14386"/>
                <a:gd name="connsiteY0" fmla="*/ 0 h 41960"/>
                <a:gd name="connsiteX1" fmla="*/ 14386 w 14386"/>
                <a:gd name="connsiteY1" fmla="*/ 0 h 41960"/>
                <a:gd name="connsiteX2" fmla="*/ 14386 w 14386"/>
                <a:gd name="connsiteY2" fmla="*/ 41961 h 41960"/>
                <a:gd name="connsiteX3" fmla="*/ 0 w 14386"/>
                <a:gd name="connsiteY3" fmla="*/ 41961 h 41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386" h="41960">
                  <a:moveTo>
                    <a:pt x="0" y="0"/>
                  </a:moveTo>
                  <a:lnTo>
                    <a:pt x="14386" y="0"/>
                  </a:lnTo>
                  <a:lnTo>
                    <a:pt x="14386" y="41961"/>
                  </a:lnTo>
                  <a:lnTo>
                    <a:pt x="0" y="41961"/>
                  </a:lnTo>
                  <a:close/>
                </a:path>
              </a:pathLst>
            </a:custGeom>
            <a:solidFill>
              <a:srgbClr val="333333"/>
            </a:solidFill>
            <a:ln w="119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dirty="0"/>
            </a:p>
          </p:txBody>
        </p:sp>
        <p:sp>
          <p:nvSpPr>
            <p:cNvPr id="362" name="Vrije vorm: vorm 361">
              <a:extLst>
                <a:ext uri="{FF2B5EF4-FFF2-40B4-BE49-F238E27FC236}">
                  <a16:creationId xmlns:a16="http://schemas.microsoft.com/office/drawing/2014/main" id="{9670AF08-BC3F-48CC-9142-032C1FFF32ED}"/>
                </a:ext>
              </a:extLst>
            </p:cNvPr>
            <p:cNvSpPr/>
            <p:nvPr userDrawn="1"/>
          </p:nvSpPr>
          <p:spPr>
            <a:xfrm>
              <a:off x="6779223" y="1261553"/>
              <a:ext cx="14386" cy="51551"/>
            </a:xfrm>
            <a:custGeom>
              <a:avLst/>
              <a:gdLst>
                <a:gd name="connsiteX0" fmla="*/ 0 w 14386"/>
                <a:gd name="connsiteY0" fmla="*/ 0 h 51551"/>
                <a:gd name="connsiteX1" fmla="*/ 14386 w 14386"/>
                <a:gd name="connsiteY1" fmla="*/ 0 h 51551"/>
                <a:gd name="connsiteX2" fmla="*/ 14386 w 14386"/>
                <a:gd name="connsiteY2" fmla="*/ 51552 h 51551"/>
                <a:gd name="connsiteX3" fmla="*/ 0 w 14386"/>
                <a:gd name="connsiteY3" fmla="*/ 51552 h 51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386" h="51551">
                  <a:moveTo>
                    <a:pt x="0" y="0"/>
                  </a:moveTo>
                  <a:lnTo>
                    <a:pt x="14386" y="0"/>
                  </a:lnTo>
                  <a:lnTo>
                    <a:pt x="14386" y="51552"/>
                  </a:lnTo>
                  <a:lnTo>
                    <a:pt x="0" y="51552"/>
                  </a:lnTo>
                  <a:close/>
                </a:path>
              </a:pathLst>
            </a:custGeom>
            <a:solidFill>
              <a:srgbClr val="333333"/>
            </a:solidFill>
            <a:ln w="119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dirty="0"/>
            </a:p>
          </p:txBody>
        </p:sp>
        <p:sp>
          <p:nvSpPr>
            <p:cNvPr id="363" name="Vrije vorm: vorm 362">
              <a:extLst>
                <a:ext uri="{FF2B5EF4-FFF2-40B4-BE49-F238E27FC236}">
                  <a16:creationId xmlns:a16="http://schemas.microsoft.com/office/drawing/2014/main" id="{7CCD9BD7-27FD-436A-B782-DBF77722DBCB}"/>
                </a:ext>
              </a:extLst>
            </p:cNvPr>
            <p:cNvSpPr/>
            <p:nvPr userDrawn="1"/>
          </p:nvSpPr>
          <p:spPr>
            <a:xfrm>
              <a:off x="6815189" y="1261553"/>
              <a:ext cx="81523" cy="26375"/>
            </a:xfrm>
            <a:custGeom>
              <a:avLst/>
              <a:gdLst>
                <a:gd name="connsiteX0" fmla="*/ 9591 w 81523"/>
                <a:gd name="connsiteY0" fmla="*/ 26375 h 26375"/>
                <a:gd name="connsiteX1" fmla="*/ 40762 w 81523"/>
                <a:gd name="connsiteY1" fmla="*/ 13188 h 26375"/>
                <a:gd name="connsiteX2" fmla="*/ 71933 w 81523"/>
                <a:gd name="connsiteY2" fmla="*/ 26375 h 26375"/>
                <a:gd name="connsiteX3" fmla="*/ 81524 w 81523"/>
                <a:gd name="connsiteY3" fmla="*/ 16784 h 26375"/>
                <a:gd name="connsiteX4" fmla="*/ 40762 w 81523"/>
                <a:gd name="connsiteY4" fmla="*/ 0 h 26375"/>
                <a:gd name="connsiteX5" fmla="*/ 0 w 81523"/>
                <a:gd name="connsiteY5" fmla="*/ 16784 h 26375"/>
                <a:gd name="connsiteX6" fmla="*/ 9591 w 81523"/>
                <a:gd name="connsiteY6" fmla="*/ 26375 h 26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523" h="26375">
                  <a:moveTo>
                    <a:pt x="9591" y="26375"/>
                  </a:moveTo>
                  <a:cubicBezTo>
                    <a:pt x="17983" y="17983"/>
                    <a:pt x="28773" y="13188"/>
                    <a:pt x="40762" y="13188"/>
                  </a:cubicBezTo>
                  <a:cubicBezTo>
                    <a:pt x="52751" y="13188"/>
                    <a:pt x="63541" y="17983"/>
                    <a:pt x="71933" y="26375"/>
                  </a:cubicBezTo>
                  <a:lnTo>
                    <a:pt x="81524" y="16784"/>
                  </a:lnTo>
                  <a:cubicBezTo>
                    <a:pt x="70734" y="5994"/>
                    <a:pt x="56347" y="0"/>
                    <a:pt x="40762" y="0"/>
                  </a:cubicBezTo>
                  <a:cubicBezTo>
                    <a:pt x="25177" y="0"/>
                    <a:pt x="10790" y="5994"/>
                    <a:pt x="0" y="16784"/>
                  </a:cubicBezTo>
                  <a:lnTo>
                    <a:pt x="9591" y="26375"/>
                  </a:lnTo>
                  <a:close/>
                </a:path>
              </a:pathLst>
            </a:custGeom>
            <a:solidFill>
              <a:srgbClr val="333333"/>
            </a:solidFill>
            <a:ln w="119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dirty="0"/>
            </a:p>
          </p:txBody>
        </p:sp>
        <p:sp>
          <p:nvSpPr>
            <p:cNvPr id="364" name="Vrije vorm: vorm 363">
              <a:extLst>
                <a:ext uri="{FF2B5EF4-FFF2-40B4-BE49-F238E27FC236}">
                  <a16:creationId xmlns:a16="http://schemas.microsoft.com/office/drawing/2014/main" id="{6A39F64C-257B-405F-8FD7-F1395FDD64CC}"/>
                </a:ext>
              </a:extLst>
            </p:cNvPr>
            <p:cNvSpPr/>
            <p:nvPr userDrawn="1"/>
          </p:nvSpPr>
          <p:spPr>
            <a:xfrm>
              <a:off x="6827178" y="1279537"/>
              <a:ext cx="57546" cy="21579"/>
            </a:xfrm>
            <a:custGeom>
              <a:avLst/>
              <a:gdLst>
                <a:gd name="connsiteX0" fmla="*/ 9591 w 57546"/>
                <a:gd name="connsiteY0" fmla="*/ 21580 h 21579"/>
                <a:gd name="connsiteX1" fmla="*/ 28773 w 57546"/>
                <a:gd name="connsiteY1" fmla="*/ 14387 h 21579"/>
                <a:gd name="connsiteX2" fmla="*/ 47955 w 57546"/>
                <a:gd name="connsiteY2" fmla="*/ 21580 h 21579"/>
                <a:gd name="connsiteX3" fmla="*/ 57546 w 57546"/>
                <a:gd name="connsiteY3" fmla="*/ 11989 h 21579"/>
                <a:gd name="connsiteX4" fmla="*/ 28773 w 57546"/>
                <a:gd name="connsiteY4" fmla="*/ 0 h 21579"/>
                <a:gd name="connsiteX5" fmla="*/ 0 w 57546"/>
                <a:gd name="connsiteY5" fmla="*/ 11989 h 21579"/>
                <a:gd name="connsiteX6" fmla="*/ 9591 w 57546"/>
                <a:gd name="connsiteY6" fmla="*/ 21580 h 21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546" h="21579">
                  <a:moveTo>
                    <a:pt x="9591" y="21580"/>
                  </a:moveTo>
                  <a:cubicBezTo>
                    <a:pt x="14387" y="16784"/>
                    <a:pt x="21580" y="14387"/>
                    <a:pt x="28773" y="14387"/>
                  </a:cubicBezTo>
                  <a:cubicBezTo>
                    <a:pt x="35966" y="14387"/>
                    <a:pt x="43160" y="16784"/>
                    <a:pt x="47955" y="21580"/>
                  </a:cubicBezTo>
                  <a:lnTo>
                    <a:pt x="57546" y="11989"/>
                  </a:lnTo>
                  <a:cubicBezTo>
                    <a:pt x="50353" y="4796"/>
                    <a:pt x="40762" y="0"/>
                    <a:pt x="28773" y="0"/>
                  </a:cubicBezTo>
                  <a:cubicBezTo>
                    <a:pt x="17983" y="0"/>
                    <a:pt x="7193" y="4796"/>
                    <a:pt x="0" y="11989"/>
                  </a:cubicBezTo>
                  <a:lnTo>
                    <a:pt x="9591" y="21580"/>
                  </a:lnTo>
                  <a:close/>
                </a:path>
              </a:pathLst>
            </a:custGeom>
            <a:solidFill>
              <a:srgbClr val="333333"/>
            </a:solidFill>
            <a:ln w="119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dirty="0"/>
            </a:p>
          </p:txBody>
        </p:sp>
        <p:sp>
          <p:nvSpPr>
            <p:cNvPr id="365" name="Vrije vorm: vorm 364">
              <a:extLst>
                <a:ext uri="{FF2B5EF4-FFF2-40B4-BE49-F238E27FC236}">
                  <a16:creationId xmlns:a16="http://schemas.microsoft.com/office/drawing/2014/main" id="{42E36BC9-E3AB-45A9-A032-981A444F5016}"/>
                </a:ext>
              </a:extLst>
            </p:cNvPr>
            <p:cNvSpPr/>
            <p:nvPr userDrawn="1"/>
          </p:nvSpPr>
          <p:spPr>
            <a:xfrm>
              <a:off x="6840366" y="1297520"/>
              <a:ext cx="31170" cy="15585"/>
            </a:xfrm>
            <a:custGeom>
              <a:avLst/>
              <a:gdLst>
                <a:gd name="connsiteX0" fmla="*/ 9591 w 31170"/>
                <a:gd name="connsiteY0" fmla="*/ 15585 h 15585"/>
                <a:gd name="connsiteX1" fmla="*/ 15585 w 31170"/>
                <a:gd name="connsiteY1" fmla="*/ 13188 h 15585"/>
                <a:gd name="connsiteX2" fmla="*/ 21580 w 31170"/>
                <a:gd name="connsiteY2" fmla="*/ 15585 h 15585"/>
                <a:gd name="connsiteX3" fmla="*/ 31171 w 31170"/>
                <a:gd name="connsiteY3" fmla="*/ 5994 h 15585"/>
                <a:gd name="connsiteX4" fmla="*/ 15585 w 31170"/>
                <a:gd name="connsiteY4" fmla="*/ 0 h 15585"/>
                <a:gd name="connsiteX5" fmla="*/ 0 w 31170"/>
                <a:gd name="connsiteY5" fmla="*/ 5994 h 15585"/>
                <a:gd name="connsiteX6" fmla="*/ 9591 w 31170"/>
                <a:gd name="connsiteY6" fmla="*/ 15585 h 15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170" h="15585">
                  <a:moveTo>
                    <a:pt x="9591" y="15585"/>
                  </a:moveTo>
                  <a:cubicBezTo>
                    <a:pt x="10790" y="14387"/>
                    <a:pt x="13188" y="13188"/>
                    <a:pt x="15585" y="13188"/>
                  </a:cubicBezTo>
                  <a:cubicBezTo>
                    <a:pt x="17983" y="13188"/>
                    <a:pt x="20381" y="14387"/>
                    <a:pt x="21580" y="15585"/>
                  </a:cubicBezTo>
                  <a:lnTo>
                    <a:pt x="31171" y="5994"/>
                  </a:lnTo>
                  <a:cubicBezTo>
                    <a:pt x="27574" y="2398"/>
                    <a:pt x="21580" y="0"/>
                    <a:pt x="15585" y="0"/>
                  </a:cubicBezTo>
                  <a:cubicBezTo>
                    <a:pt x="9591" y="0"/>
                    <a:pt x="3597" y="2398"/>
                    <a:pt x="0" y="5994"/>
                  </a:cubicBezTo>
                  <a:lnTo>
                    <a:pt x="9591" y="15585"/>
                  </a:lnTo>
                  <a:close/>
                </a:path>
              </a:pathLst>
            </a:custGeom>
            <a:solidFill>
              <a:srgbClr val="333333"/>
            </a:solidFill>
            <a:ln w="119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dirty="0"/>
            </a:p>
          </p:txBody>
        </p:sp>
        <p:sp>
          <p:nvSpPr>
            <p:cNvPr id="366" name="Vrije vorm: vorm 365">
              <a:extLst>
                <a:ext uri="{FF2B5EF4-FFF2-40B4-BE49-F238E27FC236}">
                  <a16:creationId xmlns:a16="http://schemas.microsoft.com/office/drawing/2014/main" id="{84442C38-F7F3-4062-8C71-E95A8E5A7D38}"/>
                </a:ext>
              </a:extLst>
            </p:cNvPr>
            <p:cNvSpPr/>
            <p:nvPr userDrawn="1"/>
          </p:nvSpPr>
          <p:spPr>
            <a:xfrm>
              <a:off x="6917094" y="1268747"/>
              <a:ext cx="89915" cy="38364"/>
            </a:xfrm>
            <a:custGeom>
              <a:avLst/>
              <a:gdLst>
                <a:gd name="connsiteX0" fmla="*/ 87518 w 89915"/>
                <a:gd name="connsiteY0" fmla="*/ 38364 h 38364"/>
                <a:gd name="connsiteX1" fmla="*/ 2398 w 89915"/>
                <a:gd name="connsiteY1" fmla="*/ 38364 h 38364"/>
                <a:gd name="connsiteX2" fmla="*/ 0 w 89915"/>
                <a:gd name="connsiteY2" fmla="*/ 35966 h 38364"/>
                <a:gd name="connsiteX3" fmla="*/ 0 w 89915"/>
                <a:gd name="connsiteY3" fmla="*/ 2398 h 38364"/>
                <a:gd name="connsiteX4" fmla="*/ 2398 w 89915"/>
                <a:gd name="connsiteY4" fmla="*/ 0 h 38364"/>
                <a:gd name="connsiteX5" fmla="*/ 87518 w 89915"/>
                <a:gd name="connsiteY5" fmla="*/ 0 h 38364"/>
                <a:gd name="connsiteX6" fmla="*/ 89916 w 89915"/>
                <a:gd name="connsiteY6" fmla="*/ 2398 h 38364"/>
                <a:gd name="connsiteX7" fmla="*/ 89916 w 89915"/>
                <a:gd name="connsiteY7" fmla="*/ 35966 h 38364"/>
                <a:gd name="connsiteX8" fmla="*/ 87518 w 89915"/>
                <a:gd name="connsiteY8" fmla="*/ 38364 h 38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9915" h="38364">
                  <a:moveTo>
                    <a:pt x="87518" y="38364"/>
                  </a:moveTo>
                  <a:lnTo>
                    <a:pt x="2398" y="38364"/>
                  </a:lnTo>
                  <a:cubicBezTo>
                    <a:pt x="1199" y="38364"/>
                    <a:pt x="0" y="37165"/>
                    <a:pt x="0" y="35966"/>
                  </a:cubicBezTo>
                  <a:lnTo>
                    <a:pt x="0" y="2398"/>
                  </a:lnTo>
                  <a:cubicBezTo>
                    <a:pt x="0" y="1199"/>
                    <a:pt x="1199" y="0"/>
                    <a:pt x="2398" y="0"/>
                  </a:cubicBezTo>
                  <a:lnTo>
                    <a:pt x="87518" y="0"/>
                  </a:lnTo>
                  <a:cubicBezTo>
                    <a:pt x="88717" y="0"/>
                    <a:pt x="89916" y="1199"/>
                    <a:pt x="89916" y="2398"/>
                  </a:cubicBezTo>
                  <a:lnTo>
                    <a:pt x="89916" y="35966"/>
                  </a:lnTo>
                  <a:cubicBezTo>
                    <a:pt x="89916" y="37165"/>
                    <a:pt x="88717" y="38364"/>
                    <a:pt x="87518" y="38364"/>
                  </a:cubicBezTo>
                  <a:close/>
                </a:path>
              </a:pathLst>
            </a:custGeom>
            <a:solidFill>
              <a:srgbClr val="333333"/>
            </a:solidFill>
            <a:ln w="119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dirty="0"/>
            </a:p>
          </p:txBody>
        </p:sp>
        <p:sp>
          <p:nvSpPr>
            <p:cNvPr id="367" name="Vrije vorm: vorm 366">
              <a:extLst>
                <a:ext uri="{FF2B5EF4-FFF2-40B4-BE49-F238E27FC236}">
                  <a16:creationId xmlns:a16="http://schemas.microsoft.com/office/drawing/2014/main" id="{A1534E54-BCA2-4AA1-AADF-538DDE718AD0}"/>
                </a:ext>
              </a:extLst>
            </p:cNvPr>
            <p:cNvSpPr/>
            <p:nvPr userDrawn="1"/>
          </p:nvSpPr>
          <p:spPr>
            <a:xfrm>
              <a:off x="7008209" y="1279537"/>
              <a:ext cx="7663" cy="16784"/>
            </a:xfrm>
            <a:custGeom>
              <a:avLst/>
              <a:gdLst>
                <a:gd name="connsiteX0" fmla="*/ 4795 w 7663"/>
                <a:gd name="connsiteY0" fmla="*/ 16784 h 16784"/>
                <a:gd name="connsiteX1" fmla="*/ 2398 w 7663"/>
                <a:gd name="connsiteY1" fmla="*/ 16784 h 16784"/>
                <a:gd name="connsiteX2" fmla="*/ 0 w 7663"/>
                <a:gd name="connsiteY2" fmla="*/ 14387 h 16784"/>
                <a:gd name="connsiteX3" fmla="*/ 0 w 7663"/>
                <a:gd name="connsiteY3" fmla="*/ 2398 h 16784"/>
                <a:gd name="connsiteX4" fmla="*/ 2398 w 7663"/>
                <a:gd name="connsiteY4" fmla="*/ 0 h 16784"/>
                <a:gd name="connsiteX5" fmla="*/ 4795 w 7663"/>
                <a:gd name="connsiteY5" fmla="*/ 0 h 16784"/>
                <a:gd name="connsiteX6" fmla="*/ 7193 w 7663"/>
                <a:gd name="connsiteY6" fmla="*/ 2398 h 16784"/>
                <a:gd name="connsiteX7" fmla="*/ 7193 w 7663"/>
                <a:gd name="connsiteY7" fmla="*/ 14387 h 16784"/>
                <a:gd name="connsiteX8" fmla="*/ 4795 w 7663"/>
                <a:gd name="connsiteY8" fmla="*/ 16784 h 16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663" h="16784">
                  <a:moveTo>
                    <a:pt x="4795" y="16784"/>
                  </a:moveTo>
                  <a:lnTo>
                    <a:pt x="2398" y="16784"/>
                  </a:lnTo>
                  <a:cubicBezTo>
                    <a:pt x="1199" y="16784"/>
                    <a:pt x="0" y="15585"/>
                    <a:pt x="0" y="14387"/>
                  </a:cubicBezTo>
                  <a:lnTo>
                    <a:pt x="0" y="2398"/>
                  </a:lnTo>
                  <a:cubicBezTo>
                    <a:pt x="0" y="1199"/>
                    <a:pt x="1199" y="0"/>
                    <a:pt x="2398" y="0"/>
                  </a:cubicBezTo>
                  <a:lnTo>
                    <a:pt x="4795" y="0"/>
                  </a:lnTo>
                  <a:cubicBezTo>
                    <a:pt x="5994" y="0"/>
                    <a:pt x="7193" y="1199"/>
                    <a:pt x="7193" y="2398"/>
                  </a:cubicBezTo>
                  <a:lnTo>
                    <a:pt x="7193" y="14387"/>
                  </a:lnTo>
                  <a:cubicBezTo>
                    <a:pt x="8392" y="15585"/>
                    <a:pt x="7193" y="16784"/>
                    <a:pt x="4795" y="16784"/>
                  </a:cubicBezTo>
                  <a:close/>
                </a:path>
              </a:pathLst>
            </a:custGeom>
            <a:solidFill>
              <a:srgbClr val="333333"/>
            </a:solidFill>
            <a:ln w="119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dirty="0"/>
            </a:p>
          </p:txBody>
        </p:sp>
      </p:grpSp>
      <p:sp>
        <p:nvSpPr>
          <p:cNvPr id="26" name="Tijdelijke aanduiding voor tekst 25">
            <a:extLst>
              <a:ext uri="{FF2B5EF4-FFF2-40B4-BE49-F238E27FC236}">
                <a16:creationId xmlns:a16="http://schemas.microsoft.com/office/drawing/2014/main" id="{42D41481-E45B-4D6C-8C66-9A56BAFE8272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-32657" y="4469448"/>
            <a:ext cx="12224657" cy="13899744"/>
          </a:xfrm>
          <a:custGeom>
            <a:avLst/>
            <a:gdLst>
              <a:gd name="connsiteX0" fmla="*/ 13221 w 12224657"/>
              <a:gd name="connsiteY0" fmla="*/ 0 h 13899744"/>
              <a:gd name="connsiteX1" fmla="*/ 6512976 w 12224657"/>
              <a:gd name="connsiteY1" fmla="*/ 4341454 h 13899744"/>
              <a:gd name="connsiteX2" fmla="*/ 6518132 w 12224657"/>
              <a:gd name="connsiteY2" fmla="*/ 4471770 h 13899744"/>
              <a:gd name="connsiteX3" fmla="*/ 6523602 w 12224657"/>
              <a:gd name="connsiteY3" fmla="*/ 4471770 h 13899744"/>
              <a:gd name="connsiteX4" fmla="*/ 9277891 w 12224657"/>
              <a:gd name="connsiteY4" fmla="*/ 10222425 h 13899744"/>
              <a:gd name="connsiteX5" fmla="*/ 12224657 w 12224657"/>
              <a:gd name="connsiteY5" fmla="*/ 9511567 h 13899744"/>
              <a:gd name="connsiteX6" fmla="*/ 12224657 w 12224657"/>
              <a:gd name="connsiteY6" fmla="*/ 13899744 h 13899744"/>
              <a:gd name="connsiteX7" fmla="*/ 6528186 w 12224657"/>
              <a:gd name="connsiteY7" fmla="*/ 13899744 h 13899744"/>
              <a:gd name="connsiteX8" fmla="*/ 840878 w 12224657"/>
              <a:gd name="connsiteY8" fmla="*/ 8536417 h 13899744"/>
              <a:gd name="connsiteX9" fmla="*/ 15967 w 12224657"/>
              <a:gd name="connsiteY9" fmla="*/ 8641223 h 13899744"/>
              <a:gd name="connsiteX10" fmla="*/ 15967 w 12224657"/>
              <a:gd name="connsiteY10" fmla="*/ 4625262 h 13899744"/>
              <a:gd name="connsiteX11" fmla="*/ 0 w 12224657"/>
              <a:gd name="connsiteY11" fmla="*/ 4625262 h 13899744"/>
              <a:gd name="connsiteX12" fmla="*/ 13221 w 12224657"/>
              <a:gd name="connsiteY12" fmla="*/ 0 h 13899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224657" h="13899744">
                <a:moveTo>
                  <a:pt x="13221" y="0"/>
                </a:moveTo>
                <a:cubicBezTo>
                  <a:pt x="1903097" y="2903186"/>
                  <a:pt x="6262122" y="1545663"/>
                  <a:pt x="6512976" y="4341454"/>
                </a:cubicBezTo>
                <a:lnTo>
                  <a:pt x="6518132" y="4471770"/>
                </a:lnTo>
                <a:lnTo>
                  <a:pt x="6523602" y="4471770"/>
                </a:lnTo>
                <a:cubicBezTo>
                  <a:pt x="6656505" y="7224065"/>
                  <a:pt x="6505272" y="9962689"/>
                  <a:pt x="9277891" y="10222425"/>
                </a:cubicBezTo>
                <a:cubicBezTo>
                  <a:pt x="9864494" y="10281663"/>
                  <a:pt x="10895633" y="10035597"/>
                  <a:pt x="12224657" y="9511567"/>
                </a:cubicBezTo>
                <a:lnTo>
                  <a:pt x="12224657" y="13899744"/>
                </a:lnTo>
                <a:lnTo>
                  <a:pt x="6528186" y="13899744"/>
                </a:lnTo>
                <a:cubicBezTo>
                  <a:pt x="2527365" y="12482588"/>
                  <a:pt x="3201043" y="8759699"/>
                  <a:pt x="840878" y="8536417"/>
                </a:cubicBezTo>
                <a:cubicBezTo>
                  <a:pt x="533828" y="8509076"/>
                  <a:pt x="263440" y="8550087"/>
                  <a:pt x="15967" y="8641223"/>
                </a:cubicBezTo>
                <a:lnTo>
                  <a:pt x="15967" y="4625262"/>
                </a:lnTo>
                <a:lnTo>
                  <a:pt x="0" y="4625262"/>
                </a:lnTo>
                <a:cubicBezTo>
                  <a:pt x="4407" y="3083509"/>
                  <a:pt x="8815" y="1541754"/>
                  <a:pt x="13221" y="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nl-NL" dirty="0"/>
              <a:t> </a:t>
            </a:r>
          </a:p>
        </p:txBody>
      </p:sp>
      <p:sp>
        <p:nvSpPr>
          <p:cNvPr id="5" name="voettekst">
            <a:extLst>
              <a:ext uri="{FF2B5EF4-FFF2-40B4-BE49-F238E27FC236}">
                <a16:creationId xmlns:a16="http://schemas.microsoft.com/office/drawing/2014/main" id="{7B9B5AD8-20ED-43D8-A7A9-54D9AEF0A965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l-NL"/>
              <a:t>Erasmus University Rotterdam </a:t>
            </a:r>
            <a:endParaRPr lang="nl-NL" dirty="0"/>
          </a:p>
        </p:txBody>
      </p:sp>
      <p:sp>
        <p:nvSpPr>
          <p:cNvPr id="8" name="titel">
            <a:extLst>
              <a:ext uri="{FF2B5EF4-FFF2-40B4-BE49-F238E27FC236}">
                <a16:creationId xmlns:a16="http://schemas.microsoft.com/office/drawing/2014/main" id="{4FCE8B7B-8D3B-466F-8956-5C1F4F50265C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534987" y="722568"/>
            <a:ext cx="3762927" cy="709102"/>
          </a:xfrm>
        </p:spPr>
        <p:txBody>
          <a:bodyPr/>
          <a:lstStyle/>
          <a:p>
            <a:r>
              <a:rPr lang="nl-NL"/>
              <a:t>Titel</a:t>
            </a:r>
            <a:br>
              <a:rPr lang="nl-NL"/>
            </a:br>
            <a:r>
              <a:rPr lang="nl-NL"/>
              <a:t>max. 2 regels</a:t>
            </a:r>
            <a:endParaRPr lang="nl-NL" dirty="0"/>
          </a:p>
        </p:txBody>
      </p:sp>
      <p:sp>
        <p:nvSpPr>
          <p:cNvPr id="4" name="datum">
            <a:extLst>
              <a:ext uri="{FF2B5EF4-FFF2-40B4-BE49-F238E27FC236}">
                <a16:creationId xmlns:a16="http://schemas.microsoft.com/office/drawing/2014/main" id="{8E420A72-FB1A-45BF-AC4A-C2A67FDAE6C8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88258DF-8C32-4896-88FC-0EFF976B03BD}" type="datetime1">
              <a:rPr lang="nl-NL" smtClean="0"/>
              <a:pPr/>
              <a:t>28-1-2021</a:t>
            </a:fld>
            <a:endParaRPr lang="nl-NL" dirty="0"/>
          </a:p>
        </p:txBody>
      </p:sp>
      <p:sp>
        <p:nvSpPr>
          <p:cNvPr id="6" name="dianummer">
            <a:extLst>
              <a:ext uri="{FF2B5EF4-FFF2-40B4-BE49-F238E27FC236}">
                <a16:creationId xmlns:a16="http://schemas.microsoft.com/office/drawing/2014/main" id="{C8474D2A-EAE8-4700-98D0-EF6368634975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61A1203-CA3D-4D48-AFA0-9D668419C1D5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3" name="Tijdelijke aanduiding voor tekst 7">
            <a:extLst>
              <a:ext uri="{FF2B5EF4-FFF2-40B4-BE49-F238E27FC236}">
                <a16:creationId xmlns:a16="http://schemas.microsoft.com/office/drawing/2014/main" id="{2D2855B1-7DFF-44B6-B971-0B6C5C95E4F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894813" y="1017435"/>
            <a:ext cx="3042000" cy="5536800"/>
          </a:xfrm>
          <a:blipFill>
            <a:blip r:embed="rId4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l-NL" dirty="0"/>
              <a:t> </a:t>
            </a:r>
          </a:p>
        </p:txBody>
      </p:sp>
      <p:sp>
        <p:nvSpPr>
          <p:cNvPr id="371" name="Tijdelijke aanduiding voor afbeelding 370">
            <a:extLst>
              <a:ext uri="{FF2B5EF4-FFF2-40B4-BE49-F238E27FC236}">
                <a16:creationId xmlns:a16="http://schemas.microsoft.com/office/drawing/2014/main" id="{B2F92ADB-88A9-4D2D-881D-C182B57E1C03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5223423" y="1841801"/>
            <a:ext cx="415534" cy="414791"/>
          </a:xfrm>
          <a:prstGeom prst="ellipse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 dirty="0"/>
              <a:t> </a:t>
            </a:r>
          </a:p>
        </p:txBody>
      </p:sp>
      <p:sp>
        <p:nvSpPr>
          <p:cNvPr id="372" name="Tijdelijke aanduiding voor afbeelding 370">
            <a:extLst>
              <a:ext uri="{FF2B5EF4-FFF2-40B4-BE49-F238E27FC236}">
                <a16:creationId xmlns:a16="http://schemas.microsoft.com/office/drawing/2014/main" id="{4981D712-30A7-4A30-8339-F3655BCA968F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5122990" y="3054891"/>
            <a:ext cx="327739" cy="327153"/>
          </a:xfrm>
          <a:prstGeom prst="ellipse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 dirty="0"/>
              <a:t> </a:t>
            </a:r>
          </a:p>
        </p:txBody>
      </p:sp>
      <p:sp>
        <p:nvSpPr>
          <p:cNvPr id="373" name="Tijdelijke aanduiding voor afbeelding 370">
            <a:extLst>
              <a:ext uri="{FF2B5EF4-FFF2-40B4-BE49-F238E27FC236}">
                <a16:creationId xmlns:a16="http://schemas.microsoft.com/office/drawing/2014/main" id="{2F95A09F-5AF2-4DC0-A9C1-7A66099F88D4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5665550" y="3054891"/>
            <a:ext cx="327739" cy="327153"/>
          </a:xfrm>
          <a:prstGeom prst="ellipse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 dirty="0"/>
              <a:t> </a:t>
            </a:r>
          </a:p>
        </p:txBody>
      </p:sp>
      <p:sp>
        <p:nvSpPr>
          <p:cNvPr id="374" name="Tijdelijke aanduiding voor afbeelding 370">
            <a:extLst>
              <a:ext uri="{FF2B5EF4-FFF2-40B4-BE49-F238E27FC236}">
                <a16:creationId xmlns:a16="http://schemas.microsoft.com/office/drawing/2014/main" id="{903752AC-3920-4C23-BFA5-2363F88A7ECE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199073" y="3054891"/>
            <a:ext cx="327739" cy="327153"/>
          </a:xfrm>
          <a:prstGeom prst="ellipse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 dirty="0"/>
              <a:t> </a:t>
            </a:r>
          </a:p>
        </p:txBody>
      </p:sp>
      <p:sp>
        <p:nvSpPr>
          <p:cNvPr id="375" name="Tijdelijke aanduiding voor afbeelding 370">
            <a:extLst>
              <a:ext uri="{FF2B5EF4-FFF2-40B4-BE49-F238E27FC236}">
                <a16:creationId xmlns:a16="http://schemas.microsoft.com/office/drawing/2014/main" id="{53558AA1-1EBB-403B-BEBA-A14D3251009C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741093" y="3054891"/>
            <a:ext cx="327739" cy="327153"/>
          </a:xfrm>
          <a:prstGeom prst="ellipse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 dirty="0"/>
              <a:t> </a:t>
            </a:r>
          </a:p>
        </p:txBody>
      </p:sp>
      <p:sp>
        <p:nvSpPr>
          <p:cNvPr id="377" name="Tijdelijke aanduiding voor afbeelding 376">
            <a:extLst>
              <a:ext uri="{FF2B5EF4-FFF2-40B4-BE49-F238E27FC236}">
                <a16:creationId xmlns:a16="http://schemas.microsoft.com/office/drawing/2014/main" id="{1F229D3E-FB4A-4EE9-9E9B-C17F8496D941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5058229" y="3948113"/>
            <a:ext cx="676979" cy="676076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 dirty="0"/>
              <a:t> </a:t>
            </a:r>
          </a:p>
        </p:txBody>
      </p:sp>
      <p:sp>
        <p:nvSpPr>
          <p:cNvPr id="378" name="Tijdelijke aanduiding voor afbeelding 376">
            <a:extLst>
              <a:ext uri="{FF2B5EF4-FFF2-40B4-BE49-F238E27FC236}">
                <a16:creationId xmlns:a16="http://schemas.microsoft.com/office/drawing/2014/main" id="{FD9B0D99-F585-43CF-B115-F615A87CBEDC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5058229" y="4639346"/>
            <a:ext cx="676979" cy="679700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 dirty="0"/>
              <a:t> </a:t>
            </a:r>
          </a:p>
        </p:txBody>
      </p:sp>
      <p:sp>
        <p:nvSpPr>
          <p:cNvPr id="381" name="Tijdelijke aanduiding voor afbeelding 376">
            <a:extLst>
              <a:ext uri="{FF2B5EF4-FFF2-40B4-BE49-F238E27FC236}">
                <a16:creationId xmlns:a16="http://schemas.microsoft.com/office/drawing/2014/main" id="{8E7BC4AD-0426-40A0-BA3D-DDE651BF85FC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5747730" y="3948113"/>
            <a:ext cx="702000" cy="676076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 dirty="0"/>
              <a:t> </a:t>
            </a:r>
          </a:p>
        </p:txBody>
      </p:sp>
      <p:sp>
        <p:nvSpPr>
          <p:cNvPr id="382" name="Tijdelijke aanduiding voor afbeelding 376">
            <a:extLst>
              <a:ext uri="{FF2B5EF4-FFF2-40B4-BE49-F238E27FC236}">
                <a16:creationId xmlns:a16="http://schemas.microsoft.com/office/drawing/2014/main" id="{05654E0C-4588-4EA3-9EC8-BAF34C679798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5747730" y="4639346"/>
            <a:ext cx="702000" cy="679700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 dirty="0"/>
              <a:t> </a:t>
            </a:r>
          </a:p>
        </p:txBody>
      </p:sp>
      <p:sp>
        <p:nvSpPr>
          <p:cNvPr id="383" name="Tijdelijke aanduiding voor afbeelding 376">
            <a:extLst>
              <a:ext uri="{FF2B5EF4-FFF2-40B4-BE49-F238E27FC236}">
                <a16:creationId xmlns:a16="http://schemas.microsoft.com/office/drawing/2014/main" id="{ADBC8B0F-AD58-4908-BF85-C53E23BE9D82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6448726" y="3948113"/>
            <a:ext cx="703323" cy="676076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 dirty="0"/>
              <a:t> </a:t>
            </a:r>
          </a:p>
        </p:txBody>
      </p:sp>
      <p:sp>
        <p:nvSpPr>
          <p:cNvPr id="384" name="Tijdelijke aanduiding voor afbeelding 376">
            <a:extLst>
              <a:ext uri="{FF2B5EF4-FFF2-40B4-BE49-F238E27FC236}">
                <a16:creationId xmlns:a16="http://schemas.microsoft.com/office/drawing/2014/main" id="{CD3F75F8-751F-4E92-BBFD-E6461390B37E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6448726" y="4639346"/>
            <a:ext cx="703323" cy="679700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12331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3.7037E-6 L 2.29167E-6 -1.38056 " pathEditMode="relative" rAng="0" ptsTypes="AA">
                                      <p:cBhvr>
                                        <p:cTn id="6" dur="1750" spd="-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902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75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>
        <p:tmplLst>
          <p:tmpl>
            <p:tnLst>
              <p:par>
                <p:cTn presetID="64" presetClass="path" presetSubtype="0" accel="50000" decel="50000" fill="hold" nodeType="afterEffect">
                  <p:stCondLst>
                    <p:cond delay="0"/>
                  </p:stCondLst>
                  <p:childTnLst>
                    <p:animMotion origin="layout" path="M 2.29167E-6 3.7037E-6 L 2.29167E-6 -1.38056 " pathEditMode="relative" rAng="0" ptsTypes="AA">
                      <p:cBhvr>
                        <p:cTn dur="1750" spd="-100000" fill="hold"/>
                        <p:tgtEl>
                          <p:spTgt spid="26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0" y="-69028"/>
                    </p:animMotion>
                  </p:childTnLst>
                </p:cTn>
              </p:par>
            </p:tnLst>
          </p:tmpl>
        </p:tmplLst>
      </p:bldP>
      <p:bldP spid="13" grpId="0" animBg="1">
        <p:tmplLst>
          <p:tmpl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71" grpId="0" animBg="1"/>
      <p:bldP spid="372" grpId="0" animBg="1"/>
      <p:bldP spid="373" grpId="0" animBg="1"/>
      <p:bldP spid="374" grpId="0" animBg="1"/>
      <p:bldP spid="375" grpId="0" animBg="1"/>
      <p:bldP spid="377" grpId="0" animBg="1"/>
      <p:bldP spid="378" grpId="0" animBg="1"/>
      <p:bldP spid="381" grpId="0" animBg="1"/>
      <p:bldP spid="382" grpId="0" animBg="1"/>
      <p:bldP spid="383" grpId="0" animBg="1"/>
      <p:bldP spid="384" grpId="0" animBg="1"/>
    </p:bldLst>
  </p:timing>
  <p:extLst>
    <p:ext uri="{DCECCB84-F9BA-43D5-87BE-67443E8EF086}">
      <p15:sldGuideLst xmlns:p15="http://schemas.microsoft.com/office/powerpoint/2012/main"/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tagram #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Tekstvak 186">
            <a:extLst>
              <a:ext uri="{FF2B5EF4-FFF2-40B4-BE49-F238E27FC236}">
                <a16:creationId xmlns:a16="http://schemas.microsoft.com/office/drawing/2014/main" id="{49C3205F-327D-4246-9D2C-0F200382ACDD}"/>
              </a:ext>
            </a:extLst>
          </p:cNvPr>
          <p:cNvSpPr txBox="1">
            <a:spLocks/>
          </p:cNvSpPr>
          <p:nvPr userDrawn="1"/>
        </p:nvSpPr>
        <p:spPr>
          <a:xfrm>
            <a:off x="1" y="4496594"/>
            <a:ext cx="4459767" cy="2361408"/>
          </a:xfrm>
          <a:custGeom>
            <a:avLst/>
            <a:gdLst>
              <a:gd name="connsiteX0" fmla="*/ 0 w 4459767"/>
              <a:gd name="connsiteY0" fmla="*/ 0 h 2361408"/>
              <a:gd name="connsiteX1" fmla="*/ 188757 w 4459767"/>
              <a:gd name="connsiteY1" fmla="*/ 263618 h 2361408"/>
              <a:gd name="connsiteX2" fmla="*/ 4342871 w 4459767"/>
              <a:gd name="connsiteY2" fmla="*/ 2325152 h 2361408"/>
              <a:gd name="connsiteX3" fmla="*/ 4459767 w 4459767"/>
              <a:gd name="connsiteY3" fmla="*/ 2361408 h 2361408"/>
              <a:gd name="connsiteX4" fmla="*/ 0 w 4459767"/>
              <a:gd name="connsiteY4" fmla="*/ 2361408 h 2361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59767" h="2361408">
                <a:moveTo>
                  <a:pt x="0" y="0"/>
                </a:moveTo>
                <a:lnTo>
                  <a:pt x="188757" y="263618"/>
                </a:lnTo>
                <a:cubicBezTo>
                  <a:pt x="1272638" y="1642098"/>
                  <a:pt x="2978863" y="1917971"/>
                  <a:pt x="4342871" y="2325152"/>
                </a:cubicBezTo>
                <a:lnTo>
                  <a:pt x="4459767" y="2361408"/>
                </a:lnTo>
                <a:lnTo>
                  <a:pt x="0" y="2361408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Calibri" panose="020F050202020403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6575" indent="-2730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›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ts val="3200"/>
              </a:lnSpc>
              <a:spcBef>
                <a:spcPts val="500"/>
              </a:spcBef>
              <a:buFont typeface="Arial" panose="020B0604020202020204" pitchFamily="34" charset="0"/>
              <a:buNone/>
              <a:defRPr sz="3400" b="1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None/>
              <a:tabLst/>
              <a:defRPr sz="1800" b="1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6pPr>
            <a:lvl7pPr marL="263525" indent="-2635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+mj-lt"/>
              <a:buAutoNum type="arabi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3525" indent="-2635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+mj-lt"/>
              <a:buAutoNum type="alphaL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/>
              <a:t> </a:t>
            </a:r>
          </a:p>
        </p:txBody>
      </p:sp>
      <p:grpSp>
        <p:nvGrpSpPr>
          <p:cNvPr id="102" name="- INSTRUCTIES">
            <a:extLst>
              <a:ext uri="{FF2B5EF4-FFF2-40B4-BE49-F238E27FC236}">
                <a16:creationId xmlns:a16="http://schemas.microsoft.com/office/drawing/2014/main" id="{E4F74001-61CE-4E49-916D-6257CB6808DA}"/>
              </a:ext>
            </a:extLst>
          </p:cNvPr>
          <p:cNvGrpSpPr/>
          <p:nvPr userDrawn="1"/>
        </p:nvGrpSpPr>
        <p:grpSpPr>
          <a:xfrm>
            <a:off x="12377595" y="-1"/>
            <a:ext cx="3693386" cy="6688475"/>
            <a:chOff x="-3786165" y="-1"/>
            <a:chExt cx="3693386" cy="6688475"/>
          </a:xfrm>
        </p:grpSpPr>
        <p:sp>
          <p:nvSpPr>
            <p:cNvPr id="104" name="Rechthoek 103">
              <a:extLst>
                <a:ext uri="{FF2B5EF4-FFF2-40B4-BE49-F238E27FC236}">
                  <a16:creationId xmlns:a16="http://schemas.microsoft.com/office/drawing/2014/main" id="{6913A559-2B23-43FB-972D-3E9D1FB49CD1}"/>
                </a:ext>
              </a:extLst>
            </p:cNvPr>
            <p:cNvSpPr/>
            <p:nvPr userDrawn="1"/>
          </p:nvSpPr>
          <p:spPr>
            <a:xfrm>
              <a:off x="-3786165" y="-1"/>
              <a:ext cx="3593091" cy="6034857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Afbeelding invoegen/opmaken</a:t>
              </a:r>
            </a:p>
          </p:txBody>
        </p:sp>
        <p:sp>
          <p:nvSpPr>
            <p:cNvPr id="109" name="Ovaal 108">
              <a:extLst>
                <a:ext uri="{FF2B5EF4-FFF2-40B4-BE49-F238E27FC236}">
                  <a16:creationId xmlns:a16="http://schemas.microsoft.com/office/drawing/2014/main" id="{44102A90-3B43-4850-80A8-9B44E56715C0}"/>
                </a:ext>
              </a:extLst>
            </p:cNvPr>
            <p:cNvSpPr/>
            <p:nvPr userDrawn="1"/>
          </p:nvSpPr>
          <p:spPr>
            <a:xfrm>
              <a:off x="-3603587" y="46532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13" name="Rechthoek 112">
              <a:extLst>
                <a:ext uri="{FF2B5EF4-FFF2-40B4-BE49-F238E27FC236}">
                  <a16:creationId xmlns:a16="http://schemas.microsoft.com/office/drawing/2014/main" id="{86C3CC61-375A-462F-8C02-35595CD71D90}"/>
                </a:ext>
              </a:extLst>
            </p:cNvPr>
            <p:cNvSpPr/>
            <p:nvPr userDrawn="1"/>
          </p:nvSpPr>
          <p:spPr>
            <a:xfrm>
              <a:off x="-3319415" y="465324"/>
              <a:ext cx="2962706" cy="66815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Wanneer nodig, verwijder de bestaande afbeelding d.m.v. de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‘Backspace toets’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Selecteer het afbeeldingskader, ga naar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‘Slidebuilder'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en klik op de knop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'Afbeeldingen’</a:t>
              </a:r>
              <a:endParaRPr kumimoji="0" lang="nl-NL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8" name="Ovaal 117">
              <a:extLst>
                <a:ext uri="{FF2B5EF4-FFF2-40B4-BE49-F238E27FC236}">
                  <a16:creationId xmlns:a16="http://schemas.microsoft.com/office/drawing/2014/main" id="{52EBB45E-11B0-4EB0-AE2F-0FA05228EEE5}"/>
                </a:ext>
              </a:extLst>
            </p:cNvPr>
            <p:cNvSpPr/>
            <p:nvPr userDrawn="1"/>
          </p:nvSpPr>
          <p:spPr>
            <a:xfrm>
              <a:off x="-3603587" y="2633935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119" name="Rechthoek 118">
              <a:extLst>
                <a:ext uri="{FF2B5EF4-FFF2-40B4-BE49-F238E27FC236}">
                  <a16:creationId xmlns:a16="http://schemas.microsoft.com/office/drawing/2014/main" id="{8B73C743-C692-4DCA-AD7C-B11897361837}"/>
                </a:ext>
              </a:extLst>
            </p:cNvPr>
            <p:cNvSpPr/>
            <p:nvPr userDrawn="1"/>
          </p:nvSpPr>
          <p:spPr>
            <a:xfrm>
              <a:off x="-3319416" y="2633936"/>
              <a:ext cx="3126341" cy="46279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Klik met de rechter muisknop op de miniatuurweergave van de dia aan de linkerkant van het scherm en kies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‘Dia herstellen’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120" name="Ovaal 119">
              <a:extLst>
                <a:ext uri="{FF2B5EF4-FFF2-40B4-BE49-F238E27FC236}">
                  <a16:creationId xmlns:a16="http://schemas.microsoft.com/office/drawing/2014/main" id="{37DF7F20-DD0A-4236-ADF1-A3D6D60E6E4E}"/>
                </a:ext>
              </a:extLst>
            </p:cNvPr>
            <p:cNvSpPr/>
            <p:nvPr userDrawn="1"/>
          </p:nvSpPr>
          <p:spPr>
            <a:xfrm>
              <a:off x="-3603587" y="4226365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121" name="Rechthoek 120">
              <a:extLst>
                <a:ext uri="{FF2B5EF4-FFF2-40B4-BE49-F238E27FC236}">
                  <a16:creationId xmlns:a16="http://schemas.microsoft.com/office/drawing/2014/main" id="{B4E6ECF5-EA9A-4632-A1EE-BAFE9A5AF854}"/>
                </a:ext>
              </a:extLst>
            </p:cNvPr>
            <p:cNvSpPr/>
            <p:nvPr userDrawn="1"/>
          </p:nvSpPr>
          <p:spPr>
            <a:xfrm>
              <a:off x="-3319416" y="4226366"/>
              <a:ext cx="3008779" cy="820954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Om de afbeelding te schalen of bij te snijden, ga naar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‘Hulpmiddelen voor afbeeldingen - Opmaak’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en klik op de knop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‘Bijsnijden’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Schaal met de bolletjes de afbeelding en met de hoekjes het afbeeldingskader.</a:t>
              </a:r>
            </a:p>
          </p:txBody>
        </p:sp>
        <p:sp>
          <p:nvSpPr>
            <p:cNvPr id="122" name="Rechthoek 121">
              <a:extLst>
                <a:ext uri="{FF2B5EF4-FFF2-40B4-BE49-F238E27FC236}">
                  <a16:creationId xmlns:a16="http://schemas.microsoft.com/office/drawing/2014/main" id="{DDE14A81-895A-4736-A91F-074CE59810CF}"/>
                </a:ext>
              </a:extLst>
            </p:cNvPr>
            <p:cNvSpPr/>
            <p:nvPr userDrawn="1"/>
          </p:nvSpPr>
          <p:spPr>
            <a:xfrm>
              <a:off x="-3316836" y="3200265"/>
              <a:ext cx="1239216" cy="719917"/>
            </a:xfrm>
            <a:prstGeom prst="rect">
              <a:avLst/>
            </a:prstGeom>
            <a:pattFill prst="wdUpDiag">
              <a:fgClr>
                <a:srgbClr val="E0E0E0"/>
              </a:fgClr>
              <a:bgClr>
                <a:srgbClr val="ECECEC"/>
              </a:bgClr>
            </a:pattFill>
            <a:ln w="12700">
              <a:solidFill>
                <a:srgbClr val="D3D3D3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72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nl-NL" sz="1000" b="0" i="1" noProof="0" dirty="0">
                <a:solidFill>
                  <a:srgbClr val="211F26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123" name="Groep 122">
              <a:extLst>
                <a:ext uri="{FF2B5EF4-FFF2-40B4-BE49-F238E27FC236}">
                  <a16:creationId xmlns:a16="http://schemas.microsoft.com/office/drawing/2014/main" id="{77EBDF0D-C706-4732-BA1B-3286F0E79A31}"/>
                </a:ext>
              </a:extLst>
            </p:cNvPr>
            <p:cNvGrpSpPr/>
            <p:nvPr userDrawn="1"/>
          </p:nvGrpSpPr>
          <p:grpSpPr>
            <a:xfrm>
              <a:off x="-2485819" y="3479783"/>
              <a:ext cx="1222990" cy="563933"/>
              <a:chOff x="-2485819" y="3399207"/>
              <a:chExt cx="1222990" cy="563933"/>
            </a:xfrm>
          </p:grpSpPr>
          <p:sp>
            <p:nvSpPr>
              <p:cNvPr id="162" name="Rechthoek 161">
                <a:extLst>
                  <a:ext uri="{FF2B5EF4-FFF2-40B4-BE49-F238E27FC236}">
                    <a16:creationId xmlns:a16="http://schemas.microsoft.com/office/drawing/2014/main" id="{49C8CE7B-7DD2-4D41-BBE9-C12C220D7818}"/>
                  </a:ext>
                </a:extLst>
              </p:cNvPr>
              <p:cNvSpPr/>
              <p:nvPr userDrawn="1"/>
            </p:nvSpPr>
            <p:spPr>
              <a:xfrm>
                <a:off x="-2485819" y="3399207"/>
                <a:ext cx="1176476" cy="504851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63" name="Rechthoek 162">
                <a:extLst>
                  <a:ext uri="{FF2B5EF4-FFF2-40B4-BE49-F238E27FC236}">
                    <a16:creationId xmlns:a16="http://schemas.microsoft.com/office/drawing/2014/main" id="{70230DCD-FCB5-4F45-8F1C-1077D3B2DAA9}"/>
                  </a:ext>
                </a:extLst>
              </p:cNvPr>
              <p:cNvSpPr/>
              <p:nvPr userDrawn="1"/>
            </p:nvSpPr>
            <p:spPr>
              <a:xfrm>
                <a:off x="-2479584" y="3652838"/>
                <a:ext cx="1164007" cy="246701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164" name="Groep 163">
                <a:extLst>
                  <a:ext uri="{FF2B5EF4-FFF2-40B4-BE49-F238E27FC236}">
                    <a16:creationId xmlns:a16="http://schemas.microsoft.com/office/drawing/2014/main" id="{2C3B0042-C352-488F-BD11-2B41CC585693}"/>
                  </a:ext>
                </a:extLst>
              </p:cNvPr>
              <p:cNvGrpSpPr/>
              <p:nvPr userDrawn="1"/>
            </p:nvGrpSpPr>
            <p:grpSpPr>
              <a:xfrm>
                <a:off x="-2403869" y="3460544"/>
                <a:ext cx="155951" cy="131922"/>
                <a:chOff x="12968836" y="3354170"/>
                <a:chExt cx="404806" cy="342433"/>
              </a:xfrm>
            </p:grpSpPr>
            <p:sp>
              <p:nvSpPr>
                <p:cNvPr id="177" name="Rechthoek: afgeronde hoeken 176">
                  <a:extLst>
                    <a:ext uri="{FF2B5EF4-FFF2-40B4-BE49-F238E27FC236}">
                      <a16:creationId xmlns:a16="http://schemas.microsoft.com/office/drawing/2014/main" id="{E60D4A3A-4B8D-4567-8315-37547FE10415}"/>
                    </a:ext>
                  </a:extLst>
                </p:cNvPr>
                <p:cNvSpPr/>
                <p:nvPr userDrawn="1"/>
              </p:nvSpPr>
              <p:spPr>
                <a:xfrm>
                  <a:off x="12968836" y="3354170"/>
                  <a:ext cx="404806" cy="342433"/>
                </a:xfrm>
                <a:prstGeom prst="roundRect">
                  <a:avLst>
                    <a:gd name="adj" fmla="val 2911"/>
                  </a:avLst>
                </a:prstGeom>
                <a:solidFill>
                  <a:schemeClr val="bg1"/>
                </a:solidFill>
                <a:ln w="12700">
                  <a:solidFill>
                    <a:srgbClr val="81818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8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78" name="Rechthoek 177">
                  <a:extLst>
                    <a:ext uri="{FF2B5EF4-FFF2-40B4-BE49-F238E27FC236}">
                      <a16:creationId xmlns:a16="http://schemas.microsoft.com/office/drawing/2014/main" id="{B37C54DE-1B0C-457D-AD31-648633F555DF}"/>
                    </a:ext>
                  </a:extLst>
                </p:cNvPr>
                <p:cNvSpPr/>
                <p:nvPr userDrawn="1"/>
              </p:nvSpPr>
              <p:spPr>
                <a:xfrm>
                  <a:off x="13025180" y="3401181"/>
                  <a:ext cx="305213" cy="41563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79" name="Rechthoek 178">
                  <a:extLst>
                    <a:ext uri="{FF2B5EF4-FFF2-40B4-BE49-F238E27FC236}">
                      <a16:creationId xmlns:a16="http://schemas.microsoft.com/office/drawing/2014/main" id="{8D3BC45C-7FCC-437A-A6CF-CF552E40AE2D}"/>
                    </a:ext>
                  </a:extLst>
                </p:cNvPr>
                <p:cNvSpPr/>
                <p:nvPr userDrawn="1"/>
              </p:nvSpPr>
              <p:spPr>
                <a:xfrm>
                  <a:off x="13025181" y="3471575"/>
                  <a:ext cx="118778" cy="181691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80" name="Rechthoek 179">
                  <a:extLst>
                    <a:ext uri="{FF2B5EF4-FFF2-40B4-BE49-F238E27FC236}">
                      <a16:creationId xmlns:a16="http://schemas.microsoft.com/office/drawing/2014/main" id="{5E0F6BBC-2AB4-4FC2-BDB6-35F8A9042EE5}"/>
                    </a:ext>
                  </a:extLst>
                </p:cNvPr>
                <p:cNvSpPr/>
                <p:nvPr userDrawn="1"/>
              </p:nvSpPr>
              <p:spPr>
                <a:xfrm>
                  <a:off x="13180812" y="3481982"/>
                  <a:ext cx="13527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81" name="Rechthoek 180">
                  <a:extLst>
                    <a:ext uri="{FF2B5EF4-FFF2-40B4-BE49-F238E27FC236}">
                      <a16:creationId xmlns:a16="http://schemas.microsoft.com/office/drawing/2014/main" id="{4E548137-9B05-4CB0-B136-A734289CC2A3}"/>
                    </a:ext>
                  </a:extLst>
                </p:cNvPr>
                <p:cNvSpPr/>
                <p:nvPr userDrawn="1"/>
              </p:nvSpPr>
              <p:spPr>
                <a:xfrm>
                  <a:off x="13180812" y="3554800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82" name="Rechthoek 181">
                  <a:extLst>
                    <a:ext uri="{FF2B5EF4-FFF2-40B4-BE49-F238E27FC236}">
                      <a16:creationId xmlns:a16="http://schemas.microsoft.com/office/drawing/2014/main" id="{9996F277-EBB8-4B14-838F-A823D722E115}"/>
                    </a:ext>
                  </a:extLst>
                </p:cNvPr>
                <p:cNvSpPr/>
                <p:nvPr userDrawn="1"/>
              </p:nvSpPr>
              <p:spPr>
                <a:xfrm>
                  <a:off x="13180812" y="3627618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65" name="Groep 164">
                <a:extLst>
                  <a:ext uri="{FF2B5EF4-FFF2-40B4-BE49-F238E27FC236}">
                    <a16:creationId xmlns:a16="http://schemas.microsoft.com/office/drawing/2014/main" id="{F4F649FF-2DE4-437C-8114-5562A1AD9B15}"/>
                  </a:ext>
                </a:extLst>
              </p:cNvPr>
              <p:cNvGrpSpPr/>
              <p:nvPr userDrawn="1"/>
            </p:nvGrpSpPr>
            <p:grpSpPr>
              <a:xfrm>
                <a:off x="-2423424" y="3690208"/>
                <a:ext cx="166739" cy="218963"/>
                <a:chOff x="12940828" y="3950597"/>
                <a:chExt cx="432813" cy="568367"/>
              </a:xfrm>
            </p:grpSpPr>
            <p:grpSp>
              <p:nvGrpSpPr>
                <p:cNvPr id="169" name="Groep 168">
                  <a:extLst>
                    <a:ext uri="{FF2B5EF4-FFF2-40B4-BE49-F238E27FC236}">
                      <a16:creationId xmlns:a16="http://schemas.microsoft.com/office/drawing/2014/main" id="{C0D29CAB-85C6-4E77-AFDF-F6A94A41BF8D}"/>
                    </a:ext>
                  </a:extLst>
                </p:cNvPr>
                <p:cNvGrpSpPr/>
                <p:nvPr userDrawn="1"/>
              </p:nvGrpSpPr>
              <p:grpSpPr>
                <a:xfrm>
                  <a:off x="13000382" y="4006891"/>
                  <a:ext cx="373259" cy="315747"/>
                  <a:chOff x="12968836" y="3354170"/>
                  <a:chExt cx="404806" cy="342433"/>
                </a:xfrm>
              </p:grpSpPr>
              <p:sp>
                <p:nvSpPr>
                  <p:cNvPr id="171" name="Rechthoek: afgeronde hoeken 170">
                    <a:extLst>
                      <a:ext uri="{FF2B5EF4-FFF2-40B4-BE49-F238E27FC236}">
                        <a16:creationId xmlns:a16="http://schemas.microsoft.com/office/drawing/2014/main" id="{482558CC-A2C0-4749-8EBD-915C5A686C2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968836" y="3354170"/>
                    <a:ext cx="404806" cy="342433"/>
                  </a:xfrm>
                  <a:prstGeom prst="roundRect">
                    <a:avLst>
                      <a:gd name="adj" fmla="val 2911"/>
                    </a:avLst>
                  </a:prstGeom>
                  <a:solidFill>
                    <a:schemeClr val="bg1"/>
                  </a:solidFill>
                  <a:ln w="12700">
                    <a:solidFill>
                      <a:srgbClr val="81818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lvl="0">
                      <a:lnSpc>
                        <a:spcPct val="90000"/>
                      </a:lnSpc>
                      <a:spcBef>
                        <a:spcPts val="600"/>
                      </a:spcBef>
                      <a:spcAft>
                        <a:spcPts val="600"/>
                      </a:spcAft>
                    </a:pPr>
                    <a:endParaRPr lang="nl-NL" sz="800" b="0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72" name="Rechthoek 171">
                    <a:extLst>
                      <a:ext uri="{FF2B5EF4-FFF2-40B4-BE49-F238E27FC236}">
                        <a16:creationId xmlns:a16="http://schemas.microsoft.com/office/drawing/2014/main" id="{C023616D-FF6A-4DC1-A5B0-D036DD5121D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0" y="3401181"/>
                    <a:ext cx="305213" cy="41563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73" name="Rechthoek 172">
                    <a:extLst>
                      <a:ext uri="{FF2B5EF4-FFF2-40B4-BE49-F238E27FC236}">
                        <a16:creationId xmlns:a16="http://schemas.microsoft.com/office/drawing/2014/main" id="{510D8EB7-1E33-4459-8FCA-119EEF7748E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1" y="3471575"/>
                    <a:ext cx="118778" cy="181691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74" name="Rechthoek 173">
                    <a:extLst>
                      <a:ext uri="{FF2B5EF4-FFF2-40B4-BE49-F238E27FC236}">
                        <a16:creationId xmlns:a16="http://schemas.microsoft.com/office/drawing/2014/main" id="{CBE344E5-0367-4EE2-99BD-89DF99A700A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481982"/>
                    <a:ext cx="13527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75" name="Rechthoek 174">
                    <a:extLst>
                      <a:ext uri="{FF2B5EF4-FFF2-40B4-BE49-F238E27FC236}">
                        <a16:creationId xmlns:a16="http://schemas.microsoft.com/office/drawing/2014/main" id="{876AAD2D-2F78-4B70-B051-4F58C08C2CF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554800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76" name="Rechthoek 175">
                    <a:extLst>
                      <a:ext uri="{FF2B5EF4-FFF2-40B4-BE49-F238E27FC236}">
                        <a16:creationId xmlns:a16="http://schemas.microsoft.com/office/drawing/2014/main" id="{50565061-A4E3-4271-A087-961929386A1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627618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sp>
              <p:nvSpPr>
                <p:cNvPr id="170" name="Boog 169">
                  <a:extLst>
                    <a:ext uri="{FF2B5EF4-FFF2-40B4-BE49-F238E27FC236}">
                      <a16:creationId xmlns:a16="http://schemas.microsoft.com/office/drawing/2014/main" id="{5F0CBFBA-5570-4B23-BF50-88D689F38FD7}"/>
                    </a:ext>
                  </a:extLst>
                </p:cNvPr>
                <p:cNvSpPr/>
                <p:nvPr userDrawn="1"/>
              </p:nvSpPr>
              <p:spPr>
                <a:xfrm rot="17637075">
                  <a:off x="12776155" y="4115270"/>
                  <a:ext cx="568367" cy="239021"/>
                </a:xfrm>
                <a:prstGeom prst="arc">
                  <a:avLst>
                    <a:gd name="adj1" fmla="val 15959368"/>
                    <a:gd name="adj2" fmla="val 1354623"/>
                  </a:avLst>
                </a:prstGeom>
                <a:noFill/>
                <a:ln w="19050" cap="flat" cmpd="sng" algn="ctr">
                  <a:solidFill>
                    <a:srgbClr val="4D82B8"/>
                  </a:solidFill>
                  <a:prstDash val="solid"/>
                  <a:headEnd type="arrow" w="med" len="sm"/>
                </a:ln>
                <a:effectLst/>
              </p:spPr>
              <p:txBody>
                <a:bodyPr rtlCol="0" anchor="ctr">
                  <a:noAutofit/>
                </a:bodyPr>
                <a:lstStyle/>
                <a:p>
                  <a:pPr algn="ctr"/>
                  <a:endParaRPr lang="nl-NL" sz="240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166" name="Tekstvak 165">
                <a:extLst>
                  <a:ext uri="{FF2B5EF4-FFF2-40B4-BE49-F238E27FC236}">
                    <a16:creationId xmlns:a16="http://schemas.microsoft.com/office/drawing/2014/main" id="{C207DF55-3BC4-46E5-BF50-05D200E48B60}"/>
                  </a:ext>
                </a:extLst>
              </p:cNvPr>
              <p:cNvSpPr txBox="1"/>
              <p:nvPr userDrawn="1"/>
            </p:nvSpPr>
            <p:spPr>
              <a:xfrm>
                <a:off x="-2245455" y="3460544"/>
                <a:ext cx="896116" cy="134709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Indeling</a:t>
                </a:r>
              </a:p>
            </p:txBody>
          </p:sp>
          <p:sp>
            <p:nvSpPr>
              <p:cNvPr id="167" name="Tekstvak 166">
                <a:extLst>
                  <a:ext uri="{FF2B5EF4-FFF2-40B4-BE49-F238E27FC236}">
                    <a16:creationId xmlns:a16="http://schemas.microsoft.com/office/drawing/2014/main" id="{7E8A866B-43BD-4AA0-AD5F-5D89A833C2C8}"/>
                  </a:ext>
                </a:extLst>
              </p:cNvPr>
              <p:cNvSpPr txBox="1"/>
              <p:nvPr userDrawn="1"/>
            </p:nvSpPr>
            <p:spPr>
              <a:xfrm>
                <a:off x="-2258884" y="3712980"/>
                <a:ext cx="909545" cy="126416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Dia Herstellen</a:t>
                </a:r>
              </a:p>
            </p:txBody>
          </p:sp>
          <p:sp>
            <p:nvSpPr>
              <p:cNvPr id="168" name="Vrije vorm: vorm 167">
                <a:extLst>
                  <a:ext uri="{FF2B5EF4-FFF2-40B4-BE49-F238E27FC236}">
                    <a16:creationId xmlns:a16="http://schemas.microsoft.com/office/drawing/2014/main" id="{0336DF41-DF50-406B-8BC8-E20E433F12D6}"/>
                  </a:ext>
                </a:extLst>
              </p:cNvPr>
              <p:cNvSpPr/>
              <p:nvPr userDrawn="1"/>
            </p:nvSpPr>
            <p:spPr>
              <a:xfrm>
                <a:off x="-1360391" y="3783140"/>
                <a:ext cx="97562" cy="180000"/>
              </a:xfrm>
              <a:custGeom>
                <a:avLst/>
                <a:gdLst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41194 w 880280"/>
                  <a:gd name="connsiteY2" fmla="*/ 96899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27546 w 880280"/>
                  <a:gd name="connsiteY2" fmla="*/ 975815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00250 w 880280"/>
                  <a:gd name="connsiteY2" fmla="*/ 100311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11791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498144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80280" h="1624084">
                    <a:moveTo>
                      <a:pt x="0" y="0"/>
                    </a:moveTo>
                    <a:lnTo>
                      <a:pt x="0" y="1262418"/>
                    </a:lnTo>
                    <a:lnTo>
                      <a:pt x="313898" y="996287"/>
                    </a:lnTo>
                    <a:lnTo>
                      <a:pt x="620973" y="1624084"/>
                    </a:lnTo>
                    <a:lnTo>
                      <a:pt x="839337" y="1480782"/>
                    </a:lnTo>
                    <a:lnTo>
                      <a:pt x="498144" y="900753"/>
                    </a:lnTo>
                    <a:lnTo>
                      <a:pt x="880280" y="8939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24" name="Groep 123">
              <a:extLst>
                <a:ext uri="{FF2B5EF4-FFF2-40B4-BE49-F238E27FC236}">
                  <a16:creationId xmlns:a16="http://schemas.microsoft.com/office/drawing/2014/main" id="{6EEC0DCD-D7E8-44A9-89A1-F48AE734E1A3}"/>
                </a:ext>
              </a:extLst>
            </p:cNvPr>
            <p:cNvGrpSpPr/>
            <p:nvPr userDrawn="1"/>
          </p:nvGrpSpPr>
          <p:grpSpPr>
            <a:xfrm>
              <a:off x="-3786165" y="5728778"/>
              <a:ext cx="3693386" cy="959696"/>
              <a:chOff x="-3786437" y="6163468"/>
              <a:chExt cx="3693386" cy="959696"/>
            </a:xfrm>
          </p:grpSpPr>
          <p:sp>
            <p:nvSpPr>
              <p:cNvPr id="152" name="Rechthoek 151">
                <a:extLst>
                  <a:ext uri="{FF2B5EF4-FFF2-40B4-BE49-F238E27FC236}">
                    <a16:creationId xmlns:a16="http://schemas.microsoft.com/office/drawing/2014/main" id="{0F502425-713A-424D-BE67-DDF0DAF93713}"/>
                  </a:ext>
                </a:extLst>
              </p:cNvPr>
              <p:cNvSpPr/>
              <p:nvPr userDrawn="1"/>
            </p:nvSpPr>
            <p:spPr>
              <a:xfrm>
                <a:off x="-3786437" y="6295164"/>
                <a:ext cx="3593637" cy="828000"/>
              </a:xfrm>
              <a:prstGeom prst="rect">
                <a:avLst/>
              </a:prstGeom>
              <a:solidFill>
                <a:srgbClr val="ECECEC"/>
              </a:solidFill>
              <a:ln w="6350">
                <a:solidFill>
                  <a:srgbClr val="ECECE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1200" b="1" cap="all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MEER WETEN?</a:t>
                </a:r>
                <a:br>
                  <a:rPr lang="nl-NL" sz="1200" b="1" cap="all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nl-NL" sz="1200" kern="1200" cap="none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Ga naar de tab</a:t>
                </a:r>
                <a:r>
                  <a:rPr lang="nl-NL" sz="1200" b="1" cap="all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'SLIDEBUILDER’ </a:t>
                </a:r>
                <a:r>
                  <a:rPr lang="nl-NL" sz="1200" kern="1200" cap="none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en klik</a:t>
                </a:r>
                <a:br>
                  <a:rPr lang="nl-NL" sz="1200" kern="1200" cap="none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</a:br>
                <a:r>
                  <a:rPr lang="nl-NL" sz="1200" kern="1200" cap="none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op de knop </a:t>
                </a:r>
                <a:r>
                  <a:rPr lang="nl-NL" sz="1200" b="1" cap="all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'Support &amp; Inspiratie'</a:t>
                </a:r>
              </a:p>
            </p:txBody>
          </p:sp>
          <p:grpSp>
            <p:nvGrpSpPr>
              <p:cNvPr id="153" name="ICOON_info">
                <a:extLst>
                  <a:ext uri="{FF2B5EF4-FFF2-40B4-BE49-F238E27FC236}">
                    <a16:creationId xmlns:a16="http://schemas.microsoft.com/office/drawing/2014/main" id="{E45018E9-274A-49CD-A6D8-7B833C267EBD}"/>
                  </a:ext>
                </a:extLst>
              </p:cNvPr>
              <p:cNvGrpSpPr/>
              <p:nvPr userDrawn="1"/>
            </p:nvGrpSpPr>
            <p:grpSpPr>
              <a:xfrm>
                <a:off x="-376736" y="6163468"/>
                <a:ext cx="283685" cy="283685"/>
                <a:chOff x="-510741" y="5913713"/>
                <a:chExt cx="267555" cy="267555"/>
              </a:xfrm>
            </p:grpSpPr>
            <p:sp>
              <p:nvSpPr>
                <p:cNvPr id="160" name="Ovaal 159">
                  <a:extLst>
                    <a:ext uri="{FF2B5EF4-FFF2-40B4-BE49-F238E27FC236}">
                      <a16:creationId xmlns:a16="http://schemas.microsoft.com/office/drawing/2014/main" id="{5BAC886E-7AA0-4BC2-A792-BE7F87D2F404}"/>
                    </a:ext>
                  </a:extLst>
                </p:cNvPr>
                <p:cNvSpPr/>
                <p:nvPr userDrawn="1"/>
              </p:nvSpPr>
              <p:spPr>
                <a:xfrm>
                  <a:off x="-491853" y="5932072"/>
                  <a:ext cx="230835" cy="230835"/>
                </a:xfrm>
                <a:prstGeom prst="ellipse">
                  <a:avLst/>
                </a:prstGeom>
                <a:solidFill>
                  <a:srgbClr val="211F2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1600" cap="all" baseline="0" noProof="0" dirty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61" name="Graphic 163" descr="Informatie">
                  <a:extLst>
                    <a:ext uri="{FF2B5EF4-FFF2-40B4-BE49-F238E27FC236}">
                      <a16:creationId xmlns:a16="http://schemas.microsoft.com/office/drawing/2014/main" id="{8596946F-AC02-4C16-BA8D-52CDB8289646}"/>
                    </a:ext>
                  </a:extLst>
                </p:cNvPr>
                <p:cNvSpPr/>
                <p:nvPr/>
              </p:nvSpPr>
              <p:spPr>
                <a:xfrm>
                  <a:off x="-510741" y="5913713"/>
                  <a:ext cx="267555" cy="267555"/>
                </a:xfrm>
                <a:custGeom>
                  <a:avLst/>
                  <a:gdLst>
                    <a:gd name="connsiteX0" fmla="*/ 145860 w 291719"/>
                    <a:gd name="connsiteY0" fmla="*/ 0 h 291719"/>
                    <a:gd name="connsiteX1" fmla="*/ 0 w 291719"/>
                    <a:gd name="connsiteY1" fmla="*/ 145860 h 291719"/>
                    <a:gd name="connsiteX2" fmla="*/ 145860 w 291719"/>
                    <a:gd name="connsiteY2" fmla="*/ 291720 h 291719"/>
                    <a:gd name="connsiteX3" fmla="*/ 291720 w 291719"/>
                    <a:gd name="connsiteY3" fmla="*/ 145860 h 291719"/>
                    <a:gd name="connsiteX4" fmla="*/ 145860 w 291719"/>
                    <a:gd name="connsiteY4" fmla="*/ 0 h 291719"/>
                    <a:gd name="connsiteX5" fmla="*/ 138183 w 291719"/>
                    <a:gd name="connsiteY5" fmla="*/ 38384 h 291719"/>
                    <a:gd name="connsiteX6" fmla="*/ 157375 w 291719"/>
                    <a:gd name="connsiteY6" fmla="*/ 57576 h 291719"/>
                    <a:gd name="connsiteX7" fmla="*/ 138183 w 291719"/>
                    <a:gd name="connsiteY7" fmla="*/ 76768 h 291719"/>
                    <a:gd name="connsiteX8" fmla="*/ 118991 w 291719"/>
                    <a:gd name="connsiteY8" fmla="*/ 57576 h 291719"/>
                    <a:gd name="connsiteX9" fmla="*/ 138183 w 291719"/>
                    <a:gd name="connsiteY9" fmla="*/ 38384 h 291719"/>
                    <a:gd name="connsiteX10" fmla="*/ 184244 w 291719"/>
                    <a:gd name="connsiteY10" fmla="*/ 253336 h 291719"/>
                    <a:gd name="connsiteX11" fmla="*/ 107476 w 291719"/>
                    <a:gd name="connsiteY11" fmla="*/ 253336 h 291719"/>
                    <a:gd name="connsiteX12" fmla="*/ 107476 w 291719"/>
                    <a:gd name="connsiteY12" fmla="*/ 230305 h 291719"/>
                    <a:gd name="connsiteX13" fmla="*/ 134345 w 291719"/>
                    <a:gd name="connsiteY13" fmla="*/ 230305 h 291719"/>
                    <a:gd name="connsiteX14" fmla="*/ 134345 w 291719"/>
                    <a:gd name="connsiteY14" fmla="*/ 115153 h 291719"/>
                    <a:gd name="connsiteX15" fmla="*/ 111314 w 291719"/>
                    <a:gd name="connsiteY15" fmla="*/ 115153 h 291719"/>
                    <a:gd name="connsiteX16" fmla="*/ 111314 w 291719"/>
                    <a:gd name="connsiteY16" fmla="*/ 92122 h 291719"/>
                    <a:gd name="connsiteX17" fmla="*/ 157375 w 291719"/>
                    <a:gd name="connsiteY17" fmla="*/ 92122 h 291719"/>
                    <a:gd name="connsiteX18" fmla="*/ 157375 w 291719"/>
                    <a:gd name="connsiteY18" fmla="*/ 115153 h 291719"/>
                    <a:gd name="connsiteX19" fmla="*/ 157375 w 291719"/>
                    <a:gd name="connsiteY19" fmla="*/ 230305 h 291719"/>
                    <a:gd name="connsiteX20" fmla="*/ 184244 w 291719"/>
                    <a:gd name="connsiteY20" fmla="*/ 230305 h 291719"/>
                    <a:gd name="connsiteX21" fmla="*/ 184244 w 291719"/>
                    <a:gd name="connsiteY21" fmla="*/ 253336 h 2917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291719" h="291719">
                      <a:moveTo>
                        <a:pt x="145860" y="0"/>
                      </a:moveTo>
                      <a:cubicBezTo>
                        <a:pt x="65253" y="0"/>
                        <a:pt x="0" y="65253"/>
                        <a:pt x="0" y="145860"/>
                      </a:cubicBezTo>
                      <a:cubicBezTo>
                        <a:pt x="0" y="226467"/>
                        <a:pt x="65253" y="291720"/>
                        <a:pt x="145860" y="291720"/>
                      </a:cubicBezTo>
                      <a:cubicBezTo>
                        <a:pt x="226467" y="291720"/>
                        <a:pt x="291720" y="226467"/>
                        <a:pt x="291720" y="145860"/>
                      </a:cubicBezTo>
                      <a:cubicBezTo>
                        <a:pt x="291720" y="65253"/>
                        <a:pt x="226467" y="0"/>
                        <a:pt x="145860" y="0"/>
                      </a:cubicBezTo>
                      <a:close/>
                      <a:moveTo>
                        <a:pt x="138183" y="38384"/>
                      </a:moveTo>
                      <a:cubicBezTo>
                        <a:pt x="148931" y="38384"/>
                        <a:pt x="157375" y="46829"/>
                        <a:pt x="157375" y="57576"/>
                      </a:cubicBezTo>
                      <a:cubicBezTo>
                        <a:pt x="157375" y="68324"/>
                        <a:pt x="148931" y="76768"/>
                        <a:pt x="138183" y="76768"/>
                      </a:cubicBezTo>
                      <a:cubicBezTo>
                        <a:pt x="127435" y="76768"/>
                        <a:pt x="118991" y="68324"/>
                        <a:pt x="118991" y="57576"/>
                      </a:cubicBezTo>
                      <a:cubicBezTo>
                        <a:pt x="118991" y="46829"/>
                        <a:pt x="127435" y="38384"/>
                        <a:pt x="138183" y="38384"/>
                      </a:cubicBezTo>
                      <a:close/>
                      <a:moveTo>
                        <a:pt x="184244" y="253336"/>
                      </a:moveTo>
                      <a:lnTo>
                        <a:pt x="107476" y="253336"/>
                      </a:lnTo>
                      <a:lnTo>
                        <a:pt x="107476" y="230305"/>
                      </a:lnTo>
                      <a:lnTo>
                        <a:pt x="134345" y="230305"/>
                      </a:lnTo>
                      <a:lnTo>
                        <a:pt x="134345" y="115153"/>
                      </a:lnTo>
                      <a:lnTo>
                        <a:pt x="111314" y="115153"/>
                      </a:lnTo>
                      <a:lnTo>
                        <a:pt x="111314" y="92122"/>
                      </a:lnTo>
                      <a:lnTo>
                        <a:pt x="157375" y="92122"/>
                      </a:lnTo>
                      <a:lnTo>
                        <a:pt x="157375" y="115153"/>
                      </a:lnTo>
                      <a:lnTo>
                        <a:pt x="157375" y="230305"/>
                      </a:lnTo>
                      <a:lnTo>
                        <a:pt x="184244" y="230305"/>
                      </a:lnTo>
                      <a:lnTo>
                        <a:pt x="184244" y="253336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 w="3770" cap="flat">
                  <a:noFill/>
                  <a:prstDash val="solid"/>
                  <a:miter/>
                </a:ln>
              </p:spPr>
              <p:txBody>
                <a:bodyPr rtlCol="0" anchor="ctr">
                  <a:noAutofit/>
                </a:bodyPr>
                <a:lstStyle/>
                <a:p>
                  <a:endParaRPr lang="nl-NL" sz="200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54" name="Groep 153">
                <a:extLst>
                  <a:ext uri="{FF2B5EF4-FFF2-40B4-BE49-F238E27FC236}">
                    <a16:creationId xmlns:a16="http://schemas.microsoft.com/office/drawing/2014/main" id="{32BE08F7-CB47-4BD5-838E-C778EFB8697A}"/>
                  </a:ext>
                </a:extLst>
              </p:cNvPr>
              <p:cNvGrpSpPr/>
              <p:nvPr userDrawn="1"/>
            </p:nvGrpSpPr>
            <p:grpSpPr>
              <a:xfrm>
                <a:off x="-938434" y="6420818"/>
                <a:ext cx="627798" cy="576693"/>
                <a:chOff x="-938434" y="4570310"/>
                <a:chExt cx="627798" cy="576693"/>
              </a:xfrm>
            </p:grpSpPr>
            <p:grpSp>
              <p:nvGrpSpPr>
                <p:cNvPr id="155" name="Inspireren">
                  <a:extLst>
                    <a:ext uri="{FF2B5EF4-FFF2-40B4-BE49-F238E27FC236}">
                      <a16:creationId xmlns:a16="http://schemas.microsoft.com/office/drawing/2014/main" id="{15956FFA-A9D3-40D3-8E4C-528F61D371CF}"/>
                    </a:ext>
                  </a:extLst>
                </p:cNvPr>
                <p:cNvGrpSpPr>
                  <a:grpSpLocks noChangeAspect="1"/>
                </p:cNvGrpSpPr>
                <p:nvPr userDrawn="1"/>
              </p:nvGrpSpPr>
              <p:grpSpPr bwMode="auto">
                <a:xfrm>
                  <a:off x="-716116" y="4570310"/>
                  <a:ext cx="169778" cy="242385"/>
                  <a:chOff x="4768" y="2783"/>
                  <a:chExt cx="788" cy="1125"/>
                </a:xfrm>
                <a:gradFill>
                  <a:gsLst>
                    <a:gs pos="0">
                      <a:srgbClr val="9D9FA1"/>
                    </a:gs>
                    <a:gs pos="70000">
                      <a:srgbClr val="211F26"/>
                    </a:gs>
                  </a:gsLst>
                  <a:lin ang="2700000" scaled="0"/>
                </a:gradFill>
              </p:grpSpPr>
              <p:sp>
                <p:nvSpPr>
                  <p:cNvPr id="157" name="Freeform 12">
                    <a:extLst>
                      <a:ext uri="{FF2B5EF4-FFF2-40B4-BE49-F238E27FC236}">
                        <a16:creationId xmlns:a16="http://schemas.microsoft.com/office/drawing/2014/main" id="{249CE004-A1EF-42EF-A215-FB3C8DD197B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001" y="3186"/>
                    <a:ext cx="319" cy="288"/>
                  </a:xfrm>
                  <a:custGeom>
                    <a:avLst/>
                    <a:gdLst>
                      <a:gd name="T0" fmla="*/ 220 w 319"/>
                      <a:gd name="T1" fmla="*/ 288 h 288"/>
                      <a:gd name="T2" fmla="*/ 107 w 319"/>
                      <a:gd name="T3" fmla="*/ 288 h 288"/>
                      <a:gd name="T4" fmla="*/ 0 w 319"/>
                      <a:gd name="T5" fmla="*/ 0 h 288"/>
                      <a:gd name="T6" fmla="*/ 319 w 319"/>
                      <a:gd name="T7" fmla="*/ 0 h 288"/>
                      <a:gd name="T8" fmla="*/ 220 w 319"/>
                      <a:gd name="T9" fmla="*/ 288 h 28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19" h="288">
                        <a:moveTo>
                          <a:pt x="220" y="288"/>
                        </a:moveTo>
                        <a:lnTo>
                          <a:pt x="107" y="288"/>
                        </a:lnTo>
                        <a:lnTo>
                          <a:pt x="0" y="0"/>
                        </a:lnTo>
                        <a:lnTo>
                          <a:pt x="319" y="0"/>
                        </a:lnTo>
                        <a:lnTo>
                          <a:pt x="220" y="288"/>
                        </a:lnTo>
                        <a:close/>
                      </a:path>
                    </a:pathLst>
                  </a:custGeom>
                  <a:solidFill>
                    <a:srgbClr val="1FF524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95469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3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Segoe UI Light"/>
                    </a:endParaRPr>
                  </a:p>
                </p:txBody>
              </p:sp>
              <p:sp>
                <p:nvSpPr>
                  <p:cNvPr id="158" name="Freeform 13">
                    <a:extLst>
                      <a:ext uri="{FF2B5EF4-FFF2-40B4-BE49-F238E27FC236}">
                        <a16:creationId xmlns:a16="http://schemas.microsoft.com/office/drawing/2014/main" id="{5729073D-2861-4D94-804E-C9C4200E877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022" y="3796"/>
                    <a:ext cx="282" cy="112"/>
                  </a:xfrm>
                  <a:custGeom>
                    <a:avLst/>
                    <a:gdLst>
                      <a:gd name="T0" fmla="*/ 229 w 251"/>
                      <a:gd name="T1" fmla="*/ 70 h 100"/>
                      <a:gd name="T2" fmla="*/ 229 w 251"/>
                      <a:gd name="T3" fmla="*/ 69 h 100"/>
                      <a:gd name="T4" fmla="*/ 251 w 251"/>
                      <a:gd name="T5" fmla="*/ 0 h 100"/>
                      <a:gd name="T6" fmla="*/ 0 w 251"/>
                      <a:gd name="T7" fmla="*/ 0 h 100"/>
                      <a:gd name="T8" fmla="*/ 22 w 251"/>
                      <a:gd name="T9" fmla="*/ 69 h 100"/>
                      <a:gd name="T10" fmla="*/ 63 w 251"/>
                      <a:gd name="T11" fmla="*/ 100 h 100"/>
                      <a:gd name="T12" fmla="*/ 188 w 251"/>
                      <a:gd name="T13" fmla="*/ 100 h 100"/>
                      <a:gd name="T14" fmla="*/ 229 w 251"/>
                      <a:gd name="T15" fmla="*/ 71 h 100"/>
                      <a:gd name="T16" fmla="*/ 229 w 251"/>
                      <a:gd name="T17" fmla="*/ 71 h 100"/>
                      <a:gd name="T18" fmla="*/ 229 w 251"/>
                      <a:gd name="T19" fmla="*/ 70 h 1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251" h="100">
                        <a:moveTo>
                          <a:pt x="229" y="70"/>
                        </a:moveTo>
                        <a:cubicBezTo>
                          <a:pt x="229" y="70"/>
                          <a:pt x="229" y="69"/>
                          <a:pt x="229" y="69"/>
                        </a:cubicBezTo>
                        <a:cubicBezTo>
                          <a:pt x="251" y="0"/>
                          <a:pt x="251" y="0"/>
                          <a:pt x="251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22" y="69"/>
                          <a:pt x="22" y="69"/>
                          <a:pt x="22" y="69"/>
                        </a:cubicBezTo>
                        <a:cubicBezTo>
                          <a:pt x="27" y="87"/>
                          <a:pt x="44" y="100"/>
                          <a:pt x="63" y="100"/>
                        </a:cubicBezTo>
                        <a:cubicBezTo>
                          <a:pt x="188" y="100"/>
                          <a:pt x="188" y="100"/>
                          <a:pt x="188" y="100"/>
                        </a:cubicBezTo>
                        <a:cubicBezTo>
                          <a:pt x="207" y="100"/>
                          <a:pt x="223" y="88"/>
                          <a:pt x="229" y="71"/>
                        </a:cubicBezTo>
                        <a:cubicBezTo>
                          <a:pt x="229" y="71"/>
                          <a:pt x="229" y="71"/>
                          <a:pt x="229" y="71"/>
                        </a:cubicBezTo>
                        <a:lnTo>
                          <a:pt x="229" y="7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95469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3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Segoe UI Light"/>
                    </a:endParaRPr>
                  </a:p>
                </p:txBody>
              </p:sp>
              <p:sp>
                <p:nvSpPr>
                  <p:cNvPr id="159" name="Freeform 14">
                    <a:extLst>
                      <a:ext uri="{FF2B5EF4-FFF2-40B4-BE49-F238E27FC236}">
                        <a16:creationId xmlns:a16="http://schemas.microsoft.com/office/drawing/2014/main" id="{9694F047-D89C-4CEC-9165-6948ECDD6A1F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4768" y="2783"/>
                    <a:ext cx="788" cy="966"/>
                  </a:xfrm>
                  <a:custGeom>
                    <a:avLst/>
                    <a:gdLst>
                      <a:gd name="T0" fmla="*/ 351 w 702"/>
                      <a:gd name="T1" fmla="*/ 0 h 860"/>
                      <a:gd name="T2" fmla="*/ 0 w 702"/>
                      <a:gd name="T3" fmla="*/ 351 h 860"/>
                      <a:gd name="T4" fmla="*/ 134 w 702"/>
                      <a:gd name="T5" fmla="*/ 627 h 860"/>
                      <a:gd name="T6" fmla="*/ 165 w 702"/>
                      <a:gd name="T7" fmla="*/ 718 h 860"/>
                      <a:gd name="T8" fmla="*/ 266 w 702"/>
                      <a:gd name="T9" fmla="*/ 718 h 860"/>
                      <a:gd name="T10" fmla="*/ 266 w 702"/>
                      <a:gd name="T11" fmla="*/ 718 h 860"/>
                      <a:gd name="T12" fmla="*/ 434 w 702"/>
                      <a:gd name="T13" fmla="*/ 718 h 860"/>
                      <a:gd name="T14" fmla="*/ 419 w 702"/>
                      <a:gd name="T15" fmla="*/ 760 h 860"/>
                      <a:gd name="T16" fmla="*/ 284 w 702"/>
                      <a:gd name="T17" fmla="*/ 760 h 860"/>
                      <a:gd name="T18" fmla="*/ 284 w 702"/>
                      <a:gd name="T19" fmla="*/ 760 h 860"/>
                      <a:gd name="T20" fmla="*/ 179 w 702"/>
                      <a:gd name="T21" fmla="*/ 760 h 860"/>
                      <a:gd name="T22" fmla="*/ 212 w 702"/>
                      <a:gd name="T23" fmla="*/ 860 h 860"/>
                      <a:gd name="T24" fmla="*/ 212 w 702"/>
                      <a:gd name="T25" fmla="*/ 860 h 860"/>
                      <a:gd name="T26" fmla="*/ 216 w 702"/>
                      <a:gd name="T27" fmla="*/ 860 h 860"/>
                      <a:gd name="T28" fmla="*/ 488 w 702"/>
                      <a:gd name="T29" fmla="*/ 860 h 860"/>
                      <a:gd name="T30" fmla="*/ 491 w 702"/>
                      <a:gd name="T31" fmla="*/ 860 h 860"/>
                      <a:gd name="T32" fmla="*/ 570 w 702"/>
                      <a:gd name="T33" fmla="*/ 625 h 860"/>
                      <a:gd name="T34" fmla="*/ 702 w 702"/>
                      <a:gd name="T35" fmla="*/ 351 h 860"/>
                      <a:gd name="T36" fmla="*/ 351 w 702"/>
                      <a:gd name="T37" fmla="*/ 0 h 860"/>
                      <a:gd name="T38" fmla="*/ 587 w 702"/>
                      <a:gd name="T39" fmla="*/ 438 h 860"/>
                      <a:gd name="T40" fmla="*/ 485 w 702"/>
                      <a:gd name="T41" fmla="*/ 563 h 860"/>
                      <a:gd name="T42" fmla="*/ 454 w 702"/>
                      <a:gd name="T43" fmla="*/ 658 h 860"/>
                      <a:gd name="T44" fmla="*/ 250 w 702"/>
                      <a:gd name="T45" fmla="*/ 658 h 860"/>
                      <a:gd name="T46" fmla="*/ 219 w 702"/>
                      <a:gd name="T47" fmla="*/ 565 h 860"/>
                      <a:gd name="T48" fmla="*/ 115 w 702"/>
                      <a:gd name="T49" fmla="*/ 439 h 860"/>
                      <a:gd name="T50" fmla="*/ 99 w 702"/>
                      <a:gd name="T51" fmla="*/ 351 h 860"/>
                      <a:gd name="T52" fmla="*/ 351 w 702"/>
                      <a:gd name="T53" fmla="*/ 99 h 860"/>
                      <a:gd name="T54" fmla="*/ 603 w 702"/>
                      <a:gd name="T55" fmla="*/ 351 h 860"/>
                      <a:gd name="T56" fmla="*/ 587 w 702"/>
                      <a:gd name="T57" fmla="*/ 438 h 8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</a:cxnLst>
                    <a:rect l="0" t="0" r="r" b="b"/>
                    <a:pathLst>
                      <a:path w="702" h="860">
                        <a:moveTo>
                          <a:pt x="351" y="0"/>
                        </a:moveTo>
                        <a:cubicBezTo>
                          <a:pt x="157" y="0"/>
                          <a:pt x="0" y="157"/>
                          <a:pt x="0" y="351"/>
                        </a:cubicBezTo>
                        <a:cubicBezTo>
                          <a:pt x="0" y="463"/>
                          <a:pt x="52" y="562"/>
                          <a:pt x="134" y="627"/>
                        </a:cubicBezTo>
                        <a:cubicBezTo>
                          <a:pt x="165" y="718"/>
                          <a:pt x="165" y="718"/>
                          <a:pt x="165" y="718"/>
                        </a:cubicBezTo>
                        <a:cubicBezTo>
                          <a:pt x="266" y="718"/>
                          <a:pt x="266" y="718"/>
                          <a:pt x="266" y="718"/>
                        </a:cubicBezTo>
                        <a:cubicBezTo>
                          <a:pt x="266" y="718"/>
                          <a:pt x="266" y="718"/>
                          <a:pt x="266" y="718"/>
                        </a:cubicBezTo>
                        <a:cubicBezTo>
                          <a:pt x="434" y="718"/>
                          <a:pt x="434" y="718"/>
                          <a:pt x="434" y="718"/>
                        </a:cubicBezTo>
                        <a:cubicBezTo>
                          <a:pt x="419" y="760"/>
                          <a:pt x="419" y="760"/>
                          <a:pt x="419" y="760"/>
                        </a:cubicBezTo>
                        <a:cubicBezTo>
                          <a:pt x="284" y="760"/>
                          <a:pt x="284" y="760"/>
                          <a:pt x="284" y="760"/>
                        </a:cubicBezTo>
                        <a:cubicBezTo>
                          <a:pt x="284" y="760"/>
                          <a:pt x="284" y="760"/>
                          <a:pt x="284" y="760"/>
                        </a:cubicBezTo>
                        <a:cubicBezTo>
                          <a:pt x="179" y="760"/>
                          <a:pt x="179" y="760"/>
                          <a:pt x="179" y="760"/>
                        </a:cubicBezTo>
                        <a:cubicBezTo>
                          <a:pt x="212" y="860"/>
                          <a:pt x="212" y="860"/>
                          <a:pt x="212" y="860"/>
                        </a:cubicBezTo>
                        <a:cubicBezTo>
                          <a:pt x="212" y="860"/>
                          <a:pt x="212" y="860"/>
                          <a:pt x="212" y="860"/>
                        </a:cubicBezTo>
                        <a:cubicBezTo>
                          <a:pt x="216" y="860"/>
                          <a:pt x="216" y="860"/>
                          <a:pt x="216" y="860"/>
                        </a:cubicBezTo>
                        <a:cubicBezTo>
                          <a:pt x="488" y="860"/>
                          <a:pt x="488" y="860"/>
                          <a:pt x="488" y="860"/>
                        </a:cubicBezTo>
                        <a:cubicBezTo>
                          <a:pt x="491" y="860"/>
                          <a:pt x="491" y="860"/>
                          <a:pt x="491" y="860"/>
                        </a:cubicBezTo>
                        <a:cubicBezTo>
                          <a:pt x="570" y="625"/>
                          <a:pt x="570" y="625"/>
                          <a:pt x="570" y="625"/>
                        </a:cubicBezTo>
                        <a:cubicBezTo>
                          <a:pt x="651" y="560"/>
                          <a:pt x="702" y="461"/>
                          <a:pt x="702" y="351"/>
                        </a:cubicBezTo>
                        <a:cubicBezTo>
                          <a:pt x="702" y="157"/>
                          <a:pt x="545" y="0"/>
                          <a:pt x="351" y="0"/>
                        </a:cubicBezTo>
                        <a:close/>
                        <a:moveTo>
                          <a:pt x="587" y="438"/>
                        </a:moveTo>
                        <a:cubicBezTo>
                          <a:pt x="568" y="490"/>
                          <a:pt x="531" y="534"/>
                          <a:pt x="485" y="563"/>
                        </a:cubicBezTo>
                        <a:cubicBezTo>
                          <a:pt x="454" y="658"/>
                          <a:pt x="454" y="658"/>
                          <a:pt x="454" y="658"/>
                        </a:cubicBezTo>
                        <a:cubicBezTo>
                          <a:pt x="250" y="658"/>
                          <a:pt x="250" y="658"/>
                          <a:pt x="250" y="658"/>
                        </a:cubicBezTo>
                        <a:cubicBezTo>
                          <a:pt x="219" y="565"/>
                          <a:pt x="219" y="565"/>
                          <a:pt x="219" y="565"/>
                        </a:cubicBezTo>
                        <a:cubicBezTo>
                          <a:pt x="172" y="536"/>
                          <a:pt x="135" y="491"/>
                          <a:pt x="115" y="439"/>
                        </a:cubicBezTo>
                        <a:cubicBezTo>
                          <a:pt x="105" y="411"/>
                          <a:pt x="99" y="382"/>
                          <a:pt x="99" y="351"/>
                        </a:cubicBezTo>
                        <a:cubicBezTo>
                          <a:pt x="99" y="212"/>
                          <a:pt x="212" y="99"/>
                          <a:pt x="351" y="99"/>
                        </a:cubicBezTo>
                        <a:cubicBezTo>
                          <a:pt x="490" y="99"/>
                          <a:pt x="603" y="212"/>
                          <a:pt x="603" y="351"/>
                        </a:cubicBezTo>
                        <a:cubicBezTo>
                          <a:pt x="603" y="381"/>
                          <a:pt x="597" y="411"/>
                          <a:pt x="587" y="43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95469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3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Segoe UI Light"/>
                    </a:endParaRPr>
                  </a:p>
                </p:txBody>
              </p:sp>
            </p:grpSp>
            <p:sp>
              <p:nvSpPr>
                <p:cNvPr id="156" name="Tekstvak 155">
                  <a:extLst>
                    <a:ext uri="{FF2B5EF4-FFF2-40B4-BE49-F238E27FC236}">
                      <a16:creationId xmlns:a16="http://schemas.microsoft.com/office/drawing/2014/main" id="{2D8B3137-F3E9-44B9-8E77-28F0E9017338}"/>
                    </a:ext>
                  </a:extLst>
                </p:cNvPr>
                <p:cNvSpPr txBox="1"/>
                <p:nvPr userDrawn="1"/>
              </p:nvSpPr>
              <p:spPr>
                <a:xfrm>
                  <a:off x="-938434" y="4824764"/>
                  <a:ext cx="627798" cy="32223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ctr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l-NL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  <a:t>Support &amp;</a:t>
                  </a:r>
                  <a:br>
                    <a:rPr kumimoji="0" lang="nl-NL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</a:br>
                  <a:r>
                    <a:rPr kumimoji="0" lang="nl-NL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  <a:t>Inspiratie</a:t>
                  </a:r>
                </a:p>
              </p:txBody>
            </p:sp>
          </p:grpSp>
        </p:grpSp>
        <p:grpSp>
          <p:nvGrpSpPr>
            <p:cNvPr id="125" name="Groep 124">
              <a:extLst>
                <a:ext uri="{FF2B5EF4-FFF2-40B4-BE49-F238E27FC236}">
                  <a16:creationId xmlns:a16="http://schemas.microsoft.com/office/drawing/2014/main" id="{C55D4F51-1809-4AC9-B985-F6BC6B471217}"/>
                </a:ext>
              </a:extLst>
            </p:cNvPr>
            <p:cNvGrpSpPr/>
            <p:nvPr userDrawn="1"/>
          </p:nvGrpSpPr>
          <p:grpSpPr>
            <a:xfrm>
              <a:off x="-3367447" y="1226982"/>
              <a:ext cx="791775" cy="406485"/>
              <a:chOff x="-3565087" y="1409294"/>
              <a:chExt cx="627469" cy="322133"/>
            </a:xfrm>
          </p:grpSpPr>
          <p:grpSp>
            <p:nvGrpSpPr>
              <p:cNvPr id="146" name="Groep 145">
                <a:extLst>
                  <a:ext uri="{FF2B5EF4-FFF2-40B4-BE49-F238E27FC236}">
                    <a16:creationId xmlns:a16="http://schemas.microsoft.com/office/drawing/2014/main" id="{D548B0B1-2510-4ADD-B9FD-9BEAB895E1A7}"/>
                  </a:ext>
                </a:extLst>
              </p:cNvPr>
              <p:cNvGrpSpPr/>
              <p:nvPr userDrawn="1"/>
            </p:nvGrpSpPr>
            <p:grpSpPr>
              <a:xfrm>
                <a:off x="-3364916" y="1409294"/>
                <a:ext cx="225195" cy="195499"/>
                <a:chOff x="10307162" y="1361199"/>
                <a:chExt cx="2200275" cy="1914525"/>
              </a:xfrm>
            </p:grpSpPr>
            <p:sp>
              <p:nvSpPr>
                <p:cNvPr id="148" name="Vrije vorm: vorm 147">
                  <a:extLst>
                    <a:ext uri="{FF2B5EF4-FFF2-40B4-BE49-F238E27FC236}">
                      <a16:creationId xmlns:a16="http://schemas.microsoft.com/office/drawing/2014/main" id="{9ED33032-4F5E-416F-A2BA-45D3D252C8AB}"/>
                    </a:ext>
                  </a:extLst>
                </p:cNvPr>
                <p:cNvSpPr/>
                <p:nvPr/>
              </p:nvSpPr>
              <p:spPr>
                <a:xfrm>
                  <a:off x="10683400" y="1831734"/>
                  <a:ext cx="371475" cy="371475"/>
                </a:xfrm>
                <a:custGeom>
                  <a:avLst/>
                  <a:gdLst>
                    <a:gd name="connsiteX0" fmla="*/ 369094 w 371475"/>
                    <a:gd name="connsiteY0" fmla="*/ 188119 h 371475"/>
                    <a:gd name="connsiteX1" fmla="*/ 188119 w 371475"/>
                    <a:gd name="connsiteY1" fmla="*/ 369094 h 371475"/>
                    <a:gd name="connsiteX2" fmla="*/ 7144 w 371475"/>
                    <a:gd name="connsiteY2" fmla="*/ 188119 h 371475"/>
                    <a:gd name="connsiteX3" fmla="*/ 188119 w 371475"/>
                    <a:gd name="connsiteY3" fmla="*/ 7144 h 371475"/>
                    <a:gd name="connsiteX4" fmla="*/ 369094 w 371475"/>
                    <a:gd name="connsiteY4" fmla="*/ 188119 h 3714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71475" h="371475">
                      <a:moveTo>
                        <a:pt x="369094" y="188119"/>
                      </a:moveTo>
                      <a:cubicBezTo>
                        <a:pt x="369094" y="288068"/>
                        <a:pt x="288068" y="369094"/>
                        <a:pt x="188119" y="369094"/>
                      </a:cubicBezTo>
                      <a:cubicBezTo>
                        <a:pt x="88169" y="369094"/>
                        <a:pt x="7144" y="288068"/>
                        <a:pt x="7144" y="188119"/>
                      </a:cubicBezTo>
                      <a:cubicBezTo>
                        <a:pt x="7144" y="88169"/>
                        <a:pt x="88169" y="7144"/>
                        <a:pt x="188119" y="7144"/>
                      </a:cubicBezTo>
                      <a:cubicBezTo>
                        <a:pt x="288068" y="7144"/>
                        <a:pt x="369094" y="88169"/>
                        <a:pt x="369094" y="188119"/>
                      </a:cubicBezTo>
                      <a:close/>
                    </a:path>
                  </a:pathLst>
                </a:custGeom>
                <a:solidFill>
                  <a:srgbClr val="1FF52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95469"/>
                  <a:endParaRPr lang="nl-NL" sz="7200" dirty="0">
                    <a:solidFill>
                      <a:srgbClr val="211F26"/>
                    </a:solidFill>
                    <a:latin typeface="Segoe UI Light"/>
                  </a:endParaRPr>
                </a:p>
              </p:txBody>
            </p:sp>
            <p:grpSp>
              <p:nvGrpSpPr>
                <p:cNvPr id="149" name="Groep 148">
                  <a:extLst>
                    <a:ext uri="{FF2B5EF4-FFF2-40B4-BE49-F238E27FC236}">
                      <a16:creationId xmlns:a16="http://schemas.microsoft.com/office/drawing/2014/main" id="{9BE6C98B-0536-49D7-B3E5-074A4EEB5655}"/>
                    </a:ext>
                  </a:extLst>
                </p:cNvPr>
                <p:cNvGrpSpPr/>
                <p:nvPr/>
              </p:nvGrpSpPr>
              <p:grpSpPr>
                <a:xfrm>
                  <a:off x="10307162" y="1361199"/>
                  <a:ext cx="2200275" cy="1914525"/>
                  <a:chOff x="10307162" y="1361199"/>
                  <a:chExt cx="2200275" cy="1914525"/>
                </a:xfrm>
                <a:gradFill>
                  <a:gsLst>
                    <a:gs pos="0">
                      <a:srgbClr val="9D9FA1"/>
                    </a:gs>
                    <a:gs pos="70000">
                      <a:srgbClr val="211F26"/>
                    </a:gs>
                  </a:gsLst>
                  <a:lin ang="2700000" scaled="0"/>
                </a:gradFill>
              </p:grpSpPr>
              <p:sp>
                <p:nvSpPr>
                  <p:cNvPr id="150" name="Vrije vorm: vorm 149">
                    <a:extLst>
                      <a:ext uri="{FF2B5EF4-FFF2-40B4-BE49-F238E27FC236}">
                        <a16:creationId xmlns:a16="http://schemas.microsoft.com/office/drawing/2014/main" id="{59E49906-B1EC-47FE-8B63-7B5361499C6B}"/>
                      </a:ext>
                    </a:extLst>
                  </p:cNvPr>
                  <p:cNvSpPr/>
                  <p:nvPr/>
                </p:nvSpPr>
                <p:spPr>
                  <a:xfrm>
                    <a:off x="10307162" y="1361199"/>
                    <a:ext cx="2200275" cy="1914525"/>
                  </a:xfrm>
                  <a:custGeom>
                    <a:avLst/>
                    <a:gdLst>
                      <a:gd name="connsiteX0" fmla="*/ 7144 w 2200275"/>
                      <a:gd name="connsiteY0" fmla="*/ 7144 h 1914525"/>
                      <a:gd name="connsiteX1" fmla="*/ 7144 w 2200275"/>
                      <a:gd name="connsiteY1" fmla="*/ 245269 h 1914525"/>
                      <a:gd name="connsiteX2" fmla="*/ 432911 w 2200275"/>
                      <a:gd name="connsiteY2" fmla="*/ 245269 h 1914525"/>
                      <a:gd name="connsiteX3" fmla="*/ 432911 w 2200275"/>
                      <a:gd name="connsiteY3" fmla="*/ 245269 h 1914525"/>
                      <a:gd name="connsiteX4" fmla="*/ 1959769 w 2200275"/>
                      <a:gd name="connsiteY4" fmla="*/ 245269 h 1914525"/>
                      <a:gd name="connsiteX5" fmla="*/ 1959769 w 2200275"/>
                      <a:gd name="connsiteY5" fmla="*/ 1674019 h 1914525"/>
                      <a:gd name="connsiteX6" fmla="*/ 245269 w 2200275"/>
                      <a:gd name="connsiteY6" fmla="*/ 1674019 h 1914525"/>
                      <a:gd name="connsiteX7" fmla="*/ 245269 w 2200275"/>
                      <a:gd name="connsiteY7" fmla="*/ 350044 h 1914525"/>
                      <a:gd name="connsiteX8" fmla="*/ 7144 w 2200275"/>
                      <a:gd name="connsiteY8" fmla="*/ 350044 h 1914525"/>
                      <a:gd name="connsiteX9" fmla="*/ 7144 w 2200275"/>
                      <a:gd name="connsiteY9" fmla="*/ 1912144 h 1914525"/>
                      <a:gd name="connsiteX10" fmla="*/ 2197894 w 2200275"/>
                      <a:gd name="connsiteY10" fmla="*/ 1912144 h 1914525"/>
                      <a:gd name="connsiteX11" fmla="*/ 2197894 w 2200275"/>
                      <a:gd name="connsiteY11" fmla="*/ 7144 h 19145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2200275" h="1914525">
                        <a:moveTo>
                          <a:pt x="7144" y="7144"/>
                        </a:moveTo>
                        <a:lnTo>
                          <a:pt x="7144" y="245269"/>
                        </a:lnTo>
                        <a:lnTo>
                          <a:pt x="432911" y="245269"/>
                        </a:lnTo>
                        <a:lnTo>
                          <a:pt x="432911" y="245269"/>
                        </a:lnTo>
                        <a:lnTo>
                          <a:pt x="1959769" y="245269"/>
                        </a:lnTo>
                        <a:lnTo>
                          <a:pt x="1959769" y="1674019"/>
                        </a:lnTo>
                        <a:lnTo>
                          <a:pt x="245269" y="1674019"/>
                        </a:lnTo>
                        <a:lnTo>
                          <a:pt x="245269" y="350044"/>
                        </a:lnTo>
                        <a:lnTo>
                          <a:pt x="7144" y="350044"/>
                        </a:lnTo>
                        <a:lnTo>
                          <a:pt x="7144" y="1912144"/>
                        </a:lnTo>
                        <a:lnTo>
                          <a:pt x="2197894" y="1912144"/>
                        </a:lnTo>
                        <a:lnTo>
                          <a:pt x="2197894" y="7144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95469"/>
                    <a:endParaRPr lang="nl-NL" sz="7200" dirty="0">
                      <a:solidFill>
                        <a:srgbClr val="211F26"/>
                      </a:solidFill>
                      <a:latin typeface="Segoe UI Light"/>
                    </a:endParaRPr>
                  </a:p>
                </p:txBody>
              </p:sp>
              <p:sp>
                <p:nvSpPr>
                  <p:cNvPr id="151" name="Vrije vorm: vorm 150">
                    <a:extLst>
                      <a:ext uri="{FF2B5EF4-FFF2-40B4-BE49-F238E27FC236}">
                        <a16:creationId xmlns:a16="http://schemas.microsoft.com/office/drawing/2014/main" id="{05431BE2-E55C-483E-A1B8-2B737C4B7592}"/>
                      </a:ext>
                    </a:extLst>
                  </p:cNvPr>
                  <p:cNvSpPr/>
                  <p:nvPr/>
                </p:nvSpPr>
                <p:spPr>
                  <a:xfrm>
                    <a:off x="10682447" y="1953654"/>
                    <a:ext cx="1438275" cy="885825"/>
                  </a:xfrm>
                  <a:custGeom>
                    <a:avLst/>
                    <a:gdLst>
                      <a:gd name="connsiteX0" fmla="*/ 1070134 w 1438275"/>
                      <a:gd name="connsiteY0" fmla="*/ 7144 h 885825"/>
                      <a:gd name="connsiteX1" fmla="*/ 801529 w 1438275"/>
                      <a:gd name="connsiteY1" fmla="*/ 275749 h 885825"/>
                      <a:gd name="connsiteX2" fmla="*/ 662464 w 1438275"/>
                      <a:gd name="connsiteY2" fmla="*/ 137636 h 885825"/>
                      <a:gd name="connsiteX3" fmla="*/ 7144 w 1438275"/>
                      <a:gd name="connsiteY3" fmla="*/ 784384 h 885825"/>
                      <a:gd name="connsiteX4" fmla="*/ 108109 w 1438275"/>
                      <a:gd name="connsiteY4" fmla="*/ 885349 h 885825"/>
                      <a:gd name="connsiteX5" fmla="*/ 662464 w 1438275"/>
                      <a:gd name="connsiteY5" fmla="*/ 338614 h 885825"/>
                      <a:gd name="connsiteX6" fmla="*/ 928211 w 1438275"/>
                      <a:gd name="connsiteY6" fmla="*/ 605314 h 885825"/>
                      <a:gd name="connsiteX7" fmla="*/ 1029176 w 1438275"/>
                      <a:gd name="connsiteY7" fmla="*/ 503396 h 885825"/>
                      <a:gd name="connsiteX8" fmla="*/ 902494 w 1438275"/>
                      <a:gd name="connsiteY8" fmla="*/ 376714 h 885825"/>
                      <a:gd name="connsiteX9" fmla="*/ 1070134 w 1438275"/>
                      <a:gd name="connsiteY9" fmla="*/ 209074 h 885825"/>
                      <a:gd name="connsiteX10" fmla="*/ 1337786 w 1438275"/>
                      <a:gd name="connsiteY10" fmla="*/ 480536 h 885825"/>
                      <a:gd name="connsiteX11" fmla="*/ 1438751 w 1438275"/>
                      <a:gd name="connsiteY11" fmla="*/ 378619 h 8858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438275" h="885825">
                        <a:moveTo>
                          <a:pt x="1070134" y="7144"/>
                        </a:moveTo>
                        <a:lnTo>
                          <a:pt x="801529" y="275749"/>
                        </a:lnTo>
                        <a:lnTo>
                          <a:pt x="662464" y="137636"/>
                        </a:lnTo>
                        <a:lnTo>
                          <a:pt x="7144" y="784384"/>
                        </a:lnTo>
                        <a:lnTo>
                          <a:pt x="108109" y="885349"/>
                        </a:lnTo>
                        <a:lnTo>
                          <a:pt x="662464" y="338614"/>
                        </a:lnTo>
                        <a:lnTo>
                          <a:pt x="928211" y="605314"/>
                        </a:lnTo>
                        <a:lnTo>
                          <a:pt x="1029176" y="503396"/>
                        </a:lnTo>
                        <a:lnTo>
                          <a:pt x="902494" y="376714"/>
                        </a:lnTo>
                        <a:lnTo>
                          <a:pt x="1070134" y="209074"/>
                        </a:lnTo>
                        <a:lnTo>
                          <a:pt x="1337786" y="480536"/>
                        </a:lnTo>
                        <a:lnTo>
                          <a:pt x="1438751" y="378619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95469"/>
                    <a:endParaRPr lang="nl-NL" sz="7200" dirty="0">
                      <a:solidFill>
                        <a:srgbClr val="211F26"/>
                      </a:solidFill>
                      <a:latin typeface="Segoe UI Light"/>
                    </a:endParaRPr>
                  </a:p>
                </p:txBody>
              </p:sp>
            </p:grpSp>
          </p:grpSp>
          <p:sp>
            <p:nvSpPr>
              <p:cNvPr id="147" name="Tekstvak 146">
                <a:extLst>
                  <a:ext uri="{FF2B5EF4-FFF2-40B4-BE49-F238E27FC236}">
                    <a16:creationId xmlns:a16="http://schemas.microsoft.com/office/drawing/2014/main" id="{084183E7-D6F2-4856-9A5A-10D54D99B5F7}"/>
                  </a:ext>
                </a:extLst>
              </p:cNvPr>
              <p:cNvSpPr txBox="1"/>
              <p:nvPr userDrawn="1"/>
            </p:nvSpPr>
            <p:spPr>
              <a:xfrm>
                <a:off x="-3565087" y="1617700"/>
                <a:ext cx="627469" cy="113727"/>
              </a:xfrm>
              <a:prstGeom prst="rect">
                <a:avLst/>
              </a:prstGeom>
              <a:noFill/>
            </p:spPr>
            <p:txBody>
              <a:bodyPr wrap="square" lIns="0" tIns="18000" rIns="0" bIns="0" rtlCol="0" anchor="t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Afbeeldingen</a:t>
                </a:r>
              </a:p>
            </p:txBody>
          </p:sp>
        </p:grpSp>
        <p:grpSp>
          <p:nvGrpSpPr>
            <p:cNvPr id="126" name="Groep 125">
              <a:extLst>
                <a:ext uri="{FF2B5EF4-FFF2-40B4-BE49-F238E27FC236}">
                  <a16:creationId xmlns:a16="http://schemas.microsoft.com/office/drawing/2014/main" id="{24BD2157-098E-4024-97CA-FB6AC81C9194}"/>
                </a:ext>
              </a:extLst>
            </p:cNvPr>
            <p:cNvGrpSpPr/>
            <p:nvPr userDrawn="1"/>
          </p:nvGrpSpPr>
          <p:grpSpPr>
            <a:xfrm>
              <a:off x="-3354295" y="5166361"/>
              <a:ext cx="514284" cy="506545"/>
              <a:chOff x="12617641" y="3403239"/>
              <a:chExt cx="752963" cy="741634"/>
            </a:xfrm>
          </p:grpSpPr>
          <p:grpSp>
            <p:nvGrpSpPr>
              <p:cNvPr id="130" name="Groep 129">
                <a:extLst>
                  <a:ext uri="{FF2B5EF4-FFF2-40B4-BE49-F238E27FC236}">
                    <a16:creationId xmlns:a16="http://schemas.microsoft.com/office/drawing/2014/main" id="{1C7682AF-2BE8-40E1-A746-E3E014335212}"/>
                  </a:ext>
                </a:extLst>
              </p:cNvPr>
              <p:cNvGrpSpPr/>
              <p:nvPr userDrawn="1"/>
            </p:nvGrpSpPr>
            <p:grpSpPr>
              <a:xfrm>
                <a:off x="12771530" y="3403239"/>
                <a:ext cx="467176" cy="448491"/>
                <a:chOff x="12782157" y="3403239"/>
                <a:chExt cx="467176" cy="448491"/>
              </a:xfrm>
            </p:grpSpPr>
            <p:grpSp>
              <p:nvGrpSpPr>
                <p:cNvPr id="133" name="Groep 132">
                  <a:extLst>
                    <a:ext uri="{FF2B5EF4-FFF2-40B4-BE49-F238E27FC236}">
                      <a16:creationId xmlns:a16="http://schemas.microsoft.com/office/drawing/2014/main" id="{E756173C-A8F8-4645-A95B-65507641973B}"/>
                    </a:ext>
                  </a:extLst>
                </p:cNvPr>
                <p:cNvGrpSpPr/>
                <p:nvPr userDrawn="1"/>
              </p:nvGrpSpPr>
              <p:grpSpPr>
                <a:xfrm>
                  <a:off x="12782157" y="3403239"/>
                  <a:ext cx="412976" cy="396132"/>
                  <a:chOff x="13554906" y="3320109"/>
                  <a:chExt cx="443917" cy="425811"/>
                </a:xfrm>
              </p:grpSpPr>
              <p:grpSp>
                <p:nvGrpSpPr>
                  <p:cNvPr id="140" name="Groep 139">
                    <a:extLst>
                      <a:ext uri="{FF2B5EF4-FFF2-40B4-BE49-F238E27FC236}">
                        <a16:creationId xmlns:a16="http://schemas.microsoft.com/office/drawing/2014/main" id="{5467DD6A-DC49-4000-9CA3-5040F81D912A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17" cy="425811"/>
                    <a:chOff x="12909684" y="1276143"/>
                    <a:chExt cx="443917" cy="425811"/>
                  </a:xfrm>
                </p:grpSpPr>
                <p:sp>
                  <p:nvSpPr>
                    <p:cNvPr id="143" name="Rechthoek 142">
                      <a:extLst>
                        <a:ext uri="{FF2B5EF4-FFF2-40B4-BE49-F238E27FC236}">
                          <a16:creationId xmlns:a16="http://schemas.microsoft.com/office/drawing/2014/main" id="{5C6AD110-943C-4065-88EC-A505BD6D2337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9" y="1276143"/>
                      <a:ext cx="443912" cy="425811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818181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44" name="Rechthoek 143">
                      <a:extLst>
                        <a:ext uri="{FF2B5EF4-FFF2-40B4-BE49-F238E27FC236}">
                          <a16:creationId xmlns:a16="http://schemas.microsoft.com/office/drawing/2014/main" id="{B2CCCEDD-7D4E-4F5C-B586-F57517C377E9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45" name="Ovaal 144">
                      <a:extLst>
                        <a:ext uri="{FF2B5EF4-FFF2-40B4-BE49-F238E27FC236}">
                          <a16:creationId xmlns:a16="http://schemas.microsoft.com/office/drawing/2014/main" id="{C2B3FBBD-6B17-479F-B7DC-93944AFF3812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pic>
                <p:nvPicPr>
                  <p:cNvPr id="141" name="Afbeelding 140">
                    <a:extLst>
                      <a:ext uri="{FF2B5EF4-FFF2-40B4-BE49-F238E27FC236}">
                        <a16:creationId xmlns:a16="http://schemas.microsoft.com/office/drawing/2014/main" id="{668CA53D-9B02-4C46-B38D-6CF0C46FC97D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1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142" name="Afbeelding 141">
                    <a:extLst>
                      <a:ext uri="{FF2B5EF4-FFF2-40B4-BE49-F238E27FC236}">
                        <a16:creationId xmlns:a16="http://schemas.microsoft.com/office/drawing/2014/main" id="{FAEA06E4-4D72-4631-AEA0-06C3AB2AEA2A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9" y="3449265"/>
                    <a:ext cx="173367" cy="111424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34" name="Groep 133">
                  <a:extLst>
                    <a:ext uri="{FF2B5EF4-FFF2-40B4-BE49-F238E27FC236}">
                      <a16:creationId xmlns:a16="http://schemas.microsoft.com/office/drawing/2014/main" id="{0F4BFD01-D69C-4B2C-AC80-C3A9BC9D7B1D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138" name="Rechthoek 137">
                    <a:extLst>
                      <a:ext uri="{FF2B5EF4-FFF2-40B4-BE49-F238E27FC236}">
                        <a16:creationId xmlns:a16="http://schemas.microsoft.com/office/drawing/2014/main" id="{6D677224-074F-4E3E-B9D4-E7D330A1BFD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39" name="Rechthoek 138">
                    <a:extLst>
                      <a:ext uri="{FF2B5EF4-FFF2-40B4-BE49-F238E27FC236}">
                        <a16:creationId xmlns:a16="http://schemas.microsoft.com/office/drawing/2014/main" id="{7252F381-5FF6-44B6-A536-08E2E4698385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135" name="Groep 134">
                  <a:extLst>
                    <a:ext uri="{FF2B5EF4-FFF2-40B4-BE49-F238E27FC236}">
                      <a16:creationId xmlns:a16="http://schemas.microsoft.com/office/drawing/2014/main" id="{0499F054-6303-461C-A16E-8655B35E6590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136" name="Rechthoek 135">
                    <a:extLst>
                      <a:ext uri="{FF2B5EF4-FFF2-40B4-BE49-F238E27FC236}">
                        <a16:creationId xmlns:a16="http://schemas.microsoft.com/office/drawing/2014/main" id="{200070AD-982C-469E-9127-59450BB7DFF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37" name="Rechthoek 136">
                    <a:extLst>
                      <a:ext uri="{FF2B5EF4-FFF2-40B4-BE49-F238E27FC236}">
                        <a16:creationId xmlns:a16="http://schemas.microsoft.com/office/drawing/2014/main" id="{EA56BCE4-04B3-4FFE-B258-6BE172B7AAD5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</p:grpSp>
          <p:sp>
            <p:nvSpPr>
              <p:cNvPr id="131" name="Rechthoek 130">
                <a:extLst>
                  <a:ext uri="{FF2B5EF4-FFF2-40B4-BE49-F238E27FC236}">
                    <a16:creationId xmlns:a16="http://schemas.microsoft.com/office/drawing/2014/main" id="{65796833-FA18-4452-BD58-4C17E811896F}"/>
                  </a:ext>
                </a:extLst>
              </p:cNvPr>
              <p:cNvSpPr/>
              <p:nvPr userDrawn="1"/>
            </p:nvSpPr>
            <p:spPr>
              <a:xfrm>
                <a:off x="12617641" y="3889890"/>
                <a:ext cx="752963" cy="16117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Bijsnijden</a:t>
                </a:r>
              </a:p>
            </p:txBody>
          </p:sp>
          <p:sp>
            <p:nvSpPr>
              <p:cNvPr id="132" name="Gelijkbenige driehoek 131">
                <a:extLst>
                  <a:ext uri="{FF2B5EF4-FFF2-40B4-BE49-F238E27FC236}">
                    <a16:creationId xmlns:a16="http://schemas.microsoft.com/office/drawing/2014/main" id="{2F55823A-BBD5-420C-9486-0B35C73CA7AE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81818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127" name="Ovaal 126">
              <a:extLst>
                <a:ext uri="{FF2B5EF4-FFF2-40B4-BE49-F238E27FC236}">
                  <a16:creationId xmlns:a16="http://schemas.microsoft.com/office/drawing/2014/main" id="{1F2917C8-9878-4EA3-85D7-152EBD39B5F8}"/>
                </a:ext>
              </a:extLst>
            </p:cNvPr>
            <p:cNvSpPr/>
            <p:nvPr userDrawn="1"/>
          </p:nvSpPr>
          <p:spPr>
            <a:xfrm>
              <a:off x="-3603587" y="181118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28" name="Rechthoek 127">
              <a:extLst>
                <a:ext uri="{FF2B5EF4-FFF2-40B4-BE49-F238E27FC236}">
                  <a16:creationId xmlns:a16="http://schemas.microsoft.com/office/drawing/2014/main" id="{3FD7C259-63FF-408B-AFCE-285798F00A89}"/>
                </a:ext>
              </a:extLst>
            </p:cNvPr>
            <p:cNvSpPr/>
            <p:nvPr userDrawn="1"/>
          </p:nvSpPr>
          <p:spPr>
            <a:xfrm>
              <a:off x="-3319415" y="1811185"/>
              <a:ext cx="2944682" cy="32633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Kies de gewenste categorie en afbeelding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en klik 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‘Invoegen’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129" name="Rechthoek 128">
              <a:extLst>
                <a:ext uri="{FF2B5EF4-FFF2-40B4-BE49-F238E27FC236}">
                  <a16:creationId xmlns:a16="http://schemas.microsoft.com/office/drawing/2014/main" id="{E709F049-9CAB-4FA9-8B36-7BCA9FC57D84}"/>
                </a:ext>
              </a:extLst>
            </p:cNvPr>
            <p:cNvSpPr/>
            <p:nvPr userDrawn="1"/>
          </p:nvSpPr>
          <p:spPr>
            <a:xfrm>
              <a:off x="-3319415" y="2245760"/>
              <a:ext cx="825500" cy="209550"/>
            </a:xfrm>
            <a:prstGeom prst="rect">
              <a:avLst/>
            </a:prstGeom>
            <a:solidFill>
              <a:srgbClr val="1FF524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Invoegen</a:t>
              </a:r>
            </a:p>
          </p:txBody>
        </p:sp>
      </p:grpSp>
      <p:sp>
        <p:nvSpPr>
          <p:cNvPr id="11" name="- INFO">
            <a:extLst>
              <a:ext uri="{FF2B5EF4-FFF2-40B4-BE49-F238E27FC236}">
                <a16:creationId xmlns:a16="http://schemas.microsoft.com/office/drawing/2014/main" id="{D5D548DA-264A-4D19-8A0A-B2288EC6661C}"/>
              </a:ext>
            </a:extLst>
          </p:cNvPr>
          <p:cNvSpPr txBox="1"/>
          <p:nvPr userDrawn="1"/>
        </p:nvSpPr>
        <p:spPr>
          <a:xfrm>
            <a:off x="0" y="-363556"/>
            <a:ext cx="12179300" cy="19845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l"/>
            <a:r>
              <a:rPr lang="nl-NL" sz="1400" b="1" cap="all" spc="0" baseline="0">
                <a:solidFill>
                  <a:sysClr val="windowText" lastClr="000000"/>
                </a:solidFill>
                <a:latin typeface="+mn-lt"/>
                <a:cs typeface="Calibri" panose="020F0502020204030204" pitchFamily="34" charset="0"/>
              </a:rPr>
              <a:t>instagram #2</a:t>
            </a:r>
            <a:endParaRPr lang="nl-NL" sz="1400" b="1" cap="all" spc="0" baseline="0" dirty="0">
              <a:solidFill>
                <a:sysClr val="windowText" lastClr="000000"/>
              </a:solidFill>
              <a:latin typeface="+mn-lt"/>
              <a:cs typeface="Calibri" panose="020F0502020204030204" pitchFamily="34" charset="0"/>
            </a:endParaRPr>
          </a:p>
        </p:txBody>
      </p:sp>
      <p:grpSp>
        <p:nvGrpSpPr>
          <p:cNvPr id="12" name="Groep 11">
            <a:extLst>
              <a:ext uri="{FF2B5EF4-FFF2-40B4-BE49-F238E27FC236}">
                <a16:creationId xmlns:a16="http://schemas.microsoft.com/office/drawing/2014/main" id="{D29EDBDA-9FE8-49DE-9603-8702C5F5A2D7}"/>
              </a:ext>
            </a:extLst>
          </p:cNvPr>
          <p:cNvGrpSpPr/>
          <p:nvPr userDrawn="1"/>
        </p:nvGrpSpPr>
        <p:grpSpPr>
          <a:xfrm>
            <a:off x="5042047" y="1130876"/>
            <a:ext cx="2113624" cy="4588110"/>
            <a:chOff x="5042047" y="1130876"/>
            <a:chExt cx="2113624" cy="4588110"/>
          </a:xfrm>
        </p:grpSpPr>
        <p:sp>
          <p:nvSpPr>
            <p:cNvPr id="21" name="Vrije vorm: vorm 20">
              <a:extLst>
                <a:ext uri="{FF2B5EF4-FFF2-40B4-BE49-F238E27FC236}">
                  <a16:creationId xmlns:a16="http://schemas.microsoft.com/office/drawing/2014/main" id="{4558D9BE-F98A-40EB-957C-9B2FE0D31667}"/>
                </a:ext>
              </a:extLst>
            </p:cNvPr>
            <p:cNvSpPr/>
            <p:nvPr/>
          </p:nvSpPr>
          <p:spPr>
            <a:xfrm>
              <a:off x="5042047" y="1130876"/>
              <a:ext cx="2113624" cy="515518"/>
            </a:xfrm>
            <a:custGeom>
              <a:avLst/>
              <a:gdLst>
                <a:gd name="connsiteX0" fmla="*/ 0 w 2113624"/>
                <a:gd name="connsiteY0" fmla="*/ 0 h 515518"/>
                <a:gd name="connsiteX1" fmla="*/ 2113624 w 2113624"/>
                <a:gd name="connsiteY1" fmla="*/ 0 h 515518"/>
                <a:gd name="connsiteX2" fmla="*/ 2113624 w 2113624"/>
                <a:gd name="connsiteY2" fmla="*/ 515518 h 515518"/>
                <a:gd name="connsiteX3" fmla="*/ 0 w 2113624"/>
                <a:gd name="connsiteY3" fmla="*/ 515518 h 515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13624" h="515518">
                  <a:moveTo>
                    <a:pt x="0" y="0"/>
                  </a:moveTo>
                  <a:lnTo>
                    <a:pt x="2113624" y="0"/>
                  </a:lnTo>
                  <a:lnTo>
                    <a:pt x="2113624" y="515518"/>
                  </a:lnTo>
                  <a:lnTo>
                    <a:pt x="0" y="515518"/>
                  </a:lnTo>
                  <a:close/>
                </a:path>
              </a:pathLst>
            </a:custGeom>
            <a:solidFill>
              <a:srgbClr val="F2F2F2"/>
            </a:solidFill>
            <a:ln w="119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dirty="0"/>
            </a:p>
          </p:txBody>
        </p:sp>
        <p:grpSp>
          <p:nvGrpSpPr>
            <p:cNvPr id="28" name="Graphic 1">
              <a:extLst>
                <a:ext uri="{FF2B5EF4-FFF2-40B4-BE49-F238E27FC236}">
                  <a16:creationId xmlns:a16="http://schemas.microsoft.com/office/drawing/2014/main" id="{087C003E-8997-4D3A-9610-1DBFAA6D9FAB}"/>
                </a:ext>
              </a:extLst>
            </p:cNvPr>
            <p:cNvGrpSpPr/>
            <p:nvPr/>
          </p:nvGrpSpPr>
          <p:grpSpPr>
            <a:xfrm>
              <a:off x="6978237" y="5180690"/>
              <a:ext cx="19182" cy="86319"/>
              <a:chOff x="6978237" y="5180690"/>
              <a:chExt cx="19182" cy="86319"/>
            </a:xfrm>
            <a:solidFill>
              <a:srgbClr val="9D9D9D"/>
            </a:solidFill>
          </p:grpSpPr>
          <p:sp>
            <p:nvSpPr>
              <p:cNvPr id="29" name="Vrije vorm: vorm 28">
                <a:extLst>
                  <a:ext uri="{FF2B5EF4-FFF2-40B4-BE49-F238E27FC236}">
                    <a16:creationId xmlns:a16="http://schemas.microsoft.com/office/drawing/2014/main" id="{8BAAF3DF-9411-4670-8216-B56CBFE4E7C7}"/>
                  </a:ext>
                </a:extLst>
              </p:cNvPr>
              <p:cNvSpPr/>
              <p:nvPr/>
            </p:nvSpPr>
            <p:spPr>
              <a:xfrm>
                <a:off x="6978237" y="5180690"/>
                <a:ext cx="19182" cy="19182"/>
              </a:xfrm>
              <a:custGeom>
                <a:avLst/>
                <a:gdLst>
                  <a:gd name="connsiteX0" fmla="*/ 19182 w 19182"/>
                  <a:gd name="connsiteY0" fmla="*/ 9591 h 19182"/>
                  <a:gd name="connsiteX1" fmla="*/ 9591 w 19182"/>
                  <a:gd name="connsiteY1" fmla="*/ 19182 h 19182"/>
                  <a:gd name="connsiteX2" fmla="*/ 0 w 19182"/>
                  <a:gd name="connsiteY2" fmla="*/ 9591 h 19182"/>
                  <a:gd name="connsiteX3" fmla="*/ 9591 w 19182"/>
                  <a:gd name="connsiteY3" fmla="*/ 0 h 19182"/>
                  <a:gd name="connsiteX4" fmla="*/ 19182 w 19182"/>
                  <a:gd name="connsiteY4" fmla="*/ 9591 h 191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182" h="19182">
                    <a:moveTo>
                      <a:pt x="19182" y="9591"/>
                    </a:moveTo>
                    <a:cubicBezTo>
                      <a:pt x="19182" y="14888"/>
                      <a:pt x="14888" y="19182"/>
                      <a:pt x="9591" y="19182"/>
                    </a:cubicBezTo>
                    <a:cubicBezTo>
                      <a:pt x="4294" y="19182"/>
                      <a:pt x="0" y="14888"/>
                      <a:pt x="0" y="9591"/>
                    </a:cubicBezTo>
                    <a:cubicBezTo>
                      <a:pt x="0" y="4294"/>
                      <a:pt x="4294" y="0"/>
                      <a:pt x="9591" y="0"/>
                    </a:cubicBezTo>
                    <a:cubicBezTo>
                      <a:pt x="14888" y="0"/>
                      <a:pt x="19182" y="4294"/>
                      <a:pt x="19182" y="9591"/>
                    </a:cubicBezTo>
                    <a:close/>
                  </a:path>
                </a:pathLst>
              </a:custGeom>
              <a:solidFill>
                <a:srgbClr val="9D9D9D"/>
              </a:solidFill>
              <a:ln w="119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dirty="0"/>
              </a:p>
            </p:txBody>
          </p:sp>
          <p:sp>
            <p:nvSpPr>
              <p:cNvPr id="30" name="Vrije vorm: vorm 29">
                <a:extLst>
                  <a:ext uri="{FF2B5EF4-FFF2-40B4-BE49-F238E27FC236}">
                    <a16:creationId xmlns:a16="http://schemas.microsoft.com/office/drawing/2014/main" id="{994B5EB9-5179-45EF-B2D1-850BF6B9138B}"/>
                  </a:ext>
                </a:extLst>
              </p:cNvPr>
              <p:cNvSpPr/>
              <p:nvPr/>
            </p:nvSpPr>
            <p:spPr>
              <a:xfrm>
                <a:off x="6978237" y="5214259"/>
                <a:ext cx="19182" cy="19182"/>
              </a:xfrm>
              <a:custGeom>
                <a:avLst/>
                <a:gdLst>
                  <a:gd name="connsiteX0" fmla="*/ 19182 w 19182"/>
                  <a:gd name="connsiteY0" fmla="*/ 9591 h 19182"/>
                  <a:gd name="connsiteX1" fmla="*/ 9591 w 19182"/>
                  <a:gd name="connsiteY1" fmla="*/ 19182 h 19182"/>
                  <a:gd name="connsiteX2" fmla="*/ 0 w 19182"/>
                  <a:gd name="connsiteY2" fmla="*/ 9591 h 19182"/>
                  <a:gd name="connsiteX3" fmla="*/ 9591 w 19182"/>
                  <a:gd name="connsiteY3" fmla="*/ 0 h 19182"/>
                  <a:gd name="connsiteX4" fmla="*/ 19182 w 19182"/>
                  <a:gd name="connsiteY4" fmla="*/ 9591 h 191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182" h="19182">
                    <a:moveTo>
                      <a:pt x="19182" y="9591"/>
                    </a:moveTo>
                    <a:cubicBezTo>
                      <a:pt x="19182" y="14888"/>
                      <a:pt x="14888" y="19182"/>
                      <a:pt x="9591" y="19182"/>
                    </a:cubicBezTo>
                    <a:cubicBezTo>
                      <a:pt x="4294" y="19182"/>
                      <a:pt x="0" y="14888"/>
                      <a:pt x="0" y="9591"/>
                    </a:cubicBezTo>
                    <a:cubicBezTo>
                      <a:pt x="0" y="4294"/>
                      <a:pt x="4294" y="0"/>
                      <a:pt x="9591" y="0"/>
                    </a:cubicBezTo>
                    <a:cubicBezTo>
                      <a:pt x="14888" y="0"/>
                      <a:pt x="19182" y="4294"/>
                      <a:pt x="19182" y="9591"/>
                    </a:cubicBezTo>
                    <a:close/>
                  </a:path>
                </a:pathLst>
              </a:custGeom>
              <a:solidFill>
                <a:srgbClr val="9D9D9D"/>
              </a:solidFill>
              <a:ln w="119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dirty="0"/>
              </a:p>
            </p:txBody>
          </p:sp>
          <p:sp>
            <p:nvSpPr>
              <p:cNvPr id="31" name="Vrije vorm: vorm 30">
                <a:extLst>
                  <a:ext uri="{FF2B5EF4-FFF2-40B4-BE49-F238E27FC236}">
                    <a16:creationId xmlns:a16="http://schemas.microsoft.com/office/drawing/2014/main" id="{5B806DCF-806C-4528-A4CB-2CE2AD372B27}"/>
                  </a:ext>
                </a:extLst>
              </p:cNvPr>
              <p:cNvSpPr/>
              <p:nvPr/>
            </p:nvSpPr>
            <p:spPr>
              <a:xfrm>
                <a:off x="6978237" y="5247827"/>
                <a:ext cx="19182" cy="19182"/>
              </a:xfrm>
              <a:custGeom>
                <a:avLst/>
                <a:gdLst>
                  <a:gd name="connsiteX0" fmla="*/ 19182 w 19182"/>
                  <a:gd name="connsiteY0" fmla="*/ 9591 h 19182"/>
                  <a:gd name="connsiteX1" fmla="*/ 9591 w 19182"/>
                  <a:gd name="connsiteY1" fmla="*/ 19182 h 19182"/>
                  <a:gd name="connsiteX2" fmla="*/ 0 w 19182"/>
                  <a:gd name="connsiteY2" fmla="*/ 9591 h 19182"/>
                  <a:gd name="connsiteX3" fmla="*/ 9591 w 19182"/>
                  <a:gd name="connsiteY3" fmla="*/ 0 h 19182"/>
                  <a:gd name="connsiteX4" fmla="*/ 19182 w 19182"/>
                  <a:gd name="connsiteY4" fmla="*/ 9591 h 191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182" h="19182">
                    <a:moveTo>
                      <a:pt x="19182" y="9591"/>
                    </a:moveTo>
                    <a:cubicBezTo>
                      <a:pt x="19182" y="14888"/>
                      <a:pt x="14888" y="19182"/>
                      <a:pt x="9591" y="19182"/>
                    </a:cubicBezTo>
                    <a:cubicBezTo>
                      <a:pt x="4294" y="19182"/>
                      <a:pt x="0" y="14888"/>
                      <a:pt x="0" y="9591"/>
                    </a:cubicBezTo>
                    <a:cubicBezTo>
                      <a:pt x="0" y="4294"/>
                      <a:pt x="4294" y="0"/>
                      <a:pt x="9591" y="0"/>
                    </a:cubicBezTo>
                    <a:cubicBezTo>
                      <a:pt x="14888" y="0"/>
                      <a:pt x="19182" y="4294"/>
                      <a:pt x="19182" y="9591"/>
                    </a:cubicBezTo>
                    <a:close/>
                  </a:path>
                </a:pathLst>
              </a:custGeom>
              <a:solidFill>
                <a:srgbClr val="9D9D9D"/>
              </a:solidFill>
              <a:ln w="119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dirty="0"/>
              </a:p>
            </p:txBody>
          </p:sp>
        </p:grpSp>
        <p:sp>
          <p:nvSpPr>
            <p:cNvPr id="33" name="Vrije vorm: vorm 32">
              <a:extLst>
                <a:ext uri="{FF2B5EF4-FFF2-40B4-BE49-F238E27FC236}">
                  <a16:creationId xmlns:a16="http://schemas.microsoft.com/office/drawing/2014/main" id="{98C84078-A931-4213-B7AC-97F48F28CBD4}"/>
                </a:ext>
              </a:extLst>
            </p:cNvPr>
            <p:cNvSpPr/>
            <p:nvPr/>
          </p:nvSpPr>
          <p:spPr>
            <a:xfrm>
              <a:off x="5042047" y="5338942"/>
              <a:ext cx="2113624" cy="380044"/>
            </a:xfrm>
            <a:custGeom>
              <a:avLst/>
              <a:gdLst>
                <a:gd name="connsiteX0" fmla="*/ 0 w 2113624"/>
                <a:gd name="connsiteY0" fmla="*/ 0 h 380044"/>
                <a:gd name="connsiteX1" fmla="*/ 2113624 w 2113624"/>
                <a:gd name="connsiteY1" fmla="*/ 0 h 380044"/>
                <a:gd name="connsiteX2" fmla="*/ 2113624 w 2113624"/>
                <a:gd name="connsiteY2" fmla="*/ 380045 h 380044"/>
                <a:gd name="connsiteX3" fmla="*/ 0 w 2113624"/>
                <a:gd name="connsiteY3" fmla="*/ 380045 h 380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13624" h="380044">
                  <a:moveTo>
                    <a:pt x="0" y="0"/>
                  </a:moveTo>
                  <a:lnTo>
                    <a:pt x="2113624" y="0"/>
                  </a:lnTo>
                  <a:lnTo>
                    <a:pt x="2113624" y="380045"/>
                  </a:lnTo>
                  <a:lnTo>
                    <a:pt x="0" y="380045"/>
                  </a:lnTo>
                  <a:close/>
                </a:path>
              </a:pathLst>
            </a:custGeom>
            <a:solidFill>
              <a:srgbClr val="F2F2F2"/>
            </a:solidFill>
            <a:ln w="119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dirty="0"/>
            </a:p>
          </p:txBody>
        </p:sp>
        <p:sp>
          <p:nvSpPr>
            <p:cNvPr id="34" name="Vrije vorm: vorm 33">
              <a:extLst>
                <a:ext uri="{FF2B5EF4-FFF2-40B4-BE49-F238E27FC236}">
                  <a16:creationId xmlns:a16="http://schemas.microsoft.com/office/drawing/2014/main" id="{1D395E14-B2A1-4B71-9142-0E5547581B88}"/>
                </a:ext>
              </a:extLst>
            </p:cNvPr>
            <p:cNvSpPr/>
            <p:nvPr/>
          </p:nvSpPr>
          <p:spPr>
            <a:xfrm>
              <a:off x="5042047" y="1997665"/>
              <a:ext cx="2113624" cy="2094442"/>
            </a:xfrm>
            <a:custGeom>
              <a:avLst/>
              <a:gdLst>
                <a:gd name="connsiteX0" fmla="*/ 0 w 2113624"/>
                <a:gd name="connsiteY0" fmla="*/ 0 h 2094442"/>
                <a:gd name="connsiteX1" fmla="*/ 2113624 w 2113624"/>
                <a:gd name="connsiteY1" fmla="*/ 0 h 2094442"/>
                <a:gd name="connsiteX2" fmla="*/ 2113624 w 2113624"/>
                <a:gd name="connsiteY2" fmla="*/ 2094442 h 2094442"/>
                <a:gd name="connsiteX3" fmla="*/ 0 w 2113624"/>
                <a:gd name="connsiteY3" fmla="*/ 2094442 h 2094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13624" h="2094442">
                  <a:moveTo>
                    <a:pt x="0" y="0"/>
                  </a:moveTo>
                  <a:lnTo>
                    <a:pt x="2113624" y="0"/>
                  </a:lnTo>
                  <a:lnTo>
                    <a:pt x="2113624" y="2094442"/>
                  </a:lnTo>
                  <a:lnTo>
                    <a:pt x="0" y="2094442"/>
                  </a:lnTo>
                  <a:close/>
                </a:path>
              </a:pathLst>
            </a:custGeom>
            <a:solidFill>
              <a:srgbClr val="CECCCD"/>
            </a:solidFill>
            <a:ln w="119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dirty="0"/>
            </a:p>
          </p:txBody>
        </p:sp>
        <p:grpSp>
          <p:nvGrpSpPr>
            <p:cNvPr id="35" name="Graphic 1">
              <a:extLst>
                <a:ext uri="{FF2B5EF4-FFF2-40B4-BE49-F238E27FC236}">
                  <a16:creationId xmlns:a16="http://schemas.microsoft.com/office/drawing/2014/main" id="{087C003E-8997-4D3A-9610-1DBFAA6D9FAB}"/>
                </a:ext>
              </a:extLst>
            </p:cNvPr>
            <p:cNvGrpSpPr/>
            <p:nvPr/>
          </p:nvGrpSpPr>
          <p:grpSpPr>
            <a:xfrm>
              <a:off x="5199100" y="1412612"/>
              <a:ext cx="1798319" cy="183275"/>
              <a:chOff x="5199100" y="1412612"/>
              <a:chExt cx="1798319" cy="183275"/>
            </a:xfrm>
          </p:grpSpPr>
          <p:grpSp>
            <p:nvGrpSpPr>
              <p:cNvPr id="36" name="Graphic 1">
                <a:extLst>
                  <a:ext uri="{FF2B5EF4-FFF2-40B4-BE49-F238E27FC236}">
                    <a16:creationId xmlns:a16="http://schemas.microsoft.com/office/drawing/2014/main" id="{087C003E-8997-4D3A-9610-1DBFAA6D9FAB}"/>
                  </a:ext>
                </a:extLst>
              </p:cNvPr>
              <p:cNvGrpSpPr/>
              <p:nvPr/>
            </p:nvGrpSpPr>
            <p:grpSpPr>
              <a:xfrm>
                <a:off x="5199100" y="1436590"/>
                <a:ext cx="718128" cy="159297"/>
                <a:chOff x="5199100" y="1436590"/>
                <a:chExt cx="718128" cy="159297"/>
              </a:xfrm>
            </p:grpSpPr>
            <p:grpSp>
              <p:nvGrpSpPr>
                <p:cNvPr id="37" name="Graphic 1">
                  <a:extLst>
                    <a:ext uri="{FF2B5EF4-FFF2-40B4-BE49-F238E27FC236}">
                      <a16:creationId xmlns:a16="http://schemas.microsoft.com/office/drawing/2014/main" id="{087C003E-8997-4D3A-9610-1DBFAA6D9FAB}"/>
                    </a:ext>
                  </a:extLst>
                </p:cNvPr>
                <p:cNvGrpSpPr/>
                <p:nvPr/>
              </p:nvGrpSpPr>
              <p:grpSpPr>
                <a:xfrm>
                  <a:off x="5410852" y="1452942"/>
                  <a:ext cx="506376" cy="142945"/>
                  <a:chOff x="5410852" y="1452942"/>
                  <a:chExt cx="506376" cy="142945"/>
                </a:xfrm>
                <a:solidFill>
                  <a:srgbClr val="333333"/>
                </a:solidFill>
              </p:grpSpPr>
              <p:sp>
                <p:nvSpPr>
                  <p:cNvPr id="38" name="Vrije vorm: vorm 37">
                    <a:extLst>
                      <a:ext uri="{FF2B5EF4-FFF2-40B4-BE49-F238E27FC236}">
                        <a16:creationId xmlns:a16="http://schemas.microsoft.com/office/drawing/2014/main" id="{BA5D889C-482B-4405-8F70-6D0EEA498400}"/>
                      </a:ext>
                    </a:extLst>
                  </p:cNvPr>
                  <p:cNvSpPr/>
                  <p:nvPr/>
                </p:nvSpPr>
                <p:spPr>
                  <a:xfrm>
                    <a:off x="5410852" y="1453266"/>
                    <a:ext cx="38813" cy="107304"/>
                  </a:xfrm>
                  <a:custGeom>
                    <a:avLst/>
                    <a:gdLst>
                      <a:gd name="connsiteX0" fmla="*/ 38814 w 38813"/>
                      <a:gd name="connsiteY0" fmla="*/ 43268 h 107304"/>
                      <a:gd name="connsiteX1" fmla="*/ 38814 w 38813"/>
                      <a:gd name="connsiteY1" fmla="*/ 75638 h 107304"/>
                      <a:gd name="connsiteX2" fmla="*/ 37615 w 38813"/>
                      <a:gd name="connsiteY2" fmla="*/ 91223 h 107304"/>
                      <a:gd name="connsiteX3" fmla="*/ 28024 w 38813"/>
                      <a:gd name="connsiteY3" fmla="*/ 105610 h 107304"/>
                      <a:gd name="connsiteX4" fmla="*/ 23228 w 38813"/>
                      <a:gd name="connsiteY4" fmla="*/ 106808 h 107304"/>
                      <a:gd name="connsiteX5" fmla="*/ 23228 w 38813"/>
                      <a:gd name="connsiteY5" fmla="*/ 102013 h 107304"/>
                      <a:gd name="connsiteX6" fmla="*/ 25626 w 38813"/>
                      <a:gd name="connsiteY6" fmla="*/ 86427 h 107304"/>
                      <a:gd name="connsiteX7" fmla="*/ 25626 w 38813"/>
                      <a:gd name="connsiteY7" fmla="*/ 12097 h 107304"/>
                      <a:gd name="connsiteX8" fmla="*/ 24427 w 38813"/>
                      <a:gd name="connsiteY8" fmla="*/ 8500 h 107304"/>
                      <a:gd name="connsiteX9" fmla="*/ 22029 w 38813"/>
                      <a:gd name="connsiteY9" fmla="*/ 10898 h 107304"/>
                      <a:gd name="connsiteX10" fmla="*/ 12438 w 38813"/>
                      <a:gd name="connsiteY10" fmla="*/ 45666 h 107304"/>
                      <a:gd name="connsiteX11" fmla="*/ 14836 w 38813"/>
                      <a:gd name="connsiteY11" fmla="*/ 51660 h 107304"/>
                      <a:gd name="connsiteX12" fmla="*/ 16035 w 38813"/>
                      <a:gd name="connsiteY12" fmla="*/ 54058 h 107304"/>
                      <a:gd name="connsiteX13" fmla="*/ 16035 w 38813"/>
                      <a:gd name="connsiteY13" fmla="*/ 56455 h 107304"/>
                      <a:gd name="connsiteX14" fmla="*/ 13637 w 38813"/>
                      <a:gd name="connsiteY14" fmla="*/ 56455 h 107304"/>
                      <a:gd name="connsiteX15" fmla="*/ 4046 w 38813"/>
                      <a:gd name="connsiteY15" fmla="*/ 49262 h 107304"/>
                      <a:gd name="connsiteX16" fmla="*/ 450 w 38813"/>
                      <a:gd name="connsiteY16" fmla="*/ 34876 h 107304"/>
                      <a:gd name="connsiteX17" fmla="*/ 23228 w 38813"/>
                      <a:gd name="connsiteY17" fmla="*/ 1307 h 107304"/>
                      <a:gd name="connsiteX18" fmla="*/ 36416 w 38813"/>
                      <a:gd name="connsiteY18" fmla="*/ 2506 h 107304"/>
                      <a:gd name="connsiteX19" fmla="*/ 38814 w 38813"/>
                      <a:gd name="connsiteY19" fmla="*/ 7301 h 107304"/>
                      <a:gd name="connsiteX20" fmla="*/ 38814 w 38813"/>
                      <a:gd name="connsiteY20" fmla="*/ 43268 h 107304"/>
                      <a:gd name="connsiteX21" fmla="*/ 38814 w 38813"/>
                      <a:gd name="connsiteY21" fmla="*/ 43268 h 1073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</a:cxnLst>
                    <a:rect l="l" t="t" r="r" b="b"/>
                    <a:pathLst>
                      <a:path w="38813" h="107304">
                        <a:moveTo>
                          <a:pt x="38814" y="43268"/>
                        </a:moveTo>
                        <a:cubicBezTo>
                          <a:pt x="38814" y="54058"/>
                          <a:pt x="38814" y="64848"/>
                          <a:pt x="38814" y="75638"/>
                        </a:cubicBezTo>
                        <a:cubicBezTo>
                          <a:pt x="38814" y="80433"/>
                          <a:pt x="38814" y="85229"/>
                          <a:pt x="37615" y="91223"/>
                        </a:cubicBezTo>
                        <a:cubicBezTo>
                          <a:pt x="36416" y="97217"/>
                          <a:pt x="32819" y="103212"/>
                          <a:pt x="28024" y="105610"/>
                        </a:cubicBezTo>
                        <a:cubicBezTo>
                          <a:pt x="26825" y="106808"/>
                          <a:pt x="24427" y="108007"/>
                          <a:pt x="23228" y="106808"/>
                        </a:cubicBezTo>
                        <a:cubicBezTo>
                          <a:pt x="22029" y="105610"/>
                          <a:pt x="23228" y="103212"/>
                          <a:pt x="23228" y="102013"/>
                        </a:cubicBezTo>
                        <a:cubicBezTo>
                          <a:pt x="24427" y="97217"/>
                          <a:pt x="25626" y="91223"/>
                          <a:pt x="25626" y="86427"/>
                        </a:cubicBezTo>
                        <a:cubicBezTo>
                          <a:pt x="25626" y="61251"/>
                          <a:pt x="25626" y="37273"/>
                          <a:pt x="25626" y="12097"/>
                        </a:cubicBezTo>
                        <a:cubicBezTo>
                          <a:pt x="25626" y="10898"/>
                          <a:pt x="25626" y="9699"/>
                          <a:pt x="24427" y="8500"/>
                        </a:cubicBezTo>
                        <a:cubicBezTo>
                          <a:pt x="23228" y="8500"/>
                          <a:pt x="22029" y="9699"/>
                          <a:pt x="22029" y="10898"/>
                        </a:cubicBezTo>
                        <a:cubicBezTo>
                          <a:pt x="13637" y="20489"/>
                          <a:pt x="10041" y="32478"/>
                          <a:pt x="12438" y="45666"/>
                        </a:cubicBezTo>
                        <a:cubicBezTo>
                          <a:pt x="12438" y="48063"/>
                          <a:pt x="13637" y="50461"/>
                          <a:pt x="14836" y="51660"/>
                        </a:cubicBezTo>
                        <a:cubicBezTo>
                          <a:pt x="14836" y="52859"/>
                          <a:pt x="16035" y="52859"/>
                          <a:pt x="16035" y="54058"/>
                        </a:cubicBezTo>
                        <a:cubicBezTo>
                          <a:pt x="16035" y="55257"/>
                          <a:pt x="17234" y="56455"/>
                          <a:pt x="16035" y="56455"/>
                        </a:cubicBezTo>
                        <a:cubicBezTo>
                          <a:pt x="14836" y="57654"/>
                          <a:pt x="14836" y="56455"/>
                          <a:pt x="13637" y="56455"/>
                        </a:cubicBezTo>
                        <a:cubicBezTo>
                          <a:pt x="8842" y="55257"/>
                          <a:pt x="6444" y="52859"/>
                          <a:pt x="4046" y="49262"/>
                        </a:cubicBezTo>
                        <a:cubicBezTo>
                          <a:pt x="450" y="44467"/>
                          <a:pt x="-749" y="39671"/>
                          <a:pt x="450" y="34876"/>
                        </a:cubicBezTo>
                        <a:cubicBezTo>
                          <a:pt x="2847" y="20489"/>
                          <a:pt x="11240" y="8500"/>
                          <a:pt x="23228" y="1307"/>
                        </a:cubicBezTo>
                        <a:cubicBezTo>
                          <a:pt x="28024" y="-1091"/>
                          <a:pt x="32819" y="108"/>
                          <a:pt x="36416" y="2506"/>
                        </a:cubicBezTo>
                        <a:cubicBezTo>
                          <a:pt x="38814" y="3705"/>
                          <a:pt x="38814" y="4904"/>
                          <a:pt x="38814" y="7301"/>
                        </a:cubicBezTo>
                        <a:cubicBezTo>
                          <a:pt x="38814" y="19290"/>
                          <a:pt x="38814" y="31279"/>
                          <a:pt x="38814" y="43268"/>
                        </a:cubicBezTo>
                        <a:cubicBezTo>
                          <a:pt x="38814" y="43268"/>
                          <a:pt x="38814" y="43268"/>
                          <a:pt x="38814" y="43268"/>
                        </a:cubicBezTo>
                        <a:close/>
                      </a:path>
                    </a:pathLst>
                  </a:custGeom>
                  <a:solidFill>
                    <a:srgbClr val="333333"/>
                  </a:solidFill>
                  <a:ln w="1197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nl-NL" dirty="0"/>
                  </a:p>
                </p:txBody>
              </p:sp>
              <p:sp>
                <p:nvSpPr>
                  <p:cNvPr id="39" name="Vrije vorm: vorm 38">
                    <a:extLst>
                      <a:ext uri="{FF2B5EF4-FFF2-40B4-BE49-F238E27FC236}">
                        <a16:creationId xmlns:a16="http://schemas.microsoft.com/office/drawing/2014/main" id="{968DB9A5-0889-4339-912A-3738D416237A}"/>
                      </a:ext>
                    </a:extLst>
                  </p:cNvPr>
                  <p:cNvSpPr/>
                  <p:nvPr/>
                </p:nvSpPr>
                <p:spPr>
                  <a:xfrm>
                    <a:off x="5466450" y="1452942"/>
                    <a:ext cx="450778" cy="142945"/>
                  </a:xfrm>
                  <a:custGeom>
                    <a:avLst/>
                    <a:gdLst>
                      <a:gd name="connsiteX0" fmla="*/ 443585 w 450778"/>
                      <a:gd name="connsiteY0" fmla="*/ 74763 h 142945"/>
                      <a:gd name="connsiteX1" fmla="*/ 439989 w 450778"/>
                      <a:gd name="connsiteY1" fmla="*/ 74763 h 142945"/>
                      <a:gd name="connsiteX2" fmla="*/ 438790 w 450778"/>
                      <a:gd name="connsiteY2" fmla="*/ 78360 h 142945"/>
                      <a:gd name="connsiteX3" fmla="*/ 436392 w 450778"/>
                      <a:gd name="connsiteY3" fmla="*/ 85553 h 142945"/>
                      <a:gd name="connsiteX4" fmla="*/ 429199 w 450778"/>
                      <a:gd name="connsiteY4" fmla="*/ 85553 h 142945"/>
                      <a:gd name="connsiteX5" fmla="*/ 426801 w 450778"/>
                      <a:gd name="connsiteY5" fmla="*/ 77161 h 142945"/>
                      <a:gd name="connsiteX6" fmla="*/ 426801 w 450778"/>
                      <a:gd name="connsiteY6" fmla="*/ 45990 h 142945"/>
                      <a:gd name="connsiteX7" fmla="*/ 419608 w 450778"/>
                      <a:gd name="connsiteY7" fmla="*/ 34001 h 142945"/>
                      <a:gd name="connsiteX8" fmla="*/ 417210 w 450778"/>
                      <a:gd name="connsiteY8" fmla="*/ 32802 h 142945"/>
                      <a:gd name="connsiteX9" fmla="*/ 408818 w 450778"/>
                      <a:gd name="connsiteY9" fmla="*/ 36399 h 142945"/>
                      <a:gd name="connsiteX10" fmla="*/ 400426 w 450778"/>
                      <a:gd name="connsiteY10" fmla="*/ 65172 h 142945"/>
                      <a:gd name="connsiteX11" fmla="*/ 399227 w 450778"/>
                      <a:gd name="connsiteY11" fmla="*/ 66371 h 142945"/>
                      <a:gd name="connsiteX12" fmla="*/ 399227 w 450778"/>
                      <a:gd name="connsiteY12" fmla="*/ 61575 h 142945"/>
                      <a:gd name="connsiteX13" fmla="*/ 398028 w 450778"/>
                      <a:gd name="connsiteY13" fmla="*/ 41194 h 142945"/>
                      <a:gd name="connsiteX14" fmla="*/ 393232 w 450778"/>
                      <a:gd name="connsiteY14" fmla="*/ 32802 h 142945"/>
                      <a:gd name="connsiteX15" fmla="*/ 388437 w 450778"/>
                      <a:gd name="connsiteY15" fmla="*/ 31603 h 142945"/>
                      <a:gd name="connsiteX16" fmla="*/ 382443 w 450778"/>
                      <a:gd name="connsiteY16" fmla="*/ 34001 h 142945"/>
                      <a:gd name="connsiteX17" fmla="*/ 380045 w 450778"/>
                      <a:gd name="connsiteY17" fmla="*/ 38797 h 142945"/>
                      <a:gd name="connsiteX18" fmla="*/ 375249 w 450778"/>
                      <a:gd name="connsiteY18" fmla="*/ 54382 h 142945"/>
                      <a:gd name="connsiteX19" fmla="*/ 374050 w 450778"/>
                      <a:gd name="connsiteY19" fmla="*/ 56780 h 142945"/>
                      <a:gd name="connsiteX20" fmla="*/ 374050 w 450778"/>
                      <a:gd name="connsiteY20" fmla="*/ 41194 h 142945"/>
                      <a:gd name="connsiteX21" fmla="*/ 366857 w 450778"/>
                      <a:gd name="connsiteY21" fmla="*/ 32802 h 142945"/>
                      <a:gd name="connsiteX22" fmla="*/ 362062 w 450778"/>
                      <a:gd name="connsiteY22" fmla="*/ 37598 h 142945"/>
                      <a:gd name="connsiteX23" fmla="*/ 362062 w 450778"/>
                      <a:gd name="connsiteY23" fmla="*/ 71166 h 142945"/>
                      <a:gd name="connsiteX24" fmla="*/ 356067 w 450778"/>
                      <a:gd name="connsiteY24" fmla="*/ 85553 h 142945"/>
                      <a:gd name="connsiteX25" fmla="*/ 347675 w 450778"/>
                      <a:gd name="connsiteY25" fmla="*/ 84354 h 142945"/>
                      <a:gd name="connsiteX26" fmla="*/ 346476 w 450778"/>
                      <a:gd name="connsiteY26" fmla="*/ 78360 h 142945"/>
                      <a:gd name="connsiteX27" fmla="*/ 346476 w 450778"/>
                      <a:gd name="connsiteY27" fmla="*/ 42393 h 142945"/>
                      <a:gd name="connsiteX28" fmla="*/ 340482 w 450778"/>
                      <a:gd name="connsiteY28" fmla="*/ 34001 h 142945"/>
                      <a:gd name="connsiteX29" fmla="*/ 336885 w 450778"/>
                      <a:gd name="connsiteY29" fmla="*/ 34001 h 142945"/>
                      <a:gd name="connsiteX30" fmla="*/ 333288 w 450778"/>
                      <a:gd name="connsiteY30" fmla="*/ 36399 h 142945"/>
                      <a:gd name="connsiteX31" fmla="*/ 330891 w 450778"/>
                      <a:gd name="connsiteY31" fmla="*/ 36399 h 142945"/>
                      <a:gd name="connsiteX32" fmla="*/ 308112 w 450778"/>
                      <a:gd name="connsiteY32" fmla="*/ 37598 h 142945"/>
                      <a:gd name="connsiteX33" fmla="*/ 303316 w 450778"/>
                      <a:gd name="connsiteY33" fmla="*/ 44791 h 142945"/>
                      <a:gd name="connsiteX34" fmla="*/ 299720 w 450778"/>
                      <a:gd name="connsiteY34" fmla="*/ 75962 h 142945"/>
                      <a:gd name="connsiteX35" fmla="*/ 297322 w 450778"/>
                      <a:gd name="connsiteY35" fmla="*/ 85553 h 142945"/>
                      <a:gd name="connsiteX36" fmla="*/ 288930 w 450778"/>
                      <a:gd name="connsiteY36" fmla="*/ 85553 h 142945"/>
                      <a:gd name="connsiteX37" fmla="*/ 286532 w 450778"/>
                      <a:gd name="connsiteY37" fmla="*/ 78360 h 142945"/>
                      <a:gd name="connsiteX38" fmla="*/ 287731 w 450778"/>
                      <a:gd name="connsiteY38" fmla="*/ 55581 h 142945"/>
                      <a:gd name="connsiteX39" fmla="*/ 290129 w 450778"/>
                      <a:gd name="connsiteY39" fmla="*/ 44791 h 142945"/>
                      <a:gd name="connsiteX40" fmla="*/ 287731 w 450778"/>
                      <a:gd name="connsiteY40" fmla="*/ 38797 h 142945"/>
                      <a:gd name="connsiteX41" fmla="*/ 281737 w 450778"/>
                      <a:gd name="connsiteY41" fmla="*/ 37598 h 142945"/>
                      <a:gd name="connsiteX42" fmla="*/ 272146 w 450778"/>
                      <a:gd name="connsiteY42" fmla="*/ 39995 h 142945"/>
                      <a:gd name="connsiteX43" fmla="*/ 269748 w 450778"/>
                      <a:gd name="connsiteY43" fmla="*/ 37598 h 142945"/>
                      <a:gd name="connsiteX44" fmla="*/ 262555 w 450778"/>
                      <a:gd name="connsiteY44" fmla="*/ 30404 h 142945"/>
                      <a:gd name="connsiteX45" fmla="*/ 256560 w 450778"/>
                      <a:gd name="connsiteY45" fmla="*/ 45990 h 142945"/>
                      <a:gd name="connsiteX46" fmla="*/ 257759 w 450778"/>
                      <a:gd name="connsiteY46" fmla="*/ 50785 h 142945"/>
                      <a:gd name="connsiteX47" fmla="*/ 245770 w 450778"/>
                      <a:gd name="connsiteY47" fmla="*/ 75962 h 142945"/>
                      <a:gd name="connsiteX48" fmla="*/ 243373 w 450778"/>
                      <a:gd name="connsiteY48" fmla="*/ 78360 h 142945"/>
                      <a:gd name="connsiteX49" fmla="*/ 243373 w 450778"/>
                      <a:gd name="connsiteY49" fmla="*/ 75962 h 142945"/>
                      <a:gd name="connsiteX50" fmla="*/ 243373 w 450778"/>
                      <a:gd name="connsiteY50" fmla="*/ 39995 h 142945"/>
                      <a:gd name="connsiteX51" fmla="*/ 239776 w 450778"/>
                      <a:gd name="connsiteY51" fmla="*/ 34001 h 142945"/>
                      <a:gd name="connsiteX52" fmla="*/ 237378 w 450778"/>
                      <a:gd name="connsiteY52" fmla="*/ 32802 h 142945"/>
                      <a:gd name="connsiteX53" fmla="*/ 230185 w 450778"/>
                      <a:gd name="connsiteY53" fmla="*/ 37598 h 142945"/>
                      <a:gd name="connsiteX54" fmla="*/ 227787 w 450778"/>
                      <a:gd name="connsiteY54" fmla="*/ 35200 h 142945"/>
                      <a:gd name="connsiteX55" fmla="*/ 208605 w 450778"/>
                      <a:gd name="connsiteY55" fmla="*/ 34001 h 142945"/>
                      <a:gd name="connsiteX56" fmla="*/ 201412 w 450778"/>
                      <a:gd name="connsiteY56" fmla="*/ 43592 h 142945"/>
                      <a:gd name="connsiteX57" fmla="*/ 197815 w 450778"/>
                      <a:gd name="connsiteY57" fmla="*/ 74763 h 142945"/>
                      <a:gd name="connsiteX58" fmla="*/ 194218 w 450778"/>
                      <a:gd name="connsiteY58" fmla="*/ 85553 h 142945"/>
                      <a:gd name="connsiteX59" fmla="*/ 187025 w 450778"/>
                      <a:gd name="connsiteY59" fmla="*/ 84354 h 142945"/>
                      <a:gd name="connsiteX60" fmla="*/ 185826 w 450778"/>
                      <a:gd name="connsiteY60" fmla="*/ 80757 h 142945"/>
                      <a:gd name="connsiteX61" fmla="*/ 184627 w 450778"/>
                      <a:gd name="connsiteY61" fmla="*/ 71166 h 142945"/>
                      <a:gd name="connsiteX62" fmla="*/ 184627 w 450778"/>
                      <a:gd name="connsiteY62" fmla="*/ 39995 h 142945"/>
                      <a:gd name="connsiteX63" fmla="*/ 178633 w 450778"/>
                      <a:gd name="connsiteY63" fmla="*/ 32802 h 142945"/>
                      <a:gd name="connsiteX64" fmla="*/ 175036 w 450778"/>
                      <a:gd name="connsiteY64" fmla="*/ 32802 h 142945"/>
                      <a:gd name="connsiteX65" fmla="*/ 172639 w 450778"/>
                      <a:gd name="connsiteY65" fmla="*/ 35200 h 142945"/>
                      <a:gd name="connsiteX66" fmla="*/ 170241 w 450778"/>
                      <a:gd name="connsiteY66" fmla="*/ 35200 h 142945"/>
                      <a:gd name="connsiteX67" fmla="*/ 160650 w 450778"/>
                      <a:gd name="connsiteY67" fmla="*/ 30404 h 142945"/>
                      <a:gd name="connsiteX68" fmla="*/ 146263 w 450778"/>
                      <a:gd name="connsiteY68" fmla="*/ 37598 h 142945"/>
                      <a:gd name="connsiteX69" fmla="*/ 139070 w 450778"/>
                      <a:gd name="connsiteY69" fmla="*/ 63973 h 142945"/>
                      <a:gd name="connsiteX70" fmla="*/ 135473 w 450778"/>
                      <a:gd name="connsiteY70" fmla="*/ 78360 h 142945"/>
                      <a:gd name="connsiteX71" fmla="*/ 130678 w 450778"/>
                      <a:gd name="connsiteY71" fmla="*/ 84354 h 142945"/>
                      <a:gd name="connsiteX72" fmla="*/ 124683 w 450778"/>
                      <a:gd name="connsiteY72" fmla="*/ 83155 h 142945"/>
                      <a:gd name="connsiteX73" fmla="*/ 122286 w 450778"/>
                      <a:gd name="connsiteY73" fmla="*/ 74763 h 142945"/>
                      <a:gd name="connsiteX74" fmla="*/ 123485 w 450778"/>
                      <a:gd name="connsiteY74" fmla="*/ 32802 h 142945"/>
                      <a:gd name="connsiteX75" fmla="*/ 125882 w 450778"/>
                      <a:gd name="connsiteY75" fmla="*/ 30404 h 142945"/>
                      <a:gd name="connsiteX76" fmla="*/ 137871 w 450778"/>
                      <a:gd name="connsiteY76" fmla="*/ 30404 h 142945"/>
                      <a:gd name="connsiteX77" fmla="*/ 142667 w 450778"/>
                      <a:gd name="connsiteY77" fmla="*/ 25609 h 142945"/>
                      <a:gd name="connsiteX78" fmla="*/ 140269 w 450778"/>
                      <a:gd name="connsiteY78" fmla="*/ 22012 h 142945"/>
                      <a:gd name="connsiteX79" fmla="*/ 127081 w 450778"/>
                      <a:gd name="connsiteY79" fmla="*/ 20813 h 142945"/>
                      <a:gd name="connsiteX80" fmla="*/ 124683 w 450778"/>
                      <a:gd name="connsiteY80" fmla="*/ 18416 h 142945"/>
                      <a:gd name="connsiteX81" fmla="*/ 124683 w 450778"/>
                      <a:gd name="connsiteY81" fmla="*/ 6427 h 142945"/>
                      <a:gd name="connsiteX82" fmla="*/ 122286 w 450778"/>
                      <a:gd name="connsiteY82" fmla="*/ 2830 h 142945"/>
                      <a:gd name="connsiteX83" fmla="*/ 116291 w 450778"/>
                      <a:gd name="connsiteY83" fmla="*/ 432 h 142945"/>
                      <a:gd name="connsiteX84" fmla="*/ 110297 w 450778"/>
                      <a:gd name="connsiteY84" fmla="*/ 5228 h 142945"/>
                      <a:gd name="connsiteX85" fmla="*/ 110297 w 450778"/>
                      <a:gd name="connsiteY85" fmla="*/ 18416 h 142945"/>
                      <a:gd name="connsiteX86" fmla="*/ 107899 w 450778"/>
                      <a:gd name="connsiteY86" fmla="*/ 20813 h 142945"/>
                      <a:gd name="connsiteX87" fmla="*/ 99507 w 450778"/>
                      <a:gd name="connsiteY87" fmla="*/ 20813 h 142945"/>
                      <a:gd name="connsiteX88" fmla="*/ 94711 w 450778"/>
                      <a:gd name="connsiteY88" fmla="*/ 23211 h 142945"/>
                      <a:gd name="connsiteX89" fmla="*/ 93513 w 450778"/>
                      <a:gd name="connsiteY89" fmla="*/ 26808 h 142945"/>
                      <a:gd name="connsiteX90" fmla="*/ 95910 w 450778"/>
                      <a:gd name="connsiteY90" fmla="*/ 30404 h 142945"/>
                      <a:gd name="connsiteX91" fmla="*/ 105501 w 450778"/>
                      <a:gd name="connsiteY91" fmla="*/ 30404 h 142945"/>
                      <a:gd name="connsiteX92" fmla="*/ 107899 w 450778"/>
                      <a:gd name="connsiteY92" fmla="*/ 32802 h 142945"/>
                      <a:gd name="connsiteX93" fmla="*/ 107899 w 450778"/>
                      <a:gd name="connsiteY93" fmla="*/ 59178 h 142945"/>
                      <a:gd name="connsiteX94" fmla="*/ 98308 w 450778"/>
                      <a:gd name="connsiteY94" fmla="*/ 78360 h 142945"/>
                      <a:gd name="connsiteX95" fmla="*/ 97109 w 450778"/>
                      <a:gd name="connsiteY95" fmla="*/ 78360 h 142945"/>
                      <a:gd name="connsiteX96" fmla="*/ 97109 w 450778"/>
                      <a:gd name="connsiteY96" fmla="*/ 73564 h 142945"/>
                      <a:gd name="connsiteX97" fmla="*/ 88717 w 450778"/>
                      <a:gd name="connsiteY97" fmla="*/ 60376 h 142945"/>
                      <a:gd name="connsiteX98" fmla="*/ 79126 w 450778"/>
                      <a:gd name="connsiteY98" fmla="*/ 53183 h 142945"/>
                      <a:gd name="connsiteX99" fmla="*/ 79126 w 450778"/>
                      <a:gd name="connsiteY99" fmla="*/ 49586 h 142945"/>
                      <a:gd name="connsiteX100" fmla="*/ 83922 w 450778"/>
                      <a:gd name="connsiteY100" fmla="*/ 38797 h 142945"/>
                      <a:gd name="connsiteX101" fmla="*/ 77927 w 450778"/>
                      <a:gd name="connsiteY101" fmla="*/ 31603 h 142945"/>
                      <a:gd name="connsiteX102" fmla="*/ 64739 w 450778"/>
                      <a:gd name="connsiteY102" fmla="*/ 38797 h 142945"/>
                      <a:gd name="connsiteX103" fmla="*/ 64739 w 450778"/>
                      <a:gd name="connsiteY103" fmla="*/ 53183 h 142945"/>
                      <a:gd name="connsiteX104" fmla="*/ 64739 w 450778"/>
                      <a:gd name="connsiteY104" fmla="*/ 56780 h 142945"/>
                      <a:gd name="connsiteX105" fmla="*/ 53950 w 450778"/>
                      <a:gd name="connsiteY105" fmla="*/ 75962 h 142945"/>
                      <a:gd name="connsiteX106" fmla="*/ 50353 w 450778"/>
                      <a:gd name="connsiteY106" fmla="*/ 81956 h 142945"/>
                      <a:gd name="connsiteX107" fmla="*/ 46756 w 450778"/>
                      <a:gd name="connsiteY107" fmla="*/ 84354 h 142945"/>
                      <a:gd name="connsiteX108" fmla="*/ 44359 w 450778"/>
                      <a:gd name="connsiteY108" fmla="*/ 80757 h 142945"/>
                      <a:gd name="connsiteX109" fmla="*/ 44359 w 450778"/>
                      <a:gd name="connsiteY109" fmla="*/ 74763 h 142945"/>
                      <a:gd name="connsiteX110" fmla="*/ 45557 w 450778"/>
                      <a:gd name="connsiteY110" fmla="*/ 45990 h 142945"/>
                      <a:gd name="connsiteX111" fmla="*/ 44359 w 450778"/>
                      <a:gd name="connsiteY111" fmla="*/ 38797 h 142945"/>
                      <a:gd name="connsiteX112" fmla="*/ 25176 w 450778"/>
                      <a:gd name="connsiteY112" fmla="*/ 38797 h 142945"/>
                      <a:gd name="connsiteX113" fmla="*/ 19182 w 450778"/>
                      <a:gd name="connsiteY113" fmla="*/ 47189 h 142945"/>
                      <a:gd name="connsiteX114" fmla="*/ 13188 w 450778"/>
                      <a:gd name="connsiteY114" fmla="*/ 63973 h 142945"/>
                      <a:gd name="connsiteX115" fmla="*/ 11989 w 450778"/>
                      <a:gd name="connsiteY115" fmla="*/ 66371 h 142945"/>
                      <a:gd name="connsiteX116" fmla="*/ 11989 w 450778"/>
                      <a:gd name="connsiteY116" fmla="*/ 43592 h 142945"/>
                      <a:gd name="connsiteX117" fmla="*/ 4795 w 450778"/>
                      <a:gd name="connsiteY117" fmla="*/ 35200 h 142945"/>
                      <a:gd name="connsiteX118" fmla="*/ 3597 w 450778"/>
                      <a:gd name="connsiteY118" fmla="*/ 35200 h 142945"/>
                      <a:gd name="connsiteX119" fmla="*/ 0 w 450778"/>
                      <a:gd name="connsiteY119" fmla="*/ 38797 h 142945"/>
                      <a:gd name="connsiteX120" fmla="*/ 0 w 450778"/>
                      <a:gd name="connsiteY120" fmla="*/ 86752 h 142945"/>
                      <a:gd name="connsiteX121" fmla="*/ 0 w 450778"/>
                      <a:gd name="connsiteY121" fmla="*/ 91547 h 142945"/>
                      <a:gd name="connsiteX122" fmla="*/ 9591 w 450778"/>
                      <a:gd name="connsiteY122" fmla="*/ 98741 h 142945"/>
                      <a:gd name="connsiteX123" fmla="*/ 13188 w 450778"/>
                      <a:gd name="connsiteY123" fmla="*/ 95144 h 142945"/>
                      <a:gd name="connsiteX124" fmla="*/ 20381 w 450778"/>
                      <a:gd name="connsiteY124" fmla="*/ 68769 h 142945"/>
                      <a:gd name="connsiteX125" fmla="*/ 32370 w 450778"/>
                      <a:gd name="connsiteY125" fmla="*/ 48388 h 142945"/>
                      <a:gd name="connsiteX126" fmla="*/ 34767 w 450778"/>
                      <a:gd name="connsiteY126" fmla="*/ 47189 h 142945"/>
                      <a:gd name="connsiteX127" fmla="*/ 34767 w 450778"/>
                      <a:gd name="connsiteY127" fmla="*/ 49586 h 142945"/>
                      <a:gd name="connsiteX128" fmla="*/ 34767 w 450778"/>
                      <a:gd name="connsiteY128" fmla="*/ 62774 h 142945"/>
                      <a:gd name="connsiteX129" fmla="*/ 34767 w 450778"/>
                      <a:gd name="connsiteY129" fmla="*/ 84354 h 142945"/>
                      <a:gd name="connsiteX130" fmla="*/ 37165 w 450778"/>
                      <a:gd name="connsiteY130" fmla="*/ 93945 h 142945"/>
                      <a:gd name="connsiteX131" fmla="*/ 47955 w 450778"/>
                      <a:gd name="connsiteY131" fmla="*/ 98741 h 142945"/>
                      <a:gd name="connsiteX132" fmla="*/ 53950 w 450778"/>
                      <a:gd name="connsiteY132" fmla="*/ 95144 h 142945"/>
                      <a:gd name="connsiteX133" fmla="*/ 62342 w 450778"/>
                      <a:gd name="connsiteY133" fmla="*/ 84354 h 142945"/>
                      <a:gd name="connsiteX134" fmla="*/ 74330 w 450778"/>
                      <a:gd name="connsiteY134" fmla="*/ 65172 h 142945"/>
                      <a:gd name="connsiteX135" fmla="*/ 76728 w 450778"/>
                      <a:gd name="connsiteY135" fmla="*/ 63973 h 142945"/>
                      <a:gd name="connsiteX136" fmla="*/ 87518 w 450778"/>
                      <a:gd name="connsiteY136" fmla="*/ 74763 h 142945"/>
                      <a:gd name="connsiteX137" fmla="*/ 88717 w 450778"/>
                      <a:gd name="connsiteY137" fmla="*/ 85553 h 142945"/>
                      <a:gd name="connsiteX138" fmla="*/ 80325 w 450778"/>
                      <a:gd name="connsiteY138" fmla="*/ 89149 h 142945"/>
                      <a:gd name="connsiteX139" fmla="*/ 74330 w 450778"/>
                      <a:gd name="connsiteY139" fmla="*/ 85553 h 142945"/>
                      <a:gd name="connsiteX140" fmla="*/ 67137 w 450778"/>
                      <a:gd name="connsiteY140" fmla="*/ 86752 h 142945"/>
                      <a:gd name="connsiteX141" fmla="*/ 65938 w 450778"/>
                      <a:gd name="connsiteY141" fmla="*/ 89149 h 142945"/>
                      <a:gd name="connsiteX142" fmla="*/ 68336 w 450778"/>
                      <a:gd name="connsiteY142" fmla="*/ 96343 h 142945"/>
                      <a:gd name="connsiteX143" fmla="*/ 79126 w 450778"/>
                      <a:gd name="connsiteY143" fmla="*/ 98741 h 142945"/>
                      <a:gd name="connsiteX144" fmla="*/ 101905 w 450778"/>
                      <a:gd name="connsiteY144" fmla="*/ 91547 h 142945"/>
                      <a:gd name="connsiteX145" fmla="*/ 110297 w 450778"/>
                      <a:gd name="connsiteY145" fmla="*/ 78360 h 142945"/>
                      <a:gd name="connsiteX146" fmla="*/ 111496 w 450778"/>
                      <a:gd name="connsiteY146" fmla="*/ 75962 h 142945"/>
                      <a:gd name="connsiteX147" fmla="*/ 112695 w 450778"/>
                      <a:gd name="connsiteY147" fmla="*/ 79558 h 142945"/>
                      <a:gd name="connsiteX148" fmla="*/ 117490 w 450778"/>
                      <a:gd name="connsiteY148" fmla="*/ 92746 h 142945"/>
                      <a:gd name="connsiteX149" fmla="*/ 135473 w 450778"/>
                      <a:gd name="connsiteY149" fmla="*/ 93945 h 142945"/>
                      <a:gd name="connsiteX150" fmla="*/ 142667 w 450778"/>
                      <a:gd name="connsiteY150" fmla="*/ 84354 h 142945"/>
                      <a:gd name="connsiteX151" fmla="*/ 143866 w 450778"/>
                      <a:gd name="connsiteY151" fmla="*/ 81956 h 142945"/>
                      <a:gd name="connsiteX152" fmla="*/ 159451 w 450778"/>
                      <a:gd name="connsiteY152" fmla="*/ 97542 h 142945"/>
                      <a:gd name="connsiteX153" fmla="*/ 178633 w 450778"/>
                      <a:gd name="connsiteY153" fmla="*/ 85553 h 142945"/>
                      <a:gd name="connsiteX154" fmla="*/ 179832 w 450778"/>
                      <a:gd name="connsiteY154" fmla="*/ 87951 h 142945"/>
                      <a:gd name="connsiteX155" fmla="*/ 194218 w 450778"/>
                      <a:gd name="connsiteY155" fmla="*/ 97542 h 142945"/>
                      <a:gd name="connsiteX156" fmla="*/ 203809 w 450778"/>
                      <a:gd name="connsiteY156" fmla="*/ 90348 h 142945"/>
                      <a:gd name="connsiteX157" fmla="*/ 207406 w 450778"/>
                      <a:gd name="connsiteY157" fmla="*/ 90348 h 142945"/>
                      <a:gd name="connsiteX158" fmla="*/ 218196 w 450778"/>
                      <a:gd name="connsiteY158" fmla="*/ 97542 h 142945"/>
                      <a:gd name="connsiteX159" fmla="*/ 234980 w 450778"/>
                      <a:gd name="connsiteY159" fmla="*/ 90348 h 142945"/>
                      <a:gd name="connsiteX160" fmla="*/ 236179 w 450778"/>
                      <a:gd name="connsiteY160" fmla="*/ 89149 h 142945"/>
                      <a:gd name="connsiteX161" fmla="*/ 234980 w 450778"/>
                      <a:gd name="connsiteY161" fmla="*/ 95144 h 142945"/>
                      <a:gd name="connsiteX162" fmla="*/ 219395 w 450778"/>
                      <a:gd name="connsiteY162" fmla="*/ 109530 h 142945"/>
                      <a:gd name="connsiteX163" fmla="*/ 211003 w 450778"/>
                      <a:gd name="connsiteY163" fmla="*/ 121519 h 142945"/>
                      <a:gd name="connsiteX164" fmla="*/ 220594 w 450778"/>
                      <a:gd name="connsiteY164" fmla="*/ 141900 h 142945"/>
                      <a:gd name="connsiteX165" fmla="*/ 245770 w 450778"/>
                      <a:gd name="connsiteY165" fmla="*/ 128712 h 142945"/>
                      <a:gd name="connsiteX166" fmla="*/ 248168 w 450778"/>
                      <a:gd name="connsiteY166" fmla="*/ 116724 h 142945"/>
                      <a:gd name="connsiteX167" fmla="*/ 248168 w 450778"/>
                      <a:gd name="connsiteY167" fmla="*/ 92746 h 142945"/>
                      <a:gd name="connsiteX168" fmla="*/ 249367 w 450778"/>
                      <a:gd name="connsiteY168" fmla="*/ 87951 h 142945"/>
                      <a:gd name="connsiteX169" fmla="*/ 269748 w 450778"/>
                      <a:gd name="connsiteY169" fmla="*/ 54382 h 142945"/>
                      <a:gd name="connsiteX170" fmla="*/ 279339 w 450778"/>
                      <a:gd name="connsiteY170" fmla="*/ 48388 h 142945"/>
                      <a:gd name="connsiteX171" fmla="*/ 281737 w 450778"/>
                      <a:gd name="connsiteY171" fmla="*/ 51984 h 142945"/>
                      <a:gd name="connsiteX172" fmla="*/ 279339 w 450778"/>
                      <a:gd name="connsiteY172" fmla="*/ 75962 h 142945"/>
                      <a:gd name="connsiteX173" fmla="*/ 284134 w 450778"/>
                      <a:gd name="connsiteY173" fmla="*/ 91547 h 142945"/>
                      <a:gd name="connsiteX174" fmla="*/ 308112 w 450778"/>
                      <a:gd name="connsiteY174" fmla="*/ 91547 h 142945"/>
                      <a:gd name="connsiteX175" fmla="*/ 310510 w 450778"/>
                      <a:gd name="connsiteY175" fmla="*/ 91547 h 142945"/>
                      <a:gd name="connsiteX176" fmla="*/ 332090 w 450778"/>
                      <a:gd name="connsiteY176" fmla="*/ 96343 h 142945"/>
                      <a:gd name="connsiteX177" fmla="*/ 339283 w 450778"/>
                      <a:gd name="connsiteY177" fmla="*/ 89149 h 142945"/>
                      <a:gd name="connsiteX178" fmla="*/ 340482 w 450778"/>
                      <a:gd name="connsiteY178" fmla="*/ 87951 h 142945"/>
                      <a:gd name="connsiteX179" fmla="*/ 352471 w 450778"/>
                      <a:gd name="connsiteY179" fmla="*/ 99939 h 142945"/>
                      <a:gd name="connsiteX180" fmla="*/ 366857 w 450778"/>
                      <a:gd name="connsiteY180" fmla="*/ 91547 h 142945"/>
                      <a:gd name="connsiteX181" fmla="*/ 368056 w 450778"/>
                      <a:gd name="connsiteY181" fmla="*/ 95144 h 142945"/>
                      <a:gd name="connsiteX182" fmla="*/ 371653 w 450778"/>
                      <a:gd name="connsiteY182" fmla="*/ 99939 h 142945"/>
                      <a:gd name="connsiteX183" fmla="*/ 378846 w 450778"/>
                      <a:gd name="connsiteY183" fmla="*/ 99939 h 142945"/>
                      <a:gd name="connsiteX184" fmla="*/ 382443 w 450778"/>
                      <a:gd name="connsiteY184" fmla="*/ 96343 h 142945"/>
                      <a:gd name="connsiteX185" fmla="*/ 382443 w 450778"/>
                      <a:gd name="connsiteY185" fmla="*/ 85553 h 142945"/>
                      <a:gd name="connsiteX186" fmla="*/ 390835 w 450778"/>
                      <a:gd name="connsiteY186" fmla="*/ 55581 h 142945"/>
                      <a:gd name="connsiteX187" fmla="*/ 392034 w 450778"/>
                      <a:gd name="connsiteY187" fmla="*/ 54382 h 142945"/>
                      <a:gd name="connsiteX188" fmla="*/ 393232 w 450778"/>
                      <a:gd name="connsiteY188" fmla="*/ 56780 h 142945"/>
                      <a:gd name="connsiteX189" fmla="*/ 394431 w 450778"/>
                      <a:gd name="connsiteY189" fmla="*/ 77161 h 142945"/>
                      <a:gd name="connsiteX190" fmla="*/ 396829 w 450778"/>
                      <a:gd name="connsiteY190" fmla="*/ 90348 h 142945"/>
                      <a:gd name="connsiteX191" fmla="*/ 405221 w 450778"/>
                      <a:gd name="connsiteY191" fmla="*/ 96343 h 142945"/>
                      <a:gd name="connsiteX192" fmla="*/ 410017 w 450778"/>
                      <a:gd name="connsiteY192" fmla="*/ 91547 h 142945"/>
                      <a:gd name="connsiteX193" fmla="*/ 418409 w 450778"/>
                      <a:gd name="connsiteY193" fmla="*/ 55581 h 142945"/>
                      <a:gd name="connsiteX194" fmla="*/ 419608 w 450778"/>
                      <a:gd name="connsiteY194" fmla="*/ 53183 h 142945"/>
                      <a:gd name="connsiteX195" fmla="*/ 419608 w 450778"/>
                      <a:gd name="connsiteY195" fmla="*/ 53183 h 142945"/>
                      <a:gd name="connsiteX196" fmla="*/ 419608 w 450778"/>
                      <a:gd name="connsiteY196" fmla="*/ 57979 h 142945"/>
                      <a:gd name="connsiteX197" fmla="*/ 420807 w 450778"/>
                      <a:gd name="connsiteY197" fmla="*/ 81956 h 142945"/>
                      <a:gd name="connsiteX198" fmla="*/ 428000 w 450778"/>
                      <a:gd name="connsiteY198" fmla="*/ 96343 h 142945"/>
                      <a:gd name="connsiteX199" fmla="*/ 447182 w 450778"/>
                      <a:gd name="connsiteY199" fmla="*/ 92746 h 142945"/>
                      <a:gd name="connsiteX200" fmla="*/ 450779 w 450778"/>
                      <a:gd name="connsiteY200" fmla="*/ 80757 h 142945"/>
                      <a:gd name="connsiteX201" fmla="*/ 443585 w 450778"/>
                      <a:gd name="connsiteY201" fmla="*/ 74763 h 142945"/>
                      <a:gd name="connsiteX202" fmla="*/ 170241 w 450778"/>
                      <a:gd name="connsiteY202" fmla="*/ 61575 h 142945"/>
                      <a:gd name="connsiteX203" fmla="*/ 167843 w 450778"/>
                      <a:gd name="connsiteY203" fmla="*/ 75962 h 142945"/>
                      <a:gd name="connsiteX204" fmla="*/ 163048 w 450778"/>
                      <a:gd name="connsiteY204" fmla="*/ 84354 h 142945"/>
                      <a:gd name="connsiteX205" fmla="*/ 151059 w 450778"/>
                      <a:gd name="connsiteY205" fmla="*/ 83155 h 142945"/>
                      <a:gd name="connsiteX206" fmla="*/ 148661 w 450778"/>
                      <a:gd name="connsiteY206" fmla="*/ 68769 h 142945"/>
                      <a:gd name="connsiteX207" fmla="*/ 149860 w 450778"/>
                      <a:gd name="connsiteY207" fmla="*/ 53183 h 142945"/>
                      <a:gd name="connsiteX208" fmla="*/ 153457 w 450778"/>
                      <a:gd name="connsiteY208" fmla="*/ 44791 h 142945"/>
                      <a:gd name="connsiteX209" fmla="*/ 166644 w 450778"/>
                      <a:gd name="connsiteY209" fmla="*/ 45990 h 142945"/>
                      <a:gd name="connsiteX210" fmla="*/ 170241 w 450778"/>
                      <a:gd name="connsiteY210" fmla="*/ 61575 h 142945"/>
                      <a:gd name="connsiteX211" fmla="*/ 225389 w 450778"/>
                      <a:gd name="connsiteY211" fmla="*/ 80757 h 142945"/>
                      <a:gd name="connsiteX212" fmla="*/ 220594 w 450778"/>
                      <a:gd name="connsiteY212" fmla="*/ 86752 h 142945"/>
                      <a:gd name="connsiteX213" fmla="*/ 212202 w 450778"/>
                      <a:gd name="connsiteY213" fmla="*/ 85553 h 142945"/>
                      <a:gd name="connsiteX214" fmla="*/ 209804 w 450778"/>
                      <a:gd name="connsiteY214" fmla="*/ 78360 h 142945"/>
                      <a:gd name="connsiteX215" fmla="*/ 211003 w 450778"/>
                      <a:gd name="connsiteY215" fmla="*/ 50785 h 142945"/>
                      <a:gd name="connsiteX216" fmla="*/ 214599 w 450778"/>
                      <a:gd name="connsiteY216" fmla="*/ 43592 h 142945"/>
                      <a:gd name="connsiteX217" fmla="*/ 226588 w 450778"/>
                      <a:gd name="connsiteY217" fmla="*/ 45990 h 142945"/>
                      <a:gd name="connsiteX218" fmla="*/ 228986 w 450778"/>
                      <a:gd name="connsiteY218" fmla="*/ 59178 h 142945"/>
                      <a:gd name="connsiteX219" fmla="*/ 225389 w 450778"/>
                      <a:gd name="connsiteY219" fmla="*/ 80757 h 142945"/>
                      <a:gd name="connsiteX220" fmla="*/ 230185 w 450778"/>
                      <a:gd name="connsiteY220" fmla="*/ 109530 h 142945"/>
                      <a:gd name="connsiteX221" fmla="*/ 228986 w 450778"/>
                      <a:gd name="connsiteY221" fmla="*/ 123917 h 142945"/>
                      <a:gd name="connsiteX222" fmla="*/ 226588 w 450778"/>
                      <a:gd name="connsiteY222" fmla="*/ 131110 h 142945"/>
                      <a:gd name="connsiteX223" fmla="*/ 219395 w 450778"/>
                      <a:gd name="connsiteY223" fmla="*/ 135906 h 142945"/>
                      <a:gd name="connsiteX224" fmla="*/ 212202 w 450778"/>
                      <a:gd name="connsiteY224" fmla="*/ 129911 h 142945"/>
                      <a:gd name="connsiteX225" fmla="*/ 215798 w 450778"/>
                      <a:gd name="connsiteY225" fmla="*/ 119121 h 142945"/>
                      <a:gd name="connsiteX226" fmla="*/ 228986 w 450778"/>
                      <a:gd name="connsiteY226" fmla="*/ 103536 h 142945"/>
                      <a:gd name="connsiteX227" fmla="*/ 230185 w 450778"/>
                      <a:gd name="connsiteY227" fmla="*/ 102337 h 142945"/>
                      <a:gd name="connsiteX228" fmla="*/ 230185 w 450778"/>
                      <a:gd name="connsiteY228" fmla="*/ 103536 h 142945"/>
                      <a:gd name="connsiteX229" fmla="*/ 230185 w 450778"/>
                      <a:gd name="connsiteY229" fmla="*/ 109530 h 142945"/>
                      <a:gd name="connsiteX230" fmla="*/ 330891 w 450778"/>
                      <a:gd name="connsiteY230" fmla="*/ 77161 h 142945"/>
                      <a:gd name="connsiteX231" fmla="*/ 326095 w 450778"/>
                      <a:gd name="connsiteY231" fmla="*/ 85553 h 142945"/>
                      <a:gd name="connsiteX232" fmla="*/ 315305 w 450778"/>
                      <a:gd name="connsiteY232" fmla="*/ 84354 h 142945"/>
                      <a:gd name="connsiteX233" fmla="*/ 312908 w 450778"/>
                      <a:gd name="connsiteY233" fmla="*/ 72365 h 142945"/>
                      <a:gd name="connsiteX234" fmla="*/ 312908 w 450778"/>
                      <a:gd name="connsiteY234" fmla="*/ 67570 h 142945"/>
                      <a:gd name="connsiteX235" fmla="*/ 315305 w 450778"/>
                      <a:gd name="connsiteY235" fmla="*/ 50785 h 142945"/>
                      <a:gd name="connsiteX236" fmla="*/ 317703 w 450778"/>
                      <a:gd name="connsiteY236" fmla="*/ 45990 h 142945"/>
                      <a:gd name="connsiteX237" fmla="*/ 330891 w 450778"/>
                      <a:gd name="connsiteY237" fmla="*/ 47189 h 142945"/>
                      <a:gd name="connsiteX238" fmla="*/ 333288 w 450778"/>
                      <a:gd name="connsiteY238" fmla="*/ 55581 h 142945"/>
                      <a:gd name="connsiteX239" fmla="*/ 330891 w 450778"/>
                      <a:gd name="connsiteY239" fmla="*/ 77161 h 1429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  <a:cxn ang="0">
                        <a:pos x="connsiteX88" y="connsiteY88"/>
                      </a:cxn>
                      <a:cxn ang="0">
                        <a:pos x="connsiteX89" y="connsiteY89"/>
                      </a:cxn>
                      <a:cxn ang="0">
                        <a:pos x="connsiteX90" y="connsiteY90"/>
                      </a:cxn>
                      <a:cxn ang="0">
                        <a:pos x="connsiteX91" y="connsiteY91"/>
                      </a:cxn>
                      <a:cxn ang="0">
                        <a:pos x="connsiteX92" y="connsiteY92"/>
                      </a:cxn>
                      <a:cxn ang="0">
                        <a:pos x="connsiteX93" y="connsiteY93"/>
                      </a:cxn>
                      <a:cxn ang="0">
                        <a:pos x="connsiteX94" y="connsiteY94"/>
                      </a:cxn>
                      <a:cxn ang="0">
                        <a:pos x="connsiteX95" y="connsiteY95"/>
                      </a:cxn>
                      <a:cxn ang="0">
                        <a:pos x="connsiteX96" y="connsiteY96"/>
                      </a:cxn>
                      <a:cxn ang="0">
                        <a:pos x="connsiteX97" y="connsiteY97"/>
                      </a:cxn>
                      <a:cxn ang="0">
                        <a:pos x="connsiteX98" y="connsiteY98"/>
                      </a:cxn>
                      <a:cxn ang="0">
                        <a:pos x="connsiteX99" y="connsiteY99"/>
                      </a:cxn>
                      <a:cxn ang="0">
                        <a:pos x="connsiteX100" y="connsiteY100"/>
                      </a:cxn>
                      <a:cxn ang="0">
                        <a:pos x="connsiteX101" y="connsiteY101"/>
                      </a:cxn>
                      <a:cxn ang="0">
                        <a:pos x="connsiteX102" y="connsiteY102"/>
                      </a:cxn>
                      <a:cxn ang="0">
                        <a:pos x="connsiteX103" y="connsiteY103"/>
                      </a:cxn>
                      <a:cxn ang="0">
                        <a:pos x="connsiteX104" y="connsiteY104"/>
                      </a:cxn>
                      <a:cxn ang="0">
                        <a:pos x="connsiteX105" y="connsiteY105"/>
                      </a:cxn>
                      <a:cxn ang="0">
                        <a:pos x="connsiteX106" y="connsiteY106"/>
                      </a:cxn>
                      <a:cxn ang="0">
                        <a:pos x="connsiteX107" y="connsiteY107"/>
                      </a:cxn>
                      <a:cxn ang="0">
                        <a:pos x="connsiteX108" y="connsiteY108"/>
                      </a:cxn>
                      <a:cxn ang="0">
                        <a:pos x="connsiteX109" y="connsiteY109"/>
                      </a:cxn>
                      <a:cxn ang="0">
                        <a:pos x="connsiteX110" y="connsiteY110"/>
                      </a:cxn>
                      <a:cxn ang="0">
                        <a:pos x="connsiteX111" y="connsiteY111"/>
                      </a:cxn>
                      <a:cxn ang="0">
                        <a:pos x="connsiteX112" y="connsiteY112"/>
                      </a:cxn>
                      <a:cxn ang="0">
                        <a:pos x="connsiteX113" y="connsiteY113"/>
                      </a:cxn>
                      <a:cxn ang="0">
                        <a:pos x="connsiteX114" y="connsiteY114"/>
                      </a:cxn>
                      <a:cxn ang="0">
                        <a:pos x="connsiteX115" y="connsiteY115"/>
                      </a:cxn>
                      <a:cxn ang="0">
                        <a:pos x="connsiteX116" y="connsiteY116"/>
                      </a:cxn>
                      <a:cxn ang="0">
                        <a:pos x="connsiteX117" y="connsiteY117"/>
                      </a:cxn>
                      <a:cxn ang="0">
                        <a:pos x="connsiteX118" y="connsiteY118"/>
                      </a:cxn>
                      <a:cxn ang="0">
                        <a:pos x="connsiteX119" y="connsiteY119"/>
                      </a:cxn>
                      <a:cxn ang="0">
                        <a:pos x="connsiteX120" y="connsiteY120"/>
                      </a:cxn>
                      <a:cxn ang="0">
                        <a:pos x="connsiteX121" y="connsiteY121"/>
                      </a:cxn>
                      <a:cxn ang="0">
                        <a:pos x="connsiteX122" y="connsiteY122"/>
                      </a:cxn>
                      <a:cxn ang="0">
                        <a:pos x="connsiteX123" y="connsiteY123"/>
                      </a:cxn>
                      <a:cxn ang="0">
                        <a:pos x="connsiteX124" y="connsiteY124"/>
                      </a:cxn>
                      <a:cxn ang="0">
                        <a:pos x="connsiteX125" y="connsiteY125"/>
                      </a:cxn>
                      <a:cxn ang="0">
                        <a:pos x="connsiteX126" y="connsiteY126"/>
                      </a:cxn>
                      <a:cxn ang="0">
                        <a:pos x="connsiteX127" y="connsiteY127"/>
                      </a:cxn>
                      <a:cxn ang="0">
                        <a:pos x="connsiteX128" y="connsiteY128"/>
                      </a:cxn>
                      <a:cxn ang="0">
                        <a:pos x="connsiteX129" y="connsiteY129"/>
                      </a:cxn>
                      <a:cxn ang="0">
                        <a:pos x="connsiteX130" y="connsiteY130"/>
                      </a:cxn>
                      <a:cxn ang="0">
                        <a:pos x="connsiteX131" y="connsiteY131"/>
                      </a:cxn>
                      <a:cxn ang="0">
                        <a:pos x="connsiteX132" y="connsiteY132"/>
                      </a:cxn>
                      <a:cxn ang="0">
                        <a:pos x="connsiteX133" y="connsiteY133"/>
                      </a:cxn>
                      <a:cxn ang="0">
                        <a:pos x="connsiteX134" y="connsiteY134"/>
                      </a:cxn>
                      <a:cxn ang="0">
                        <a:pos x="connsiteX135" y="connsiteY135"/>
                      </a:cxn>
                      <a:cxn ang="0">
                        <a:pos x="connsiteX136" y="connsiteY136"/>
                      </a:cxn>
                      <a:cxn ang="0">
                        <a:pos x="connsiteX137" y="connsiteY137"/>
                      </a:cxn>
                      <a:cxn ang="0">
                        <a:pos x="connsiteX138" y="connsiteY138"/>
                      </a:cxn>
                      <a:cxn ang="0">
                        <a:pos x="connsiteX139" y="connsiteY139"/>
                      </a:cxn>
                      <a:cxn ang="0">
                        <a:pos x="connsiteX140" y="connsiteY140"/>
                      </a:cxn>
                      <a:cxn ang="0">
                        <a:pos x="connsiteX141" y="connsiteY141"/>
                      </a:cxn>
                      <a:cxn ang="0">
                        <a:pos x="connsiteX142" y="connsiteY142"/>
                      </a:cxn>
                      <a:cxn ang="0">
                        <a:pos x="connsiteX143" y="connsiteY143"/>
                      </a:cxn>
                      <a:cxn ang="0">
                        <a:pos x="connsiteX144" y="connsiteY144"/>
                      </a:cxn>
                      <a:cxn ang="0">
                        <a:pos x="connsiteX145" y="connsiteY145"/>
                      </a:cxn>
                      <a:cxn ang="0">
                        <a:pos x="connsiteX146" y="connsiteY146"/>
                      </a:cxn>
                      <a:cxn ang="0">
                        <a:pos x="connsiteX147" y="connsiteY147"/>
                      </a:cxn>
                      <a:cxn ang="0">
                        <a:pos x="connsiteX148" y="connsiteY148"/>
                      </a:cxn>
                      <a:cxn ang="0">
                        <a:pos x="connsiteX149" y="connsiteY149"/>
                      </a:cxn>
                      <a:cxn ang="0">
                        <a:pos x="connsiteX150" y="connsiteY150"/>
                      </a:cxn>
                      <a:cxn ang="0">
                        <a:pos x="connsiteX151" y="connsiteY151"/>
                      </a:cxn>
                      <a:cxn ang="0">
                        <a:pos x="connsiteX152" y="connsiteY152"/>
                      </a:cxn>
                      <a:cxn ang="0">
                        <a:pos x="connsiteX153" y="connsiteY153"/>
                      </a:cxn>
                      <a:cxn ang="0">
                        <a:pos x="connsiteX154" y="connsiteY154"/>
                      </a:cxn>
                      <a:cxn ang="0">
                        <a:pos x="connsiteX155" y="connsiteY155"/>
                      </a:cxn>
                      <a:cxn ang="0">
                        <a:pos x="connsiteX156" y="connsiteY156"/>
                      </a:cxn>
                      <a:cxn ang="0">
                        <a:pos x="connsiteX157" y="connsiteY157"/>
                      </a:cxn>
                      <a:cxn ang="0">
                        <a:pos x="connsiteX158" y="connsiteY158"/>
                      </a:cxn>
                      <a:cxn ang="0">
                        <a:pos x="connsiteX159" y="connsiteY159"/>
                      </a:cxn>
                      <a:cxn ang="0">
                        <a:pos x="connsiteX160" y="connsiteY160"/>
                      </a:cxn>
                      <a:cxn ang="0">
                        <a:pos x="connsiteX161" y="connsiteY161"/>
                      </a:cxn>
                      <a:cxn ang="0">
                        <a:pos x="connsiteX162" y="connsiteY162"/>
                      </a:cxn>
                      <a:cxn ang="0">
                        <a:pos x="connsiteX163" y="connsiteY163"/>
                      </a:cxn>
                      <a:cxn ang="0">
                        <a:pos x="connsiteX164" y="connsiteY164"/>
                      </a:cxn>
                      <a:cxn ang="0">
                        <a:pos x="connsiteX165" y="connsiteY165"/>
                      </a:cxn>
                      <a:cxn ang="0">
                        <a:pos x="connsiteX166" y="connsiteY166"/>
                      </a:cxn>
                      <a:cxn ang="0">
                        <a:pos x="connsiteX167" y="connsiteY167"/>
                      </a:cxn>
                      <a:cxn ang="0">
                        <a:pos x="connsiteX168" y="connsiteY168"/>
                      </a:cxn>
                      <a:cxn ang="0">
                        <a:pos x="connsiteX169" y="connsiteY169"/>
                      </a:cxn>
                      <a:cxn ang="0">
                        <a:pos x="connsiteX170" y="connsiteY170"/>
                      </a:cxn>
                      <a:cxn ang="0">
                        <a:pos x="connsiteX171" y="connsiteY171"/>
                      </a:cxn>
                      <a:cxn ang="0">
                        <a:pos x="connsiteX172" y="connsiteY172"/>
                      </a:cxn>
                      <a:cxn ang="0">
                        <a:pos x="connsiteX173" y="connsiteY173"/>
                      </a:cxn>
                      <a:cxn ang="0">
                        <a:pos x="connsiteX174" y="connsiteY174"/>
                      </a:cxn>
                      <a:cxn ang="0">
                        <a:pos x="connsiteX175" y="connsiteY175"/>
                      </a:cxn>
                      <a:cxn ang="0">
                        <a:pos x="connsiteX176" y="connsiteY176"/>
                      </a:cxn>
                      <a:cxn ang="0">
                        <a:pos x="connsiteX177" y="connsiteY177"/>
                      </a:cxn>
                      <a:cxn ang="0">
                        <a:pos x="connsiteX178" y="connsiteY178"/>
                      </a:cxn>
                      <a:cxn ang="0">
                        <a:pos x="connsiteX179" y="connsiteY179"/>
                      </a:cxn>
                      <a:cxn ang="0">
                        <a:pos x="connsiteX180" y="connsiteY180"/>
                      </a:cxn>
                      <a:cxn ang="0">
                        <a:pos x="connsiteX181" y="connsiteY181"/>
                      </a:cxn>
                      <a:cxn ang="0">
                        <a:pos x="connsiteX182" y="connsiteY182"/>
                      </a:cxn>
                      <a:cxn ang="0">
                        <a:pos x="connsiteX183" y="connsiteY183"/>
                      </a:cxn>
                      <a:cxn ang="0">
                        <a:pos x="connsiteX184" y="connsiteY184"/>
                      </a:cxn>
                      <a:cxn ang="0">
                        <a:pos x="connsiteX185" y="connsiteY185"/>
                      </a:cxn>
                      <a:cxn ang="0">
                        <a:pos x="connsiteX186" y="connsiteY186"/>
                      </a:cxn>
                      <a:cxn ang="0">
                        <a:pos x="connsiteX187" y="connsiteY187"/>
                      </a:cxn>
                      <a:cxn ang="0">
                        <a:pos x="connsiteX188" y="connsiteY188"/>
                      </a:cxn>
                      <a:cxn ang="0">
                        <a:pos x="connsiteX189" y="connsiteY189"/>
                      </a:cxn>
                      <a:cxn ang="0">
                        <a:pos x="connsiteX190" y="connsiteY190"/>
                      </a:cxn>
                      <a:cxn ang="0">
                        <a:pos x="connsiteX191" y="connsiteY191"/>
                      </a:cxn>
                      <a:cxn ang="0">
                        <a:pos x="connsiteX192" y="connsiteY192"/>
                      </a:cxn>
                      <a:cxn ang="0">
                        <a:pos x="connsiteX193" y="connsiteY193"/>
                      </a:cxn>
                      <a:cxn ang="0">
                        <a:pos x="connsiteX194" y="connsiteY194"/>
                      </a:cxn>
                      <a:cxn ang="0">
                        <a:pos x="connsiteX195" y="connsiteY195"/>
                      </a:cxn>
                      <a:cxn ang="0">
                        <a:pos x="connsiteX196" y="connsiteY196"/>
                      </a:cxn>
                      <a:cxn ang="0">
                        <a:pos x="connsiteX197" y="connsiteY197"/>
                      </a:cxn>
                      <a:cxn ang="0">
                        <a:pos x="connsiteX198" y="connsiteY198"/>
                      </a:cxn>
                      <a:cxn ang="0">
                        <a:pos x="connsiteX199" y="connsiteY199"/>
                      </a:cxn>
                      <a:cxn ang="0">
                        <a:pos x="connsiteX200" y="connsiteY200"/>
                      </a:cxn>
                      <a:cxn ang="0">
                        <a:pos x="connsiteX201" y="connsiteY201"/>
                      </a:cxn>
                      <a:cxn ang="0">
                        <a:pos x="connsiteX202" y="connsiteY202"/>
                      </a:cxn>
                      <a:cxn ang="0">
                        <a:pos x="connsiteX203" y="connsiteY203"/>
                      </a:cxn>
                      <a:cxn ang="0">
                        <a:pos x="connsiteX204" y="connsiteY204"/>
                      </a:cxn>
                      <a:cxn ang="0">
                        <a:pos x="connsiteX205" y="connsiteY205"/>
                      </a:cxn>
                      <a:cxn ang="0">
                        <a:pos x="connsiteX206" y="connsiteY206"/>
                      </a:cxn>
                      <a:cxn ang="0">
                        <a:pos x="connsiteX207" y="connsiteY207"/>
                      </a:cxn>
                      <a:cxn ang="0">
                        <a:pos x="connsiteX208" y="connsiteY208"/>
                      </a:cxn>
                      <a:cxn ang="0">
                        <a:pos x="connsiteX209" y="connsiteY209"/>
                      </a:cxn>
                      <a:cxn ang="0">
                        <a:pos x="connsiteX210" y="connsiteY210"/>
                      </a:cxn>
                      <a:cxn ang="0">
                        <a:pos x="connsiteX211" y="connsiteY211"/>
                      </a:cxn>
                      <a:cxn ang="0">
                        <a:pos x="connsiteX212" y="connsiteY212"/>
                      </a:cxn>
                      <a:cxn ang="0">
                        <a:pos x="connsiteX213" y="connsiteY213"/>
                      </a:cxn>
                      <a:cxn ang="0">
                        <a:pos x="connsiteX214" y="connsiteY214"/>
                      </a:cxn>
                      <a:cxn ang="0">
                        <a:pos x="connsiteX215" y="connsiteY215"/>
                      </a:cxn>
                      <a:cxn ang="0">
                        <a:pos x="connsiteX216" y="connsiteY216"/>
                      </a:cxn>
                      <a:cxn ang="0">
                        <a:pos x="connsiteX217" y="connsiteY217"/>
                      </a:cxn>
                      <a:cxn ang="0">
                        <a:pos x="connsiteX218" y="connsiteY218"/>
                      </a:cxn>
                      <a:cxn ang="0">
                        <a:pos x="connsiteX219" y="connsiteY219"/>
                      </a:cxn>
                      <a:cxn ang="0">
                        <a:pos x="connsiteX220" y="connsiteY220"/>
                      </a:cxn>
                      <a:cxn ang="0">
                        <a:pos x="connsiteX221" y="connsiteY221"/>
                      </a:cxn>
                      <a:cxn ang="0">
                        <a:pos x="connsiteX222" y="connsiteY222"/>
                      </a:cxn>
                      <a:cxn ang="0">
                        <a:pos x="connsiteX223" y="connsiteY223"/>
                      </a:cxn>
                      <a:cxn ang="0">
                        <a:pos x="connsiteX224" y="connsiteY224"/>
                      </a:cxn>
                      <a:cxn ang="0">
                        <a:pos x="connsiteX225" y="connsiteY225"/>
                      </a:cxn>
                      <a:cxn ang="0">
                        <a:pos x="connsiteX226" y="connsiteY226"/>
                      </a:cxn>
                      <a:cxn ang="0">
                        <a:pos x="connsiteX227" y="connsiteY227"/>
                      </a:cxn>
                      <a:cxn ang="0">
                        <a:pos x="connsiteX228" y="connsiteY228"/>
                      </a:cxn>
                      <a:cxn ang="0">
                        <a:pos x="connsiteX229" y="connsiteY229"/>
                      </a:cxn>
                      <a:cxn ang="0">
                        <a:pos x="connsiteX230" y="connsiteY230"/>
                      </a:cxn>
                      <a:cxn ang="0">
                        <a:pos x="connsiteX231" y="connsiteY231"/>
                      </a:cxn>
                      <a:cxn ang="0">
                        <a:pos x="connsiteX232" y="connsiteY232"/>
                      </a:cxn>
                      <a:cxn ang="0">
                        <a:pos x="connsiteX233" y="connsiteY233"/>
                      </a:cxn>
                      <a:cxn ang="0">
                        <a:pos x="connsiteX234" y="connsiteY234"/>
                      </a:cxn>
                      <a:cxn ang="0">
                        <a:pos x="connsiteX235" y="connsiteY235"/>
                      </a:cxn>
                      <a:cxn ang="0">
                        <a:pos x="connsiteX236" y="connsiteY236"/>
                      </a:cxn>
                      <a:cxn ang="0">
                        <a:pos x="connsiteX237" y="connsiteY237"/>
                      </a:cxn>
                      <a:cxn ang="0">
                        <a:pos x="connsiteX238" y="connsiteY238"/>
                      </a:cxn>
                      <a:cxn ang="0">
                        <a:pos x="connsiteX239" y="connsiteY239"/>
                      </a:cxn>
                    </a:cxnLst>
                    <a:rect l="l" t="t" r="r" b="b"/>
                    <a:pathLst>
                      <a:path w="450778" h="142945">
                        <a:moveTo>
                          <a:pt x="443585" y="74763"/>
                        </a:moveTo>
                        <a:cubicBezTo>
                          <a:pt x="442387" y="73564"/>
                          <a:pt x="441188" y="73564"/>
                          <a:pt x="439989" y="74763"/>
                        </a:cubicBezTo>
                        <a:cubicBezTo>
                          <a:pt x="438790" y="75962"/>
                          <a:pt x="438790" y="77161"/>
                          <a:pt x="438790" y="78360"/>
                        </a:cubicBezTo>
                        <a:cubicBezTo>
                          <a:pt x="437591" y="80757"/>
                          <a:pt x="437591" y="83155"/>
                          <a:pt x="436392" y="85553"/>
                        </a:cubicBezTo>
                        <a:cubicBezTo>
                          <a:pt x="433994" y="89149"/>
                          <a:pt x="431597" y="89149"/>
                          <a:pt x="429199" y="85553"/>
                        </a:cubicBezTo>
                        <a:cubicBezTo>
                          <a:pt x="428000" y="83155"/>
                          <a:pt x="426801" y="80757"/>
                          <a:pt x="426801" y="77161"/>
                        </a:cubicBezTo>
                        <a:cubicBezTo>
                          <a:pt x="425602" y="66371"/>
                          <a:pt x="425602" y="55581"/>
                          <a:pt x="426801" y="45990"/>
                        </a:cubicBezTo>
                        <a:cubicBezTo>
                          <a:pt x="426801" y="38797"/>
                          <a:pt x="425602" y="37598"/>
                          <a:pt x="419608" y="34001"/>
                        </a:cubicBezTo>
                        <a:cubicBezTo>
                          <a:pt x="418409" y="34001"/>
                          <a:pt x="418409" y="34001"/>
                          <a:pt x="417210" y="32802"/>
                        </a:cubicBezTo>
                        <a:cubicBezTo>
                          <a:pt x="413613" y="31603"/>
                          <a:pt x="411216" y="32802"/>
                          <a:pt x="408818" y="36399"/>
                        </a:cubicBezTo>
                        <a:cubicBezTo>
                          <a:pt x="405221" y="45990"/>
                          <a:pt x="401625" y="55581"/>
                          <a:pt x="400426" y="65172"/>
                        </a:cubicBezTo>
                        <a:cubicBezTo>
                          <a:pt x="400426" y="65172"/>
                          <a:pt x="400426" y="66371"/>
                          <a:pt x="399227" y="66371"/>
                        </a:cubicBezTo>
                        <a:cubicBezTo>
                          <a:pt x="399227" y="65172"/>
                          <a:pt x="399227" y="63973"/>
                          <a:pt x="399227" y="61575"/>
                        </a:cubicBezTo>
                        <a:cubicBezTo>
                          <a:pt x="399227" y="54382"/>
                          <a:pt x="398028" y="47189"/>
                          <a:pt x="398028" y="41194"/>
                        </a:cubicBezTo>
                        <a:cubicBezTo>
                          <a:pt x="398028" y="37598"/>
                          <a:pt x="396829" y="35200"/>
                          <a:pt x="393232" y="32802"/>
                        </a:cubicBezTo>
                        <a:cubicBezTo>
                          <a:pt x="392034" y="31603"/>
                          <a:pt x="389636" y="31603"/>
                          <a:pt x="388437" y="31603"/>
                        </a:cubicBezTo>
                        <a:cubicBezTo>
                          <a:pt x="386039" y="31603"/>
                          <a:pt x="383641" y="31603"/>
                          <a:pt x="382443" y="34001"/>
                        </a:cubicBezTo>
                        <a:cubicBezTo>
                          <a:pt x="381244" y="35200"/>
                          <a:pt x="381244" y="37598"/>
                          <a:pt x="380045" y="38797"/>
                        </a:cubicBezTo>
                        <a:cubicBezTo>
                          <a:pt x="377647" y="43592"/>
                          <a:pt x="376448" y="48388"/>
                          <a:pt x="375249" y="54382"/>
                        </a:cubicBezTo>
                        <a:cubicBezTo>
                          <a:pt x="375249" y="55581"/>
                          <a:pt x="375249" y="55581"/>
                          <a:pt x="374050" y="56780"/>
                        </a:cubicBezTo>
                        <a:cubicBezTo>
                          <a:pt x="374050" y="50785"/>
                          <a:pt x="374050" y="45990"/>
                          <a:pt x="374050" y="41194"/>
                        </a:cubicBezTo>
                        <a:cubicBezTo>
                          <a:pt x="374050" y="34001"/>
                          <a:pt x="375249" y="34001"/>
                          <a:pt x="366857" y="32802"/>
                        </a:cubicBezTo>
                        <a:cubicBezTo>
                          <a:pt x="362062" y="31603"/>
                          <a:pt x="362062" y="32802"/>
                          <a:pt x="362062" y="37598"/>
                        </a:cubicBezTo>
                        <a:cubicBezTo>
                          <a:pt x="362062" y="48388"/>
                          <a:pt x="362062" y="60376"/>
                          <a:pt x="362062" y="71166"/>
                        </a:cubicBezTo>
                        <a:cubicBezTo>
                          <a:pt x="362062" y="77161"/>
                          <a:pt x="359664" y="81956"/>
                          <a:pt x="356067" y="85553"/>
                        </a:cubicBezTo>
                        <a:cubicBezTo>
                          <a:pt x="353669" y="89149"/>
                          <a:pt x="348874" y="87951"/>
                          <a:pt x="347675" y="84354"/>
                        </a:cubicBezTo>
                        <a:cubicBezTo>
                          <a:pt x="346476" y="81956"/>
                          <a:pt x="346476" y="79558"/>
                          <a:pt x="346476" y="78360"/>
                        </a:cubicBezTo>
                        <a:cubicBezTo>
                          <a:pt x="345277" y="66371"/>
                          <a:pt x="346476" y="54382"/>
                          <a:pt x="346476" y="42393"/>
                        </a:cubicBezTo>
                        <a:cubicBezTo>
                          <a:pt x="346476" y="36399"/>
                          <a:pt x="346476" y="35200"/>
                          <a:pt x="340482" y="34001"/>
                        </a:cubicBezTo>
                        <a:cubicBezTo>
                          <a:pt x="339283" y="34001"/>
                          <a:pt x="338084" y="34001"/>
                          <a:pt x="336885" y="34001"/>
                        </a:cubicBezTo>
                        <a:cubicBezTo>
                          <a:pt x="335686" y="34001"/>
                          <a:pt x="334487" y="35200"/>
                          <a:pt x="333288" y="36399"/>
                        </a:cubicBezTo>
                        <a:cubicBezTo>
                          <a:pt x="333288" y="38797"/>
                          <a:pt x="332090" y="37598"/>
                          <a:pt x="330891" y="36399"/>
                        </a:cubicBezTo>
                        <a:cubicBezTo>
                          <a:pt x="323697" y="29206"/>
                          <a:pt x="314106" y="30404"/>
                          <a:pt x="308112" y="37598"/>
                        </a:cubicBezTo>
                        <a:cubicBezTo>
                          <a:pt x="305714" y="39995"/>
                          <a:pt x="304515" y="42393"/>
                          <a:pt x="303316" y="44791"/>
                        </a:cubicBezTo>
                        <a:cubicBezTo>
                          <a:pt x="298521" y="55581"/>
                          <a:pt x="298521" y="65172"/>
                          <a:pt x="299720" y="75962"/>
                        </a:cubicBezTo>
                        <a:cubicBezTo>
                          <a:pt x="299720" y="79558"/>
                          <a:pt x="298521" y="81956"/>
                          <a:pt x="297322" y="85553"/>
                        </a:cubicBezTo>
                        <a:cubicBezTo>
                          <a:pt x="294924" y="87951"/>
                          <a:pt x="291328" y="87951"/>
                          <a:pt x="288930" y="85553"/>
                        </a:cubicBezTo>
                        <a:cubicBezTo>
                          <a:pt x="287731" y="83155"/>
                          <a:pt x="286532" y="80757"/>
                          <a:pt x="286532" y="78360"/>
                        </a:cubicBezTo>
                        <a:cubicBezTo>
                          <a:pt x="285333" y="71166"/>
                          <a:pt x="285333" y="62774"/>
                          <a:pt x="287731" y="55581"/>
                        </a:cubicBezTo>
                        <a:cubicBezTo>
                          <a:pt x="288930" y="51984"/>
                          <a:pt x="290129" y="48388"/>
                          <a:pt x="290129" y="44791"/>
                        </a:cubicBezTo>
                        <a:cubicBezTo>
                          <a:pt x="290129" y="42393"/>
                          <a:pt x="290129" y="39995"/>
                          <a:pt x="287731" y="38797"/>
                        </a:cubicBezTo>
                        <a:cubicBezTo>
                          <a:pt x="285333" y="37598"/>
                          <a:pt x="284134" y="37598"/>
                          <a:pt x="281737" y="37598"/>
                        </a:cubicBezTo>
                        <a:cubicBezTo>
                          <a:pt x="278140" y="37598"/>
                          <a:pt x="275742" y="38797"/>
                          <a:pt x="272146" y="39995"/>
                        </a:cubicBezTo>
                        <a:cubicBezTo>
                          <a:pt x="269748" y="39995"/>
                          <a:pt x="268549" y="39995"/>
                          <a:pt x="269748" y="37598"/>
                        </a:cubicBezTo>
                        <a:cubicBezTo>
                          <a:pt x="269748" y="32802"/>
                          <a:pt x="267350" y="30404"/>
                          <a:pt x="262555" y="30404"/>
                        </a:cubicBezTo>
                        <a:cubicBezTo>
                          <a:pt x="255361" y="31603"/>
                          <a:pt x="251765" y="41194"/>
                          <a:pt x="256560" y="45990"/>
                        </a:cubicBezTo>
                        <a:cubicBezTo>
                          <a:pt x="257759" y="47189"/>
                          <a:pt x="257759" y="49586"/>
                          <a:pt x="257759" y="50785"/>
                        </a:cubicBezTo>
                        <a:cubicBezTo>
                          <a:pt x="255361" y="60376"/>
                          <a:pt x="250566" y="68769"/>
                          <a:pt x="245770" y="75962"/>
                        </a:cubicBezTo>
                        <a:cubicBezTo>
                          <a:pt x="245770" y="77161"/>
                          <a:pt x="244571" y="78360"/>
                          <a:pt x="243373" y="78360"/>
                        </a:cubicBezTo>
                        <a:cubicBezTo>
                          <a:pt x="242174" y="78360"/>
                          <a:pt x="243373" y="77161"/>
                          <a:pt x="243373" y="75962"/>
                        </a:cubicBezTo>
                        <a:cubicBezTo>
                          <a:pt x="243373" y="63973"/>
                          <a:pt x="243373" y="51984"/>
                          <a:pt x="243373" y="39995"/>
                        </a:cubicBezTo>
                        <a:cubicBezTo>
                          <a:pt x="243373" y="36399"/>
                          <a:pt x="243373" y="35200"/>
                          <a:pt x="239776" y="34001"/>
                        </a:cubicBezTo>
                        <a:cubicBezTo>
                          <a:pt x="238577" y="34001"/>
                          <a:pt x="238577" y="34001"/>
                          <a:pt x="237378" y="32802"/>
                        </a:cubicBezTo>
                        <a:cubicBezTo>
                          <a:pt x="232583" y="31603"/>
                          <a:pt x="232583" y="32802"/>
                          <a:pt x="230185" y="37598"/>
                        </a:cubicBezTo>
                        <a:cubicBezTo>
                          <a:pt x="228986" y="36399"/>
                          <a:pt x="228986" y="36399"/>
                          <a:pt x="227787" y="35200"/>
                        </a:cubicBezTo>
                        <a:cubicBezTo>
                          <a:pt x="221793" y="29206"/>
                          <a:pt x="214599" y="29206"/>
                          <a:pt x="208605" y="34001"/>
                        </a:cubicBezTo>
                        <a:cubicBezTo>
                          <a:pt x="205008" y="36399"/>
                          <a:pt x="202611" y="39995"/>
                          <a:pt x="201412" y="43592"/>
                        </a:cubicBezTo>
                        <a:cubicBezTo>
                          <a:pt x="196616" y="53183"/>
                          <a:pt x="196616" y="63973"/>
                          <a:pt x="197815" y="74763"/>
                        </a:cubicBezTo>
                        <a:cubicBezTo>
                          <a:pt x="197815" y="79558"/>
                          <a:pt x="196616" y="83155"/>
                          <a:pt x="194218" y="85553"/>
                        </a:cubicBezTo>
                        <a:cubicBezTo>
                          <a:pt x="191821" y="87951"/>
                          <a:pt x="189423" y="86752"/>
                          <a:pt x="187025" y="84354"/>
                        </a:cubicBezTo>
                        <a:cubicBezTo>
                          <a:pt x="185826" y="83155"/>
                          <a:pt x="185826" y="81956"/>
                          <a:pt x="185826" y="80757"/>
                        </a:cubicBezTo>
                        <a:cubicBezTo>
                          <a:pt x="184627" y="77161"/>
                          <a:pt x="184627" y="74763"/>
                          <a:pt x="184627" y="71166"/>
                        </a:cubicBezTo>
                        <a:cubicBezTo>
                          <a:pt x="184627" y="60376"/>
                          <a:pt x="184627" y="50785"/>
                          <a:pt x="184627" y="39995"/>
                        </a:cubicBezTo>
                        <a:cubicBezTo>
                          <a:pt x="184627" y="35200"/>
                          <a:pt x="183429" y="34001"/>
                          <a:pt x="178633" y="32802"/>
                        </a:cubicBezTo>
                        <a:cubicBezTo>
                          <a:pt x="177434" y="32802"/>
                          <a:pt x="176235" y="32802"/>
                          <a:pt x="175036" y="32802"/>
                        </a:cubicBezTo>
                        <a:cubicBezTo>
                          <a:pt x="173838" y="32802"/>
                          <a:pt x="172639" y="34001"/>
                          <a:pt x="172639" y="35200"/>
                        </a:cubicBezTo>
                        <a:cubicBezTo>
                          <a:pt x="172639" y="37598"/>
                          <a:pt x="171440" y="36399"/>
                          <a:pt x="170241" y="35200"/>
                        </a:cubicBezTo>
                        <a:cubicBezTo>
                          <a:pt x="167843" y="32802"/>
                          <a:pt x="164246" y="30404"/>
                          <a:pt x="160650" y="30404"/>
                        </a:cubicBezTo>
                        <a:cubicBezTo>
                          <a:pt x="154655" y="30404"/>
                          <a:pt x="149860" y="32802"/>
                          <a:pt x="146263" y="37598"/>
                        </a:cubicBezTo>
                        <a:cubicBezTo>
                          <a:pt x="140269" y="44791"/>
                          <a:pt x="139070" y="54382"/>
                          <a:pt x="139070" y="63973"/>
                        </a:cubicBezTo>
                        <a:cubicBezTo>
                          <a:pt x="139070" y="68769"/>
                          <a:pt x="137871" y="73564"/>
                          <a:pt x="135473" y="78360"/>
                        </a:cubicBezTo>
                        <a:cubicBezTo>
                          <a:pt x="134274" y="80757"/>
                          <a:pt x="133076" y="83155"/>
                          <a:pt x="130678" y="84354"/>
                        </a:cubicBezTo>
                        <a:cubicBezTo>
                          <a:pt x="128280" y="86752"/>
                          <a:pt x="125882" y="85553"/>
                          <a:pt x="124683" y="83155"/>
                        </a:cubicBezTo>
                        <a:cubicBezTo>
                          <a:pt x="123485" y="80757"/>
                          <a:pt x="122286" y="77161"/>
                          <a:pt x="122286" y="74763"/>
                        </a:cubicBezTo>
                        <a:cubicBezTo>
                          <a:pt x="122286" y="60376"/>
                          <a:pt x="122286" y="47189"/>
                          <a:pt x="123485" y="32802"/>
                        </a:cubicBezTo>
                        <a:cubicBezTo>
                          <a:pt x="123485" y="31603"/>
                          <a:pt x="124683" y="30404"/>
                          <a:pt x="125882" y="30404"/>
                        </a:cubicBezTo>
                        <a:cubicBezTo>
                          <a:pt x="129479" y="30404"/>
                          <a:pt x="134274" y="30404"/>
                          <a:pt x="137871" y="30404"/>
                        </a:cubicBezTo>
                        <a:cubicBezTo>
                          <a:pt x="141468" y="30404"/>
                          <a:pt x="142667" y="29206"/>
                          <a:pt x="142667" y="25609"/>
                        </a:cubicBezTo>
                        <a:cubicBezTo>
                          <a:pt x="142667" y="23211"/>
                          <a:pt x="142667" y="22012"/>
                          <a:pt x="140269" y="22012"/>
                        </a:cubicBezTo>
                        <a:cubicBezTo>
                          <a:pt x="135473" y="22012"/>
                          <a:pt x="131877" y="20813"/>
                          <a:pt x="127081" y="20813"/>
                        </a:cubicBezTo>
                        <a:cubicBezTo>
                          <a:pt x="124683" y="20813"/>
                          <a:pt x="124683" y="19614"/>
                          <a:pt x="124683" y="18416"/>
                        </a:cubicBezTo>
                        <a:cubicBezTo>
                          <a:pt x="124683" y="14819"/>
                          <a:pt x="124683" y="10023"/>
                          <a:pt x="124683" y="6427"/>
                        </a:cubicBezTo>
                        <a:cubicBezTo>
                          <a:pt x="124683" y="4029"/>
                          <a:pt x="123485" y="2830"/>
                          <a:pt x="122286" y="2830"/>
                        </a:cubicBezTo>
                        <a:cubicBezTo>
                          <a:pt x="119888" y="1631"/>
                          <a:pt x="117490" y="1631"/>
                          <a:pt x="116291" y="432"/>
                        </a:cubicBezTo>
                        <a:cubicBezTo>
                          <a:pt x="112695" y="-766"/>
                          <a:pt x="111496" y="432"/>
                          <a:pt x="110297" y="5228"/>
                        </a:cubicBezTo>
                        <a:cubicBezTo>
                          <a:pt x="110297" y="8825"/>
                          <a:pt x="110297" y="13620"/>
                          <a:pt x="110297" y="18416"/>
                        </a:cubicBezTo>
                        <a:cubicBezTo>
                          <a:pt x="110297" y="20813"/>
                          <a:pt x="109098" y="20813"/>
                          <a:pt x="107899" y="20813"/>
                        </a:cubicBezTo>
                        <a:cubicBezTo>
                          <a:pt x="105501" y="20813"/>
                          <a:pt x="101905" y="20813"/>
                          <a:pt x="99507" y="20813"/>
                        </a:cubicBezTo>
                        <a:cubicBezTo>
                          <a:pt x="97109" y="20813"/>
                          <a:pt x="95910" y="22012"/>
                          <a:pt x="94711" y="23211"/>
                        </a:cubicBezTo>
                        <a:cubicBezTo>
                          <a:pt x="94711" y="24410"/>
                          <a:pt x="93513" y="25609"/>
                          <a:pt x="93513" y="26808"/>
                        </a:cubicBezTo>
                        <a:cubicBezTo>
                          <a:pt x="93513" y="29206"/>
                          <a:pt x="94711" y="30404"/>
                          <a:pt x="95910" y="30404"/>
                        </a:cubicBezTo>
                        <a:cubicBezTo>
                          <a:pt x="99507" y="30404"/>
                          <a:pt x="101905" y="30404"/>
                          <a:pt x="105501" y="30404"/>
                        </a:cubicBezTo>
                        <a:cubicBezTo>
                          <a:pt x="107899" y="30404"/>
                          <a:pt x="107899" y="31603"/>
                          <a:pt x="107899" y="32802"/>
                        </a:cubicBezTo>
                        <a:cubicBezTo>
                          <a:pt x="107899" y="41194"/>
                          <a:pt x="107899" y="50785"/>
                          <a:pt x="107899" y="59178"/>
                        </a:cubicBezTo>
                        <a:cubicBezTo>
                          <a:pt x="107899" y="66371"/>
                          <a:pt x="104302" y="73564"/>
                          <a:pt x="98308" y="78360"/>
                        </a:cubicBezTo>
                        <a:cubicBezTo>
                          <a:pt x="98308" y="78360"/>
                          <a:pt x="98308" y="78360"/>
                          <a:pt x="97109" y="78360"/>
                        </a:cubicBezTo>
                        <a:cubicBezTo>
                          <a:pt x="97109" y="77161"/>
                          <a:pt x="97109" y="74763"/>
                          <a:pt x="97109" y="73564"/>
                        </a:cubicBezTo>
                        <a:cubicBezTo>
                          <a:pt x="95910" y="67570"/>
                          <a:pt x="92314" y="63973"/>
                          <a:pt x="88717" y="60376"/>
                        </a:cubicBezTo>
                        <a:cubicBezTo>
                          <a:pt x="85120" y="57979"/>
                          <a:pt x="82723" y="55581"/>
                          <a:pt x="79126" y="53183"/>
                        </a:cubicBezTo>
                        <a:cubicBezTo>
                          <a:pt x="76728" y="51984"/>
                          <a:pt x="76728" y="50785"/>
                          <a:pt x="79126" y="49586"/>
                        </a:cubicBezTo>
                        <a:cubicBezTo>
                          <a:pt x="81524" y="45990"/>
                          <a:pt x="83922" y="43592"/>
                          <a:pt x="83922" y="38797"/>
                        </a:cubicBezTo>
                        <a:cubicBezTo>
                          <a:pt x="85120" y="34001"/>
                          <a:pt x="82723" y="31603"/>
                          <a:pt x="77927" y="31603"/>
                        </a:cubicBezTo>
                        <a:cubicBezTo>
                          <a:pt x="71933" y="31603"/>
                          <a:pt x="68336" y="34001"/>
                          <a:pt x="64739" y="38797"/>
                        </a:cubicBezTo>
                        <a:cubicBezTo>
                          <a:pt x="62342" y="43592"/>
                          <a:pt x="61143" y="48388"/>
                          <a:pt x="64739" y="53183"/>
                        </a:cubicBezTo>
                        <a:cubicBezTo>
                          <a:pt x="65938" y="54382"/>
                          <a:pt x="65938" y="55581"/>
                          <a:pt x="64739" y="56780"/>
                        </a:cubicBezTo>
                        <a:cubicBezTo>
                          <a:pt x="61143" y="62774"/>
                          <a:pt x="57546" y="69967"/>
                          <a:pt x="53950" y="75962"/>
                        </a:cubicBezTo>
                        <a:cubicBezTo>
                          <a:pt x="52751" y="78360"/>
                          <a:pt x="51552" y="79558"/>
                          <a:pt x="50353" y="81956"/>
                        </a:cubicBezTo>
                        <a:cubicBezTo>
                          <a:pt x="49154" y="83155"/>
                          <a:pt x="47955" y="84354"/>
                          <a:pt x="46756" y="84354"/>
                        </a:cubicBezTo>
                        <a:cubicBezTo>
                          <a:pt x="45557" y="84354"/>
                          <a:pt x="45557" y="81956"/>
                          <a:pt x="44359" y="80757"/>
                        </a:cubicBezTo>
                        <a:cubicBezTo>
                          <a:pt x="44359" y="78360"/>
                          <a:pt x="44359" y="77161"/>
                          <a:pt x="44359" y="74763"/>
                        </a:cubicBezTo>
                        <a:cubicBezTo>
                          <a:pt x="44359" y="65172"/>
                          <a:pt x="44359" y="55581"/>
                          <a:pt x="45557" y="45990"/>
                        </a:cubicBezTo>
                        <a:cubicBezTo>
                          <a:pt x="45557" y="43592"/>
                          <a:pt x="45557" y="41194"/>
                          <a:pt x="44359" y="38797"/>
                        </a:cubicBezTo>
                        <a:cubicBezTo>
                          <a:pt x="37165" y="32802"/>
                          <a:pt x="31171" y="31603"/>
                          <a:pt x="25176" y="38797"/>
                        </a:cubicBezTo>
                        <a:cubicBezTo>
                          <a:pt x="22779" y="41194"/>
                          <a:pt x="21580" y="44791"/>
                          <a:pt x="19182" y="47189"/>
                        </a:cubicBezTo>
                        <a:cubicBezTo>
                          <a:pt x="16784" y="51984"/>
                          <a:pt x="14387" y="57979"/>
                          <a:pt x="13188" y="63973"/>
                        </a:cubicBezTo>
                        <a:cubicBezTo>
                          <a:pt x="13188" y="65172"/>
                          <a:pt x="13188" y="65172"/>
                          <a:pt x="11989" y="66371"/>
                        </a:cubicBezTo>
                        <a:cubicBezTo>
                          <a:pt x="11989" y="57979"/>
                          <a:pt x="11989" y="50785"/>
                          <a:pt x="11989" y="43592"/>
                        </a:cubicBezTo>
                        <a:cubicBezTo>
                          <a:pt x="11989" y="37598"/>
                          <a:pt x="11989" y="36399"/>
                          <a:pt x="4795" y="35200"/>
                        </a:cubicBezTo>
                        <a:cubicBezTo>
                          <a:pt x="4795" y="35200"/>
                          <a:pt x="3597" y="35200"/>
                          <a:pt x="3597" y="35200"/>
                        </a:cubicBezTo>
                        <a:cubicBezTo>
                          <a:pt x="0" y="35200"/>
                          <a:pt x="0" y="35200"/>
                          <a:pt x="0" y="38797"/>
                        </a:cubicBezTo>
                        <a:cubicBezTo>
                          <a:pt x="0" y="54382"/>
                          <a:pt x="0" y="69967"/>
                          <a:pt x="0" y="86752"/>
                        </a:cubicBezTo>
                        <a:cubicBezTo>
                          <a:pt x="0" y="87951"/>
                          <a:pt x="0" y="90348"/>
                          <a:pt x="0" y="91547"/>
                        </a:cubicBezTo>
                        <a:cubicBezTo>
                          <a:pt x="1199" y="97542"/>
                          <a:pt x="3597" y="98741"/>
                          <a:pt x="9591" y="98741"/>
                        </a:cubicBezTo>
                        <a:cubicBezTo>
                          <a:pt x="11989" y="98741"/>
                          <a:pt x="13188" y="97542"/>
                          <a:pt x="13188" y="95144"/>
                        </a:cubicBezTo>
                        <a:cubicBezTo>
                          <a:pt x="14387" y="85553"/>
                          <a:pt x="16784" y="77161"/>
                          <a:pt x="20381" y="68769"/>
                        </a:cubicBezTo>
                        <a:cubicBezTo>
                          <a:pt x="22779" y="61575"/>
                          <a:pt x="26375" y="54382"/>
                          <a:pt x="32370" y="48388"/>
                        </a:cubicBezTo>
                        <a:cubicBezTo>
                          <a:pt x="32370" y="48388"/>
                          <a:pt x="33569" y="47189"/>
                          <a:pt x="34767" y="47189"/>
                        </a:cubicBezTo>
                        <a:cubicBezTo>
                          <a:pt x="35966" y="47189"/>
                          <a:pt x="35966" y="48388"/>
                          <a:pt x="34767" y="49586"/>
                        </a:cubicBezTo>
                        <a:cubicBezTo>
                          <a:pt x="34767" y="54382"/>
                          <a:pt x="34767" y="57979"/>
                          <a:pt x="34767" y="62774"/>
                        </a:cubicBezTo>
                        <a:cubicBezTo>
                          <a:pt x="34767" y="69967"/>
                          <a:pt x="34767" y="77161"/>
                          <a:pt x="34767" y="84354"/>
                        </a:cubicBezTo>
                        <a:cubicBezTo>
                          <a:pt x="34767" y="87951"/>
                          <a:pt x="35966" y="90348"/>
                          <a:pt x="37165" y="93945"/>
                        </a:cubicBezTo>
                        <a:cubicBezTo>
                          <a:pt x="39563" y="98741"/>
                          <a:pt x="43160" y="99939"/>
                          <a:pt x="47955" y="98741"/>
                        </a:cubicBezTo>
                        <a:cubicBezTo>
                          <a:pt x="50353" y="97542"/>
                          <a:pt x="52751" y="96343"/>
                          <a:pt x="53950" y="95144"/>
                        </a:cubicBezTo>
                        <a:cubicBezTo>
                          <a:pt x="57546" y="91547"/>
                          <a:pt x="59944" y="89149"/>
                          <a:pt x="62342" y="84354"/>
                        </a:cubicBezTo>
                        <a:cubicBezTo>
                          <a:pt x="65938" y="78360"/>
                          <a:pt x="69535" y="71166"/>
                          <a:pt x="74330" y="65172"/>
                        </a:cubicBezTo>
                        <a:cubicBezTo>
                          <a:pt x="75529" y="63973"/>
                          <a:pt x="75529" y="62774"/>
                          <a:pt x="76728" y="63973"/>
                        </a:cubicBezTo>
                        <a:cubicBezTo>
                          <a:pt x="80325" y="67570"/>
                          <a:pt x="83922" y="69967"/>
                          <a:pt x="87518" y="74763"/>
                        </a:cubicBezTo>
                        <a:cubicBezTo>
                          <a:pt x="89916" y="78360"/>
                          <a:pt x="89916" y="81956"/>
                          <a:pt x="88717" y="85553"/>
                        </a:cubicBezTo>
                        <a:cubicBezTo>
                          <a:pt x="87518" y="89149"/>
                          <a:pt x="83922" y="90348"/>
                          <a:pt x="80325" y="89149"/>
                        </a:cubicBezTo>
                        <a:cubicBezTo>
                          <a:pt x="77927" y="87951"/>
                          <a:pt x="76728" y="86752"/>
                          <a:pt x="74330" y="85553"/>
                        </a:cubicBezTo>
                        <a:cubicBezTo>
                          <a:pt x="70734" y="83155"/>
                          <a:pt x="69535" y="83155"/>
                          <a:pt x="67137" y="86752"/>
                        </a:cubicBezTo>
                        <a:cubicBezTo>
                          <a:pt x="67137" y="87951"/>
                          <a:pt x="65938" y="87951"/>
                          <a:pt x="65938" y="89149"/>
                        </a:cubicBezTo>
                        <a:cubicBezTo>
                          <a:pt x="64739" y="92746"/>
                          <a:pt x="64739" y="93945"/>
                          <a:pt x="68336" y="96343"/>
                        </a:cubicBezTo>
                        <a:cubicBezTo>
                          <a:pt x="71933" y="98741"/>
                          <a:pt x="75529" y="98741"/>
                          <a:pt x="79126" y="98741"/>
                        </a:cubicBezTo>
                        <a:cubicBezTo>
                          <a:pt x="87518" y="99939"/>
                          <a:pt x="94711" y="97542"/>
                          <a:pt x="101905" y="91547"/>
                        </a:cubicBezTo>
                        <a:cubicBezTo>
                          <a:pt x="105501" y="87951"/>
                          <a:pt x="107899" y="83155"/>
                          <a:pt x="110297" y="78360"/>
                        </a:cubicBezTo>
                        <a:cubicBezTo>
                          <a:pt x="110297" y="77161"/>
                          <a:pt x="110297" y="77161"/>
                          <a:pt x="111496" y="75962"/>
                        </a:cubicBezTo>
                        <a:cubicBezTo>
                          <a:pt x="111496" y="77161"/>
                          <a:pt x="111496" y="78360"/>
                          <a:pt x="112695" y="79558"/>
                        </a:cubicBezTo>
                        <a:cubicBezTo>
                          <a:pt x="113894" y="84354"/>
                          <a:pt x="115092" y="89149"/>
                          <a:pt x="117490" y="92746"/>
                        </a:cubicBezTo>
                        <a:cubicBezTo>
                          <a:pt x="122286" y="98741"/>
                          <a:pt x="130678" y="99939"/>
                          <a:pt x="135473" y="93945"/>
                        </a:cubicBezTo>
                        <a:cubicBezTo>
                          <a:pt x="137871" y="91547"/>
                          <a:pt x="140269" y="87951"/>
                          <a:pt x="142667" y="84354"/>
                        </a:cubicBezTo>
                        <a:cubicBezTo>
                          <a:pt x="142667" y="83155"/>
                          <a:pt x="142667" y="83155"/>
                          <a:pt x="143866" y="81956"/>
                        </a:cubicBezTo>
                        <a:cubicBezTo>
                          <a:pt x="146263" y="89149"/>
                          <a:pt x="149860" y="96343"/>
                          <a:pt x="159451" y="97542"/>
                        </a:cubicBezTo>
                        <a:cubicBezTo>
                          <a:pt x="167843" y="97542"/>
                          <a:pt x="173838" y="92746"/>
                          <a:pt x="178633" y="85553"/>
                        </a:cubicBezTo>
                        <a:cubicBezTo>
                          <a:pt x="179832" y="85553"/>
                          <a:pt x="179832" y="86752"/>
                          <a:pt x="179832" y="87951"/>
                        </a:cubicBezTo>
                        <a:cubicBezTo>
                          <a:pt x="182230" y="93945"/>
                          <a:pt x="187025" y="97542"/>
                          <a:pt x="194218" y="97542"/>
                        </a:cubicBezTo>
                        <a:cubicBezTo>
                          <a:pt x="199014" y="97542"/>
                          <a:pt x="201412" y="93945"/>
                          <a:pt x="203809" y="90348"/>
                        </a:cubicBezTo>
                        <a:cubicBezTo>
                          <a:pt x="205008" y="87951"/>
                          <a:pt x="205008" y="86752"/>
                          <a:pt x="207406" y="90348"/>
                        </a:cubicBezTo>
                        <a:cubicBezTo>
                          <a:pt x="209804" y="93945"/>
                          <a:pt x="213401" y="96343"/>
                          <a:pt x="218196" y="97542"/>
                        </a:cubicBezTo>
                        <a:cubicBezTo>
                          <a:pt x="225389" y="98741"/>
                          <a:pt x="230185" y="96343"/>
                          <a:pt x="234980" y="90348"/>
                        </a:cubicBezTo>
                        <a:cubicBezTo>
                          <a:pt x="234980" y="90348"/>
                          <a:pt x="236179" y="89149"/>
                          <a:pt x="236179" y="89149"/>
                        </a:cubicBezTo>
                        <a:cubicBezTo>
                          <a:pt x="237378" y="91547"/>
                          <a:pt x="237378" y="93945"/>
                          <a:pt x="234980" y="95144"/>
                        </a:cubicBezTo>
                        <a:cubicBezTo>
                          <a:pt x="230185" y="99939"/>
                          <a:pt x="224190" y="104735"/>
                          <a:pt x="219395" y="109530"/>
                        </a:cubicBezTo>
                        <a:cubicBezTo>
                          <a:pt x="215798" y="113127"/>
                          <a:pt x="213401" y="116724"/>
                          <a:pt x="211003" y="121519"/>
                        </a:cubicBezTo>
                        <a:cubicBezTo>
                          <a:pt x="207406" y="131110"/>
                          <a:pt x="211003" y="139502"/>
                          <a:pt x="220594" y="141900"/>
                        </a:cubicBezTo>
                        <a:cubicBezTo>
                          <a:pt x="231384" y="145497"/>
                          <a:pt x="240975" y="139502"/>
                          <a:pt x="245770" y="128712"/>
                        </a:cubicBezTo>
                        <a:cubicBezTo>
                          <a:pt x="246969" y="125116"/>
                          <a:pt x="248168" y="120320"/>
                          <a:pt x="248168" y="116724"/>
                        </a:cubicBezTo>
                        <a:cubicBezTo>
                          <a:pt x="249367" y="108332"/>
                          <a:pt x="248168" y="101138"/>
                          <a:pt x="248168" y="92746"/>
                        </a:cubicBezTo>
                        <a:cubicBezTo>
                          <a:pt x="248168" y="91547"/>
                          <a:pt x="248168" y="89149"/>
                          <a:pt x="249367" y="87951"/>
                        </a:cubicBezTo>
                        <a:cubicBezTo>
                          <a:pt x="257759" y="77161"/>
                          <a:pt x="264952" y="66371"/>
                          <a:pt x="269748" y="54382"/>
                        </a:cubicBezTo>
                        <a:cubicBezTo>
                          <a:pt x="272146" y="48388"/>
                          <a:pt x="272146" y="48388"/>
                          <a:pt x="279339" y="48388"/>
                        </a:cubicBezTo>
                        <a:cubicBezTo>
                          <a:pt x="281737" y="48388"/>
                          <a:pt x="282936" y="48388"/>
                          <a:pt x="281737" y="51984"/>
                        </a:cubicBezTo>
                        <a:cubicBezTo>
                          <a:pt x="280538" y="59178"/>
                          <a:pt x="279339" y="67570"/>
                          <a:pt x="279339" y="75962"/>
                        </a:cubicBezTo>
                        <a:cubicBezTo>
                          <a:pt x="279339" y="80757"/>
                          <a:pt x="280538" y="86752"/>
                          <a:pt x="284134" y="91547"/>
                        </a:cubicBezTo>
                        <a:cubicBezTo>
                          <a:pt x="291328" y="101138"/>
                          <a:pt x="300919" y="99939"/>
                          <a:pt x="308112" y="91547"/>
                        </a:cubicBezTo>
                        <a:cubicBezTo>
                          <a:pt x="309311" y="90348"/>
                          <a:pt x="309311" y="90348"/>
                          <a:pt x="310510" y="91547"/>
                        </a:cubicBezTo>
                        <a:cubicBezTo>
                          <a:pt x="315305" y="98741"/>
                          <a:pt x="324896" y="101138"/>
                          <a:pt x="332090" y="96343"/>
                        </a:cubicBezTo>
                        <a:cubicBezTo>
                          <a:pt x="335686" y="93945"/>
                          <a:pt x="338084" y="91547"/>
                          <a:pt x="339283" y="89149"/>
                        </a:cubicBezTo>
                        <a:cubicBezTo>
                          <a:pt x="339283" y="89149"/>
                          <a:pt x="339283" y="87951"/>
                          <a:pt x="340482" y="87951"/>
                        </a:cubicBezTo>
                        <a:cubicBezTo>
                          <a:pt x="341681" y="93945"/>
                          <a:pt x="345277" y="98741"/>
                          <a:pt x="352471" y="99939"/>
                        </a:cubicBezTo>
                        <a:cubicBezTo>
                          <a:pt x="359664" y="101138"/>
                          <a:pt x="363260" y="97542"/>
                          <a:pt x="366857" y="91547"/>
                        </a:cubicBezTo>
                        <a:cubicBezTo>
                          <a:pt x="366857" y="92746"/>
                          <a:pt x="366857" y="93945"/>
                          <a:pt x="368056" y="95144"/>
                        </a:cubicBezTo>
                        <a:cubicBezTo>
                          <a:pt x="368056" y="98741"/>
                          <a:pt x="369255" y="98741"/>
                          <a:pt x="371653" y="99939"/>
                        </a:cubicBezTo>
                        <a:cubicBezTo>
                          <a:pt x="374050" y="99939"/>
                          <a:pt x="376448" y="101138"/>
                          <a:pt x="378846" y="99939"/>
                        </a:cubicBezTo>
                        <a:cubicBezTo>
                          <a:pt x="381244" y="99939"/>
                          <a:pt x="382443" y="98741"/>
                          <a:pt x="382443" y="96343"/>
                        </a:cubicBezTo>
                        <a:cubicBezTo>
                          <a:pt x="382443" y="92746"/>
                          <a:pt x="382443" y="89149"/>
                          <a:pt x="382443" y="85553"/>
                        </a:cubicBezTo>
                        <a:cubicBezTo>
                          <a:pt x="382443" y="74763"/>
                          <a:pt x="386039" y="65172"/>
                          <a:pt x="390835" y="55581"/>
                        </a:cubicBezTo>
                        <a:cubicBezTo>
                          <a:pt x="390835" y="54382"/>
                          <a:pt x="390835" y="54382"/>
                          <a:pt x="392034" y="54382"/>
                        </a:cubicBezTo>
                        <a:cubicBezTo>
                          <a:pt x="393232" y="54382"/>
                          <a:pt x="393232" y="55581"/>
                          <a:pt x="393232" y="56780"/>
                        </a:cubicBezTo>
                        <a:cubicBezTo>
                          <a:pt x="393232" y="63973"/>
                          <a:pt x="394431" y="69967"/>
                          <a:pt x="394431" y="77161"/>
                        </a:cubicBezTo>
                        <a:cubicBezTo>
                          <a:pt x="394431" y="81956"/>
                          <a:pt x="395630" y="85553"/>
                          <a:pt x="396829" y="90348"/>
                        </a:cubicBezTo>
                        <a:cubicBezTo>
                          <a:pt x="398028" y="95144"/>
                          <a:pt x="401625" y="97542"/>
                          <a:pt x="405221" y="96343"/>
                        </a:cubicBezTo>
                        <a:cubicBezTo>
                          <a:pt x="408818" y="96343"/>
                          <a:pt x="408818" y="95144"/>
                          <a:pt x="410017" y="91547"/>
                        </a:cubicBezTo>
                        <a:cubicBezTo>
                          <a:pt x="411216" y="79558"/>
                          <a:pt x="413613" y="67570"/>
                          <a:pt x="418409" y="55581"/>
                        </a:cubicBezTo>
                        <a:cubicBezTo>
                          <a:pt x="418409" y="54382"/>
                          <a:pt x="418409" y="53183"/>
                          <a:pt x="419608" y="53183"/>
                        </a:cubicBezTo>
                        <a:cubicBezTo>
                          <a:pt x="419608" y="53183"/>
                          <a:pt x="419608" y="53183"/>
                          <a:pt x="419608" y="53183"/>
                        </a:cubicBezTo>
                        <a:cubicBezTo>
                          <a:pt x="419608" y="54382"/>
                          <a:pt x="419608" y="55581"/>
                          <a:pt x="419608" y="57979"/>
                        </a:cubicBezTo>
                        <a:cubicBezTo>
                          <a:pt x="419608" y="66371"/>
                          <a:pt x="419608" y="74763"/>
                          <a:pt x="420807" y="81956"/>
                        </a:cubicBezTo>
                        <a:cubicBezTo>
                          <a:pt x="422006" y="87951"/>
                          <a:pt x="423204" y="92746"/>
                          <a:pt x="428000" y="96343"/>
                        </a:cubicBezTo>
                        <a:cubicBezTo>
                          <a:pt x="433994" y="102337"/>
                          <a:pt x="442387" y="99939"/>
                          <a:pt x="447182" y="92746"/>
                        </a:cubicBezTo>
                        <a:cubicBezTo>
                          <a:pt x="449580" y="89149"/>
                          <a:pt x="450779" y="84354"/>
                          <a:pt x="450779" y="80757"/>
                        </a:cubicBezTo>
                        <a:cubicBezTo>
                          <a:pt x="443585" y="75962"/>
                          <a:pt x="443585" y="75962"/>
                          <a:pt x="443585" y="74763"/>
                        </a:cubicBezTo>
                        <a:close/>
                        <a:moveTo>
                          <a:pt x="170241" y="61575"/>
                        </a:moveTo>
                        <a:cubicBezTo>
                          <a:pt x="170241" y="66371"/>
                          <a:pt x="170241" y="71166"/>
                          <a:pt x="167843" y="75962"/>
                        </a:cubicBezTo>
                        <a:cubicBezTo>
                          <a:pt x="166644" y="79558"/>
                          <a:pt x="165445" y="81956"/>
                          <a:pt x="163048" y="84354"/>
                        </a:cubicBezTo>
                        <a:cubicBezTo>
                          <a:pt x="159451" y="89149"/>
                          <a:pt x="153457" y="89149"/>
                          <a:pt x="151059" y="83155"/>
                        </a:cubicBezTo>
                        <a:cubicBezTo>
                          <a:pt x="148661" y="78360"/>
                          <a:pt x="148661" y="72365"/>
                          <a:pt x="148661" y="68769"/>
                        </a:cubicBezTo>
                        <a:cubicBezTo>
                          <a:pt x="148661" y="62774"/>
                          <a:pt x="148661" y="57979"/>
                          <a:pt x="149860" y="53183"/>
                        </a:cubicBezTo>
                        <a:cubicBezTo>
                          <a:pt x="151059" y="50785"/>
                          <a:pt x="151059" y="47189"/>
                          <a:pt x="153457" y="44791"/>
                        </a:cubicBezTo>
                        <a:cubicBezTo>
                          <a:pt x="157053" y="39995"/>
                          <a:pt x="163048" y="39995"/>
                          <a:pt x="166644" y="45990"/>
                        </a:cubicBezTo>
                        <a:cubicBezTo>
                          <a:pt x="169042" y="51984"/>
                          <a:pt x="170241" y="56780"/>
                          <a:pt x="170241" y="61575"/>
                        </a:cubicBezTo>
                        <a:close/>
                        <a:moveTo>
                          <a:pt x="225389" y="80757"/>
                        </a:moveTo>
                        <a:cubicBezTo>
                          <a:pt x="224190" y="83155"/>
                          <a:pt x="222992" y="85553"/>
                          <a:pt x="220594" y="86752"/>
                        </a:cubicBezTo>
                        <a:cubicBezTo>
                          <a:pt x="216997" y="89149"/>
                          <a:pt x="214599" y="89149"/>
                          <a:pt x="212202" y="85553"/>
                        </a:cubicBezTo>
                        <a:cubicBezTo>
                          <a:pt x="211003" y="83155"/>
                          <a:pt x="209804" y="80757"/>
                          <a:pt x="209804" y="78360"/>
                        </a:cubicBezTo>
                        <a:cubicBezTo>
                          <a:pt x="207406" y="68769"/>
                          <a:pt x="208605" y="60376"/>
                          <a:pt x="211003" y="50785"/>
                        </a:cubicBezTo>
                        <a:cubicBezTo>
                          <a:pt x="212202" y="48388"/>
                          <a:pt x="213401" y="45990"/>
                          <a:pt x="214599" y="43592"/>
                        </a:cubicBezTo>
                        <a:cubicBezTo>
                          <a:pt x="219395" y="39995"/>
                          <a:pt x="224190" y="41194"/>
                          <a:pt x="226588" y="45990"/>
                        </a:cubicBezTo>
                        <a:cubicBezTo>
                          <a:pt x="227787" y="50785"/>
                          <a:pt x="228986" y="54382"/>
                          <a:pt x="228986" y="59178"/>
                        </a:cubicBezTo>
                        <a:cubicBezTo>
                          <a:pt x="228986" y="67570"/>
                          <a:pt x="227787" y="74763"/>
                          <a:pt x="225389" y="80757"/>
                        </a:cubicBezTo>
                        <a:close/>
                        <a:moveTo>
                          <a:pt x="230185" y="109530"/>
                        </a:moveTo>
                        <a:cubicBezTo>
                          <a:pt x="230185" y="114326"/>
                          <a:pt x="230185" y="119121"/>
                          <a:pt x="228986" y="123917"/>
                        </a:cubicBezTo>
                        <a:cubicBezTo>
                          <a:pt x="228986" y="126315"/>
                          <a:pt x="227787" y="128712"/>
                          <a:pt x="226588" y="131110"/>
                        </a:cubicBezTo>
                        <a:cubicBezTo>
                          <a:pt x="225389" y="133508"/>
                          <a:pt x="222992" y="135906"/>
                          <a:pt x="219395" y="135906"/>
                        </a:cubicBezTo>
                        <a:cubicBezTo>
                          <a:pt x="215798" y="135906"/>
                          <a:pt x="212202" y="133508"/>
                          <a:pt x="212202" y="129911"/>
                        </a:cubicBezTo>
                        <a:cubicBezTo>
                          <a:pt x="212202" y="126315"/>
                          <a:pt x="213401" y="121519"/>
                          <a:pt x="215798" y="119121"/>
                        </a:cubicBezTo>
                        <a:cubicBezTo>
                          <a:pt x="219395" y="113127"/>
                          <a:pt x="224190" y="108332"/>
                          <a:pt x="228986" y="103536"/>
                        </a:cubicBezTo>
                        <a:cubicBezTo>
                          <a:pt x="228986" y="103536"/>
                          <a:pt x="230185" y="102337"/>
                          <a:pt x="230185" y="102337"/>
                        </a:cubicBezTo>
                        <a:cubicBezTo>
                          <a:pt x="230185" y="102337"/>
                          <a:pt x="230185" y="103536"/>
                          <a:pt x="230185" y="103536"/>
                        </a:cubicBezTo>
                        <a:cubicBezTo>
                          <a:pt x="230185" y="105934"/>
                          <a:pt x="230185" y="108332"/>
                          <a:pt x="230185" y="109530"/>
                        </a:cubicBezTo>
                        <a:close/>
                        <a:moveTo>
                          <a:pt x="330891" y="77161"/>
                        </a:moveTo>
                        <a:cubicBezTo>
                          <a:pt x="329692" y="80757"/>
                          <a:pt x="328493" y="83155"/>
                          <a:pt x="326095" y="85553"/>
                        </a:cubicBezTo>
                        <a:cubicBezTo>
                          <a:pt x="322499" y="89149"/>
                          <a:pt x="317703" y="87951"/>
                          <a:pt x="315305" y="84354"/>
                        </a:cubicBezTo>
                        <a:cubicBezTo>
                          <a:pt x="312908" y="80757"/>
                          <a:pt x="312908" y="75962"/>
                          <a:pt x="312908" y="72365"/>
                        </a:cubicBezTo>
                        <a:cubicBezTo>
                          <a:pt x="312908" y="71166"/>
                          <a:pt x="312908" y="69967"/>
                          <a:pt x="312908" y="67570"/>
                        </a:cubicBezTo>
                        <a:cubicBezTo>
                          <a:pt x="312908" y="61575"/>
                          <a:pt x="312908" y="55581"/>
                          <a:pt x="315305" y="50785"/>
                        </a:cubicBezTo>
                        <a:cubicBezTo>
                          <a:pt x="316504" y="48388"/>
                          <a:pt x="316504" y="47189"/>
                          <a:pt x="317703" y="45990"/>
                        </a:cubicBezTo>
                        <a:cubicBezTo>
                          <a:pt x="321300" y="41194"/>
                          <a:pt x="327294" y="42393"/>
                          <a:pt x="330891" y="47189"/>
                        </a:cubicBezTo>
                        <a:cubicBezTo>
                          <a:pt x="332090" y="49586"/>
                          <a:pt x="332090" y="53183"/>
                          <a:pt x="333288" y="55581"/>
                        </a:cubicBezTo>
                        <a:cubicBezTo>
                          <a:pt x="333288" y="62774"/>
                          <a:pt x="333288" y="69967"/>
                          <a:pt x="330891" y="77161"/>
                        </a:cubicBezTo>
                        <a:close/>
                      </a:path>
                    </a:pathLst>
                  </a:custGeom>
                  <a:solidFill>
                    <a:srgbClr val="333333"/>
                  </a:solidFill>
                  <a:ln w="1197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nl-NL" dirty="0"/>
                  </a:p>
                </p:txBody>
              </p:sp>
            </p:grpSp>
            <p:grpSp>
              <p:nvGrpSpPr>
                <p:cNvPr id="40" name="Graphic 1">
                  <a:extLst>
                    <a:ext uri="{FF2B5EF4-FFF2-40B4-BE49-F238E27FC236}">
                      <a16:creationId xmlns:a16="http://schemas.microsoft.com/office/drawing/2014/main" id="{087C003E-8997-4D3A-9610-1DBFAA6D9FAB}"/>
                    </a:ext>
                  </a:extLst>
                </p:cNvPr>
                <p:cNvGrpSpPr/>
                <p:nvPr/>
              </p:nvGrpSpPr>
              <p:grpSpPr>
                <a:xfrm>
                  <a:off x="5199100" y="1436590"/>
                  <a:ext cx="133075" cy="122285"/>
                  <a:chOff x="5199100" y="1436590"/>
                  <a:chExt cx="133075" cy="122285"/>
                </a:xfrm>
                <a:noFill/>
              </p:grpSpPr>
              <p:sp>
                <p:nvSpPr>
                  <p:cNvPr id="41" name="Vrije vorm: vorm 40">
                    <a:extLst>
                      <a:ext uri="{FF2B5EF4-FFF2-40B4-BE49-F238E27FC236}">
                        <a16:creationId xmlns:a16="http://schemas.microsoft.com/office/drawing/2014/main" id="{DCAEA01D-ADD6-4F92-9EED-0889B9ACED39}"/>
                      </a:ext>
                    </a:extLst>
                  </p:cNvPr>
                  <p:cNvSpPr/>
                  <p:nvPr/>
                </p:nvSpPr>
                <p:spPr>
                  <a:xfrm>
                    <a:off x="5199100" y="1436590"/>
                    <a:ext cx="133075" cy="122285"/>
                  </a:xfrm>
                  <a:custGeom>
                    <a:avLst/>
                    <a:gdLst>
                      <a:gd name="connsiteX0" fmla="*/ 94711 w 133075"/>
                      <a:gd name="connsiteY0" fmla="*/ 11989 h 122285"/>
                      <a:gd name="connsiteX1" fmla="*/ 89916 w 133075"/>
                      <a:gd name="connsiteY1" fmla="*/ 5994 h 122285"/>
                      <a:gd name="connsiteX2" fmla="*/ 76728 w 133075"/>
                      <a:gd name="connsiteY2" fmla="*/ 0 h 122285"/>
                      <a:gd name="connsiteX3" fmla="*/ 71933 w 133075"/>
                      <a:gd name="connsiteY3" fmla="*/ 0 h 122285"/>
                      <a:gd name="connsiteX4" fmla="*/ 61143 w 133075"/>
                      <a:gd name="connsiteY4" fmla="*/ 0 h 122285"/>
                      <a:gd name="connsiteX5" fmla="*/ 56347 w 133075"/>
                      <a:gd name="connsiteY5" fmla="*/ 0 h 122285"/>
                      <a:gd name="connsiteX6" fmla="*/ 43160 w 133075"/>
                      <a:gd name="connsiteY6" fmla="*/ 5994 h 122285"/>
                      <a:gd name="connsiteX7" fmla="*/ 38364 w 133075"/>
                      <a:gd name="connsiteY7" fmla="*/ 11989 h 122285"/>
                      <a:gd name="connsiteX8" fmla="*/ 25176 w 133075"/>
                      <a:gd name="connsiteY8" fmla="*/ 17983 h 122285"/>
                      <a:gd name="connsiteX9" fmla="*/ 17983 w 133075"/>
                      <a:gd name="connsiteY9" fmla="*/ 17983 h 122285"/>
                      <a:gd name="connsiteX10" fmla="*/ 0 w 133075"/>
                      <a:gd name="connsiteY10" fmla="*/ 35966 h 122285"/>
                      <a:gd name="connsiteX11" fmla="*/ 0 w 133075"/>
                      <a:gd name="connsiteY11" fmla="*/ 104303 h 122285"/>
                      <a:gd name="connsiteX12" fmla="*/ 17983 w 133075"/>
                      <a:gd name="connsiteY12" fmla="*/ 122286 h 122285"/>
                      <a:gd name="connsiteX13" fmla="*/ 115092 w 133075"/>
                      <a:gd name="connsiteY13" fmla="*/ 122286 h 122285"/>
                      <a:gd name="connsiteX14" fmla="*/ 133076 w 133075"/>
                      <a:gd name="connsiteY14" fmla="*/ 104303 h 122285"/>
                      <a:gd name="connsiteX15" fmla="*/ 133076 w 133075"/>
                      <a:gd name="connsiteY15" fmla="*/ 35966 h 122285"/>
                      <a:gd name="connsiteX16" fmla="*/ 115092 w 133075"/>
                      <a:gd name="connsiteY16" fmla="*/ 17983 h 122285"/>
                      <a:gd name="connsiteX17" fmla="*/ 107899 w 133075"/>
                      <a:gd name="connsiteY17" fmla="*/ 17983 h 122285"/>
                      <a:gd name="connsiteX18" fmla="*/ 94711 w 133075"/>
                      <a:gd name="connsiteY18" fmla="*/ 11989 h 1222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33075" h="122285">
                        <a:moveTo>
                          <a:pt x="94711" y="11989"/>
                        </a:moveTo>
                        <a:lnTo>
                          <a:pt x="89916" y="5994"/>
                        </a:lnTo>
                        <a:cubicBezTo>
                          <a:pt x="86319" y="2398"/>
                          <a:pt x="81524" y="0"/>
                          <a:pt x="76728" y="0"/>
                        </a:cubicBezTo>
                        <a:lnTo>
                          <a:pt x="71933" y="0"/>
                        </a:lnTo>
                        <a:lnTo>
                          <a:pt x="61143" y="0"/>
                        </a:lnTo>
                        <a:lnTo>
                          <a:pt x="56347" y="0"/>
                        </a:lnTo>
                        <a:cubicBezTo>
                          <a:pt x="51552" y="0"/>
                          <a:pt x="46756" y="2398"/>
                          <a:pt x="43160" y="5994"/>
                        </a:cubicBezTo>
                        <a:lnTo>
                          <a:pt x="38364" y="11989"/>
                        </a:lnTo>
                        <a:cubicBezTo>
                          <a:pt x="34767" y="15585"/>
                          <a:pt x="29972" y="17983"/>
                          <a:pt x="25176" y="17983"/>
                        </a:cubicBezTo>
                        <a:lnTo>
                          <a:pt x="17983" y="17983"/>
                        </a:lnTo>
                        <a:cubicBezTo>
                          <a:pt x="8392" y="17983"/>
                          <a:pt x="0" y="26375"/>
                          <a:pt x="0" y="35966"/>
                        </a:cubicBezTo>
                        <a:lnTo>
                          <a:pt x="0" y="104303"/>
                        </a:lnTo>
                        <a:cubicBezTo>
                          <a:pt x="0" y="113894"/>
                          <a:pt x="8392" y="122286"/>
                          <a:pt x="17983" y="122286"/>
                        </a:cubicBezTo>
                        <a:lnTo>
                          <a:pt x="115092" y="122286"/>
                        </a:lnTo>
                        <a:cubicBezTo>
                          <a:pt x="124683" y="122286"/>
                          <a:pt x="133076" y="113894"/>
                          <a:pt x="133076" y="104303"/>
                        </a:cubicBezTo>
                        <a:lnTo>
                          <a:pt x="133076" y="35966"/>
                        </a:lnTo>
                        <a:cubicBezTo>
                          <a:pt x="133076" y="26375"/>
                          <a:pt x="124683" y="17983"/>
                          <a:pt x="115092" y="17983"/>
                        </a:cubicBezTo>
                        <a:lnTo>
                          <a:pt x="107899" y="17983"/>
                        </a:lnTo>
                        <a:cubicBezTo>
                          <a:pt x="103104" y="17983"/>
                          <a:pt x="98308" y="15585"/>
                          <a:pt x="94711" y="11989"/>
                        </a:cubicBezTo>
                        <a:close/>
                      </a:path>
                    </a:pathLst>
                  </a:custGeom>
                  <a:noFill/>
                  <a:ln w="14160" cap="flat">
                    <a:solidFill>
                      <a:srgbClr val="333333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nl-NL" dirty="0"/>
                  </a:p>
                </p:txBody>
              </p:sp>
              <p:sp>
                <p:nvSpPr>
                  <p:cNvPr id="42" name="Vrije vorm: vorm 41">
                    <a:extLst>
                      <a:ext uri="{FF2B5EF4-FFF2-40B4-BE49-F238E27FC236}">
                        <a16:creationId xmlns:a16="http://schemas.microsoft.com/office/drawing/2014/main" id="{DCE99657-D67A-4F09-B4B0-4BB969970A1D}"/>
                      </a:ext>
                    </a:extLst>
                  </p:cNvPr>
                  <p:cNvSpPr/>
                  <p:nvPr/>
                </p:nvSpPr>
                <p:spPr>
                  <a:xfrm>
                    <a:off x="5236265" y="1476153"/>
                    <a:ext cx="59943" cy="59943"/>
                  </a:xfrm>
                  <a:custGeom>
                    <a:avLst/>
                    <a:gdLst>
                      <a:gd name="connsiteX0" fmla="*/ 59944 w 59943"/>
                      <a:gd name="connsiteY0" fmla="*/ 29972 h 59943"/>
                      <a:gd name="connsiteX1" fmla="*/ 29972 w 59943"/>
                      <a:gd name="connsiteY1" fmla="*/ 59944 h 59943"/>
                      <a:gd name="connsiteX2" fmla="*/ 0 w 59943"/>
                      <a:gd name="connsiteY2" fmla="*/ 29972 h 59943"/>
                      <a:gd name="connsiteX3" fmla="*/ 29972 w 59943"/>
                      <a:gd name="connsiteY3" fmla="*/ 0 h 59943"/>
                      <a:gd name="connsiteX4" fmla="*/ 59944 w 59943"/>
                      <a:gd name="connsiteY4" fmla="*/ 29972 h 599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9943" h="59943">
                        <a:moveTo>
                          <a:pt x="59944" y="29972"/>
                        </a:moveTo>
                        <a:cubicBezTo>
                          <a:pt x="59944" y="46525"/>
                          <a:pt x="46525" y="59944"/>
                          <a:pt x="29972" y="59944"/>
                        </a:cubicBezTo>
                        <a:cubicBezTo>
                          <a:pt x="13419" y="59944"/>
                          <a:pt x="0" y="46525"/>
                          <a:pt x="0" y="29972"/>
                        </a:cubicBezTo>
                        <a:cubicBezTo>
                          <a:pt x="0" y="13419"/>
                          <a:pt x="13419" y="0"/>
                          <a:pt x="29972" y="0"/>
                        </a:cubicBezTo>
                        <a:cubicBezTo>
                          <a:pt x="46525" y="0"/>
                          <a:pt x="59944" y="13419"/>
                          <a:pt x="59944" y="29972"/>
                        </a:cubicBezTo>
                        <a:close/>
                      </a:path>
                    </a:pathLst>
                  </a:custGeom>
                  <a:noFill/>
                  <a:ln w="14160" cap="flat">
                    <a:solidFill>
                      <a:srgbClr val="333333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nl-NL" dirty="0"/>
                  </a:p>
                </p:txBody>
              </p:sp>
            </p:grpSp>
          </p:grpSp>
          <p:grpSp>
            <p:nvGrpSpPr>
              <p:cNvPr id="43" name="Graphic 1">
                <a:extLst>
                  <a:ext uri="{FF2B5EF4-FFF2-40B4-BE49-F238E27FC236}">
                    <a16:creationId xmlns:a16="http://schemas.microsoft.com/office/drawing/2014/main" id="{087C003E-8997-4D3A-9610-1DBFAA6D9FAB}"/>
                  </a:ext>
                </a:extLst>
              </p:cNvPr>
              <p:cNvGrpSpPr/>
              <p:nvPr/>
            </p:nvGrpSpPr>
            <p:grpSpPr>
              <a:xfrm>
                <a:off x="6564623" y="1412612"/>
                <a:ext cx="432795" cy="177434"/>
                <a:chOff x="6564623" y="1412612"/>
                <a:chExt cx="432795" cy="177434"/>
              </a:xfrm>
            </p:grpSpPr>
            <p:sp>
              <p:nvSpPr>
                <p:cNvPr id="44" name="Vrije vorm: vorm 43">
                  <a:extLst>
                    <a:ext uri="{FF2B5EF4-FFF2-40B4-BE49-F238E27FC236}">
                      <a16:creationId xmlns:a16="http://schemas.microsoft.com/office/drawing/2014/main" id="{00F1DCB8-FA3C-49B7-AFA7-5D57E4A16EC6}"/>
                    </a:ext>
                  </a:extLst>
                </p:cNvPr>
                <p:cNvSpPr/>
                <p:nvPr/>
              </p:nvSpPr>
              <p:spPr>
                <a:xfrm>
                  <a:off x="6564623" y="1412612"/>
                  <a:ext cx="177434" cy="177434"/>
                </a:xfrm>
                <a:custGeom>
                  <a:avLst/>
                  <a:gdLst>
                    <a:gd name="connsiteX0" fmla="*/ 177434 w 177434"/>
                    <a:gd name="connsiteY0" fmla="*/ 88717 h 177434"/>
                    <a:gd name="connsiteX1" fmla="*/ 88717 w 177434"/>
                    <a:gd name="connsiteY1" fmla="*/ 177434 h 177434"/>
                    <a:gd name="connsiteX2" fmla="*/ 0 w 177434"/>
                    <a:gd name="connsiteY2" fmla="*/ 88717 h 177434"/>
                    <a:gd name="connsiteX3" fmla="*/ 88717 w 177434"/>
                    <a:gd name="connsiteY3" fmla="*/ 0 h 177434"/>
                    <a:gd name="connsiteX4" fmla="*/ 177434 w 177434"/>
                    <a:gd name="connsiteY4" fmla="*/ 88717 h 1774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7434" h="177434">
                      <a:moveTo>
                        <a:pt x="177434" y="88717"/>
                      </a:moveTo>
                      <a:cubicBezTo>
                        <a:pt x="177434" y="137714"/>
                        <a:pt x="137714" y="177434"/>
                        <a:pt x="88717" y="177434"/>
                      </a:cubicBezTo>
                      <a:cubicBezTo>
                        <a:pt x="39720" y="177434"/>
                        <a:pt x="0" y="137714"/>
                        <a:pt x="0" y="88717"/>
                      </a:cubicBezTo>
                      <a:cubicBezTo>
                        <a:pt x="0" y="39720"/>
                        <a:pt x="39720" y="0"/>
                        <a:pt x="88717" y="0"/>
                      </a:cubicBezTo>
                      <a:cubicBezTo>
                        <a:pt x="137714" y="0"/>
                        <a:pt x="177434" y="39720"/>
                        <a:pt x="177434" y="88717"/>
                      </a:cubicBezTo>
                      <a:close/>
                    </a:path>
                  </a:pathLst>
                </a:custGeom>
                <a:solidFill>
                  <a:srgbClr val="FFB310"/>
                </a:solidFill>
                <a:ln w="1197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 dirty="0"/>
                </a:p>
              </p:txBody>
            </p:sp>
            <p:grpSp>
              <p:nvGrpSpPr>
                <p:cNvPr id="45" name="Graphic 1">
                  <a:extLst>
                    <a:ext uri="{FF2B5EF4-FFF2-40B4-BE49-F238E27FC236}">
                      <a16:creationId xmlns:a16="http://schemas.microsoft.com/office/drawing/2014/main" id="{087C003E-8997-4D3A-9610-1DBFAA6D9FAB}"/>
                    </a:ext>
                  </a:extLst>
                </p:cNvPr>
                <p:cNvGrpSpPr/>
                <p:nvPr/>
              </p:nvGrpSpPr>
              <p:grpSpPr>
                <a:xfrm>
                  <a:off x="6864343" y="1442584"/>
                  <a:ext cx="133075" cy="117490"/>
                  <a:chOff x="6864343" y="1442584"/>
                  <a:chExt cx="133075" cy="117490"/>
                </a:xfrm>
                <a:noFill/>
              </p:grpSpPr>
              <p:sp>
                <p:nvSpPr>
                  <p:cNvPr id="46" name="Vrije vorm: vorm 45">
                    <a:extLst>
                      <a:ext uri="{FF2B5EF4-FFF2-40B4-BE49-F238E27FC236}">
                        <a16:creationId xmlns:a16="http://schemas.microsoft.com/office/drawing/2014/main" id="{2CAF2E5B-B6D3-4255-B2F2-66C0729BEEFD}"/>
                      </a:ext>
                    </a:extLst>
                  </p:cNvPr>
                  <p:cNvSpPr/>
                  <p:nvPr/>
                </p:nvSpPr>
                <p:spPr>
                  <a:xfrm>
                    <a:off x="6864343" y="1442584"/>
                    <a:ext cx="133075" cy="117490"/>
                  </a:xfrm>
                  <a:custGeom>
                    <a:avLst/>
                    <a:gdLst>
                      <a:gd name="connsiteX0" fmla="*/ 0 w 133075"/>
                      <a:gd name="connsiteY0" fmla="*/ 0 h 117490"/>
                      <a:gd name="connsiteX1" fmla="*/ 133076 w 133075"/>
                      <a:gd name="connsiteY1" fmla="*/ 0 h 117490"/>
                      <a:gd name="connsiteX2" fmla="*/ 58745 w 133075"/>
                      <a:gd name="connsiteY2" fmla="*/ 117490 h 117490"/>
                      <a:gd name="connsiteX3" fmla="*/ 47955 w 133075"/>
                      <a:gd name="connsiteY3" fmla="*/ 47955 h 1174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33075" h="117490">
                        <a:moveTo>
                          <a:pt x="0" y="0"/>
                        </a:moveTo>
                        <a:lnTo>
                          <a:pt x="133076" y="0"/>
                        </a:lnTo>
                        <a:lnTo>
                          <a:pt x="58745" y="117490"/>
                        </a:lnTo>
                        <a:lnTo>
                          <a:pt x="47955" y="47955"/>
                        </a:lnTo>
                        <a:close/>
                      </a:path>
                    </a:pathLst>
                  </a:custGeom>
                  <a:noFill/>
                  <a:ln w="14160" cap="flat">
                    <a:solidFill>
                      <a:srgbClr val="333333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nl-NL" dirty="0"/>
                  </a:p>
                </p:txBody>
              </p:sp>
              <p:sp>
                <p:nvSpPr>
                  <p:cNvPr id="47" name="Vrije vorm: vorm 46">
                    <a:extLst>
                      <a:ext uri="{FF2B5EF4-FFF2-40B4-BE49-F238E27FC236}">
                        <a16:creationId xmlns:a16="http://schemas.microsoft.com/office/drawing/2014/main" id="{94FD2EC4-1CAE-479A-979D-1F2F7A1738CB}"/>
                      </a:ext>
                    </a:extLst>
                  </p:cNvPr>
                  <p:cNvSpPr/>
                  <p:nvPr/>
                </p:nvSpPr>
                <p:spPr>
                  <a:xfrm>
                    <a:off x="6912298" y="1442584"/>
                    <a:ext cx="85120" cy="47955"/>
                  </a:xfrm>
                  <a:custGeom>
                    <a:avLst/>
                    <a:gdLst>
                      <a:gd name="connsiteX0" fmla="*/ 0 w 85120"/>
                      <a:gd name="connsiteY0" fmla="*/ 47955 h 47955"/>
                      <a:gd name="connsiteX1" fmla="*/ 85121 w 85120"/>
                      <a:gd name="connsiteY1" fmla="*/ 0 h 479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85120" h="47955">
                        <a:moveTo>
                          <a:pt x="0" y="47955"/>
                        </a:moveTo>
                        <a:lnTo>
                          <a:pt x="85121" y="0"/>
                        </a:lnTo>
                      </a:path>
                    </a:pathLst>
                  </a:custGeom>
                  <a:ln w="14160" cap="flat">
                    <a:solidFill>
                      <a:srgbClr val="333333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nl-NL" dirty="0"/>
                  </a:p>
                </p:txBody>
              </p:sp>
            </p:grpSp>
            <p:grpSp>
              <p:nvGrpSpPr>
                <p:cNvPr id="48" name="Graphic 1">
                  <a:extLst>
                    <a:ext uri="{FF2B5EF4-FFF2-40B4-BE49-F238E27FC236}">
                      <a16:creationId xmlns:a16="http://schemas.microsoft.com/office/drawing/2014/main" id="{087C003E-8997-4D3A-9610-1DBFAA6D9FAB}"/>
                    </a:ext>
                  </a:extLst>
                </p:cNvPr>
                <p:cNvGrpSpPr/>
                <p:nvPr/>
              </p:nvGrpSpPr>
              <p:grpSpPr>
                <a:xfrm>
                  <a:off x="6610181" y="1447380"/>
                  <a:ext cx="83921" cy="103103"/>
                  <a:chOff x="6610181" y="1447380"/>
                  <a:chExt cx="83921" cy="103103"/>
                </a:xfrm>
                <a:noFill/>
              </p:grpSpPr>
              <p:sp>
                <p:nvSpPr>
                  <p:cNvPr id="49" name="Vrije vorm: vorm 48">
                    <a:extLst>
                      <a:ext uri="{FF2B5EF4-FFF2-40B4-BE49-F238E27FC236}">
                        <a16:creationId xmlns:a16="http://schemas.microsoft.com/office/drawing/2014/main" id="{75B21DFB-8FC9-4AFF-AFF8-774FD5EC440E}"/>
                      </a:ext>
                    </a:extLst>
                  </p:cNvPr>
                  <p:cNvSpPr/>
                  <p:nvPr/>
                </p:nvSpPr>
                <p:spPr>
                  <a:xfrm>
                    <a:off x="6610181" y="1466562"/>
                    <a:ext cx="83921" cy="83921"/>
                  </a:xfrm>
                  <a:custGeom>
                    <a:avLst/>
                    <a:gdLst>
                      <a:gd name="connsiteX0" fmla="*/ 55148 w 83921"/>
                      <a:gd name="connsiteY0" fmla="*/ 83922 h 83921"/>
                      <a:gd name="connsiteX1" fmla="*/ 28773 w 83921"/>
                      <a:gd name="connsiteY1" fmla="*/ 83922 h 83921"/>
                      <a:gd name="connsiteX2" fmla="*/ 0 w 83921"/>
                      <a:gd name="connsiteY2" fmla="*/ 55148 h 83921"/>
                      <a:gd name="connsiteX3" fmla="*/ 0 w 83921"/>
                      <a:gd name="connsiteY3" fmla="*/ 28773 h 83921"/>
                      <a:gd name="connsiteX4" fmla="*/ 28773 w 83921"/>
                      <a:gd name="connsiteY4" fmla="*/ 0 h 83921"/>
                      <a:gd name="connsiteX5" fmla="*/ 55148 w 83921"/>
                      <a:gd name="connsiteY5" fmla="*/ 0 h 83921"/>
                      <a:gd name="connsiteX6" fmla="*/ 83922 w 83921"/>
                      <a:gd name="connsiteY6" fmla="*/ 28773 h 83921"/>
                      <a:gd name="connsiteX7" fmla="*/ 83922 w 83921"/>
                      <a:gd name="connsiteY7" fmla="*/ 55148 h 83921"/>
                      <a:gd name="connsiteX8" fmla="*/ 55148 w 83921"/>
                      <a:gd name="connsiteY8" fmla="*/ 83922 h 839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83921" h="83921">
                        <a:moveTo>
                          <a:pt x="55148" y="83922"/>
                        </a:moveTo>
                        <a:lnTo>
                          <a:pt x="28773" y="83922"/>
                        </a:lnTo>
                        <a:cubicBezTo>
                          <a:pt x="13188" y="83922"/>
                          <a:pt x="0" y="70734"/>
                          <a:pt x="0" y="55148"/>
                        </a:cubicBezTo>
                        <a:lnTo>
                          <a:pt x="0" y="28773"/>
                        </a:lnTo>
                        <a:cubicBezTo>
                          <a:pt x="0" y="13188"/>
                          <a:pt x="13188" y="0"/>
                          <a:pt x="28773" y="0"/>
                        </a:cubicBezTo>
                        <a:lnTo>
                          <a:pt x="55148" y="0"/>
                        </a:lnTo>
                        <a:cubicBezTo>
                          <a:pt x="70734" y="0"/>
                          <a:pt x="83922" y="13188"/>
                          <a:pt x="83922" y="28773"/>
                        </a:cubicBezTo>
                        <a:lnTo>
                          <a:pt x="83922" y="55148"/>
                        </a:lnTo>
                        <a:cubicBezTo>
                          <a:pt x="83922" y="70734"/>
                          <a:pt x="70734" y="83922"/>
                          <a:pt x="55148" y="83922"/>
                        </a:cubicBezTo>
                        <a:close/>
                      </a:path>
                    </a:pathLst>
                  </a:custGeom>
                  <a:noFill/>
                  <a:ln w="9441" cap="flat">
                    <a:solidFill>
                      <a:srgbClr val="FFFFFF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nl-NL" dirty="0"/>
                  </a:p>
                </p:txBody>
              </p:sp>
              <p:sp>
                <p:nvSpPr>
                  <p:cNvPr id="50" name="Vrije vorm: vorm 49">
                    <a:extLst>
                      <a:ext uri="{FF2B5EF4-FFF2-40B4-BE49-F238E27FC236}">
                        <a16:creationId xmlns:a16="http://schemas.microsoft.com/office/drawing/2014/main" id="{603AF689-CF56-4CFA-A0DA-E0564318E7CD}"/>
                      </a:ext>
                    </a:extLst>
                  </p:cNvPr>
                  <p:cNvSpPr/>
                  <p:nvPr/>
                </p:nvSpPr>
                <p:spPr>
                  <a:xfrm>
                    <a:off x="6624567" y="1501329"/>
                    <a:ext cx="55148" cy="13187"/>
                  </a:xfrm>
                  <a:custGeom>
                    <a:avLst/>
                    <a:gdLst>
                      <a:gd name="connsiteX0" fmla="*/ 0 w 55148"/>
                      <a:gd name="connsiteY0" fmla="*/ 7193 h 13187"/>
                      <a:gd name="connsiteX1" fmla="*/ 26375 w 55148"/>
                      <a:gd name="connsiteY1" fmla="*/ 0 h 13187"/>
                      <a:gd name="connsiteX2" fmla="*/ 26375 w 55148"/>
                      <a:gd name="connsiteY2" fmla="*/ 13188 h 13187"/>
                      <a:gd name="connsiteX3" fmla="*/ 55149 w 55148"/>
                      <a:gd name="connsiteY3" fmla="*/ 4796 h 131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5148" h="13187">
                        <a:moveTo>
                          <a:pt x="0" y="7193"/>
                        </a:moveTo>
                        <a:lnTo>
                          <a:pt x="26375" y="0"/>
                        </a:lnTo>
                        <a:lnTo>
                          <a:pt x="26375" y="13188"/>
                        </a:lnTo>
                        <a:lnTo>
                          <a:pt x="55149" y="4796"/>
                        </a:lnTo>
                      </a:path>
                    </a:pathLst>
                  </a:custGeom>
                  <a:noFill/>
                  <a:ln w="9441" cap="rnd">
                    <a:solidFill>
                      <a:srgbClr val="FFFFFF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nl-NL" dirty="0"/>
                  </a:p>
                </p:txBody>
              </p:sp>
              <p:grpSp>
                <p:nvGrpSpPr>
                  <p:cNvPr id="51" name="Graphic 1">
                    <a:extLst>
                      <a:ext uri="{FF2B5EF4-FFF2-40B4-BE49-F238E27FC236}">
                        <a16:creationId xmlns:a16="http://schemas.microsoft.com/office/drawing/2014/main" id="{087C003E-8997-4D3A-9610-1DBFAA6D9FAB}"/>
                      </a:ext>
                    </a:extLst>
                  </p:cNvPr>
                  <p:cNvGrpSpPr/>
                  <p:nvPr/>
                </p:nvGrpSpPr>
                <p:grpSpPr>
                  <a:xfrm>
                    <a:off x="6635357" y="1447380"/>
                    <a:ext cx="33568" cy="17983"/>
                    <a:chOff x="6635357" y="1447380"/>
                    <a:chExt cx="33568" cy="17983"/>
                  </a:xfrm>
                </p:grpSpPr>
                <p:sp>
                  <p:nvSpPr>
                    <p:cNvPr id="52" name="Vrije vorm: vorm 51">
                      <a:extLst>
                        <a:ext uri="{FF2B5EF4-FFF2-40B4-BE49-F238E27FC236}">
                          <a16:creationId xmlns:a16="http://schemas.microsoft.com/office/drawing/2014/main" id="{38F1A65B-A5C0-4DE8-A064-8A6D8012BD4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35357" y="1447380"/>
                      <a:ext cx="17983" cy="17983"/>
                    </a:xfrm>
                    <a:custGeom>
                      <a:avLst/>
                      <a:gdLst>
                        <a:gd name="connsiteX0" fmla="*/ 17983 w 17983"/>
                        <a:gd name="connsiteY0" fmla="*/ 17983 h 17983"/>
                        <a:gd name="connsiteX1" fmla="*/ 0 w 17983"/>
                        <a:gd name="connsiteY1" fmla="*/ 0 h 179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17983" h="17983">
                          <a:moveTo>
                            <a:pt x="17983" y="17983"/>
                          </a:moveTo>
                          <a:lnTo>
                            <a:pt x="0" y="0"/>
                          </a:lnTo>
                        </a:path>
                      </a:pathLst>
                    </a:custGeom>
                    <a:ln w="9441" cap="rnd">
                      <a:solidFill>
                        <a:srgbClr val="FFFFFF"/>
                      </a:solidFill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nl-NL" dirty="0"/>
                    </a:p>
                  </p:txBody>
                </p:sp>
                <p:sp>
                  <p:nvSpPr>
                    <p:cNvPr id="53" name="Vrije vorm: vorm 52">
                      <a:extLst>
                        <a:ext uri="{FF2B5EF4-FFF2-40B4-BE49-F238E27FC236}">
                          <a16:creationId xmlns:a16="http://schemas.microsoft.com/office/drawing/2014/main" id="{0CCE8028-B01C-4AA7-A7F1-14CCB0F129C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49744" y="1447380"/>
                      <a:ext cx="19182" cy="17983"/>
                    </a:xfrm>
                    <a:custGeom>
                      <a:avLst/>
                      <a:gdLst>
                        <a:gd name="connsiteX0" fmla="*/ 0 w 19182"/>
                        <a:gd name="connsiteY0" fmla="*/ 17983 h 17983"/>
                        <a:gd name="connsiteX1" fmla="*/ 19182 w 19182"/>
                        <a:gd name="connsiteY1" fmla="*/ 0 h 179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19182" h="17983">
                          <a:moveTo>
                            <a:pt x="0" y="17983"/>
                          </a:moveTo>
                          <a:lnTo>
                            <a:pt x="19182" y="0"/>
                          </a:lnTo>
                        </a:path>
                      </a:pathLst>
                    </a:custGeom>
                    <a:ln w="9441" cap="rnd">
                      <a:solidFill>
                        <a:srgbClr val="FFFFFF"/>
                      </a:solidFill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nl-NL" dirty="0"/>
                    </a:p>
                  </p:txBody>
                </p:sp>
              </p:grpSp>
            </p:grpSp>
          </p:grpSp>
        </p:grpSp>
        <p:grpSp>
          <p:nvGrpSpPr>
            <p:cNvPr id="54" name="Graphic 1">
              <a:extLst>
                <a:ext uri="{FF2B5EF4-FFF2-40B4-BE49-F238E27FC236}">
                  <a16:creationId xmlns:a16="http://schemas.microsoft.com/office/drawing/2014/main" id="{087C003E-8997-4D3A-9610-1DBFAA6D9FAB}"/>
                </a:ext>
              </a:extLst>
            </p:cNvPr>
            <p:cNvGrpSpPr/>
            <p:nvPr/>
          </p:nvGrpSpPr>
          <p:grpSpPr>
            <a:xfrm>
              <a:off x="5702629" y="2745766"/>
              <a:ext cx="792459" cy="597041"/>
              <a:chOff x="5702629" y="2745766"/>
              <a:chExt cx="792459" cy="597041"/>
            </a:xfrm>
            <a:solidFill>
              <a:srgbClr val="9D9D9D"/>
            </a:solidFill>
          </p:grpSpPr>
          <p:sp>
            <p:nvSpPr>
              <p:cNvPr id="55" name="Vrije vorm: vorm 54">
                <a:extLst>
                  <a:ext uri="{FF2B5EF4-FFF2-40B4-BE49-F238E27FC236}">
                    <a16:creationId xmlns:a16="http://schemas.microsoft.com/office/drawing/2014/main" id="{B6B09668-494B-482F-97AB-FA14200DF30C}"/>
                  </a:ext>
                </a:extLst>
              </p:cNvPr>
              <p:cNvSpPr/>
              <p:nvPr/>
            </p:nvSpPr>
            <p:spPr>
              <a:xfrm>
                <a:off x="5980769" y="2966360"/>
                <a:ext cx="235000" cy="234980"/>
              </a:xfrm>
              <a:custGeom>
                <a:avLst/>
                <a:gdLst>
                  <a:gd name="connsiteX0" fmla="*/ 117490 w 235000"/>
                  <a:gd name="connsiteY0" fmla="*/ 0 h 234980"/>
                  <a:gd name="connsiteX1" fmla="*/ 0 w 235000"/>
                  <a:gd name="connsiteY1" fmla="*/ 117490 h 234980"/>
                  <a:gd name="connsiteX2" fmla="*/ 117490 w 235000"/>
                  <a:gd name="connsiteY2" fmla="*/ 234980 h 234980"/>
                  <a:gd name="connsiteX3" fmla="*/ 234980 w 235000"/>
                  <a:gd name="connsiteY3" fmla="*/ 117490 h 234980"/>
                  <a:gd name="connsiteX4" fmla="*/ 117490 w 235000"/>
                  <a:gd name="connsiteY4" fmla="*/ 0 h 2349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5000" h="234980">
                    <a:moveTo>
                      <a:pt x="117490" y="0"/>
                    </a:moveTo>
                    <a:cubicBezTo>
                      <a:pt x="52751" y="0"/>
                      <a:pt x="0" y="52751"/>
                      <a:pt x="0" y="117490"/>
                    </a:cubicBezTo>
                    <a:cubicBezTo>
                      <a:pt x="0" y="182230"/>
                      <a:pt x="52751" y="234980"/>
                      <a:pt x="117490" y="234980"/>
                    </a:cubicBezTo>
                    <a:cubicBezTo>
                      <a:pt x="182230" y="234980"/>
                      <a:pt x="234980" y="182230"/>
                      <a:pt x="234980" y="117490"/>
                    </a:cubicBezTo>
                    <a:cubicBezTo>
                      <a:pt x="236179" y="52751"/>
                      <a:pt x="183428" y="0"/>
                      <a:pt x="117490" y="0"/>
                    </a:cubicBezTo>
                    <a:close/>
                  </a:path>
                </a:pathLst>
              </a:custGeom>
              <a:solidFill>
                <a:srgbClr val="9D9D9D"/>
              </a:solidFill>
              <a:ln w="119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dirty="0"/>
              </a:p>
            </p:txBody>
          </p:sp>
          <p:sp>
            <p:nvSpPr>
              <p:cNvPr id="56" name="Vrije vorm: vorm 55">
                <a:extLst>
                  <a:ext uri="{FF2B5EF4-FFF2-40B4-BE49-F238E27FC236}">
                    <a16:creationId xmlns:a16="http://schemas.microsoft.com/office/drawing/2014/main" id="{E166C359-C0FB-4CF3-BD7D-EC84AA0DC027}"/>
                  </a:ext>
                </a:extLst>
              </p:cNvPr>
              <p:cNvSpPr/>
              <p:nvPr/>
            </p:nvSpPr>
            <p:spPr>
              <a:xfrm>
                <a:off x="5702629" y="2745766"/>
                <a:ext cx="792459" cy="597041"/>
              </a:xfrm>
              <a:custGeom>
                <a:avLst/>
                <a:gdLst>
                  <a:gd name="connsiteX0" fmla="*/ 724123 w 792459"/>
                  <a:gd name="connsiteY0" fmla="*/ 79126 h 597041"/>
                  <a:gd name="connsiteX1" fmla="*/ 604235 w 792459"/>
                  <a:gd name="connsiteY1" fmla="*/ 79126 h 597041"/>
                  <a:gd name="connsiteX2" fmla="*/ 586252 w 792459"/>
                  <a:gd name="connsiteY2" fmla="*/ 37165 h 597041"/>
                  <a:gd name="connsiteX3" fmla="*/ 528706 w 792459"/>
                  <a:gd name="connsiteY3" fmla="*/ 0 h 597041"/>
                  <a:gd name="connsiteX4" fmla="*/ 263753 w 792459"/>
                  <a:gd name="connsiteY4" fmla="*/ 0 h 597041"/>
                  <a:gd name="connsiteX5" fmla="*/ 206207 w 792459"/>
                  <a:gd name="connsiteY5" fmla="*/ 37165 h 597041"/>
                  <a:gd name="connsiteX6" fmla="*/ 188224 w 792459"/>
                  <a:gd name="connsiteY6" fmla="*/ 79126 h 597041"/>
                  <a:gd name="connsiteX7" fmla="*/ 68336 w 792459"/>
                  <a:gd name="connsiteY7" fmla="*/ 79126 h 597041"/>
                  <a:gd name="connsiteX8" fmla="*/ 0 w 792459"/>
                  <a:gd name="connsiteY8" fmla="*/ 147462 h 597041"/>
                  <a:gd name="connsiteX9" fmla="*/ 0 w 792459"/>
                  <a:gd name="connsiteY9" fmla="*/ 528706 h 597041"/>
                  <a:gd name="connsiteX10" fmla="*/ 68336 w 792459"/>
                  <a:gd name="connsiteY10" fmla="*/ 597042 h 597041"/>
                  <a:gd name="connsiteX11" fmla="*/ 724123 w 792459"/>
                  <a:gd name="connsiteY11" fmla="*/ 597042 h 597041"/>
                  <a:gd name="connsiteX12" fmla="*/ 792459 w 792459"/>
                  <a:gd name="connsiteY12" fmla="*/ 528706 h 597041"/>
                  <a:gd name="connsiteX13" fmla="*/ 792459 w 792459"/>
                  <a:gd name="connsiteY13" fmla="*/ 147462 h 597041"/>
                  <a:gd name="connsiteX14" fmla="*/ 724123 w 792459"/>
                  <a:gd name="connsiteY14" fmla="*/ 79126 h 597041"/>
                  <a:gd name="connsiteX15" fmla="*/ 395630 w 792459"/>
                  <a:gd name="connsiteY15" fmla="*/ 509524 h 597041"/>
                  <a:gd name="connsiteX16" fmla="*/ 225389 w 792459"/>
                  <a:gd name="connsiteY16" fmla="*/ 339283 h 597041"/>
                  <a:gd name="connsiteX17" fmla="*/ 395630 w 792459"/>
                  <a:gd name="connsiteY17" fmla="*/ 169042 h 597041"/>
                  <a:gd name="connsiteX18" fmla="*/ 565871 w 792459"/>
                  <a:gd name="connsiteY18" fmla="*/ 339283 h 597041"/>
                  <a:gd name="connsiteX19" fmla="*/ 395630 w 792459"/>
                  <a:gd name="connsiteY19" fmla="*/ 509524 h 5970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792459" h="597041">
                    <a:moveTo>
                      <a:pt x="724123" y="79126"/>
                    </a:moveTo>
                    <a:lnTo>
                      <a:pt x="604235" y="79126"/>
                    </a:lnTo>
                    <a:lnTo>
                      <a:pt x="586252" y="37165"/>
                    </a:lnTo>
                    <a:cubicBezTo>
                      <a:pt x="576661" y="14387"/>
                      <a:pt x="553882" y="0"/>
                      <a:pt x="528706" y="0"/>
                    </a:cubicBezTo>
                    <a:lnTo>
                      <a:pt x="263753" y="0"/>
                    </a:lnTo>
                    <a:cubicBezTo>
                      <a:pt x="238577" y="0"/>
                      <a:pt x="216997" y="14387"/>
                      <a:pt x="206207" y="37165"/>
                    </a:cubicBezTo>
                    <a:lnTo>
                      <a:pt x="188224" y="79126"/>
                    </a:lnTo>
                    <a:lnTo>
                      <a:pt x="68336" y="79126"/>
                    </a:lnTo>
                    <a:cubicBezTo>
                      <a:pt x="29972" y="79126"/>
                      <a:pt x="0" y="110297"/>
                      <a:pt x="0" y="147462"/>
                    </a:cubicBezTo>
                    <a:lnTo>
                      <a:pt x="0" y="528706"/>
                    </a:lnTo>
                    <a:cubicBezTo>
                      <a:pt x="0" y="567070"/>
                      <a:pt x="31171" y="597042"/>
                      <a:pt x="68336" y="597042"/>
                    </a:cubicBezTo>
                    <a:lnTo>
                      <a:pt x="724123" y="597042"/>
                    </a:lnTo>
                    <a:cubicBezTo>
                      <a:pt x="762487" y="597042"/>
                      <a:pt x="792459" y="565871"/>
                      <a:pt x="792459" y="528706"/>
                    </a:cubicBezTo>
                    <a:lnTo>
                      <a:pt x="792459" y="147462"/>
                    </a:lnTo>
                    <a:cubicBezTo>
                      <a:pt x="792459" y="110297"/>
                      <a:pt x="762487" y="79126"/>
                      <a:pt x="724123" y="79126"/>
                    </a:cubicBezTo>
                    <a:close/>
                    <a:moveTo>
                      <a:pt x="395630" y="509524"/>
                    </a:moveTo>
                    <a:cubicBezTo>
                      <a:pt x="302118" y="509524"/>
                      <a:pt x="225389" y="432796"/>
                      <a:pt x="225389" y="339283"/>
                    </a:cubicBezTo>
                    <a:cubicBezTo>
                      <a:pt x="225389" y="245770"/>
                      <a:pt x="302118" y="169042"/>
                      <a:pt x="395630" y="169042"/>
                    </a:cubicBezTo>
                    <a:cubicBezTo>
                      <a:pt x="489143" y="169042"/>
                      <a:pt x="565871" y="245770"/>
                      <a:pt x="565871" y="339283"/>
                    </a:cubicBezTo>
                    <a:cubicBezTo>
                      <a:pt x="567070" y="432796"/>
                      <a:pt x="490342" y="509524"/>
                      <a:pt x="395630" y="509524"/>
                    </a:cubicBezTo>
                    <a:close/>
                  </a:path>
                </a:pathLst>
              </a:custGeom>
              <a:solidFill>
                <a:srgbClr val="9D9D9D"/>
              </a:solidFill>
              <a:ln w="119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dirty="0"/>
              </a:p>
            </p:txBody>
          </p:sp>
        </p:grpSp>
        <p:grpSp>
          <p:nvGrpSpPr>
            <p:cNvPr id="57" name="Graphic 1">
              <a:extLst>
                <a:ext uri="{FF2B5EF4-FFF2-40B4-BE49-F238E27FC236}">
                  <a16:creationId xmlns:a16="http://schemas.microsoft.com/office/drawing/2014/main" id="{087C003E-8997-4D3A-9610-1DBFAA6D9FAB}"/>
                </a:ext>
              </a:extLst>
            </p:cNvPr>
            <p:cNvGrpSpPr/>
            <p:nvPr/>
          </p:nvGrpSpPr>
          <p:grpSpPr>
            <a:xfrm>
              <a:off x="5199100" y="5451637"/>
              <a:ext cx="1798318" cy="133075"/>
              <a:chOff x="5199100" y="5451637"/>
              <a:chExt cx="1798318" cy="133075"/>
            </a:xfrm>
            <a:solidFill>
              <a:srgbClr val="333333"/>
            </a:solidFill>
          </p:grpSpPr>
          <p:sp>
            <p:nvSpPr>
              <p:cNvPr id="58" name="Vrije vorm: vorm 57">
                <a:extLst>
                  <a:ext uri="{FF2B5EF4-FFF2-40B4-BE49-F238E27FC236}">
                    <a16:creationId xmlns:a16="http://schemas.microsoft.com/office/drawing/2014/main" id="{F4DEB4B7-698F-45A4-9C81-2D5999FC778E}"/>
                  </a:ext>
                </a:extLst>
              </p:cNvPr>
              <p:cNvSpPr/>
              <p:nvPr/>
            </p:nvSpPr>
            <p:spPr>
              <a:xfrm>
                <a:off x="6447133" y="5451637"/>
                <a:ext cx="141467" cy="132476"/>
              </a:xfrm>
              <a:custGeom>
                <a:avLst/>
                <a:gdLst>
                  <a:gd name="connsiteX0" fmla="*/ 104303 w 141467"/>
                  <a:gd name="connsiteY0" fmla="*/ 0 h 132476"/>
                  <a:gd name="connsiteX1" fmla="*/ 110297 w 141467"/>
                  <a:gd name="connsiteY1" fmla="*/ 0 h 132476"/>
                  <a:gd name="connsiteX2" fmla="*/ 141468 w 141467"/>
                  <a:gd name="connsiteY2" fmla="*/ 38364 h 132476"/>
                  <a:gd name="connsiteX3" fmla="*/ 141468 w 141467"/>
                  <a:gd name="connsiteY3" fmla="*/ 46756 h 132476"/>
                  <a:gd name="connsiteX4" fmla="*/ 75529 w 141467"/>
                  <a:gd name="connsiteY4" fmla="*/ 130678 h 132476"/>
                  <a:gd name="connsiteX5" fmla="*/ 65938 w 141467"/>
                  <a:gd name="connsiteY5" fmla="*/ 130678 h 132476"/>
                  <a:gd name="connsiteX6" fmla="*/ 0 w 141467"/>
                  <a:gd name="connsiteY6" fmla="*/ 46756 h 132476"/>
                  <a:gd name="connsiteX7" fmla="*/ 0 w 141467"/>
                  <a:gd name="connsiteY7" fmla="*/ 38364 h 132476"/>
                  <a:gd name="connsiteX8" fmla="*/ 31171 w 141467"/>
                  <a:gd name="connsiteY8" fmla="*/ 0 h 132476"/>
                  <a:gd name="connsiteX9" fmla="*/ 37165 w 141467"/>
                  <a:gd name="connsiteY9" fmla="*/ 0 h 132476"/>
                  <a:gd name="connsiteX10" fmla="*/ 69535 w 141467"/>
                  <a:gd name="connsiteY10" fmla="*/ 16784 h 132476"/>
                  <a:gd name="connsiteX11" fmla="*/ 104303 w 141467"/>
                  <a:gd name="connsiteY11" fmla="*/ 0 h 1324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41467" h="132476">
                    <a:moveTo>
                      <a:pt x="104303" y="0"/>
                    </a:moveTo>
                    <a:cubicBezTo>
                      <a:pt x="106700" y="0"/>
                      <a:pt x="107899" y="0"/>
                      <a:pt x="110297" y="0"/>
                    </a:cubicBezTo>
                    <a:cubicBezTo>
                      <a:pt x="123485" y="1199"/>
                      <a:pt x="140269" y="14387"/>
                      <a:pt x="141468" y="38364"/>
                    </a:cubicBezTo>
                    <a:lnTo>
                      <a:pt x="141468" y="46756"/>
                    </a:lnTo>
                    <a:cubicBezTo>
                      <a:pt x="140269" y="69535"/>
                      <a:pt x="123485" y="97109"/>
                      <a:pt x="75529" y="130678"/>
                    </a:cubicBezTo>
                    <a:cubicBezTo>
                      <a:pt x="73132" y="133076"/>
                      <a:pt x="69535" y="133076"/>
                      <a:pt x="65938" y="130678"/>
                    </a:cubicBezTo>
                    <a:cubicBezTo>
                      <a:pt x="17983" y="95910"/>
                      <a:pt x="2398" y="69535"/>
                      <a:pt x="0" y="46756"/>
                    </a:cubicBezTo>
                    <a:lnTo>
                      <a:pt x="0" y="38364"/>
                    </a:lnTo>
                    <a:cubicBezTo>
                      <a:pt x="2398" y="14387"/>
                      <a:pt x="17983" y="1199"/>
                      <a:pt x="31171" y="0"/>
                    </a:cubicBezTo>
                    <a:cubicBezTo>
                      <a:pt x="33569" y="0"/>
                      <a:pt x="35966" y="0"/>
                      <a:pt x="37165" y="0"/>
                    </a:cubicBezTo>
                    <a:cubicBezTo>
                      <a:pt x="52751" y="0"/>
                      <a:pt x="61143" y="7193"/>
                      <a:pt x="69535" y="16784"/>
                    </a:cubicBezTo>
                    <a:cubicBezTo>
                      <a:pt x="81524" y="7193"/>
                      <a:pt x="88717" y="0"/>
                      <a:pt x="104303" y="0"/>
                    </a:cubicBezTo>
                  </a:path>
                </a:pathLst>
              </a:custGeom>
              <a:solidFill>
                <a:srgbClr val="333333"/>
              </a:solidFill>
              <a:ln w="119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dirty="0"/>
              </a:p>
            </p:txBody>
          </p:sp>
          <p:grpSp>
            <p:nvGrpSpPr>
              <p:cNvPr id="59" name="Graphic 1">
                <a:extLst>
                  <a:ext uri="{FF2B5EF4-FFF2-40B4-BE49-F238E27FC236}">
                    <a16:creationId xmlns:a16="http://schemas.microsoft.com/office/drawing/2014/main" id="{087C003E-8997-4D3A-9610-1DBFAA6D9FAB}"/>
                  </a:ext>
                </a:extLst>
              </p:cNvPr>
              <p:cNvGrpSpPr/>
              <p:nvPr/>
            </p:nvGrpSpPr>
            <p:grpSpPr>
              <a:xfrm>
                <a:off x="5616310" y="5452836"/>
                <a:ext cx="132176" cy="130677"/>
                <a:chOff x="5616310" y="5452836"/>
                <a:chExt cx="132176" cy="130677"/>
              </a:xfrm>
              <a:solidFill>
                <a:srgbClr val="333333"/>
              </a:solidFill>
            </p:grpSpPr>
            <p:sp>
              <p:nvSpPr>
                <p:cNvPr id="60" name="Vrije vorm: vorm 59">
                  <a:extLst>
                    <a:ext uri="{FF2B5EF4-FFF2-40B4-BE49-F238E27FC236}">
                      <a16:creationId xmlns:a16="http://schemas.microsoft.com/office/drawing/2014/main" id="{E69B3BC1-8E1C-442C-8774-8BFBC4C2F395}"/>
                    </a:ext>
                  </a:extLst>
                </p:cNvPr>
                <p:cNvSpPr/>
                <p:nvPr/>
              </p:nvSpPr>
              <p:spPr>
                <a:xfrm>
                  <a:off x="5616310" y="5452836"/>
                  <a:ext cx="117490" cy="117490"/>
                </a:xfrm>
                <a:custGeom>
                  <a:avLst/>
                  <a:gdLst>
                    <a:gd name="connsiteX0" fmla="*/ 58745 w 117490"/>
                    <a:gd name="connsiteY0" fmla="*/ 117490 h 117490"/>
                    <a:gd name="connsiteX1" fmla="*/ 16784 w 117490"/>
                    <a:gd name="connsiteY1" fmla="*/ 100706 h 117490"/>
                    <a:gd name="connsiteX2" fmla="*/ 0 w 117490"/>
                    <a:gd name="connsiteY2" fmla="*/ 58745 h 117490"/>
                    <a:gd name="connsiteX3" fmla="*/ 16784 w 117490"/>
                    <a:gd name="connsiteY3" fmla="*/ 16784 h 117490"/>
                    <a:gd name="connsiteX4" fmla="*/ 58745 w 117490"/>
                    <a:gd name="connsiteY4" fmla="*/ 0 h 117490"/>
                    <a:gd name="connsiteX5" fmla="*/ 100706 w 117490"/>
                    <a:gd name="connsiteY5" fmla="*/ 16784 h 117490"/>
                    <a:gd name="connsiteX6" fmla="*/ 117490 w 117490"/>
                    <a:gd name="connsiteY6" fmla="*/ 58745 h 117490"/>
                    <a:gd name="connsiteX7" fmla="*/ 100706 w 117490"/>
                    <a:gd name="connsiteY7" fmla="*/ 100706 h 117490"/>
                    <a:gd name="connsiteX8" fmla="*/ 58745 w 117490"/>
                    <a:gd name="connsiteY8" fmla="*/ 117490 h 117490"/>
                    <a:gd name="connsiteX9" fmla="*/ 58745 w 117490"/>
                    <a:gd name="connsiteY9" fmla="*/ 16784 h 117490"/>
                    <a:gd name="connsiteX10" fmla="*/ 29972 w 117490"/>
                    <a:gd name="connsiteY10" fmla="*/ 28773 h 117490"/>
                    <a:gd name="connsiteX11" fmla="*/ 17983 w 117490"/>
                    <a:gd name="connsiteY11" fmla="*/ 57546 h 117490"/>
                    <a:gd name="connsiteX12" fmla="*/ 29972 w 117490"/>
                    <a:gd name="connsiteY12" fmla="*/ 86319 h 117490"/>
                    <a:gd name="connsiteX13" fmla="*/ 58745 w 117490"/>
                    <a:gd name="connsiteY13" fmla="*/ 98308 h 117490"/>
                    <a:gd name="connsiteX14" fmla="*/ 87518 w 117490"/>
                    <a:gd name="connsiteY14" fmla="*/ 86319 h 117490"/>
                    <a:gd name="connsiteX15" fmla="*/ 99507 w 117490"/>
                    <a:gd name="connsiteY15" fmla="*/ 57546 h 117490"/>
                    <a:gd name="connsiteX16" fmla="*/ 87518 w 117490"/>
                    <a:gd name="connsiteY16" fmla="*/ 28773 h 117490"/>
                    <a:gd name="connsiteX17" fmla="*/ 58745 w 117490"/>
                    <a:gd name="connsiteY17" fmla="*/ 16784 h 1174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117490" h="117490">
                      <a:moveTo>
                        <a:pt x="58745" y="117490"/>
                      </a:moveTo>
                      <a:cubicBezTo>
                        <a:pt x="43160" y="117490"/>
                        <a:pt x="28773" y="111496"/>
                        <a:pt x="16784" y="100706"/>
                      </a:cubicBezTo>
                      <a:cubicBezTo>
                        <a:pt x="5994" y="89916"/>
                        <a:pt x="0" y="74331"/>
                        <a:pt x="0" y="58745"/>
                      </a:cubicBezTo>
                      <a:cubicBezTo>
                        <a:pt x="0" y="43160"/>
                        <a:pt x="5994" y="28773"/>
                        <a:pt x="16784" y="16784"/>
                      </a:cubicBezTo>
                      <a:cubicBezTo>
                        <a:pt x="27574" y="5994"/>
                        <a:pt x="43160" y="0"/>
                        <a:pt x="58745" y="0"/>
                      </a:cubicBezTo>
                      <a:cubicBezTo>
                        <a:pt x="74330" y="0"/>
                        <a:pt x="88717" y="5994"/>
                        <a:pt x="100706" y="16784"/>
                      </a:cubicBezTo>
                      <a:cubicBezTo>
                        <a:pt x="111496" y="27574"/>
                        <a:pt x="117490" y="43160"/>
                        <a:pt x="117490" y="58745"/>
                      </a:cubicBezTo>
                      <a:cubicBezTo>
                        <a:pt x="117490" y="74331"/>
                        <a:pt x="111496" y="88717"/>
                        <a:pt x="100706" y="100706"/>
                      </a:cubicBezTo>
                      <a:cubicBezTo>
                        <a:pt x="89916" y="111496"/>
                        <a:pt x="74330" y="117490"/>
                        <a:pt x="58745" y="117490"/>
                      </a:cubicBezTo>
                      <a:close/>
                      <a:moveTo>
                        <a:pt x="58745" y="16784"/>
                      </a:moveTo>
                      <a:cubicBezTo>
                        <a:pt x="47955" y="16784"/>
                        <a:pt x="37165" y="21580"/>
                        <a:pt x="29972" y="28773"/>
                      </a:cubicBezTo>
                      <a:cubicBezTo>
                        <a:pt x="21580" y="37165"/>
                        <a:pt x="17983" y="46756"/>
                        <a:pt x="17983" y="57546"/>
                      </a:cubicBezTo>
                      <a:cubicBezTo>
                        <a:pt x="17983" y="68336"/>
                        <a:pt x="22779" y="79126"/>
                        <a:pt x="29972" y="86319"/>
                      </a:cubicBezTo>
                      <a:cubicBezTo>
                        <a:pt x="38364" y="94711"/>
                        <a:pt x="47955" y="98308"/>
                        <a:pt x="58745" y="98308"/>
                      </a:cubicBezTo>
                      <a:cubicBezTo>
                        <a:pt x="69535" y="98308"/>
                        <a:pt x="80325" y="93512"/>
                        <a:pt x="87518" y="86319"/>
                      </a:cubicBezTo>
                      <a:cubicBezTo>
                        <a:pt x="95910" y="77927"/>
                        <a:pt x="99507" y="68336"/>
                        <a:pt x="99507" y="57546"/>
                      </a:cubicBezTo>
                      <a:cubicBezTo>
                        <a:pt x="99507" y="46756"/>
                        <a:pt x="94711" y="35966"/>
                        <a:pt x="87518" y="28773"/>
                      </a:cubicBezTo>
                      <a:cubicBezTo>
                        <a:pt x="80325" y="21580"/>
                        <a:pt x="69535" y="16784"/>
                        <a:pt x="58745" y="16784"/>
                      </a:cubicBezTo>
                      <a:close/>
                    </a:path>
                  </a:pathLst>
                </a:custGeom>
                <a:solidFill>
                  <a:srgbClr val="333333"/>
                </a:solidFill>
                <a:ln w="1197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 dirty="0"/>
                </a:p>
              </p:txBody>
            </p:sp>
            <p:sp>
              <p:nvSpPr>
                <p:cNvPr id="61" name="Vrije vorm: vorm 60">
                  <a:extLst>
                    <a:ext uri="{FF2B5EF4-FFF2-40B4-BE49-F238E27FC236}">
                      <a16:creationId xmlns:a16="http://schemas.microsoft.com/office/drawing/2014/main" id="{FD33CF2F-3B19-4783-B51F-543705781E1B}"/>
                    </a:ext>
                  </a:extLst>
                </p:cNvPr>
                <p:cNvSpPr/>
                <p:nvPr/>
              </p:nvSpPr>
              <p:spPr>
                <a:xfrm>
                  <a:off x="5702329" y="5537656"/>
                  <a:ext cx="46156" cy="45857"/>
                </a:xfrm>
                <a:custGeom>
                  <a:avLst/>
                  <a:gdLst>
                    <a:gd name="connsiteX0" fmla="*/ 37465 w 46156"/>
                    <a:gd name="connsiteY0" fmla="*/ 45857 h 45857"/>
                    <a:gd name="connsiteX1" fmla="*/ 31471 w 46156"/>
                    <a:gd name="connsiteY1" fmla="*/ 43460 h 45857"/>
                    <a:gd name="connsiteX2" fmla="*/ 2697 w 46156"/>
                    <a:gd name="connsiteY2" fmla="*/ 14686 h 45857"/>
                    <a:gd name="connsiteX3" fmla="*/ 2697 w 46156"/>
                    <a:gd name="connsiteY3" fmla="*/ 2697 h 45857"/>
                    <a:gd name="connsiteX4" fmla="*/ 14686 w 46156"/>
                    <a:gd name="connsiteY4" fmla="*/ 2697 h 45857"/>
                    <a:gd name="connsiteX5" fmla="*/ 43459 w 46156"/>
                    <a:gd name="connsiteY5" fmla="*/ 31471 h 45857"/>
                    <a:gd name="connsiteX6" fmla="*/ 43459 w 46156"/>
                    <a:gd name="connsiteY6" fmla="*/ 43460 h 45857"/>
                    <a:gd name="connsiteX7" fmla="*/ 37465 w 46156"/>
                    <a:gd name="connsiteY7" fmla="*/ 45857 h 458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6156" h="45857">
                      <a:moveTo>
                        <a:pt x="37465" y="45857"/>
                      </a:moveTo>
                      <a:cubicBezTo>
                        <a:pt x="35067" y="45857"/>
                        <a:pt x="32669" y="44658"/>
                        <a:pt x="31471" y="43460"/>
                      </a:cubicBezTo>
                      <a:lnTo>
                        <a:pt x="2697" y="14686"/>
                      </a:lnTo>
                      <a:cubicBezTo>
                        <a:pt x="-899" y="11090"/>
                        <a:pt x="-899" y="5095"/>
                        <a:pt x="2697" y="2697"/>
                      </a:cubicBezTo>
                      <a:cubicBezTo>
                        <a:pt x="6294" y="-899"/>
                        <a:pt x="12288" y="-899"/>
                        <a:pt x="14686" y="2697"/>
                      </a:cubicBezTo>
                      <a:lnTo>
                        <a:pt x="43459" y="31471"/>
                      </a:lnTo>
                      <a:cubicBezTo>
                        <a:pt x="47056" y="35067"/>
                        <a:pt x="47056" y="41062"/>
                        <a:pt x="43459" y="43460"/>
                      </a:cubicBezTo>
                      <a:cubicBezTo>
                        <a:pt x="42260" y="45857"/>
                        <a:pt x="39863" y="45857"/>
                        <a:pt x="37465" y="45857"/>
                      </a:cubicBezTo>
                      <a:close/>
                    </a:path>
                  </a:pathLst>
                </a:custGeom>
                <a:solidFill>
                  <a:srgbClr val="333333"/>
                </a:solidFill>
                <a:ln w="1197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 dirty="0"/>
                </a:p>
              </p:txBody>
            </p:sp>
          </p:grpSp>
          <p:sp>
            <p:nvSpPr>
              <p:cNvPr id="62" name="Vrije vorm: vorm 61">
                <a:extLst>
                  <a:ext uri="{FF2B5EF4-FFF2-40B4-BE49-F238E27FC236}">
                    <a16:creationId xmlns:a16="http://schemas.microsoft.com/office/drawing/2014/main" id="{967A9929-F56D-4695-BFBA-C04C8C51E42D}"/>
                  </a:ext>
                </a:extLst>
              </p:cNvPr>
              <p:cNvSpPr/>
              <p:nvPr/>
            </p:nvSpPr>
            <p:spPr>
              <a:xfrm>
                <a:off x="6033520" y="5451637"/>
                <a:ext cx="131876" cy="131876"/>
              </a:xfrm>
              <a:custGeom>
                <a:avLst/>
                <a:gdLst>
                  <a:gd name="connsiteX0" fmla="*/ 99507 w 131876"/>
                  <a:gd name="connsiteY0" fmla="*/ 0 h 131876"/>
                  <a:gd name="connsiteX1" fmla="*/ 32370 w 131876"/>
                  <a:gd name="connsiteY1" fmla="*/ 0 h 131876"/>
                  <a:gd name="connsiteX2" fmla="*/ 0 w 131876"/>
                  <a:gd name="connsiteY2" fmla="*/ 32370 h 131876"/>
                  <a:gd name="connsiteX3" fmla="*/ 0 w 131876"/>
                  <a:gd name="connsiteY3" fmla="*/ 99507 h 131876"/>
                  <a:gd name="connsiteX4" fmla="*/ 32370 w 131876"/>
                  <a:gd name="connsiteY4" fmla="*/ 131877 h 131876"/>
                  <a:gd name="connsiteX5" fmla="*/ 99507 w 131876"/>
                  <a:gd name="connsiteY5" fmla="*/ 131877 h 131876"/>
                  <a:gd name="connsiteX6" fmla="*/ 131877 w 131876"/>
                  <a:gd name="connsiteY6" fmla="*/ 99507 h 131876"/>
                  <a:gd name="connsiteX7" fmla="*/ 131877 w 131876"/>
                  <a:gd name="connsiteY7" fmla="*/ 32370 h 131876"/>
                  <a:gd name="connsiteX8" fmla="*/ 99507 w 131876"/>
                  <a:gd name="connsiteY8" fmla="*/ 0 h 131876"/>
                  <a:gd name="connsiteX9" fmla="*/ 100706 w 131876"/>
                  <a:gd name="connsiteY9" fmla="*/ 71933 h 131876"/>
                  <a:gd name="connsiteX10" fmla="*/ 70734 w 131876"/>
                  <a:gd name="connsiteY10" fmla="*/ 71933 h 131876"/>
                  <a:gd name="connsiteX11" fmla="*/ 70734 w 131876"/>
                  <a:gd name="connsiteY11" fmla="*/ 101905 h 131876"/>
                  <a:gd name="connsiteX12" fmla="*/ 65938 w 131876"/>
                  <a:gd name="connsiteY12" fmla="*/ 106700 h 131876"/>
                  <a:gd name="connsiteX13" fmla="*/ 61143 w 131876"/>
                  <a:gd name="connsiteY13" fmla="*/ 101905 h 131876"/>
                  <a:gd name="connsiteX14" fmla="*/ 61143 w 131876"/>
                  <a:gd name="connsiteY14" fmla="*/ 71933 h 131876"/>
                  <a:gd name="connsiteX15" fmla="*/ 31171 w 131876"/>
                  <a:gd name="connsiteY15" fmla="*/ 71933 h 131876"/>
                  <a:gd name="connsiteX16" fmla="*/ 26375 w 131876"/>
                  <a:gd name="connsiteY16" fmla="*/ 67137 h 131876"/>
                  <a:gd name="connsiteX17" fmla="*/ 31171 w 131876"/>
                  <a:gd name="connsiteY17" fmla="*/ 62342 h 131876"/>
                  <a:gd name="connsiteX18" fmla="*/ 61143 w 131876"/>
                  <a:gd name="connsiteY18" fmla="*/ 62342 h 131876"/>
                  <a:gd name="connsiteX19" fmla="*/ 61143 w 131876"/>
                  <a:gd name="connsiteY19" fmla="*/ 31171 h 131876"/>
                  <a:gd name="connsiteX20" fmla="*/ 65938 w 131876"/>
                  <a:gd name="connsiteY20" fmla="*/ 26375 h 131876"/>
                  <a:gd name="connsiteX21" fmla="*/ 70734 w 131876"/>
                  <a:gd name="connsiteY21" fmla="*/ 31171 h 131876"/>
                  <a:gd name="connsiteX22" fmla="*/ 70734 w 131876"/>
                  <a:gd name="connsiteY22" fmla="*/ 61143 h 131876"/>
                  <a:gd name="connsiteX23" fmla="*/ 100706 w 131876"/>
                  <a:gd name="connsiteY23" fmla="*/ 61143 h 131876"/>
                  <a:gd name="connsiteX24" fmla="*/ 105501 w 131876"/>
                  <a:gd name="connsiteY24" fmla="*/ 65938 h 131876"/>
                  <a:gd name="connsiteX25" fmla="*/ 100706 w 131876"/>
                  <a:gd name="connsiteY25" fmla="*/ 71933 h 1318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31876" h="131876">
                    <a:moveTo>
                      <a:pt x="99507" y="0"/>
                    </a:moveTo>
                    <a:lnTo>
                      <a:pt x="32370" y="0"/>
                    </a:lnTo>
                    <a:cubicBezTo>
                      <a:pt x="14387" y="0"/>
                      <a:pt x="0" y="14387"/>
                      <a:pt x="0" y="32370"/>
                    </a:cubicBezTo>
                    <a:lnTo>
                      <a:pt x="0" y="99507"/>
                    </a:lnTo>
                    <a:cubicBezTo>
                      <a:pt x="0" y="117490"/>
                      <a:pt x="14387" y="131877"/>
                      <a:pt x="32370" y="131877"/>
                    </a:cubicBezTo>
                    <a:lnTo>
                      <a:pt x="99507" y="131877"/>
                    </a:lnTo>
                    <a:cubicBezTo>
                      <a:pt x="117490" y="131877"/>
                      <a:pt x="131877" y="117490"/>
                      <a:pt x="131877" y="99507"/>
                    </a:cubicBezTo>
                    <a:lnTo>
                      <a:pt x="131877" y="32370"/>
                    </a:lnTo>
                    <a:cubicBezTo>
                      <a:pt x="131877" y="14387"/>
                      <a:pt x="117490" y="0"/>
                      <a:pt x="99507" y="0"/>
                    </a:cubicBezTo>
                    <a:close/>
                    <a:moveTo>
                      <a:pt x="100706" y="71933"/>
                    </a:moveTo>
                    <a:lnTo>
                      <a:pt x="70734" y="71933"/>
                    </a:lnTo>
                    <a:lnTo>
                      <a:pt x="70734" y="101905"/>
                    </a:lnTo>
                    <a:cubicBezTo>
                      <a:pt x="70734" y="104303"/>
                      <a:pt x="68336" y="106700"/>
                      <a:pt x="65938" y="106700"/>
                    </a:cubicBezTo>
                    <a:cubicBezTo>
                      <a:pt x="63541" y="106700"/>
                      <a:pt x="61143" y="104303"/>
                      <a:pt x="61143" y="101905"/>
                    </a:cubicBezTo>
                    <a:lnTo>
                      <a:pt x="61143" y="71933"/>
                    </a:lnTo>
                    <a:lnTo>
                      <a:pt x="31171" y="71933"/>
                    </a:lnTo>
                    <a:cubicBezTo>
                      <a:pt x="28773" y="71933"/>
                      <a:pt x="26375" y="69535"/>
                      <a:pt x="26375" y="67137"/>
                    </a:cubicBezTo>
                    <a:cubicBezTo>
                      <a:pt x="26375" y="64739"/>
                      <a:pt x="28773" y="62342"/>
                      <a:pt x="31171" y="62342"/>
                    </a:cubicBezTo>
                    <a:lnTo>
                      <a:pt x="61143" y="62342"/>
                    </a:lnTo>
                    <a:lnTo>
                      <a:pt x="61143" y="31171"/>
                    </a:lnTo>
                    <a:cubicBezTo>
                      <a:pt x="61143" y="28773"/>
                      <a:pt x="63541" y="26375"/>
                      <a:pt x="65938" y="26375"/>
                    </a:cubicBezTo>
                    <a:cubicBezTo>
                      <a:pt x="68336" y="26375"/>
                      <a:pt x="70734" y="28773"/>
                      <a:pt x="70734" y="31171"/>
                    </a:cubicBezTo>
                    <a:lnTo>
                      <a:pt x="70734" y="61143"/>
                    </a:lnTo>
                    <a:lnTo>
                      <a:pt x="100706" y="61143"/>
                    </a:lnTo>
                    <a:cubicBezTo>
                      <a:pt x="103104" y="61143"/>
                      <a:pt x="105501" y="63541"/>
                      <a:pt x="105501" y="65938"/>
                    </a:cubicBezTo>
                    <a:cubicBezTo>
                      <a:pt x="105501" y="68336"/>
                      <a:pt x="103104" y="71933"/>
                      <a:pt x="100706" y="71933"/>
                    </a:cubicBezTo>
                    <a:close/>
                  </a:path>
                </a:pathLst>
              </a:custGeom>
              <a:solidFill>
                <a:srgbClr val="333333"/>
              </a:solidFill>
              <a:ln w="119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dirty="0"/>
              </a:p>
            </p:txBody>
          </p:sp>
          <p:sp>
            <p:nvSpPr>
              <p:cNvPr id="63" name="Vrije vorm: vorm 62">
                <a:extLst>
                  <a:ext uri="{FF2B5EF4-FFF2-40B4-BE49-F238E27FC236}">
                    <a16:creationId xmlns:a16="http://schemas.microsoft.com/office/drawing/2014/main" id="{30D1A90D-C1E1-44A3-BCDD-185FF86A2902}"/>
                  </a:ext>
                </a:extLst>
              </p:cNvPr>
              <p:cNvSpPr/>
              <p:nvPr/>
            </p:nvSpPr>
            <p:spPr>
              <a:xfrm>
                <a:off x="5199100" y="5452536"/>
                <a:ext cx="139070" cy="132176"/>
              </a:xfrm>
              <a:custGeom>
                <a:avLst/>
                <a:gdLst>
                  <a:gd name="connsiteX0" fmla="*/ 135473 w 139070"/>
                  <a:gd name="connsiteY0" fmla="*/ 61443 h 132176"/>
                  <a:gd name="connsiteX1" fmla="*/ 75529 w 139070"/>
                  <a:gd name="connsiteY1" fmla="*/ 2698 h 132176"/>
                  <a:gd name="connsiteX2" fmla="*/ 62342 w 139070"/>
                  <a:gd name="connsiteY2" fmla="*/ 2698 h 132176"/>
                  <a:gd name="connsiteX3" fmla="*/ 2398 w 139070"/>
                  <a:gd name="connsiteY3" fmla="*/ 61443 h 132176"/>
                  <a:gd name="connsiteX4" fmla="*/ 0 w 139070"/>
                  <a:gd name="connsiteY4" fmla="*/ 67437 h 132176"/>
                  <a:gd name="connsiteX5" fmla="*/ 0 w 139070"/>
                  <a:gd name="connsiteY5" fmla="*/ 122586 h 132176"/>
                  <a:gd name="connsiteX6" fmla="*/ 9591 w 139070"/>
                  <a:gd name="connsiteY6" fmla="*/ 132176 h 132176"/>
                  <a:gd name="connsiteX7" fmla="*/ 44359 w 139070"/>
                  <a:gd name="connsiteY7" fmla="*/ 132176 h 132176"/>
                  <a:gd name="connsiteX8" fmla="*/ 44359 w 139070"/>
                  <a:gd name="connsiteY8" fmla="*/ 95011 h 132176"/>
                  <a:gd name="connsiteX9" fmla="*/ 69535 w 139070"/>
                  <a:gd name="connsiteY9" fmla="*/ 69835 h 132176"/>
                  <a:gd name="connsiteX10" fmla="*/ 94711 w 139070"/>
                  <a:gd name="connsiteY10" fmla="*/ 95011 h 132176"/>
                  <a:gd name="connsiteX11" fmla="*/ 94711 w 139070"/>
                  <a:gd name="connsiteY11" fmla="*/ 132176 h 132176"/>
                  <a:gd name="connsiteX12" fmla="*/ 129479 w 139070"/>
                  <a:gd name="connsiteY12" fmla="*/ 132176 h 132176"/>
                  <a:gd name="connsiteX13" fmla="*/ 139070 w 139070"/>
                  <a:gd name="connsiteY13" fmla="*/ 122586 h 132176"/>
                  <a:gd name="connsiteX14" fmla="*/ 139070 w 139070"/>
                  <a:gd name="connsiteY14" fmla="*/ 67437 h 132176"/>
                  <a:gd name="connsiteX15" fmla="*/ 135473 w 139070"/>
                  <a:gd name="connsiteY15" fmla="*/ 61443 h 1321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39070" h="132176">
                    <a:moveTo>
                      <a:pt x="135473" y="61443"/>
                    </a:moveTo>
                    <a:lnTo>
                      <a:pt x="75529" y="2698"/>
                    </a:lnTo>
                    <a:cubicBezTo>
                      <a:pt x="71933" y="-899"/>
                      <a:pt x="65938" y="-899"/>
                      <a:pt x="62342" y="2698"/>
                    </a:cubicBezTo>
                    <a:lnTo>
                      <a:pt x="2398" y="61443"/>
                    </a:lnTo>
                    <a:cubicBezTo>
                      <a:pt x="1199" y="62642"/>
                      <a:pt x="0" y="65039"/>
                      <a:pt x="0" y="67437"/>
                    </a:cubicBezTo>
                    <a:lnTo>
                      <a:pt x="0" y="122586"/>
                    </a:lnTo>
                    <a:cubicBezTo>
                      <a:pt x="0" y="127381"/>
                      <a:pt x="3597" y="132176"/>
                      <a:pt x="9591" y="132176"/>
                    </a:cubicBezTo>
                    <a:lnTo>
                      <a:pt x="44359" y="132176"/>
                    </a:lnTo>
                    <a:lnTo>
                      <a:pt x="44359" y="95011"/>
                    </a:lnTo>
                    <a:cubicBezTo>
                      <a:pt x="44359" y="81823"/>
                      <a:pt x="55148" y="69835"/>
                      <a:pt x="69535" y="69835"/>
                    </a:cubicBezTo>
                    <a:cubicBezTo>
                      <a:pt x="82723" y="69835"/>
                      <a:pt x="94711" y="80625"/>
                      <a:pt x="94711" y="95011"/>
                    </a:cubicBezTo>
                    <a:lnTo>
                      <a:pt x="94711" y="132176"/>
                    </a:lnTo>
                    <a:lnTo>
                      <a:pt x="129479" y="132176"/>
                    </a:lnTo>
                    <a:cubicBezTo>
                      <a:pt x="134274" y="132176"/>
                      <a:pt x="139070" y="128580"/>
                      <a:pt x="139070" y="122586"/>
                    </a:cubicBezTo>
                    <a:lnTo>
                      <a:pt x="139070" y="67437"/>
                    </a:lnTo>
                    <a:cubicBezTo>
                      <a:pt x="137871" y="65039"/>
                      <a:pt x="136672" y="62642"/>
                      <a:pt x="135473" y="61443"/>
                    </a:cubicBezTo>
                    <a:close/>
                  </a:path>
                </a:pathLst>
              </a:custGeom>
              <a:solidFill>
                <a:srgbClr val="333333"/>
              </a:solidFill>
              <a:ln w="119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dirty="0"/>
              </a:p>
            </p:txBody>
          </p:sp>
          <p:sp>
            <p:nvSpPr>
              <p:cNvPr id="64" name="Vrije vorm: vorm 63">
                <a:extLst>
                  <a:ext uri="{FF2B5EF4-FFF2-40B4-BE49-F238E27FC236}">
                    <a16:creationId xmlns:a16="http://schemas.microsoft.com/office/drawing/2014/main" id="{638BEEE5-C005-4064-BCD9-995587FC3510}"/>
                  </a:ext>
                </a:extLst>
              </p:cNvPr>
              <p:cNvSpPr/>
              <p:nvPr/>
            </p:nvSpPr>
            <p:spPr>
              <a:xfrm>
                <a:off x="6865542" y="5451637"/>
                <a:ext cx="131876" cy="131876"/>
              </a:xfrm>
              <a:custGeom>
                <a:avLst/>
                <a:gdLst>
                  <a:gd name="connsiteX0" fmla="*/ 131877 w 131876"/>
                  <a:gd name="connsiteY0" fmla="*/ 65938 h 131876"/>
                  <a:gd name="connsiteX1" fmla="*/ 65938 w 131876"/>
                  <a:gd name="connsiteY1" fmla="*/ 131877 h 131876"/>
                  <a:gd name="connsiteX2" fmla="*/ 0 w 131876"/>
                  <a:gd name="connsiteY2" fmla="*/ 65938 h 131876"/>
                  <a:gd name="connsiteX3" fmla="*/ 65938 w 131876"/>
                  <a:gd name="connsiteY3" fmla="*/ 0 h 131876"/>
                  <a:gd name="connsiteX4" fmla="*/ 131877 w 131876"/>
                  <a:gd name="connsiteY4" fmla="*/ 65938 h 1318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1876" h="131876">
                    <a:moveTo>
                      <a:pt x="131877" y="65938"/>
                    </a:moveTo>
                    <a:cubicBezTo>
                      <a:pt x="131877" y="102355"/>
                      <a:pt x="102355" y="131877"/>
                      <a:pt x="65938" y="131877"/>
                    </a:cubicBezTo>
                    <a:cubicBezTo>
                      <a:pt x="29522" y="131877"/>
                      <a:pt x="0" y="102355"/>
                      <a:pt x="0" y="65938"/>
                    </a:cubicBezTo>
                    <a:cubicBezTo>
                      <a:pt x="0" y="29522"/>
                      <a:pt x="29522" y="0"/>
                      <a:pt x="65938" y="0"/>
                    </a:cubicBezTo>
                    <a:cubicBezTo>
                      <a:pt x="102355" y="0"/>
                      <a:pt x="131877" y="29522"/>
                      <a:pt x="131877" y="65938"/>
                    </a:cubicBezTo>
                    <a:close/>
                  </a:path>
                </a:pathLst>
              </a:custGeom>
              <a:solidFill>
                <a:srgbClr val="333333"/>
              </a:solidFill>
              <a:ln w="119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dirty="0"/>
              </a:p>
            </p:txBody>
          </p:sp>
        </p:grpSp>
        <p:grpSp>
          <p:nvGrpSpPr>
            <p:cNvPr id="65" name="Graphic 1">
              <a:extLst>
                <a:ext uri="{FF2B5EF4-FFF2-40B4-BE49-F238E27FC236}">
                  <a16:creationId xmlns:a16="http://schemas.microsoft.com/office/drawing/2014/main" id="{087C003E-8997-4D3A-9610-1DBFAA6D9FAB}"/>
                </a:ext>
              </a:extLst>
            </p:cNvPr>
            <p:cNvGrpSpPr/>
            <p:nvPr/>
          </p:nvGrpSpPr>
          <p:grpSpPr>
            <a:xfrm>
              <a:off x="5199100" y="4195211"/>
              <a:ext cx="1798319" cy="117490"/>
              <a:chOff x="5199100" y="4195211"/>
              <a:chExt cx="1798319" cy="117490"/>
            </a:xfrm>
            <a:noFill/>
          </p:grpSpPr>
          <p:sp>
            <p:nvSpPr>
              <p:cNvPr id="66" name="Vrije vorm: vorm 65">
                <a:extLst>
                  <a:ext uri="{FF2B5EF4-FFF2-40B4-BE49-F238E27FC236}">
                    <a16:creationId xmlns:a16="http://schemas.microsoft.com/office/drawing/2014/main" id="{50AD318F-E73B-4DCD-BFD3-E5797676DD15}"/>
                  </a:ext>
                </a:extLst>
              </p:cNvPr>
              <p:cNvSpPr/>
              <p:nvPr/>
            </p:nvSpPr>
            <p:spPr>
              <a:xfrm>
                <a:off x="5424489" y="4195211"/>
                <a:ext cx="117490" cy="117490"/>
              </a:xfrm>
              <a:custGeom>
                <a:avLst/>
                <a:gdLst>
                  <a:gd name="connsiteX0" fmla="*/ 107899 w 117490"/>
                  <a:gd name="connsiteY0" fmla="*/ 89916 h 117490"/>
                  <a:gd name="connsiteX1" fmla="*/ 117490 w 117490"/>
                  <a:gd name="connsiteY1" fmla="*/ 58745 h 117490"/>
                  <a:gd name="connsiteX2" fmla="*/ 58745 w 117490"/>
                  <a:gd name="connsiteY2" fmla="*/ 0 h 117490"/>
                  <a:gd name="connsiteX3" fmla="*/ 0 w 117490"/>
                  <a:gd name="connsiteY3" fmla="*/ 58745 h 117490"/>
                  <a:gd name="connsiteX4" fmla="*/ 58745 w 117490"/>
                  <a:gd name="connsiteY4" fmla="*/ 117490 h 117490"/>
                  <a:gd name="connsiteX5" fmla="*/ 95910 w 117490"/>
                  <a:gd name="connsiteY5" fmla="*/ 103104 h 117490"/>
                  <a:gd name="connsiteX6" fmla="*/ 117490 w 117490"/>
                  <a:gd name="connsiteY6" fmla="*/ 109098 h 117490"/>
                  <a:gd name="connsiteX7" fmla="*/ 107899 w 117490"/>
                  <a:gd name="connsiteY7" fmla="*/ 89916 h 1174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490" h="117490">
                    <a:moveTo>
                      <a:pt x="107899" y="89916"/>
                    </a:moveTo>
                    <a:cubicBezTo>
                      <a:pt x="113894" y="80325"/>
                      <a:pt x="117490" y="70734"/>
                      <a:pt x="117490" y="58745"/>
                    </a:cubicBezTo>
                    <a:cubicBezTo>
                      <a:pt x="117490" y="26375"/>
                      <a:pt x="91115" y="0"/>
                      <a:pt x="58745" y="0"/>
                    </a:cubicBezTo>
                    <a:cubicBezTo>
                      <a:pt x="26375" y="0"/>
                      <a:pt x="0" y="26375"/>
                      <a:pt x="0" y="58745"/>
                    </a:cubicBezTo>
                    <a:cubicBezTo>
                      <a:pt x="0" y="91115"/>
                      <a:pt x="26375" y="117490"/>
                      <a:pt x="58745" y="117490"/>
                    </a:cubicBezTo>
                    <a:cubicBezTo>
                      <a:pt x="73132" y="117490"/>
                      <a:pt x="86319" y="112695"/>
                      <a:pt x="95910" y="103104"/>
                    </a:cubicBezTo>
                    <a:lnTo>
                      <a:pt x="117490" y="109098"/>
                    </a:lnTo>
                    <a:lnTo>
                      <a:pt x="107899" y="89916"/>
                    </a:lnTo>
                    <a:close/>
                  </a:path>
                </a:pathLst>
              </a:custGeom>
              <a:noFill/>
              <a:ln w="14160" cap="flat">
                <a:solidFill>
                  <a:srgbClr val="333333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nl-NL" dirty="0"/>
              </a:p>
            </p:txBody>
          </p:sp>
          <p:grpSp>
            <p:nvGrpSpPr>
              <p:cNvPr id="67" name="Graphic 1">
                <a:extLst>
                  <a:ext uri="{FF2B5EF4-FFF2-40B4-BE49-F238E27FC236}">
                    <a16:creationId xmlns:a16="http://schemas.microsoft.com/office/drawing/2014/main" id="{087C003E-8997-4D3A-9610-1DBFAA6D9FAB}"/>
                  </a:ext>
                </a:extLst>
              </p:cNvPr>
              <p:cNvGrpSpPr/>
              <p:nvPr/>
            </p:nvGrpSpPr>
            <p:grpSpPr>
              <a:xfrm>
                <a:off x="5199100" y="4195211"/>
                <a:ext cx="565871" cy="117490"/>
                <a:chOff x="5199100" y="4195211"/>
                <a:chExt cx="565871" cy="117490"/>
              </a:xfrm>
              <a:noFill/>
            </p:grpSpPr>
            <p:sp>
              <p:nvSpPr>
                <p:cNvPr id="68" name="Vrije vorm: vorm 67">
                  <a:extLst>
                    <a:ext uri="{FF2B5EF4-FFF2-40B4-BE49-F238E27FC236}">
                      <a16:creationId xmlns:a16="http://schemas.microsoft.com/office/drawing/2014/main" id="{A22EBA0C-ED9E-433D-9F2F-DAFCCFC770C7}"/>
                    </a:ext>
                  </a:extLst>
                </p:cNvPr>
                <p:cNvSpPr/>
                <p:nvPr/>
              </p:nvSpPr>
              <p:spPr>
                <a:xfrm>
                  <a:off x="5199100" y="4195211"/>
                  <a:ext cx="125882" cy="115991"/>
                </a:xfrm>
                <a:custGeom>
                  <a:avLst/>
                  <a:gdLst>
                    <a:gd name="connsiteX0" fmla="*/ 92314 w 125882"/>
                    <a:gd name="connsiteY0" fmla="*/ 0 h 115991"/>
                    <a:gd name="connsiteX1" fmla="*/ 98308 w 125882"/>
                    <a:gd name="connsiteY1" fmla="*/ 0 h 115991"/>
                    <a:gd name="connsiteX2" fmla="*/ 125882 w 125882"/>
                    <a:gd name="connsiteY2" fmla="*/ 33568 h 115991"/>
                    <a:gd name="connsiteX3" fmla="*/ 125882 w 125882"/>
                    <a:gd name="connsiteY3" fmla="*/ 40762 h 115991"/>
                    <a:gd name="connsiteX4" fmla="*/ 67137 w 125882"/>
                    <a:gd name="connsiteY4" fmla="*/ 115092 h 115991"/>
                    <a:gd name="connsiteX5" fmla="*/ 58745 w 125882"/>
                    <a:gd name="connsiteY5" fmla="*/ 115092 h 115991"/>
                    <a:gd name="connsiteX6" fmla="*/ 0 w 125882"/>
                    <a:gd name="connsiteY6" fmla="*/ 40762 h 115991"/>
                    <a:gd name="connsiteX7" fmla="*/ 0 w 125882"/>
                    <a:gd name="connsiteY7" fmla="*/ 33568 h 115991"/>
                    <a:gd name="connsiteX8" fmla="*/ 27574 w 125882"/>
                    <a:gd name="connsiteY8" fmla="*/ 0 h 115991"/>
                    <a:gd name="connsiteX9" fmla="*/ 33569 w 125882"/>
                    <a:gd name="connsiteY9" fmla="*/ 0 h 115991"/>
                    <a:gd name="connsiteX10" fmla="*/ 62342 w 125882"/>
                    <a:gd name="connsiteY10" fmla="*/ 15585 h 115991"/>
                    <a:gd name="connsiteX11" fmla="*/ 92314 w 125882"/>
                    <a:gd name="connsiteY11" fmla="*/ 0 h 1159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25882" h="115991">
                      <a:moveTo>
                        <a:pt x="92314" y="0"/>
                      </a:moveTo>
                      <a:cubicBezTo>
                        <a:pt x="93513" y="0"/>
                        <a:pt x="95910" y="0"/>
                        <a:pt x="98308" y="0"/>
                      </a:cubicBezTo>
                      <a:cubicBezTo>
                        <a:pt x="110297" y="1199"/>
                        <a:pt x="124683" y="11989"/>
                        <a:pt x="125882" y="33568"/>
                      </a:cubicBezTo>
                      <a:lnTo>
                        <a:pt x="125882" y="40762"/>
                      </a:lnTo>
                      <a:cubicBezTo>
                        <a:pt x="124683" y="61143"/>
                        <a:pt x="110297" y="85121"/>
                        <a:pt x="67137" y="115092"/>
                      </a:cubicBezTo>
                      <a:cubicBezTo>
                        <a:pt x="64739" y="116291"/>
                        <a:pt x="61143" y="116291"/>
                        <a:pt x="58745" y="115092"/>
                      </a:cubicBezTo>
                      <a:cubicBezTo>
                        <a:pt x="16784" y="85121"/>
                        <a:pt x="2398" y="59944"/>
                        <a:pt x="0" y="40762"/>
                      </a:cubicBezTo>
                      <a:lnTo>
                        <a:pt x="0" y="33568"/>
                      </a:lnTo>
                      <a:cubicBezTo>
                        <a:pt x="1199" y="11989"/>
                        <a:pt x="15585" y="1199"/>
                        <a:pt x="27574" y="0"/>
                      </a:cubicBezTo>
                      <a:cubicBezTo>
                        <a:pt x="29972" y="0"/>
                        <a:pt x="31171" y="0"/>
                        <a:pt x="33569" y="0"/>
                      </a:cubicBezTo>
                      <a:cubicBezTo>
                        <a:pt x="47955" y="0"/>
                        <a:pt x="53950" y="5994"/>
                        <a:pt x="62342" y="15585"/>
                      </a:cubicBezTo>
                      <a:cubicBezTo>
                        <a:pt x="70734" y="5994"/>
                        <a:pt x="77927" y="0"/>
                        <a:pt x="92314" y="0"/>
                      </a:cubicBezTo>
                    </a:path>
                  </a:pathLst>
                </a:custGeom>
                <a:noFill/>
                <a:ln w="14160" cap="flat">
                  <a:solidFill>
                    <a:srgbClr val="333333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nl-NL" dirty="0"/>
                </a:p>
              </p:txBody>
            </p:sp>
            <p:grpSp>
              <p:nvGrpSpPr>
                <p:cNvPr id="69" name="Graphic 1">
                  <a:extLst>
                    <a:ext uri="{FF2B5EF4-FFF2-40B4-BE49-F238E27FC236}">
                      <a16:creationId xmlns:a16="http://schemas.microsoft.com/office/drawing/2014/main" id="{087C003E-8997-4D3A-9610-1DBFAA6D9FAB}"/>
                    </a:ext>
                  </a:extLst>
                </p:cNvPr>
                <p:cNvGrpSpPr/>
                <p:nvPr/>
              </p:nvGrpSpPr>
              <p:grpSpPr>
                <a:xfrm>
                  <a:off x="5633094" y="4195211"/>
                  <a:ext cx="131876" cy="117490"/>
                  <a:chOff x="5633094" y="4195211"/>
                  <a:chExt cx="131876" cy="117490"/>
                </a:xfrm>
                <a:noFill/>
              </p:grpSpPr>
              <p:sp>
                <p:nvSpPr>
                  <p:cNvPr id="70" name="Vrije vorm: vorm 69">
                    <a:extLst>
                      <a:ext uri="{FF2B5EF4-FFF2-40B4-BE49-F238E27FC236}">
                        <a16:creationId xmlns:a16="http://schemas.microsoft.com/office/drawing/2014/main" id="{276CE29A-E4B2-4F7C-931B-A0F39A46040F}"/>
                      </a:ext>
                    </a:extLst>
                  </p:cNvPr>
                  <p:cNvSpPr/>
                  <p:nvPr/>
                </p:nvSpPr>
                <p:spPr>
                  <a:xfrm>
                    <a:off x="5633094" y="4195211"/>
                    <a:ext cx="131876" cy="117490"/>
                  </a:xfrm>
                  <a:custGeom>
                    <a:avLst/>
                    <a:gdLst>
                      <a:gd name="connsiteX0" fmla="*/ 0 w 131876"/>
                      <a:gd name="connsiteY0" fmla="*/ 0 h 117490"/>
                      <a:gd name="connsiteX1" fmla="*/ 131877 w 131876"/>
                      <a:gd name="connsiteY1" fmla="*/ 0 h 117490"/>
                      <a:gd name="connsiteX2" fmla="*/ 58745 w 131876"/>
                      <a:gd name="connsiteY2" fmla="*/ 117490 h 117490"/>
                      <a:gd name="connsiteX3" fmla="*/ 47955 w 131876"/>
                      <a:gd name="connsiteY3" fmla="*/ 47955 h 1174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31876" h="117490">
                        <a:moveTo>
                          <a:pt x="0" y="0"/>
                        </a:moveTo>
                        <a:lnTo>
                          <a:pt x="131877" y="0"/>
                        </a:lnTo>
                        <a:lnTo>
                          <a:pt x="58745" y="117490"/>
                        </a:lnTo>
                        <a:lnTo>
                          <a:pt x="47955" y="47955"/>
                        </a:lnTo>
                        <a:close/>
                      </a:path>
                    </a:pathLst>
                  </a:custGeom>
                  <a:noFill/>
                  <a:ln w="14160" cap="flat">
                    <a:solidFill>
                      <a:srgbClr val="333333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nl-NL" dirty="0"/>
                  </a:p>
                </p:txBody>
              </p:sp>
              <p:sp>
                <p:nvSpPr>
                  <p:cNvPr id="71" name="Vrije vorm: vorm 70">
                    <a:extLst>
                      <a:ext uri="{FF2B5EF4-FFF2-40B4-BE49-F238E27FC236}">
                        <a16:creationId xmlns:a16="http://schemas.microsoft.com/office/drawing/2014/main" id="{5E1FB974-6E33-432F-8C66-85F975965FBD}"/>
                      </a:ext>
                    </a:extLst>
                  </p:cNvPr>
                  <p:cNvSpPr/>
                  <p:nvPr/>
                </p:nvSpPr>
                <p:spPr>
                  <a:xfrm>
                    <a:off x="5681049" y="4195211"/>
                    <a:ext cx="83921" cy="47955"/>
                  </a:xfrm>
                  <a:custGeom>
                    <a:avLst/>
                    <a:gdLst>
                      <a:gd name="connsiteX0" fmla="*/ 0 w 83921"/>
                      <a:gd name="connsiteY0" fmla="*/ 47955 h 47955"/>
                      <a:gd name="connsiteX1" fmla="*/ 83922 w 83921"/>
                      <a:gd name="connsiteY1" fmla="*/ 0 h 479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83921" h="47955">
                        <a:moveTo>
                          <a:pt x="0" y="47955"/>
                        </a:moveTo>
                        <a:lnTo>
                          <a:pt x="83922" y="0"/>
                        </a:lnTo>
                      </a:path>
                    </a:pathLst>
                  </a:custGeom>
                  <a:ln w="14160" cap="flat">
                    <a:solidFill>
                      <a:srgbClr val="333333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nl-NL" dirty="0"/>
                  </a:p>
                </p:txBody>
              </p:sp>
            </p:grpSp>
          </p:grpSp>
          <p:sp>
            <p:nvSpPr>
              <p:cNvPr id="72" name="Vrije vorm: vorm 71">
                <a:extLst>
                  <a:ext uri="{FF2B5EF4-FFF2-40B4-BE49-F238E27FC236}">
                    <a16:creationId xmlns:a16="http://schemas.microsoft.com/office/drawing/2014/main" id="{99748B3B-CF5D-457D-955D-E47122EC3855}"/>
                  </a:ext>
                </a:extLst>
              </p:cNvPr>
              <p:cNvSpPr/>
              <p:nvPr/>
            </p:nvSpPr>
            <p:spPr>
              <a:xfrm>
                <a:off x="6901509" y="4195211"/>
                <a:ext cx="95910" cy="117490"/>
              </a:xfrm>
              <a:custGeom>
                <a:avLst/>
                <a:gdLst>
                  <a:gd name="connsiteX0" fmla="*/ 95910 w 95910"/>
                  <a:gd name="connsiteY0" fmla="*/ 117490 h 117490"/>
                  <a:gd name="connsiteX1" fmla="*/ 47955 w 95910"/>
                  <a:gd name="connsiteY1" fmla="*/ 75529 h 117490"/>
                  <a:gd name="connsiteX2" fmla="*/ 0 w 95910"/>
                  <a:gd name="connsiteY2" fmla="*/ 117490 h 117490"/>
                  <a:gd name="connsiteX3" fmla="*/ 0 w 95910"/>
                  <a:gd name="connsiteY3" fmla="*/ 58745 h 117490"/>
                  <a:gd name="connsiteX4" fmla="*/ 0 w 95910"/>
                  <a:gd name="connsiteY4" fmla="*/ 0 h 117490"/>
                  <a:gd name="connsiteX5" fmla="*/ 47955 w 95910"/>
                  <a:gd name="connsiteY5" fmla="*/ 0 h 117490"/>
                  <a:gd name="connsiteX6" fmla="*/ 95910 w 95910"/>
                  <a:gd name="connsiteY6" fmla="*/ 0 h 117490"/>
                  <a:gd name="connsiteX7" fmla="*/ 95910 w 95910"/>
                  <a:gd name="connsiteY7" fmla="*/ 58745 h 1174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5910" h="117490">
                    <a:moveTo>
                      <a:pt x="95910" y="117490"/>
                    </a:moveTo>
                    <a:lnTo>
                      <a:pt x="47955" y="75529"/>
                    </a:lnTo>
                    <a:lnTo>
                      <a:pt x="0" y="117490"/>
                    </a:lnTo>
                    <a:lnTo>
                      <a:pt x="0" y="58745"/>
                    </a:lnTo>
                    <a:lnTo>
                      <a:pt x="0" y="0"/>
                    </a:lnTo>
                    <a:lnTo>
                      <a:pt x="47955" y="0"/>
                    </a:lnTo>
                    <a:lnTo>
                      <a:pt x="95910" y="0"/>
                    </a:lnTo>
                    <a:lnTo>
                      <a:pt x="95910" y="58745"/>
                    </a:lnTo>
                    <a:close/>
                  </a:path>
                </a:pathLst>
              </a:custGeom>
              <a:noFill/>
              <a:ln w="14160" cap="flat">
                <a:solidFill>
                  <a:srgbClr val="333333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nl-NL" dirty="0"/>
              </a:p>
            </p:txBody>
          </p:sp>
        </p:grpSp>
        <p:grpSp>
          <p:nvGrpSpPr>
            <p:cNvPr id="73" name="Graphic 1">
              <a:extLst>
                <a:ext uri="{FF2B5EF4-FFF2-40B4-BE49-F238E27FC236}">
                  <a16:creationId xmlns:a16="http://schemas.microsoft.com/office/drawing/2014/main" id="{087C003E-8997-4D3A-9610-1DBFAA6D9FAB}"/>
                </a:ext>
              </a:extLst>
            </p:cNvPr>
            <p:cNvGrpSpPr/>
            <p:nvPr/>
          </p:nvGrpSpPr>
          <p:grpSpPr>
            <a:xfrm>
              <a:off x="6058696" y="4195211"/>
              <a:ext cx="80324" cy="26375"/>
              <a:chOff x="6058696" y="4195211"/>
              <a:chExt cx="80324" cy="26375"/>
            </a:xfrm>
          </p:grpSpPr>
          <p:sp>
            <p:nvSpPr>
              <p:cNvPr id="74" name="Vrije vorm: vorm 73">
                <a:extLst>
                  <a:ext uri="{FF2B5EF4-FFF2-40B4-BE49-F238E27FC236}">
                    <a16:creationId xmlns:a16="http://schemas.microsoft.com/office/drawing/2014/main" id="{02195E91-4BBB-48A0-91D3-CB8AD65D0EDC}"/>
                  </a:ext>
                </a:extLst>
              </p:cNvPr>
              <p:cNvSpPr/>
              <p:nvPr/>
            </p:nvSpPr>
            <p:spPr>
              <a:xfrm>
                <a:off x="6112646" y="4195211"/>
                <a:ext cx="26375" cy="26375"/>
              </a:xfrm>
              <a:custGeom>
                <a:avLst/>
                <a:gdLst>
                  <a:gd name="connsiteX0" fmla="*/ 26375 w 26375"/>
                  <a:gd name="connsiteY0" fmla="*/ 13188 h 26375"/>
                  <a:gd name="connsiteX1" fmla="*/ 13188 w 26375"/>
                  <a:gd name="connsiteY1" fmla="*/ 26376 h 26375"/>
                  <a:gd name="connsiteX2" fmla="*/ 0 w 26375"/>
                  <a:gd name="connsiteY2" fmla="*/ 13188 h 26375"/>
                  <a:gd name="connsiteX3" fmla="*/ 13188 w 26375"/>
                  <a:gd name="connsiteY3" fmla="*/ 0 h 26375"/>
                  <a:gd name="connsiteX4" fmla="*/ 26375 w 26375"/>
                  <a:gd name="connsiteY4" fmla="*/ 13188 h 26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375" h="26375">
                    <a:moveTo>
                      <a:pt x="26375" y="13188"/>
                    </a:moveTo>
                    <a:cubicBezTo>
                      <a:pt x="26375" y="20471"/>
                      <a:pt x="20471" y="26376"/>
                      <a:pt x="13188" y="26376"/>
                    </a:cubicBezTo>
                    <a:cubicBezTo>
                      <a:pt x="5904" y="26376"/>
                      <a:pt x="0" y="20471"/>
                      <a:pt x="0" y="13188"/>
                    </a:cubicBezTo>
                    <a:cubicBezTo>
                      <a:pt x="0" y="5904"/>
                      <a:pt x="5904" y="0"/>
                      <a:pt x="13188" y="0"/>
                    </a:cubicBezTo>
                    <a:cubicBezTo>
                      <a:pt x="20471" y="0"/>
                      <a:pt x="26375" y="5904"/>
                      <a:pt x="26375" y="13188"/>
                    </a:cubicBezTo>
                    <a:close/>
                  </a:path>
                </a:pathLst>
              </a:custGeom>
              <a:solidFill>
                <a:srgbClr val="999999"/>
              </a:solidFill>
              <a:ln w="119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dirty="0"/>
              </a:p>
            </p:txBody>
          </p:sp>
          <p:sp>
            <p:nvSpPr>
              <p:cNvPr id="75" name="Vrije vorm: vorm 74">
                <a:extLst>
                  <a:ext uri="{FF2B5EF4-FFF2-40B4-BE49-F238E27FC236}">
                    <a16:creationId xmlns:a16="http://schemas.microsoft.com/office/drawing/2014/main" id="{450062F7-B681-48F5-8D49-E487AC06ACAB}"/>
                  </a:ext>
                </a:extLst>
              </p:cNvPr>
              <p:cNvSpPr/>
              <p:nvPr/>
            </p:nvSpPr>
            <p:spPr>
              <a:xfrm>
                <a:off x="6058696" y="4195211"/>
                <a:ext cx="26375" cy="26375"/>
              </a:xfrm>
              <a:custGeom>
                <a:avLst/>
                <a:gdLst>
                  <a:gd name="connsiteX0" fmla="*/ 26375 w 26375"/>
                  <a:gd name="connsiteY0" fmla="*/ 13188 h 26375"/>
                  <a:gd name="connsiteX1" fmla="*/ 13188 w 26375"/>
                  <a:gd name="connsiteY1" fmla="*/ 26376 h 26375"/>
                  <a:gd name="connsiteX2" fmla="*/ 0 w 26375"/>
                  <a:gd name="connsiteY2" fmla="*/ 13188 h 26375"/>
                  <a:gd name="connsiteX3" fmla="*/ 13188 w 26375"/>
                  <a:gd name="connsiteY3" fmla="*/ 0 h 26375"/>
                  <a:gd name="connsiteX4" fmla="*/ 26375 w 26375"/>
                  <a:gd name="connsiteY4" fmla="*/ 13188 h 26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375" h="26375">
                    <a:moveTo>
                      <a:pt x="26375" y="13188"/>
                    </a:moveTo>
                    <a:cubicBezTo>
                      <a:pt x="26375" y="20471"/>
                      <a:pt x="20471" y="26376"/>
                      <a:pt x="13188" y="26376"/>
                    </a:cubicBezTo>
                    <a:cubicBezTo>
                      <a:pt x="5904" y="26376"/>
                      <a:pt x="0" y="20471"/>
                      <a:pt x="0" y="13188"/>
                    </a:cubicBezTo>
                    <a:cubicBezTo>
                      <a:pt x="0" y="5904"/>
                      <a:pt x="5904" y="0"/>
                      <a:pt x="13188" y="0"/>
                    </a:cubicBezTo>
                    <a:cubicBezTo>
                      <a:pt x="20471" y="0"/>
                      <a:pt x="26375" y="5904"/>
                      <a:pt x="26375" y="13188"/>
                    </a:cubicBezTo>
                    <a:close/>
                  </a:path>
                </a:pathLst>
              </a:custGeom>
              <a:solidFill>
                <a:srgbClr val="5FA8DB"/>
              </a:solidFill>
              <a:ln w="119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dirty="0"/>
              </a:p>
            </p:txBody>
          </p:sp>
        </p:grpSp>
        <p:grpSp>
          <p:nvGrpSpPr>
            <p:cNvPr id="76" name="Graphic 1">
              <a:extLst>
                <a:ext uri="{FF2B5EF4-FFF2-40B4-BE49-F238E27FC236}">
                  <a16:creationId xmlns:a16="http://schemas.microsoft.com/office/drawing/2014/main" id="{087C003E-8997-4D3A-9610-1DBFAA6D9FAB}"/>
                </a:ext>
              </a:extLst>
            </p:cNvPr>
            <p:cNvGrpSpPr/>
            <p:nvPr/>
          </p:nvGrpSpPr>
          <p:grpSpPr>
            <a:xfrm>
              <a:off x="5108560" y="4374068"/>
              <a:ext cx="1629901" cy="453954"/>
              <a:chOff x="5108560" y="4374068"/>
              <a:chExt cx="1629901" cy="453954"/>
            </a:xfrm>
          </p:grpSpPr>
          <p:sp>
            <p:nvSpPr>
              <p:cNvPr id="77" name="Tekstvak 76">
                <a:extLst>
                  <a:ext uri="{FF2B5EF4-FFF2-40B4-BE49-F238E27FC236}">
                    <a16:creationId xmlns:a16="http://schemas.microsoft.com/office/drawing/2014/main" id="{89CBE8F8-E245-4A43-AB7F-32BF998D76B9}"/>
                  </a:ext>
                </a:extLst>
              </p:cNvPr>
              <p:cNvSpPr txBox="1"/>
              <p:nvPr/>
            </p:nvSpPr>
            <p:spPr>
              <a:xfrm>
                <a:off x="5108578" y="4374068"/>
                <a:ext cx="409086" cy="1649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nl-NL" sz="472" spc="0" baseline="0">
                    <a:solidFill>
                      <a:srgbClr val="333333"/>
                    </a:solidFill>
                    <a:latin typeface="Arial"/>
                    <a:cs typeface="Arial"/>
                    <a:sym typeface="Arial"/>
                    <a:rtl val="0"/>
                  </a:rPr>
                  <a:t>Liked by</a:t>
                </a:r>
                <a:endParaRPr lang="nl-NL" sz="472" spc="0" baseline="0" dirty="0">
                  <a:solidFill>
                    <a:srgbClr val="333333"/>
                  </a:solidFill>
                  <a:latin typeface="Arial"/>
                  <a:cs typeface="Arial"/>
                  <a:sym typeface="Arial"/>
                  <a:rtl val="0"/>
                </a:endParaRPr>
              </a:p>
            </p:txBody>
          </p:sp>
          <p:sp>
            <p:nvSpPr>
              <p:cNvPr id="78" name="Tekstvak 77">
                <a:extLst>
                  <a:ext uri="{FF2B5EF4-FFF2-40B4-BE49-F238E27FC236}">
                    <a16:creationId xmlns:a16="http://schemas.microsoft.com/office/drawing/2014/main" id="{497B2D6D-5DDF-46FC-9747-84B1A50AF999}"/>
                  </a:ext>
                </a:extLst>
              </p:cNvPr>
              <p:cNvSpPr txBox="1"/>
              <p:nvPr/>
            </p:nvSpPr>
            <p:spPr>
              <a:xfrm>
                <a:off x="5320780" y="4374068"/>
                <a:ext cx="200696" cy="1649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nl-NL" sz="472" spc="0" baseline="0">
                    <a:solidFill>
                      <a:srgbClr val="333333"/>
                    </a:solidFill>
                    <a:latin typeface="Arial"/>
                    <a:cs typeface="Arial"/>
                    <a:sym typeface="Arial"/>
                    <a:rtl val="0"/>
                  </a:rPr>
                  <a:t> </a:t>
                </a:r>
                <a:endParaRPr lang="nl-NL" sz="472" spc="0" baseline="0" dirty="0">
                  <a:solidFill>
                    <a:srgbClr val="333333"/>
                  </a:solidFill>
                  <a:latin typeface="Arial"/>
                  <a:cs typeface="Arial"/>
                  <a:sym typeface="Arial"/>
                  <a:rtl val="0"/>
                </a:endParaRPr>
              </a:p>
            </p:txBody>
          </p:sp>
          <p:sp>
            <p:nvSpPr>
              <p:cNvPr id="79" name="Tekstvak 78">
                <a:extLst>
                  <a:ext uri="{FF2B5EF4-FFF2-40B4-BE49-F238E27FC236}">
                    <a16:creationId xmlns:a16="http://schemas.microsoft.com/office/drawing/2014/main" id="{900D4B11-4DE9-4DBC-BE9B-07B3C4C61B37}"/>
                  </a:ext>
                </a:extLst>
              </p:cNvPr>
              <p:cNvSpPr txBox="1"/>
              <p:nvPr/>
            </p:nvSpPr>
            <p:spPr>
              <a:xfrm>
                <a:off x="5333968" y="4374068"/>
                <a:ext cx="755335" cy="1649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nl-NL" sz="472" spc="0" baseline="0">
                    <a:solidFill>
                      <a:srgbClr val="333333"/>
                    </a:solidFill>
                    <a:latin typeface="Arial"/>
                    <a:cs typeface="Arial"/>
                    <a:sym typeface="Arial"/>
                    <a:rtl val="0"/>
                  </a:rPr>
                  <a:t>yourfriend, yourfriend</a:t>
                </a:r>
                <a:endParaRPr lang="nl-NL" sz="472" spc="0" baseline="0" dirty="0">
                  <a:solidFill>
                    <a:srgbClr val="333333"/>
                  </a:solidFill>
                  <a:latin typeface="Arial"/>
                  <a:cs typeface="Arial"/>
                  <a:sym typeface="Arial"/>
                  <a:rtl val="0"/>
                </a:endParaRPr>
              </a:p>
            </p:txBody>
          </p:sp>
          <p:sp>
            <p:nvSpPr>
              <p:cNvPr id="80" name="Tekstvak 79">
                <a:extLst>
                  <a:ext uri="{FF2B5EF4-FFF2-40B4-BE49-F238E27FC236}">
                    <a16:creationId xmlns:a16="http://schemas.microsoft.com/office/drawing/2014/main" id="{26642D3A-3A2D-40AF-9C10-DFD4B2DFFF23}"/>
                  </a:ext>
                </a:extLst>
              </p:cNvPr>
              <p:cNvSpPr txBox="1"/>
              <p:nvPr/>
            </p:nvSpPr>
            <p:spPr>
              <a:xfrm>
                <a:off x="5891446" y="4374068"/>
                <a:ext cx="200696" cy="1649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nl-NL" sz="472" spc="0" baseline="0">
                    <a:solidFill>
                      <a:srgbClr val="333333"/>
                    </a:solidFill>
                    <a:latin typeface="Arial"/>
                    <a:cs typeface="Arial"/>
                    <a:sym typeface="Arial"/>
                    <a:rtl val="0"/>
                  </a:rPr>
                  <a:t> </a:t>
                </a:r>
                <a:endParaRPr lang="nl-NL" sz="472" spc="0" baseline="0" dirty="0">
                  <a:solidFill>
                    <a:srgbClr val="333333"/>
                  </a:solidFill>
                  <a:latin typeface="Arial"/>
                  <a:cs typeface="Arial"/>
                  <a:sym typeface="Arial"/>
                  <a:rtl val="0"/>
                </a:endParaRPr>
              </a:p>
            </p:txBody>
          </p:sp>
          <p:sp>
            <p:nvSpPr>
              <p:cNvPr id="81" name="Tekstvak 80">
                <a:extLst>
                  <a:ext uri="{FF2B5EF4-FFF2-40B4-BE49-F238E27FC236}">
                    <a16:creationId xmlns:a16="http://schemas.microsoft.com/office/drawing/2014/main" id="{766044A2-9FCE-4941-8B60-4FD90A41D081}"/>
                  </a:ext>
                </a:extLst>
              </p:cNvPr>
              <p:cNvSpPr txBox="1"/>
              <p:nvPr/>
            </p:nvSpPr>
            <p:spPr>
              <a:xfrm>
                <a:off x="5904634" y="4374068"/>
                <a:ext cx="285656" cy="1649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nl-NL" sz="472" spc="0" baseline="0">
                    <a:solidFill>
                      <a:srgbClr val="333333"/>
                    </a:solidFill>
                    <a:latin typeface="Arial"/>
                    <a:cs typeface="Arial"/>
                    <a:sym typeface="Arial"/>
                    <a:rtl val="0"/>
                  </a:rPr>
                  <a:t>and</a:t>
                </a:r>
                <a:endParaRPr lang="nl-NL" sz="472" spc="0" baseline="0" dirty="0">
                  <a:solidFill>
                    <a:srgbClr val="333333"/>
                  </a:solidFill>
                  <a:latin typeface="Arial"/>
                  <a:cs typeface="Arial"/>
                  <a:sym typeface="Arial"/>
                  <a:rtl val="0"/>
                </a:endParaRPr>
              </a:p>
            </p:txBody>
          </p:sp>
          <p:sp>
            <p:nvSpPr>
              <p:cNvPr id="82" name="Tekstvak 81">
                <a:extLst>
                  <a:ext uri="{FF2B5EF4-FFF2-40B4-BE49-F238E27FC236}">
                    <a16:creationId xmlns:a16="http://schemas.microsoft.com/office/drawing/2014/main" id="{6C958F34-AAFE-4018-A9EE-C68BD0BD8ECC}"/>
                  </a:ext>
                </a:extLst>
              </p:cNvPr>
              <p:cNvSpPr txBox="1"/>
              <p:nvPr/>
            </p:nvSpPr>
            <p:spPr>
              <a:xfrm>
                <a:off x="6001743" y="4374068"/>
                <a:ext cx="200696" cy="1649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nl-NL" sz="472" spc="0" baseline="0">
                    <a:solidFill>
                      <a:srgbClr val="333333"/>
                    </a:solidFill>
                    <a:latin typeface="Arial"/>
                    <a:cs typeface="Arial"/>
                    <a:sym typeface="Arial"/>
                    <a:rtl val="0"/>
                  </a:rPr>
                  <a:t> </a:t>
                </a:r>
                <a:endParaRPr lang="nl-NL" sz="472" spc="0" baseline="0" dirty="0">
                  <a:solidFill>
                    <a:srgbClr val="333333"/>
                  </a:solidFill>
                  <a:latin typeface="Arial"/>
                  <a:cs typeface="Arial"/>
                  <a:sym typeface="Arial"/>
                  <a:rtl val="0"/>
                </a:endParaRPr>
              </a:p>
            </p:txBody>
          </p:sp>
          <p:sp>
            <p:nvSpPr>
              <p:cNvPr id="83" name="Tekstvak 82">
                <a:extLst>
                  <a:ext uri="{FF2B5EF4-FFF2-40B4-BE49-F238E27FC236}">
                    <a16:creationId xmlns:a16="http://schemas.microsoft.com/office/drawing/2014/main" id="{D00FE31B-430E-405B-B2A2-11AE9CE11959}"/>
                  </a:ext>
                </a:extLst>
              </p:cNvPr>
              <p:cNvSpPr txBox="1"/>
              <p:nvPr/>
            </p:nvSpPr>
            <p:spPr>
              <a:xfrm>
                <a:off x="6014931" y="4374068"/>
                <a:ext cx="436338" cy="1649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nl-NL" sz="472" spc="0" baseline="0">
                    <a:solidFill>
                      <a:srgbClr val="333333"/>
                    </a:solidFill>
                    <a:latin typeface="Arial"/>
                    <a:cs typeface="Arial"/>
                    <a:sym typeface="Arial"/>
                    <a:rtl val="0"/>
                  </a:rPr>
                  <a:t>20 others</a:t>
                </a:r>
                <a:endParaRPr lang="nl-NL" sz="472" spc="0" baseline="0" dirty="0">
                  <a:solidFill>
                    <a:srgbClr val="333333"/>
                  </a:solidFill>
                  <a:latin typeface="Arial"/>
                  <a:cs typeface="Arial"/>
                  <a:sym typeface="Arial"/>
                  <a:rtl val="0"/>
                </a:endParaRPr>
              </a:p>
            </p:txBody>
          </p:sp>
          <p:sp>
            <p:nvSpPr>
              <p:cNvPr id="84" name="Tekstvak 83">
                <a:extLst>
                  <a:ext uri="{FF2B5EF4-FFF2-40B4-BE49-F238E27FC236}">
                    <a16:creationId xmlns:a16="http://schemas.microsoft.com/office/drawing/2014/main" id="{5AA8DA17-9614-4486-9FE6-3C066D9B407E}"/>
                  </a:ext>
                </a:extLst>
              </p:cNvPr>
              <p:cNvSpPr txBox="1"/>
              <p:nvPr/>
            </p:nvSpPr>
            <p:spPr>
              <a:xfrm>
                <a:off x="5108578" y="4663040"/>
                <a:ext cx="785793" cy="1649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nl-NL" sz="472" spc="0" baseline="0">
                    <a:solidFill>
                      <a:srgbClr val="999999"/>
                    </a:solidFill>
                    <a:latin typeface="Arial"/>
                    <a:cs typeface="Arial"/>
                    <a:sym typeface="Arial"/>
                    <a:rtl val="0"/>
                  </a:rPr>
                  <a:t>View All 10 Comments</a:t>
                </a:r>
                <a:endParaRPr lang="nl-NL" sz="472" spc="0" baseline="0" dirty="0">
                  <a:solidFill>
                    <a:srgbClr val="999999"/>
                  </a:solidFill>
                  <a:latin typeface="Arial"/>
                  <a:cs typeface="Arial"/>
                  <a:sym typeface="Arial"/>
                  <a:rtl val="0"/>
                </a:endParaRPr>
              </a:p>
            </p:txBody>
          </p:sp>
          <p:grpSp>
            <p:nvGrpSpPr>
              <p:cNvPr id="85" name="Graphic 1">
                <a:extLst>
                  <a:ext uri="{FF2B5EF4-FFF2-40B4-BE49-F238E27FC236}">
                    <a16:creationId xmlns:a16="http://schemas.microsoft.com/office/drawing/2014/main" id="{087C003E-8997-4D3A-9610-1DBFAA6D9FAB}"/>
                  </a:ext>
                </a:extLst>
              </p:cNvPr>
              <p:cNvGrpSpPr/>
              <p:nvPr/>
            </p:nvGrpSpPr>
            <p:grpSpPr>
              <a:xfrm>
                <a:off x="5108560" y="4462028"/>
                <a:ext cx="1629901" cy="264529"/>
                <a:chOff x="5108560" y="4462028"/>
                <a:chExt cx="1629901" cy="264529"/>
              </a:xfrm>
            </p:grpSpPr>
            <p:sp>
              <p:nvSpPr>
                <p:cNvPr id="86" name="Vrije vorm: vorm 85">
                  <a:extLst>
                    <a:ext uri="{FF2B5EF4-FFF2-40B4-BE49-F238E27FC236}">
                      <a16:creationId xmlns:a16="http://schemas.microsoft.com/office/drawing/2014/main" id="{7F9225EC-0BAE-460C-8AB8-8AD73A19FE22}"/>
                    </a:ext>
                  </a:extLst>
                </p:cNvPr>
                <p:cNvSpPr/>
                <p:nvPr/>
              </p:nvSpPr>
              <p:spPr>
                <a:xfrm>
                  <a:off x="5200299" y="4517710"/>
                  <a:ext cx="1538162" cy="175036"/>
                </a:xfrm>
                <a:custGeom>
                  <a:avLst/>
                  <a:gdLst>
                    <a:gd name="connsiteX0" fmla="*/ 0 w 1538162"/>
                    <a:gd name="connsiteY0" fmla="*/ 0 h 175036"/>
                    <a:gd name="connsiteX1" fmla="*/ 1538162 w 1538162"/>
                    <a:gd name="connsiteY1" fmla="*/ 0 h 175036"/>
                    <a:gd name="connsiteX2" fmla="*/ 1538162 w 1538162"/>
                    <a:gd name="connsiteY2" fmla="*/ 175036 h 175036"/>
                    <a:gd name="connsiteX3" fmla="*/ 0 w 1538162"/>
                    <a:gd name="connsiteY3" fmla="*/ 175036 h 1750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538162" h="175036">
                      <a:moveTo>
                        <a:pt x="0" y="0"/>
                      </a:moveTo>
                      <a:lnTo>
                        <a:pt x="1538162" y="0"/>
                      </a:lnTo>
                      <a:lnTo>
                        <a:pt x="1538162" y="175036"/>
                      </a:lnTo>
                      <a:lnTo>
                        <a:pt x="0" y="175036"/>
                      </a:lnTo>
                      <a:close/>
                    </a:path>
                  </a:pathLst>
                </a:custGeom>
                <a:noFill/>
                <a:ln w="1197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 dirty="0"/>
                </a:p>
              </p:txBody>
            </p:sp>
            <p:sp>
              <p:nvSpPr>
                <p:cNvPr id="87" name="Tekstvak 86">
                  <a:extLst>
                    <a:ext uri="{FF2B5EF4-FFF2-40B4-BE49-F238E27FC236}">
                      <a16:creationId xmlns:a16="http://schemas.microsoft.com/office/drawing/2014/main" id="{8B6D24B8-DCAE-449C-8ABA-D8D6E4DBE737}"/>
                    </a:ext>
                  </a:extLst>
                </p:cNvPr>
                <p:cNvSpPr txBox="1"/>
                <p:nvPr/>
              </p:nvSpPr>
              <p:spPr>
                <a:xfrm>
                  <a:off x="5108560" y="4462028"/>
                  <a:ext cx="835485" cy="17940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/>
                  <a:r>
                    <a:rPr lang="nl-NL" sz="566" spc="0" baseline="0">
                      <a:solidFill>
                        <a:srgbClr val="333333"/>
                      </a:solidFill>
                      <a:latin typeface="Arial"/>
                      <a:cs typeface="Arial"/>
                      <a:sym typeface="Arial"/>
                      <a:rtl val="0"/>
                    </a:rPr>
                    <a:t>Desiderius Erasmus</a:t>
                  </a:r>
                  <a:endParaRPr lang="nl-NL" sz="566" spc="0" baseline="0" dirty="0">
                    <a:solidFill>
                      <a:srgbClr val="333333"/>
                    </a:solidFill>
                    <a:latin typeface="Arial"/>
                    <a:cs typeface="Arial"/>
                    <a:sym typeface="Arial"/>
                    <a:rtl val="0"/>
                  </a:endParaRPr>
                </a:p>
              </p:txBody>
            </p:sp>
            <p:sp>
              <p:nvSpPr>
                <p:cNvPr id="88" name="Tekstvak 87">
                  <a:extLst>
                    <a:ext uri="{FF2B5EF4-FFF2-40B4-BE49-F238E27FC236}">
                      <a16:creationId xmlns:a16="http://schemas.microsoft.com/office/drawing/2014/main" id="{0DBF92A0-FD0D-4C2A-AF9B-FCC625A7E82E}"/>
                    </a:ext>
                  </a:extLst>
                </p:cNvPr>
                <p:cNvSpPr txBox="1"/>
                <p:nvPr/>
              </p:nvSpPr>
              <p:spPr>
                <a:xfrm>
                  <a:off x="5438252" y="4462028"/>
                  <a:ext cx="205505" cy="17940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/>
                  <a:r>
                    <a:rPr lang="nl-NL" sz="566" spc="0" baseline="0">
                      <a:solidFill>
                        <a:srgbClr val="333333"/>
                      </a:solidFill>
                      <a:latin typeface="Arial"/>
                      <a:cs typeface="Arial"/>
                      <a:sym typeface="Arial"/>
                      <a:rtl val="0"/>
                    </a:rPr>
                    <a:t> </a:t>
                  </a:r>
                  <a:endParaRPr lang="nl-NL" sz="566" spc="0" baseline="0" dirty="0">
                    <a:solidFill>
                      <a:srgbClr val="333333"/>
                    </a:solidFill>
                    <a:latin typeface="Arial"/>
                    <a:cs typeface="Arial"/>
                    <a:sym typeface="Arial"/>
                    <a:rtl val="0"/>
                  </a:endParaRPr>
                </a:p>
              </p:txBody>
            </p:sp>
            <p:sp>
              <p:nvSpPr>
                <p:cNvPr id="90" name="Tekstvak 89">
                  <a:extLst>
                    <a:ext uri="{FF2B5EF4-FFF2-40B4-BE49-F238E27FC236}">
                      <a16:creationId xmlns:a16="http://schemas.microsoft.com/office/drawing/2014/main" id="{E7F9ADF6-1841-409C-A7BE-91B05F301263}"/>
                    </a:ext>
                  </a:extLst>
                </p:cNvPr>
                <p:cNvSpPr txBox="1"/>
                <p:nvPr/>
              </p:nvSpPr>
              <p:spPr>
                <a:xfrm>
                  <a:off x="5108560" y="4547149"/>
                  <a:ext cx="1172116" cy="17940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/>
                  <a:r>
                    <a:rPr lang="nl-NL" sz="566" spc="0" baseline="0">
                      <a:solidFill>
                        <a:srgbClr val="5FA8DB"/>
                      </a:solidFill>
                      <a:latin typeface="Arial"/>
                      <a:cs typeface="Arial"/>
                      <a:sym typeface="Arial"/>
                      <a:rtl val="0"/>
                    </a:rPr>
                    <a:t>#ErasmusUniversityRotterdam</a:t>
                  </a:r>
                  <a:endParaRPr lang="nl-NL" sz="566" spc="0" baseline="0" dirty="0">
                    <a:solidFill>
                      <a:srgbClr val="5FA8DB"/>
                    </a:solidFill>
                    <a:latin typeface="Arial"/>
                    <a:cs typeface="Arial"/>
                    <a:sym typeface="Arial"/>
                    <a:rtl val="0"/>
                  </a:endParaRPr>
                </a:p>
              </p:txBody>
            </p:sp>
          </p:grpSp>
        </p:grpSp>
        <p:grpSp>
          <p:nvGrpSpPr>
            <p:cNvPr id="91" name="Graphic 1">
              <a:extLst>
                <a:ext uri="{FF2B5EF4-FFF2-40B4-BE49-F238E27FC236}">
                  <a16:creationId xmlns:a16="http://schemas.microsoft.com/office/drawing/2014/main" id="{087C003E-8997-4D3A-9610-1DBFAA6D9FAB}"/>
                </a:ext>
              </a:extLst>
            </p:cNvPr>
            <p:cNvGrpSpPr/>
            <p:nvPr/>
          </p:nvGrpSpPr>
          <p:grpSpPr>
            <a:xfrm>
              <a:off x="5200299" y="1748298"/>
              <a:ext cx="1012184" cy="183109"/>
              <a:chOff x="5200299" y="1748298"/>
              <a:chExt cx="1012184" cy="183109"/>
            </a:xfrm>
          </p:grpSpPr>
          <p:sp>
            <p:nvSpPr>
              <p:cNvPr id="92" name="Vrije vorm: vorm 91">
                <a:extLst>
                  <a:ext uri="{FF2B5EF4-FFF2-40B4-BE49-F238E27FC236}">
                    <a16:creationId xmlns:a16="http://schemas.microsoft.com/office/drawing/2014/main" id="{D8752EA0-8260-43DC-8747-0B1747E2F8D0}"/>
                  </a:ext>
                </a:extLst>
              </p:cNvPr>
              <p:cNvSpPr/>
              <p:nvPr/>
            </p:nvSpPr>
            <p:spPr>
              <a:xfrm>
                <a:off x="5200299" y="1748298"/>
                <a:ext cx="175036" cy="175036"/>
              </a:xfrm>
              <a:custGeom>
                <a:avLst/>
                <a:gdLst>
                  <a:gd name="connsiteX0" fmla="*/ 175036 w 175036"/>
                  <a:gd name="connsiteY0" fmla="*/ 87518 h 175036"/>
                  <a:gd name="connsiteX1" fmla="*/ 87518 w 175036"/>
                  <a:gd name="connsiteY1" fmla="*/ 175036 h 175036"/>
                  <a:gd name="connsiteX2" fmla="*/ 0 w 175036"/>
                  <a:gd name="connsiteY2" fmla="*/ 87518 h 175036"/>
                  <a:gd name="connsiteX3" fmla="*/ 87518 w 175036"/>
                  <a:gd name="connsiteY3" fmla="*/ 0 h 175036"/>
                  <a:gd name="connsiteX4" fmla="*/ 175036 w 175036"/>
                  <a:gd name="connsiteY4" fmla="*/ 87518 h 1750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5036" h="175036">
                    <a:moveTo>
                      <a:pt x="175036" y="87518"/>
                    </a:moveTo>
                    <a:cubicBezTo>
                      <a:pt x="175036" y="135853"/>
                      <a:pt x="135853" y="175036"/>
                      <a:pt x="87518" y="175036"/>
                    </a:cubicBezTo>
                    <a:cubicBezTo>
                      <a:pt x="39183" y="175036"/>
                      <a:pt x="0" y="135853"/>
                      <a:pt x="0" y="87518"/>
                    </a:cubicBezTo>
                    <a:cubicBezTo>
                      <a:pt x="0" y="39183"/>
                      <a:pt x="39183" y="0"/>
                      <a:pt x="87518" y="0"/>
                    </a:cubicBezTo>
                    <a:cubicBezTo>
                      <a:pt x="135853" y="0"/>
                      <a:pt x="175036" y="39183"/>
                      <a:pt x="175036" y="87518"/>
                    </a:cubicBezTo>
                    <a:close/>
                  </a:path>
                </a:pathLst>
              </a:custGeom>
              <a:solidFill>
                <a:srgbClr val="9D9D9D"/>
              </a:solidFill>
              <a:ln w="119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dirty="0"/>
              </a:p>
            </p:txBody>
          </p:sp>
          <p:sp>
            <p:nvSpPr>
              <p:cNvPr id="93" name="Tekstvak 92">
                <a:extLst>
                  <a:ext uri="{FF2B5EF4-FFF2-40B4-BE49-F238E27FC236}">
                    <a16:creationId xmlns:a16="http://schemas.microsoft.com/office/drawing/2014/main" id="{A1BDA24B-ACE8-4641-AEE5-41147AF21AD8}"/>
                  </a:ext>
                </a:extLst>
              </p:cNvPr>
              <p:cNvSpPr txBox="1"/>
              <p:nvPr/>
            </p:nvSpPr>
            <p:spPr>
              <a:xfrm>
                <a:off x="5356158" y="1751999"/>
                <a:ext cx="856325" cy="1794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nl-NL" sz="566" spc="0" baseline="0">
                    <a:solidFill>
                      <a:srgbClr val="333333"/>
                    </a:solidFill>
                    <a:latin typeface="Arial"/>
                    <a:cs typeface="Arial"/>
                    <a:sym typeface="Arial"/>
                    <a:rtl val="0"/>
                  </a:rPr>
                  <a:t>Desiderius Erasmus </a:t>
                </a:r>
                <a:endParaRPr lang="nl-NL" sz="566" spc="0" baseline="0" dirty="0">
                  <a:solidFill>
                    <a:srgbClr val="333333"/>
                  </a:solidFill>
                  <a:latin typeface="Arial"/>
                  <a:cs typeface="Arial"/>
                  <a:sym typeface="Arial"/>
                  <a:rtl val="0"/>
                </a:endParaRPr>
              </a:p>
            </p:txBody>
          </p:sp>
        </p:grpSp>
        <p:grpSp>
          <p:nvGrpSpPr>
            <p:cNvPr id="94" name="Graphic 1">
              <a:extLst>
                <a:ext uri="{FF2B5EF4-FFF2-40B4-BE49-F238E27FC236}">
                  <a16:creationId xmlns:a16="http://schemas.microsoft.com/office/drawing/2014/main" id="{087C003E-8997-4D3A-9610-1DBFAA6D9FAB}"/>
                </a:ext>
              </a:extLst>
            </p:cNvPr>
            <p:cNvGrpSpPr/>
            <p:nvPr/>
          </p:nvGrpSpPr>
          <p:grpSpPr>
            <a:xfrm>
              <a:off x="6978237" y="1792657"/>
              <a:ext cx="19182" cy="86319"/>
              <a:chOff x="6978237" y="1792657"/>
              <a:chExt cx="19182" cy="86319"/>
            </a:xfrm>
            <a:solidFill>
              <a:srgbClr val="9D9D9D"/>
            </a:solidFill>
          </p:grpSpPr>
          <p:sp>
            <p:nvSpPr>
              <p:cNvPr id="95" name="Vrije vorm: vorm 94">
                <a:extLst>
                  <a:ext uri="{FF2B5EF4-FFF2-40B4-BE49-F238E27FC236}">
                    <a16:creationId xmlns:a16="http://schemas.microsoft.com/office/drawing/2014/main" id="{89B05110-F17F-4E24-AA2C-3A4A2606F3E2}"/>
                  </a:ext>
                </a:extLst>
              </p:cNvPr>
              <p:cNvSpPr/>
              <p:nvPr/>
            </p:nvSpPr>
            <p:spPr>
              <a:xfrm>
                <a:off x="6978237" y="1792657"/>
                <a:ext cx="19182" cy="19182"/>
              </a:xfrm>
              <a:custGeom>
                <a:avLst/>
                <a:gdLst>
                  <a:gd name="connsiteX0" fmla="*/ 19182 w 19182"/>
                  <a:gd name="connsiteY0" fmla="*/ 9591 h 19182"/>
                  <a:gd name="connsiteX1" fmla="*/ 9591 w 19182"/>
                  <a:gd name="connsiteY1" fmla="*/ 19182 h 19182"/>
                  <a:gd name="connsiteX2" fmla="*/ 0 w 19182"/>
                  <a:gd name="connsiteY2" fmla="*/ 9591 h 19182"/>
                  <a:gd name="connsiteX3" fmla="*/ 9591 w 19182"/>
                  <a:gd name="connsiteY3" fmla="*/ 0 h 19182"/>
                  <a:gd name="connsiteX4" fmla="*/ 19182 w 19182"/>
                  <a:gd name="connsiteY4" fmla="*/ 9591 h 191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182" h="19182">
                    <a:moveTo>
                      <a:pt x="19182" y="9591"/>
                    </a:moveTo>
                    <a:cubicBezTo>
                      <a:pt x="19182" y="14888"/>
                      <a:pt x="14888" y="19182"/>
                      <a:pt x="9591" y="19182"/>
                    </a:cubicBezTo>
                    <a:cubicBezTo>
                      <a:pt x="4294" y="19182"/>
                      <a:pt x="0" y="14888"/>
                      <a:pt x="0" y="9591"/>
                    </a:cubicBezTo>
                    <a:cubicBezTo>
                      <a:pt x="0" y="4294"/>
                      <a:pt x="4294" y="0"/>
                      <a:pt x="9591" y="0"/>
                    </a:cubicBezTo>
                    <a:cubicBezTo>
                      <a:pt x="14888" y="0"/>
                      <a:pt x="19182" y="4294"/>
                      <a:pt x="19182" y="9591"/>
                    </a:cubicBezTo>
                    <a:close/>
                  </a:path>
                </a:pathLst>
              </a:custGeom>
              <a:solidFill>
                <a:srgbClr val="9D9D9D"/>
              </a:solidFill>
              <a:ln w="119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dirty="0"/>
              </a:p>
            </p:txBody>
          </p:sp>
          <p:sp>
            <p:nvSpPr>
              <p:cNvPr id="96" name="Vrije vorm: vorm 95">
                <a:extLst>
                  <a:ext uri="{FF2B5EF4-FFF2-40B4-BE49-F238E27FC236}">
                    <a16:creationId xmlns:a16="http://schemas.microsoft.com/office/drawing/2014/main" id="{A2E682AF-91CC-4379-B7A0-DC40F27D01D5}"/>
                  </a:ext>
                </a:extLst>
              </p:cNvPr>
              <p:cNvSpPr/>
              <p:nvPr/>
            </p:nvSpPr>
            <p:spPr>
              <a:xfrm>
                <a:off x="6978237" y="1826226"/>
                <a:ext cx="19182" cy="19182"/>
              </a:xfrm>
              <a:custGeom>
                <a:avLst/>
                <a:gdLst>
                  <a:gd name="connsiteX0" fmla="*/ 19182 w 19182"/>
                  <a:gd name="connsiteY0" fmla="*/ 9591 h 19182"/>
                  <a:gd name="connsiteX1" fmla="*/ 9591 w 19182"/>
                  <a:gd name="connsiteY1" fmla="*/ 19182 h 19182"/>
                  <a:gd name="connsiteX2" fmla="*/ 0 w 19182"/>
                  <a:gd name="connsiteY2" fmla="*/ 9591 h 19182"/>
                  <a:gd name="connsiteX3" fmla="*/ 9591 w 19182"/>
                  <a:gd name="connsiteY3" fmla="*/ 0 h 19182"/>
                  <a:gd name="connsiteX4" fmla="*/ 19182 w 19182"/>
                  <a:gd name="connsiteY4" fmla="*/ 9591 h 191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182" h="19182">
                    <a:moveTo>
                      <a:pt x="19182" y="9591"/>
                    </a:moveTo>
                    <a:cubicBezTo>
                      <a:pt x="19182" y="14888"/>
                      <a:pt x="14888" y="19182"/>
                      <a:pt x="9591" y="19182"/>
                    </a:cubicBezTo>
                    <a:cubicBezTo>
                      <a:pt x="4294" y="19182"/>
                      <a:pt x="0" y="14888"/>
                      <a:pt x="0" y="9591"/>
                    </a:cubicBezTo>
                    <a:cubicBezTo>
                      <a:pt x="0" y="4294"/>
                      <a:pt x="4294" y="0"/>
                      <a:pt x="9591" y="0"/>
                    </a:cubicBezTo>
                    <a:cubicBezTo>
                      <a:pt x="14888" y="0"/>
                      <a:pt x="19182" y="4294"/>
                      <a:pt x="19182" y="9591"/>
                    </a:cubicBezTo>
                    <a:close/>
                  </a:path>
                </a:pathLst>
              </a:custGeom>
              <a:solidFill>
                <a:srgbClr val="9D9D9D"/>
              </a:solidFill>
              <a:ln w="119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dirty="0"/>
              </a:p>
            </p:txBody>
          </p:sp>
          <p:sp>
            <p:nvSpPr>
              <p:cNvPr id="97" name="Vrije vorm: vorm 96">
                <a:extLst>
                  <a:ext uri="{FF2B5EF4-FFF2-40B4-BE49-F238E27FC236}">
                    <a16:creationId xmlns:a16="http://schemas.microsoft.com/office/drawing/2014/main" id="{0CBF42B7-056F-4860-86F4-D04BE3984B19}"/>
                  </a:ext>
                </a:extLst>
              </p:cNvPr>
              <p:cNvSpPr/>
              <p:nvPr/>
            </p:nvSpPr>
            <p:spPr>
              <a:xfrm>
                <a:off x="6978237" y="1859794"/>
                <a:ext cx="19182" cy="19182"/>
              </a:xfrm>
              <a:custGeom>
                <a:avLst/>
                <a:gdLst>
                  <a:gd name="connsiteX0" fmla="*/ 19182 w 19182"/>
                  <a:gd name="connsiteY0" fmla="*/ 9591 h 19182"/>
                  <a:gd name="connsiteX1" fmla="*/ 9591 w 19182"/>
                  <a:gd name="connsiteY1" fmla="*/ 19182 h 19182"/>
                  <a:gd name="connsiteX2" fmla="*/ 0 w 19182"/>
                  <a:gd name="connsiteY2" fmla="*/ 9591 h 19182"/>
                  <a:gd name="connsiteX3" fmla="*/ 9591 w 19182"/>
                  <a:gd name="connsiteY3" fmla="*/ 0 h 19182"/>
                  <a:gd name="connsiteX4" fmla="*/ 19182 w 19182"/>
                  <a:gd name="connsiteY4" fmla="*/ 9591 h 191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182" h="19182">
                    <a:moveTo>
                      <a:pt x="19182" y="9591"/>
                    </a:moveTo>
                    <a:cubicBezTo>
                      <a:pt x="19182" y="14888"/>
                      <a:pt x="14888" y="19182"/>
                      <a:pt x="9591" y="19182"/>
                    </a:cubicBezTo>
                    <a:cubicBezTo>
                      <a:pt x="4294" y="19182"/>
                      <a:pt x="0" y="14888"/>
                      <a:pt x="0" y="9591"/>
                    </a:cubicBezTo>
                    <a:cubicBezTo>
                      <a:pt x="0" y="4294"/>
                      <a:pt x="4294" y="0"/>
                      <a:pt x="9591" y="0"/>
                    </a:cubicBezTo>
                    <a:cubicBezTo>
                      <a:pt x="14888" y="0"/>
                      <a:pt x="19182" y="4294"/>
                      <a:pt x="19182" y="9591"/>
                    </a:cubicBezTo>
                    <a:close/>
                  </a:path>
                </a:pathLst>
              </a:custGeom>
              <a:solidFill>
                <a:srgbClr val="9D9D9D"/>
              </a:solidFill>
              <a:ln w="119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dirty="0"/>
              </a:p>
            </p:txBody>
          </p:sp>
        </p:grpSp>
        <p:grpSp>
          <p:nvGrpSpPr>
            <p:cNvPr id="98" name="Graphic 1">
              <a:extLst>
                <a:ext uri="{FF2B5EF4-FFF2-40B4-BE49-F238E27FC236}">
                  <a16:creationId xmlns:a16="http://schemas.microsoft.com/office/drawing/2014/main" id="{087C003E-8997-4D3A-9610-1DBFAA6D9FAB}"/>
                </a:ext>
              </a:extLst>
            </p:cNvPr>
            <p:cNvGrpSpPr/>
            <p:nvPr/>
          </p:nvGrpSpPr>
          <p:grpSpPr>
            <a:xfrm>
              <a:off x="5108566" y="4823448"/>
              <a:ext cx="776502" cy="139395"/>
              <a:chOff x="5108566" y="4823448"/>
              <a:chExt cx="776502" cy="139395"/>
            </a:xfrm>
          </p:grpSpPr>
          <p:sp>
            <p:nvSpPr>
              <p:cNvPr id="99" name="Tekstvak 98">
                <a:extLst>
                  <a:ext uri="{FF2B5EF4-FFF2-40B4-BE49-F238E27FC236}">
                    <a16:creationId xmlns:a16="http://schemas.microsoft.com/office/drawing/2014/main" id="{22B777CB-8F57-4B99-999B-2D1A0C4AB803}"/>
                  </a:ext>
                </a:extLst>
              </p:cNvPr>
              <p:cNvSpPr txBox="1"/>
              <p:nvPr/>
            </p:nvSpPr>
            <p:spPr>
              <a:xfrm>
                <a:off x="5108566" y="4823448"/>
                <a:ext cx="412292" cy="1358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nl-NL" sz="283" spc="0" baseline="0">
                    <a:solidFill>
                      <a:srgbClr val="999999"/>
                    </a:solidFill>
                    <a:latin typeface="Arial"/>
                    <a:cs typeface="Arial"/>
                    <a:sym typeface="Arial"/>
                    <a:rtl val="0"/>
                  </a:rPr>
                  <a:t>2 HOUR AGO</a:t>
                </a:r>
                <a:endParaRPr lang="nl-NL" sz="283" spc="0" baseline="0" dirty="0">
                  <a:solidFill>
                    <a:srgbClr val="999999"/>
                  </a:solidFill>
                  <a:latin typeface="Arial"/>
                  <a:cs typeface="Arial"/>
                  <a:sym typeface="Arial"/>
                  <a:rtl val="0"/>
                </a:endParaRPr>
              </a:p>
            </p:txBody>
          </p:sp>
          <p:sp>
            <p:nvSpPr>
              <p:cNvPr id="100" name="Tekstvak 99">
                <a:extLst>
                  <a:ext uri="{FF2B5EF4-FFF2-40B4-BE49-F238E27FC236}">
                    <a16:creationId xmlns:a16="http://schemas.microsoft.com/office/drawing/2014/main" id="{0C23E73B-6579-40BB-A779-64AE01781004}"/>
                  </a:ext>
                </a:extLst>
              </p:cNvPr>
              <p:cNvSpPr txBox="1"/>
              <p:nvPr/>
            </p:nvSpPr>
            <p:spPr>
              <a:xfrm>
                <a:off x="5366502" y="4823448"/>
                <a:ext cx="518566" cy="1393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nl-NL" sz="283" spc="0" baseline="0">
                    <a:solidFill>
                      <a:srgbClr val="333333"/>
                    </a:solidFill>
                    <a:latin typeface="Arial"/>
                    <a:cs typeface="Arial"/>
                    <a:sym typeface="Arial"/>
                    <a:rtl val="0"/>
                  </a:rPr>
                  <a:t>SEE TRANSLATION</a:t>
                </a:r>
                <a:endParaRPr lang="nl-NL" sz="283" spc="0" baseline="0" dirty="0">
                  <a:solidFill>
                    <a:srgbClr val="333333"/>
                  </a:solidFill>
                  <a:latin typeface="Arial"/>
                  <a:cs typeface="Arial"/>
                  <a:sym typeface="Arial"/>
                  <a:rtl val="0"/>
                </a:endParaRPr>
              </a:p>
            </p:txBody>
          </p:sp>
          <p:sp>
            <p:nvSpPr>
              <p:cNvPr id="101" name="Vrije vorm: vorm 100">
                <a:extLst>
                  <a:ext uri="{FF2B5EF4-FFF2-40B4-BE49-F238E27FC236}">
                    <a16:creationId xmlns:a16="http://schemas.microsoft.com/office/drawing/2014/main" id="{6D217A39-114F-47C1-B8A3-11A2EB66531A}"/>
                  </a:ext>
                </a:extLst>
              </p:cNvPr>
              <p:cNvSpPr/>
              <p:nvPr/>
            </p:nvSpPr>
            <p:spPr>
              <a:xfrm>
                <a:off x="5438876" y="4889362"/>
                <a:ext cx="4795" cy="4795"/>
              </a:xfrm>
              <a:custGeom>
                <a:avLst/>
                <a:gdLst>
                  <a:gd name="connsiteX0" fmla="*/ 4796 w 4795"/>
                  <a:gd name="connsiteY0" fmla="*/ 2398 h 4795"/>
                  <a:gd name="connsiteX1" fmla="*/ 2398 w 4795"/>
                  <a:gd name="connsiteY1" fmla="*/ 4796 h 4795"/>
                  <a:gd name="connsiteX2" fmla="*/ 0 w 4795"/>
                  <a:gd name="connsiteY2" fmla="*/ 2398 h 4795"/>
                  <a:gd name="connsiteX3" fmla="*/ 2398 w 4795"/>
                  <a:gd name="connsiteY3" fmla="*/ 0 h 4795"/>
                  <a:gd name="connsiteX4" fmla="*/ 4796 w 4795"/>
                  <a:gd name="connsiteY4" fmla="*/ 2398 h 47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95" h="4795">
                    <a:moveTo>
                      <a:pt x="4796" y="2398"/>
                    </a:moveTo>
                    <a:cubicBezTo>
                      <a:pt x="4796" y="3722"/>
                      <a:pt x="3722" y="4796"/>
                      <a:pt x="2398" y="4796"/>
                    </a:cubicBezTo>
                    <a:cubicBezTo>
                      <a:pt x="1073" y="4796"/>
                      <a:pt x="0" y="3722"/>
                      <a:pt x="0" y="2398"/>
                    </a:cubicBezTo>
                    <a:cubicBezTo>
                      <a:pt x="0" y="1074"/>
                      <a:pt x="1073" y="0"/>
                      <a:pt x="2398" y="0"/>
                    </a:cubicBezTo>
                    <a:cubicBezTo>
                      <a:pt x="3722" y="0"/>
                      <a:pt x="4796" y="1073"/>
                      <a:pt x="4796" y="2398"/>
                    </a:cubicBezTo>
                    <a:close/>
                  </a:path>
                </a:pathLst>
              </a:custGeom>
              <a:solidFill>
                <a:srgbClr val="999999"/>
              </a:solidFill>
              <a:ln w="119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dirty="0"/>
              </a:p>
            </p:txBody>
          </p:sp>
        </p:grpSp>
        <p:sp>
          <p:nvSpPr>
            <p:cNvPr id="103" name="Tekstvak 102">
              <a:extLst>
                <a:ext uri="{FF2B5EF4-FFF2-40B4-BE49-F238E27FC236}">
                  <a16:creationId xmlns:a16="http://schemas.microsoft.com/office/drawing/2014/main" id="{160514CC-7F9C-4395-A53C-43034C90F069}"/>
                </a:ext>
              </a:extLst>
            </p:cNvPr>
            <p:cNvSpPr txBox="1"/>
            <p:nvPr userDrawn="1"/>
          </p:nvSpPr>
          <p:spPr>
            <a:xfrm>
              <a:off x="5209277" y="1205302"/>
              <a:ext cx="325730" cy="1794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nl-NL" sz="566" spc="0" baseline="0">
                  <a:solidFill>
                    <a:srgbClr val="333333"/>
                  </a:solidFill>
                  <a:latin typeface="Arial"/>
                  <a:cs typeface="Arial"/>
                  <a:sym typeface="Arial"/>
                  <a:rtl val="0"/>
                </a:rPr>
                <a:t>8:30</a:t>
              </a:r>
              <a:endParaRPr lang="nl-NL" sz="566" spc="0" baseline="0" dirty="0">
                <a:solidFill>
                  <a:srgbClr val="333333"/>
                </a:solidFill>
                <a:latin typeface="Arial"/>
                <a:cs typeface="Arial"/>
                <a:sym typeface="Arial"/>
                <a:rtl val="0"/>
              </a:endParaRPr>
            </a:p>
          </p:txBody>
        </p:sp>
        <p:sp>
          <p:nvSpPr>
            <p:cNvPr id="105" name="Vrije vorm: vorm 104">
              <a:extLst>
                <a:ext uri="{FF2B5EF4-FFF2-40B4-BE49-F238E27FC236}">
                  <a16:creationId xmlns:a16="http://schemas.microsoft.com/office/drawing/2014/main" id="{7876E493-D0F0-45E4-87EB-79936B6F6D57}"/>
                </a:ext>
              </a:extLst>
            </p:cNvPr>
            <p:cNvSpPr/>
            <p:nvPr/>
          </p:nvSpPr>
          <p:spPr>
            <a:xfrm>
              <a:off x="6718080" y="1290326"/>
              <a:ext cx="14386" cy="22778"/>
            </a:xfrm>
            <a:custGeom>
              <a:avLst/>
              <a:gdLst>
                <a:gd name="connsiteX0" fmla="*/ 0 w 14386"/>
                <a:gd name="connsiteY0" fmla="*/ 0 h 22778"/>
                <a:gd name="connsiteX1" fmla="*/ 14387 w 14386"/>
                <a:gd name="connsiteY1" fmla="*/ 0 h 22778"/>
                <a:gd name="connsiteX2" fmla="*/ 14387 w 14386"/>
                <a:gd name="connsiteY2" fmla="*/ 22779 h 22778"/>
                <a:gd name="connsiteX3" fmla="*/ 0 w 14386"/>
                <a:gd name="connsiteY3" fmla="*/ 22779 h 227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386" h="22778">
                  <a:moveTo>
                    <a:pt x="0" y="0"/>
                  </a:moveTo>
                  <a:lnTo>
                    <a:pt x="14387" y="0"/>
                  </a:lnTo>
                  <a:lnTo>
                    <a:pt x="14387" y="22779"/>
                  </a:lnTo>
                  <a:lnTo>
                    <a:pt x="0" y="22779"/>
                  </a:lnTo>
                  <a:close/>
                </a:path>
              </a:pathLst>
            </a:custGeom>
            <a:solidFill>
              <a:srgbClr val="333333"/>
            </a:solidFill>
            <a:ln w="119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dirty="0"/>
            </a:p>
          </p:txBody>
        </p:sp>
        <p:sp>
          <p:nvSpPr>
            <p:cNvPr id="106" name="Vrije vorm: vorm 105">
              <a:extLst>
                <a:ext uri="{FF2B5EF4-FFF2-40B4-BE49-F238E27FC236}">
                  <a16:creationId xmlns:a16="http://schemas.microsoft.com/office/drawing/2014/main" id="{0705A0C5-226A-49DC-AB73-B26B161599D7}"/>
                </a:ext>
              </a:extLst>
            </p:cNvPr>
            <p:cNvSpPr/>
            <p:nvPr/>
          </p:nvSpPr>
          <p:spPr>
            <a:xfrm>
              <a:off x="6738461" y="1280735"/>
              <a:ext cx="14386" cy="32369"/>
            </a:xfrm>
            <a:custGeom>
              <a:avLst/>
              <a:gdLst>
                <a:gd name="connsiteX0" fmla="*/ 0 w 14386"/>
                <a:gd name="connsiteY0" fmla="*/ 0 h 32369"/>
                <a:gd name="connsiteX1" fmla="*/ 14387 w 14386"/>
                <a:gd name="connsiteY1" fmla="*/ 0 h 32369"/>
                <a:gd name="connsiteX2" fmla="*/ 14387 w 14386"/>
                <a:gd name="connsiteY2" fmla="*/ 32370 h 32369"/>
                <a:gd name="connsiteX3" fmla="*/ 0 w 14386"/>
                <a:gd name="connsiteY3" fmla="*/ 32370 h 32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386" h="32369">
                  <a:moveTo>
                    <a:pt x="0" y="0"/>
                  </a:moveTo>
                  <a:lnTo>
                    <a:pt x="14387" y="0"/>
                  </a:lnTo>
                  <a:lnTo>
                    <a:pt x="14387" y="32370"/>
                  </a:lnTo>
                  <a:lnTo>
                    <a:pt x="0" y="32370"/>
                  </a:lnTo>
                  <a:close/>
                </a:path>
              </a:pathLst>
            </a:custGeom>
            <a:solidFill>
              <a:srgbClr val="333333"/>
            </a:solidFill>
            <a:ln w="119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dirty="0"/>
            </a:p>
          </p:txBody>
        </p:sp>
        <p:sp>
          <p:nvSpPr>
            <p:cNvPr id="107" name="Vrije vorm: vorm 106">
              <a:extLst>
                <a:ext uri="{FF2B5EF4-FFF2-40B4-BE49-F238E27FC236}">
                  <a16:creationId xmlns:a16="http://schemas.microsoft.com/office/drawing/2014/main" id="{52257F6E-E905-4FFE-BDFB-84F756E63B23}"/>
                </a:ext>
              </a:extLst>
            </p:cNvPr>
            <p:cNvSpPr/>
            <p:nvPr/>
          </p:nvSpPr>
          <p:spPr>
            <a:xfrm>
              <a:off x="6758842" y="1272343"/>
              <a:ext cx="14386" cy="41960"/>
            </a:xfrm>
            <a:custGeom>
              <a:avLst/>
              <a:gdLst>
                <a:gd name="connsiteX0" fmla="*/ 0 w 14386"/>
                <a:gd name="connsiteY0" fmla="*/ 0 h 41960"/>
                <a:gd name="connsiteX1" fmla="*/ 14386 w 14386"/>
                <a:gd name="connsiteY1" fmla="*/ 0 h 41960"/>
                <a:gd name="connsiteX2" fmla="*/ 14386 w 14386"/>
                <a:gd name="connsiteY2" fmla="*/ 41961 h 41960"/>
                <a:gd name="connsiteX3" fmla="*/ 0 w 14386"/>
                <a:gd name="connsiteY3" fmla="*/ 41961 h 41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386" h="41960">
                  <a:moveTo>
                    <a:pt x="0" y="0"/>
                  </a:moveTo>
                  <a:lnTo>
                    <a:pt x="14386" y="0"/>
                  </a:lnTo>
                  <a:lnTo>
                    <a:pt x="14386" y="41961"/>
                  </a:lnTo>
                  <a:lnTo>
                    <a:pt x="0" y="41961"/>
                  </a:lnTo>
                  <a:close/>
                </a:path>
              </a:pathLst>
            </a:custGeom>
            <a:solidFill>
              <a:srgbClr val="333333"/>
            </a:solidFill>
            <a:ln w="119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dirty="0"/>
            </a:p>
          </p:txBody>
        </p:sp>
        <p:sp>
          <p:nvSpPr>
            <p:cNvPr id="108" name="Vrije vorm: vorm 107">
              <a:extLst>
                <a:ext uri="{FF2B5EF4-FFF2-40B4-BE49-F238E27FC236}">
                  <a16:creationId xmlns:a16="http://schemas.microsoft.com/office/drawing/2014/main" id="{154DDDA6-C0BA-40C8-B482-23B2D07B6773}"/>
                </a:ext>
              </a:extLst>
            </p:cNvPr>
            <p:cNvSpPr/>
            <p:nvPr/>
          </p:nvSpPr>
          <p:spPr>
            <a:xfrm>
              <a:off x="6779223" y="1261553"/>
              <a:ext cx="14386" cy="51551"/>
            </a:xfrm>
            <a:custGeom>
              <a:avLst/>
              <a:gdLst>
                <a:gd name="connsiteX0" fmla="*/ 0 w 14386"/>
                <a:gd name="connsiteY0" fmla="*/ 0 h 51551"/>
                <a:gd name="connsiteX1" fmla="*/ 14386 w 14386"/>
                <a:gd name="connsiteY1" fmla="*/ 0 h 51551"/>
                <a:gd name="connsiteX2" fmla="*/ 14386 w 14386"/>
                <a:gd name="connsiteY2" fmla="*/ 51552 h 51551"/>
                <a:gd name="connsiteX3" fmla="*/ 0 w 14386"/>
                <a:gd name="connsiteY3" fmla="*/ 51552 h 51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386" h="51551">
                  <a:moveTo>
                    <a:pt x="0" y="0"/>
                  </a:moveTo>
                  <a:lnTo>
                    <a:pt x="14386" y="0"/>
                  </a:lnTo>
                  <a:lnTo>
                    <a:pt x="14386" y="51552"/>
                  </a:lnTo>
                  <a:lnTo>
                    <a:pt x="0" y="51552"/>
                  </a:lnTo>
                  <a:close/>
                </a:path>
              </a:pathLst>
            </a:custGeom>
            <a:solidFill>
              <a:srgbClr val="333333"/>
            </a:solidFill>
            <a:ln w="119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dirty="0"/>
            </a:p>
          </p:txBody>
        </p:sp>
        <p:sp>
          <p:nvSpPr>
            <p:cNvPr id="110" name="Vrije vorm: vorm 109">
              <a:extLst>
                <a:ext uri="{FF2B5EF4-FFF2-40B4-BE49-F238E27FC236}">
                  <a16:creationId xmlns:a16="http://schemas.microsoft.com/office/drawing/2014/main" id="{92FAFB18-D478-4338-8FB8-7D1CA502352A}"/>
                </a:ext>
              </a:extLst>
            </p:cNvPr>
            <p:cNvSpPr/>
            <p:nvPr/>
          </p:nvSpPr>
          <p:spPr>
            <a:xfrm>
              <a:off x="6815189" y="1261553"/>
              <a:ext cx="81523" cy="26375"/>
            </a:xfrm>
            <a:custGeom>
              <a:avLst/>
              <a:gdLst>
                <a:gd name="connsiteX0" fmla="*/ 9591 w 81523"/>
                <a:gd name="connsiteY0" fmla="*/ 26375 h 26375"/>
                <a:gd name="connsiteX1" fmla="*/ 40762 w 81523"/>
                <a:gd name="connsiteY1" fmla="*/ 13188 h 26375"/>
                <a:gd name="connsiteX2" fmla="*/ 71933 w 81523"/>
                <a:gd name="connsiteY2" fmla="*/ 26375 h 26375"/>
                <a:gd name="connsiteX3" fmla="*/ 81524 w 81523"/>
                <a:gd name="connsiteY3" fmla="*/ 16784 h 26375"/>
                <a:gd name="connsiteX4" fmla="*/ 40762 w 81523"/>
                <a:gd name="connsiteY4" fmla="*/ 0 h 26375"/>
                <a:gd name="connsiteX5" fmla="*/ 0 w 81523"/>
                <a:gd name="connsiteY5" fmla="*/ 16784 h 26375"/>
                <a:gd name="connsiteX6" fmla="*/ 9591 w 81523"/>
                <a:gd name="connsiteY6" fmla="*/ 26375 h 26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523" h="26375">
                  <a:moveTo>
                    <a:pt x="9591" y="26375"/>
                  </a:moveTo>
                  <a:cubicBezTo>
                    <a:pt x="17983" y="17983"/>
                    <a:pt x="28773" y="13188"/>
                    <a:pt x="40762" y="13188"/>
                  </a:cubicBezTo>
                  <a:cubicBezTo>
                    <a:pt x="52751" y="13188"/>
                    <a:pt x="63541" y="17983"/>
                    <a:pt x="71933" y="26375"/>
                  </a:cubicBezTo>
                  <a:lnTo>
                    <a:pt x="81524" y="16784"/>
                  </a:lnTo>
                  <a:cubicBezTo>
                    <a:pt x="70734" y="5994"/>
                    <a:pt x="56347" y="0"/>
                    <a:pt x="40762" y="0"/>
                  </a:cubicBezTo>
                  <a:cubicBezTo>
                    <a:pt x="25177" y="0"/>
                    <a:pt x="10790" y="5994"/>
                    <a:pt x="0" y="16784"/>
                  </a:cubicBezTo>
                  <a:lnTo>
                    <a:pt x="9591" y="26375"/>
                  </a:lnTo>
                  <a:close/>
                </a:path>
              </a:pathLst>
            </a:custGeom>
            <a:solidFill>
              <a:srgbClr val="333333"/>
            </a:solidFill>
            <a:ln w="119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dirty="0"/>
            </a:p>
          </p:txBody>
        </p:sp>
        <p:sp>
          <p:nvSpPr>
            <p:cNvPr id="111" name="Vrije vorm: vorm 110">
              <a:extLst>
                <a:ext uri="{FF2B5EF4-FFF2-40B4-BE49-F238E27FC236}">
                  <a16:creationId xmlns:a16="http://schemas.microsoft.com/office/drawing/2014/main" id="{B025B9A1-36E5-43D1-AA55-B2361845DCE7}"/>
                </a:ext>
              </a:extLst>
            </p:cNvPr>
            <p:cNvSpPr/>
            <p:nvPr/>
          </p:nvSpPr>
          <p:spPr>
            <a:xfrm>
              <a:off x="6827178" y="1279537"/>
              <a:ext cx="57546" cy="21579"/>
            </a:xfrm>
            <a:custGeom>
              <a:avLst/>
              <a:gdLst>
                <a:gd name="connsiteX0" fmla="*/ 9591 w 57546"/>
                <a:gd name="connsiteY0" fmla="*/ 21580 h 21579"/>
                <a:gd name="connsiteX1" fmla="*/ 28773 w 57546"/>
                <a:gd name="connsiteY1" fmla="*/ 14387 h 21579"/>
                <a:gd name="connsiteX2" fmla="*/ 47955 w 57546"/>
                <a:gd name="connsiteY2" fmla="*/ 21580 h 21579"/>
                <a:gd name="connsiteX3" fmla="*/ 57546 w 57546"/>
                <a:gd name="connsiteY3" fmla="*/ 11989 h 21579"/>
                <a:gd name="connsiteX4" fmla="*/ 28773 w 57546"/>
                <a:gd name="connsiteY4" fmla="*/ 0 h 21579"/>
                <a:gd name="connsiteX5" fmla="*/ 0 w 57546"/>
                <a:gd name="connsiteY5" fmla="*/ 11989 h 21579"/>
                <a:gd name="connsiteX6" fmla="*/ 9591 w 57546"/>
                <a:gd name="connsiteY6" fmla="*/ 21580 h 21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546" h="21579">
                  <a:moveTo>
                    <a:pt x="9591" y="21580"/>
                  </a:moveTo>
                  <a:cubicBezTo>
                    <a:pt x="14387" y="16784"/>
                    <a:pt x="21580" y="14387"/>
                    <a:pt x="28773" y="14387"/>
                  </a:cubicBezTo>
                  <a:cubicBezTo>
                    <a:pt x="35966" y="14387"/>
                    <a:pt x="43160" y="16784"/>
                    <a:pt x="47955" y="21580"/>
                  </a:cubicBezTo>
                  <a:lnTo>
                    <a:pt x="57546" y="11989"/>
                  </a:lnTo>
                  <a:cubicBezTo>
                    <a:pt x="50353" y="4796"/>
                    <a:pt x="40762" y="0"/>
                    <a:pt x="28773" y="0"/>
                  </a:cubicBezTo>
                  <a:cubicBezTo>
                    <a:pt x="17983" y="0"/>
                    <a:pt x="7193" y="4796"/>
                    <a:pt x="0" y="11989"/>
                  </a:cubicBezTo>
                  <a:lnTo>
                    <a:pt x="9591" y="21580"/>
                  </a:lnTo>
                  <a:close/>
                </a:path>
              </a:pathLst>
            </a:custGeom>
            <a:solidFill>
              <a:srgbClr val="333333"/>
            </a:solidFill>
            <a:ln w="119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dirty="0"/>
            </a:p>
          </p:txBody>
        </p:sp>
        <p:sp>
          <p:nvSpPr>
            <p:cNvPr id="112" name="Vrije vorm: vorm 111">
              <a:extLst>
                <a:ext uri="{FF2B5EF4-FFF2-40B4-BE49-F238E27FC236}">
                  <a16:creationId xmlns:a16="http://schemas.microsoft.com/office/drawing/2014/main" id="{D645B6C2-865F-4A41-A4DC-68DC2974259C}"/>
                </a:ext>
              </a:extLst>
            </p:cNvPr>
            <p:cNvSpPr/>
            <p:nvPr/>
          </p:nvSpPr>
          <p:spPr>
            <a:xfrm>
              <a:off x="6840366" y="1297520"/>
              <a:ext cx="31170" cy="15585"/>
            </a:xfrm>
            <a:custGeom>
              <a:avLst/>
              <a:gdLst>
                <a:gd name="connsiteX0" fmla="*/ 9591 w 31170"/>
                <a:gd name="connsiteY0" fmla="*/ 15585 h 15585"/>
                <a:gd name="connsiteX1" fmla="*/ 15585 w 31170"/>
                <a:gd name="connsiteY1" fmla="*/ 13188 h 15585"/>
                <a:gd name="connsiteX2" fmla="*/ 21580 w 31170"/>
                <a:gd name="connsiteY2" fmla="*/ 15585 h 15585"/>
                <a:gd name="connsiteX3" fmla="*/ 31171 w 31170"/>
                <a:gd name="connsiteY3" fmla="*/ 5994 h 15585"/>
                <a:gd name="connsiteX4" fmla="*/ 15585 w 31170"/>
                <a:gd name="connsiteY4" fmla="*/ 0 h 15585"/>
                <a:gd name="connsiteX5" fmla="*/ 0 w 31170"/>
                <a:gd name="connsiteY5" fmla="*/ 5994 h 15585"/>
                <a:gd name="connsiteX6" fmla="*/ 9591 w 31170"/>
                <a:gd name="connsiteY6" fmla="*/ 15585 h 15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170" h="15585">
                  <a:moveTo>
                    <a:pt x="9591" y="15585"/>
                  </a:moveTo>
                  <a:cubicBezTo>
                    <a:pt x="10790" y="14387"/>
                    <a:pt x="13188" y="13188"/>
                    <a:pt x="15585" y="13188"/>
                  </a:cubicBezTo>
                  <a:cubicBezTo>
                    <a:pt x="17983" y="13188"/>
                    <a:pt x="20381" y="14387"/>
                    <a:pt x="21580" y="15585"/>
                  </a:cubicBezTo>
                  <a:lnTo>
                    <a:pt x="31171" y="5994"/>
                  </a:lnTo>
                  <a:cubicBezTo>
                    <a:pt x="27574" y="2398"/>
                    <a:pt x="21580" y="0"/>
                    <a:pt x="15585" y="0"/>
                  </a:cubicBezTo>
                  <a:cubicBezTo>
                    <a:pt x="9591" y="0"/>
                    <a:pt x="3597" y="2398"/>
                    <a:pt x="0" y="5994"/>
                  </a:cubicBezTo>
                  <a:lnTo>
                    <a:pt x="9591" y="15585"/>
                  </a:lnTo>
                  <a:close/>
                </a:path>
              </a:pathLst>
            </a:custGeom>
            <a:solidFill>
              <a:srgbClr val="333333"/>
            </a:solidFill>
            <a:ln w="119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dirty="0"/>
            </a:p>
          </p:txBody>
        </p:sp>
        <p:sp>
          <p:nvSpPr>
            <p:cNvPr id="114" name="Vrije vorm: vorm 113">
              <a:extLst>
                <a:ext uri="{FF2B5EF4-FFF2-40B4-BE49-F238E27FC236}">
                  <a16:creationId xmlns:a16="http://schemas.microsoft.com/office/drawing/2014/main" id="{513C0804-CD2E-45BF-8B0C-2E9B509104B2}"/>
                </a:ext>
              </a:extLst>
            </p:cNvPr>
            <p:cNvSpPr/>
            <p:nvPr/>
          </p:nvSpPr>
          <p:spPr>
            <a:xfrm>
              <a:off x="6917094" y="1268747"/>
              <a:ext cx="89915" cy="38364"/>
            </a:xfrm>
            <a:custGeom>
              <a:avLst/>
              <a:gdLst>
                <a:gd name="connsiteX0" fmla="*/ 87518 w 89915"/>
                <a:gd name="connsiteY0" fmla="*/ 38364 h 38364"/>
                <a:gd name="connsiteX1" fmla="*/ 2398 w 89915"/>
                <a:gd name="connsiteY1" fmla="*/ 38364 h 38364"/>
                <a:gd name="connsiteX2" fmla="*/ 0 w 89915"/>
                <a:gd name="connsiteY2" fmla="*/ 35966 h 38364"/>
                <a:gd name="connsiteX3" fmla="*/ 0 w 89915"/>
                <a:gd name="connsiteY3" fmla="*/ 2398 h 38364"/>
                <a:gd name="connsiteX4" fmla="*/ 2398 w 89915"/>
                <a:gd name="connsiteY4" fmla="*/ 0 h 38364"/>
                <a:gd name="connsiteX5" fmla="*/ 87518 w 89915"/>
                <a:gd name="connsiteY5" fmla="*/ 0 h 38364"/>
                <a:gd name="connsiteX6" fmla="*/ 89916 w 89915"/>
                <a:gd name="connsiteY6" fmla="*/ 2398 h 38364"/>
                <a:gd name="connsiteX7" fmla="*/ 89916 w 89915"/>
                <a:gd name="connsiteY7" fmla="*/ 35966 h 38364"/>
                <a:gd name="connsiteX8" fmla="*/ 87518 w 89915"/>
                <a:gd name="connsiteY8" fmla="*/ 38364 h 38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9915" h="38364">
                  <a:moveTo>
                    <a:pt x="87518" y="38364"/>
                  </a:moveTo>
                  <a:lnTo>
                    <a:pt x="2398" y="38364"/>
                  </a:lnTo>
                  <a:cubicBezTo>
                    <a:pt x="1199" y="38364"/>
                    <a:pt x="0" y="37165"/>
                    <a:pt x="0" y="35966"/>
                  </a:cubicBezTo>
                  <a:lnTo>
                    <a:pt x="0" y="2398"/>
                  </a:lnTo>
                  <a:cubicBezTo>
                    <a:pt x="0" y="1199"/>
                    <a:pt x="1199" y="0"/>
                    <a:pt x="2398" y="0"/>
                  </a:cubicBezTo>
                  <a:lnTo>
                    <a:pt x="87518" y="0"/>
                  </a:lnTo>
                  <a:cubicBezTo>
                    <a:pt x="88717" y="0"/>
                    <a:pt x="89916" y="1199"/>
                    <a:pt x="89916" y="2398"/>
                  </a:cubicBezTo>
                  <a:lnTo>
                    <a:pt x="89916" y="35966"/>
                  </a:lnTo>
                  <a:cubicBezTo>
                    <a:pt x="89916" y="37165"/>
                    <a:pt x="88717" y="38364"/>
                    <a:pt x="87518" y="38364"/>
                  </a:cubicBezTo>
                  <a:close/>
                </a:path>
              </a:pathLst>
            </a:custGeom>
            <a:solidFill>
              <a:srgbClr val="333333"/>
            </a:solidFill>
            <a:ln w="119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dirty="0"/>
            </a:p>
          </p:txBody>
        </p:sp>
        <p:sp>
          <p:nvSpPr>
            <p:cNvPr id="115" name="Vrije vorm: vorm 114">
              <a:extLst>
                <a:ext uri="{FF2B5EF4-FFF2-40B4-BE49-F238E27FC236}">
                  <a16:creationId xmlns:a16="http://schemas.microsoft.com/office/drawing/2014/main" id="{EA9A4FE5-7E95-4803-B52A-202CEB17F891}"/>
                </a:ext>
              </a:extLst>
            </p:cNvPr>
            <p:cNvSpPr/>
            <p:nvPr/>
          </p:nvSpPr>
          <p:spPr>
            <a:xfrm>
              <a:off x="7008209" y="1279537"/>
              <a:ext cx="7663" cy="16784"/>
            </a:xfrm>
            <a:custGeom>
              <a:avLst/>
              <a:gdLst>
                <a:gd name="connsiteX0" fmla="*/ 4795 w 7663"/>
                <a:gd name="connsiteY0" fmla="*/ 16784 h 16784"/>
                <a:gd name="connsiteX1" fmla="*/ 2398 w 7663"/>
                <a:gd name="connsiteY1" fmla="*/ 16784 h 16784"/>
                <a:gd name="connsiteX2" fmla="*/ 0 w 7663"/>
                <a:gd name="connsiteY2" fmla="*/ 14387 h 16784"/>
                <a:gd name="connsiteX3" fmla="*/ 0 w 7663"/>
                <a:gd name="connsiteY3" fmla="*/ 2398 h 16784"/>
                <a:gd name="connsiteX4" fmla="*/ 2398 w 7663"/>
                <a:gd name="connsiteY4" fmla="*/ 0 h 16784"/>
                <a:gd name="connsiteX5" fmla="*/ 4795 w 7663"/>
                <a:gd name="connsiteY5" fmla="*/ 0 h 16784"/>
                <a:gd name="connsiteX6" fmla="*/ 7193 w 7663"/>
                <a:gd name="connsiteY6" fmla="*/ 2398 h 16784"/>
                <a:gd name="connsiteX7" fmla="*/ 7193 w 7663"/>
                <a:gd name="connsiteY7" fmla="*/ 14387 h 16784"/>
                <a:gd name="connsiteX8" fmla="*/ 4795 w 7663"/>
                <a:gd name="connsiteY8" fmla="*/ 16784 h 16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663" h="16784">
                  <a:moveTo>
                    <a:pt x="4795" y="16784"/>
                  </a:moveTo>
                  <a:lnTo>
                    <a:pt x="2398" y="16784"/>
                  </a:lnTo>
                  <a:cubicBezTo>
                    <a:pt x="1199" y="16784"/>
                    <a:pt x="0" y="15585"/>
                    <a:pt x="0" y="14387"/>
                  </a:cubicBezTo>
                  <a:lnTo>
                    <a:pt x="0" y="2398"/>
                  </a:lnTo>
                  <a:cubicBezTo>
                    <a:pt x="0" y="1199"/>
                    <a:pt x="1199" y="0"/>
                    <a:pt x="2398" y="0"/>
                  </a:cubicBezTo>
                  <a:lnTo>
                    <a:pt x="4795" y="0"/>
                  </a:lnTo>
                  <a:cubicBezTo>
                    <a:pt x="5994" y="0"/>
                    <a:pt x="7193" y="1199"/>
                    <a:pt x="7193" y="2398"/>
                  </a:cubicBezTo>
                  <a:lnTo>
                    <a:pt x="7193" y="14387"/>
                  </a:lnTo>
                  <a:cubicBezTo>
                    <a:pt x="8392" y="15585"/>
                    <a:pt x="7193" y="16784"/>
                    <a:pt x="4795" y="16784"/>
                  </a:cubicBezTo>
                  <a:close/>
                </a:path>
              </a:pathLst>
            </a:custGeom>
            <a:solidFill>
              <a:srgbClr val="333333"/>
            </a:solidFill>
            <a:ln w="119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dirty="0"/>
            </a:p>
          </p:txBody>
        </p:sp>
      </p:grpSp>
      <p:sp>
        <p:nvSpPr>
          <p:cNvPr id="13" name="Tijdelijke aanduiding voor tekst 7">
            <a:extLst>
              <a:ext uri="{FF2B5EF4-FFF2-40B4-BE49-F238E27FC236}">
                <a16:creationId xmlns:a16="http://schemas.microsoft.com/office/drawing/2014/main" id="{2D2855B1-7DFF-44B6-B971-0B6C5C95E4F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894813" y="1017435"/>
            <a:ext cx="3042000" cy="5536800"/>
          </a:xfrm>
          <a:blipFill>
            <a:blip r:embed="rId4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l-NL"/>
              <a:t> </a:t>
            </a:r>
            <a:endParaRPr lang="nl-NL" dirty="0"/>
          </a:p>
        </p:txBody>
      </p:sp>
      <p:sp>
        <p:nvSpPr>
          <p:cNvPr id="5" name="voettekst">
            <a:extLst>
              <a:ext uri="{FF2B5EF4-FFF2-40B4-BE49-F238E27FC236}">
                <a16:creationId xmlns:a16="http://schemas.microsoft.com/office/drawing/2014/main" id="{7B9B5AD8-20ED-43D8-A7A9-54D9AEF0A965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l-NL"/>
              <a:t>Erasmus University Rotterdam </a:t>
            </a:r>
            <a:endParaRPr lang="nl-NL" dirty="0"/>
          </a:p>
        </p:txBody>
      </p:sp>
      <p:sp>
        <p:nvSpPr>
          <p:cNvPr id="8" name="titel">
            <a:extLst>
              <a:ext uri="{FF2B5EF4-FFF2-40B4-BE49-F238E27FC236}">
                <a16:creationId xmlns:a16="http://schemas.microsoft.com/office/drawing/2014/main" id="{4FCE8B7B-8D3B-466F-8956-5C1F4F50265C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534987" y="722568"/>
            <a:ext cx="3762927" cy="709102"/>
          </a:xfrm>
        </p:spPr>
        <p:txBody>
          <a:bodyPr/>
          <a:lstStyle/>
          <a:p>
            <a:r>
              <a:rPr lang="nl-NL"/>
              <a:t>Titel</a:t>
            </a:r>
            <a:br>
              <a:rPr lang="nl-NL"/>
            </a:br>
            <a:r>
              <a:rPr lang="nl-NL"/>
              <a:t>max. 2 regels</a:t>
            </a:r>
            <a:endParaRPr lang="nl-NL" dirty="0"/>
          </a:p>
        </p:txBody>
      </p:sp>
      <p:sp>
        <p:nvSpPr>
          <p:cNvPr id="4" name="datum">
            <a:extLst>
              <a:ext uri="{FF2B5EF4-FFF2-40B4-BE49-F238E27FC236}">
                <a16:creationId xmlns:a16="http://schemas.microsoft.com/office/drawing/2014/main" id="{8E420A72-FB1A-45BF-AC4A-C2A67FDAE6C8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59743BB-70E4-4A4C-843D-C037576219E5}" type="datetime1">
              <a:rPr lang="nl-NL" smtClean="0"/>
              <a:pPr/>
              <a:t>28-1-2021</a:t>
            </a:fld>
            <a:endParaRPr lang="nl-NL" dirty="0"/>
          </a:p>
        </p:txBody>
      </p:sp>
      <p:sp>
        <p:nvSpPr>
          <p:cNvPr id="6" name="dianummer">
            <a:extLst>
              <a:ext uri="{FF2B5EF4-FFF2-40B4-BE49-F238E27FC236}">
                <a16:creationId xmlns:a16="http://schemas.microsoft.com/office/drawing/2014/main" id="{C8474D2A-EAE8-4700-98D0-EF6368634975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61A1203-CA3D-4D48-AFA0-9D668419C1D5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16" name="Tijdelijke aanduiding voor afbeelding 370">
            <a:extLst>
              <a:ext uri="{FF2B5EF4-FFF2-40B4-BE49-F238E27FC236}">
                <a16:creationId xmlns:a16="http://schemas.microsoft.com/office/drawing/2014/main" id="{CC203CEB-3141-4CAD-B5A2-E1B7BA1D18EE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5200074" y="1745960"/>
            <a:ext cx="177692" cy="177374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/>
              <a:t> </a:t>
            </a:r>
            <a:endParaRPr lang="nl-NL" dirty="0"/>
          </a:p>
        </p:txBody>
      </p:sp>
      <p:sp>
        <p:nvSpPr>
          <p:cNvPr id="117" name="Tijdelijke aanduiding voor afbeelding 376">
            <a:extLst>
              <a:ext uri="{FF2B5EF4-FFF2-40B4-BE49-F238E27FC236}">
                <a16:creationId xmlns:a16="http://schemas.microsoft.com/office/drawing/2014/main" id="{B126D39F-AD32-4351-8F85-959BD598E52A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5053873" y="1991914"/>
            <a:ext cx="2101798" cy="2098994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/>
              <a:t>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77315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lefo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531E1129-80CB-4DEB-9631-2C6B7B9CF9BD}"/>
              </a:ext>
            </a:extLst>
          </p:cNvPr>
          <p:cNvSpPr txBox="1">
            <a:spLocks/>
          </p:cNvSpPr>
          <p:nvPr userDrawn="1"/>
        </p:nvSpPr>
        <p:spPr>
          <a:xfrm>
            <a:off x="1" y="4496594"/>
            <a:ext cx="4459767" cy="2361408"/>
          </a:xfrm>
          <a:custGeom>
            <a:avLst/>
            <a:gdLst>
              <a:gd name="connsiteX0" fmla="*/ 0 w 4459767"/>
              <a:gd name="connsiteY0" fmla="*/ 0 h 2361408"/>
              <a:gd name="connsiteX1" fmla="*/ 188757 w 4459767"/>
              <a:gd name="connsiteY1" fmla="*/ 263618 h 2361408"/>
              <a:gd name="connsiteX2" fmla="*/ 4342871 w 4459767"/>
              <a:gd name="connsiteY2" fmla="*/ 2325152 h 2361408"/>
              <a:gd name="connsiteX3" fmla="*/ 4459767 w 4459767"/>
              <a:gd name="connsiteY3" fmla="*/ 2361408 h 2361408"/>
              <a:gd name="connsiteX4" fmla="*/ 0 w 4459767"/>
              <a:gd name="connsiteY4" fmla="*/ 2361408 h 2361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59767" h="2361408">
                <a:moveTo>
                  <a:pt x="0" y="0"/>
                </a:moveTo>
                <a:lnTo>
                  <a:pt x="188757" y="263618"/>
                </a:lnTo>
                <a:cubicBezTo>
                  <a:pt x="1272638" y="1642098"/>
                  <a:pt x="2978863" y="1917971"/>
                  <a:pt x="4342871" y="2325152"/>
                </a:cubicBezTo>
                <a:lnTo>
                  <a:pt x="4459767" y="2361408"/>
                </a:lnTo>
                <a:lnTo>
                  <a:pt x="0" y="2361408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Calibri" panose="020F050202020403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6575" indent="-2730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›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ts val="3200"/>
              </a:lnSpc>
              <a:spcBef>
                <a:spcPts val="500"/>
              </a:spcBef>
              <a:buFont typeface="Arial" panose="020B0604020202020204" pitchFamily="34" charset="0"/>
              <a:buNone/>
              <a:defRPr sz="3400" b="1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None/>
              <a:tabLst/>
              <a:defRPr sz="1800" b="1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6pPr>
            <a:lvl7pPr marL="263525" indent="-2635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+mj-lt"/>
              <a:buAutoNum type="arabi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3525" indent="-2635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+mj-lt"/>
              <a:buAutoNum type="alphaL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/>
              <a:t> </a:t>
            </a:r>
          </a:p>
        </p:txBody>
      </p:sp>
      <p:sp>
        <p:nvSpPr>
          <p:cNvPr id="13" name="Tijdelijke aanduiding voor tekst 7">
            <a:extLst>
              <a:ext uri="{FF2B5EF4-FFF2-40B4-BE49-F238E27FC236}">
                <a16:creationId xmlns:a16="http://schemas.microsoft.com/office/drawing/2014/main" id="{2D2855B1-7DFF-44B6-B971-0B6C5C95E4F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894813" y="1017435"/>
            <a:ext cx="3042000" cy="55368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l-NL" dirty="0"/>
              <a:t> </a:t>
            </a:r>
          </a:p>
        </p:txBody>
      </p:sp>
      <p:sp>
        <p:nvSpPr>
          <p:cNvPr id="286" name="Tijdelijke aanduiding voor afbeelding 285">
            <a:extLst>
              <a:ext uri="{FF2B5EF4-FFF2-40B4-BE49-F238E27FC236}">
                <a16:creationId xmlns:a16="http://schemas.microsoft.com/office/drawing/2014/main" id="{FC8CB265-A8EB-424B-B70B-80DC879F49B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036457" y="1133475"/>
            <a:ext cx="2119086" cy="4585153"/>
          </a:xfrm>
          <a:custGeom>
            <a:avLst/>
            <a:gdLst>
              <a:gd name="connsiteX0" fmla="*/ 248081 w 2119086"/>
              <a:gd name="connsiteY0" fmla="*/ 0 h 4585153"/>
              <a:gd name="connsiteX1" fmla="*/ 497569 w 2119086"/>
              <a:gd name="connsiteY1" fmla="*/ 0 h 4585153"/>
              <a:gd name="connsiteX2" fmla="*/ 497569 w 2119086"/>
              <a:gd name="connsiteY2" fmla="*/ 26213 h 4585153"/>
              <a:gd name="connsiteX3" fmla="*/ 663832 w 2119086"/>
              <a:gd name="connsiteY3" fmla="*/ 192476 h 4585153"/>
              <a:gd name="connsiteX4" fmla="*/ 1483830 w 2119086"/>
              <a:gd name="connsiteY4" fmla="*/ 192476 h 4585153"/>
              <a:gd name="connsiteX5" fmla="*/ 1650093 w 2119086"/>
              <a:gd name="connsiteY5" fmla="*/ 26213 h 4585153"/>
              <a:gd name="connsiteX6" fmla="*/ 1650093 w 2119086"/>
              <a:gd name="connsiteY6" fmla="*/ 0 h 4585153"/>
              <a:gd name="connsiteX7" fmla="*/ 1871005 w 2119086"/>
              <a:gd name="connsiteY7" fmla="*/ 0 h 4585153"/>
              <a:gd name="connsiteX8" fmla="*/ 2119086 w 2119086"/>
              <a:gd name="connsiteY8" fmla="*/ 248081 h 4585153"/>
              <a:gd name="connsiteX9" fmla="*/ 2119086 w 2119086"/>
              <a:gd name="connsiteY9" fmla="*/ 4337072 h 4585153"/>
              <a:gd name="connsiteX10" fmla="*/ 1871005 w 2119086"/>
              <a:gd name="connsiteY10" fmla="*/ 4585153 h 4585153"/>
              <a:gd name="connsiteX11" fmla="*/ 248081 w 2119086"/>
              <a:gd name="connsiteY11" fmla="*/ 4585153 h 4585153"/>
              <a:gd name="connsiteX12" fmla="*/ 0 w 2119086"/>
              <a:gd name="connsiteY12" fmla="*/ 4337072 h 4585153"/>
              <a:gd name="connsiteX13" fmla="*/ 0 w 2119086"/>
              <a:gd name="connsiteY13" fmla="*/ 248081 h 4585153"/>
              <a:gd name="connsiteX14" fmla="*/ 248081 w 2119086"/>
              <a:gd name="connsiteY14" fmla="*/ 0 h 4585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119086" h="4585153">
                <a:moveTo>
                  <a:pt x="248081" y="0"/>
                </a:moveTo>
                <a:lnTo>
                  <a:pt x="497569" y="0"/>
                </a:lnTo>
                <a:lnTo>
                  <a:pt x="497569" y="26213"/>
                </a:lnTo>
                <a:cubicBezTo>
                  <a:pt x="497569" y="118038"/>
                  <a:pt x="572007" y="192476"/>
                  <a:pt x="663832" y="192476"/>
                </a:cubicBezTo>
                <a:lnTo>
                  <a:pt x="1483830" y="192476"/>
                </a:lnTo>
                <a:cubicBezTo>
                  <a:pt x="1575655" y="192476"/>
                  <a:pt x="1650093" y="118038"/>
                  <a:pt x="1650093" y="26213"/>
                </a:cubicBezTo>
                <a:lnTo>
                  <a:pt x="1650093" y="0"/>
                </a:lnTo>
                <a:lnTo>
                  <a:pt x="1871005" y="0"/>
                </a:lnTo>
                <a:cubicBezTo>
                  <a:pt x="2008016" y="0"/>
                  <a:pt x="2119086" y="111070"/>
                  <a:pt x="2119086" y="248081"/>
                </a:cubicBezTo>
                <a:lnTo>
                  <a:pt x="2119086" y="4337072"/>
                </a:lnTo>
                <a:cubicBezTo>
                  <a:pt x="2119086" y="4474083"/>
                  <a:pt x="2008016" y="4585153"/>
                  <a:pt x="1871005" y="4585153"/>
                </a:cubicBezTo>
                <a:lnTo>
                  <a:pt x="248081" y="4585153"/>
                </a:lnTo>
                <a:cubicBezTo>
                  <a:pt x="111070" y="4585153"/>
                  <a:pt x="0" y="4474083"/>
                  <a:pt x="0" y="4337072"/>
                </a:cubicBezTo>
                <a:lnTo>
                  <a:pt x="0" y="248081"/>
                </a:lnTo>
                <a:cubicBezTo>
                  <a:pt x="0" y="111070"/>
                  <a:pt x="111070" y="0"/>
                  <a:pt x="248081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 bIns="1440000" anchor="ctr" anchorCtr="0">
            <a:noAutofit/>
          </a:bodyPr>
          <a:lstStyle>
            <a:lvl1pPr marL="0" marR="0" indent="0" algn="ctr" defTabSz="719138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chemeClr val="bg2"/>
              </a:buClr>
              <a:buSzPct val="100000"/>
              <a:buNone/>
              <a:tabLst/>
              <a:defRPr sz="11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nl-NL" dirty="0"/>
              <a:t>Selecteer dit kader, ga naar </a:t>
            </a:r>
            <a:br>
              <a:rPr lang="nl-NL" dirty="0"/>
            </a:br>
            <a:r>
              <a:rPr lang="nl-NL" dirty="0"/>
              <a:t>de tab ‘Slidebuilder’, klik op ‘Afbeeldingen’, selecteer de gewenste afbeelding </a:t>
            </a:r>
            <a:br>
              <a:rPr lang="nl-NL" dirty="0"/>
            </a:br>
            <a:r>
              <a:rPr lang="nl-NL" dirty="0"/>
              <a:t>en klik op ‘Invoegen’.</a:t>
            </a:r>
          </a:p>
        </p:txBody>
      </p:sp>
      <p:grpSp>
        <p:nvGrpSpPr>
          <p:cNvPr id="156" name="- INSTRUCTIES">
            <a:extLst>
              <a:ext uri="{FF2B5EF4-FFF2-40B4-BE49-F238E27FC236}">
                <a16:creationId xmlns:a16="http://schemas.microsoft.com/office/drawing/2014/main" id="{F19E4F5D-4876-4839-A291-9B62D90B2825}"/>
              </a:ext>
            </a:extLst>
          </p:cNvPr>
          <p:cNvGrpSpPr/>
          <p:nvPr userDrawn="1"/>
        </p:nvGrpSpPr>
        <p:grpSpPr>
          <a:xfrm>
            <a:off x="12377595" y="-1"/>
            <a:ext cx="3693386" cy="6688475"/>
            <a:chOff x="-3786165" y="-1"/>
            <a:chExt cx="3693386" cy="6688475"/>
          </a:xfrm>
        </p:grpSpPr>
        <p:sp>
          <p:nvSpPr>
            <p:cNvPr id="157" name="Rechthoek 156">
              <a:extLst>
                <a:ext uri="{FF2B5EF4-FFF2-40B4-BE49-F238E27FC236}">
                  <a16:creationId xmlns:a16="http://schemas.microsoft.com/office/drawing/2014/main" id="{22AC77FA-6B42-4F74-B772-927FAFA6C88D}"/>
                </a:ext>
              </a:extLst>
            </p:cNvPr>
            <p:cNvSpPr/>
            <p:nvPr userDrawn="1"/>
          </p:nvSpPr>
          <p:spPr>
            <a:xfrm>
              <a:off x="-3786165" y="-1"/>
              <a:ext cx="3593091" cy="6034857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Afbeelding invoegen/opmaken</a:t>
              </a:r>
            </a:p>
          </p:txBody>
        </p:sp>
        <p:sp>
          <p:nvSpPr>
            <p:cNvPr id="158" name="Ovaal 157">
              <a:extLst>
                <a:ext uri="{FF2B5EF4-FFF2-40B4-BE49-F238E27FC236}">
                  <a16:creationId xmlns:a16="http://schemas.microsoft.com/office/drawing/2014/main" id="{D12DE0DD-F880-4F08-BF02-F4073DFD7AE1}"/>
                </a:ext>
              </a:extLst>
            </p:cNvPr>
            <p:cNvSpPr/>
            <p:nvPr userDrawn="1"/>
          </p:nvSpPr>
          <p:spPr>
            <a:xfrm>
              <a:off x="-3603587" y="46532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59" name="Rechthoek 158">
              <a:extLst>
                <a:ext uri="{FF2B5EF4-FFF2-40B4-BE49-F238E27FC236}">
                  <a16:creationId xmlns:a16="http://schemas.microsoft.com/office/drawing/2014/main" id="{8CE03A8D-E953-452A-A019-2829BBF3D694}"/>
                </a:ext>
              </a:extLst>
            </p:cNvPr>
            <p:cNvSpPr/>
            <p:nvPr userDrawn="1"/>
          </p:nvSpPr>
          <p:spPr>
            <a:xfrm>
              <a:off x="-3319415" y="465324"/>
              <a:ext cx="2962706" cy="66815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Wanneer nodig, verwijder de bestaande afbeelding d.m.v. de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‘Backspace toets’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Selecteer het afbeeldingskader, ga naar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‘Slidebuilder'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en klik op de knop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'Afbeeldingen’</a:t>
              </a:r>
              <a:endParaRPr kumimoji="0" lang="nl-NL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0" name="Ovaal 159">
              <a:extLst>
                <a:ext uri="{FF2B5EF4-FFF2-40B4-BE49-F238E27FC236}">
                  <a16:creationId xmlns:a16="http://schemas.microsoft.com/office/drawing/2014/main" id="{BC17E749-8D66-4572-97F2-405CBAB4CFFB}"/>
                </a:ext>
              </a:extLst>
            </p:cNvPr>
            <p:cNvSpPr/>
            <p:nvPr userDrawn="1"/>
          </p:nvSpPr>
          <p:spPr>
            <a:xfrm>
              <a:off x="-3603587" y="2633935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161" name="Rechthoek 160">
              <a:extLst>
                <a:ext uri="{FF2B5EF4-FFF2-40B4-BE49-F238E27FC236}">
                  <a16:creationId xmlns:a16="http://schemas.microsoft.com/office/drawing/2014/main" id="{3F19AAB4-1108-49C6-B3BF-A94CDACFF85E}"/>
                </a:ext>
              </a:extLst>
            </p:cNvPr>
            <p:cNvSpPr/>
            <p:nvPr userDrawn="1"/>
          </p:nvSpPr>
          <p:spPr>
            <a:xfrm>
              <a:off x="-3319416" y="2633936"/>
              <a:ext cx="3126341" cy="46279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Klik met de rechter muisknop op de miniatuurweergave van de dia aan de linkerkant van het scherm en kies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‘Dia herstellen’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162" name="Ovaal 161">
              <a:extLst>
                <a:ext uri="{FF2B5EF4-FFF2-40B4-BE49-F238E27FC236}">
                  <a16:creationId xmlns:a16="http://schemas.microsoft.com/office/drawing/2014/main" id="{F8AC64D9-C200-4E40-A01F-22812B57EDC2}"/>
                </a:ext>
              </a:extLst>
            </p:cNvPr>
            <p:cNvSpPr/>
            <p:nvPr userDrawn="1"/>
          </p:nvSpPr>
          <p:spPr>
            <a:xfrm>
              <a:off x="-3603587" y="4226365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163" name="Rechthoek 162">
              <a:extLst>
                <a:ext uri="{FF2B5EF4-FFF2-40B4-BE49-F238E27FC236}">
                  <a16:creationId xmlns:a16="http://schemas.microsoft.com/office/drawing/2014/main" id="{5E9D77A3-26E8-4889-9BCF-4D42F24097CD}"/>
                </a:ext>
              </a:extLst>
            </p:cNvPr>
            <p:cNvSpPr/>
            <p:nvPr userDrawn="1"/>
          </p:nvSpPr>
          <p:spPr>
            <a:xfrm>
              <a:off x="-3319416" y="4226366"/>
              <a:ext cx="3008779" cy="820954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Om de afbeelding te schalen of bij te snijden, ga naar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‘Hulpmiddelen voor afbeeldingen - Opmaak’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en klik op de knop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‘Bijsnijden’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Schaal met de bolletjes de afbeelding en met de hoekjes het afbeeldingskader.</a:t>
              </a:r>
            </a:p>
          </p:txBody>
        </p:sp>
        <p:sp>
          <p:nvSpPr>
            <p:cNvPr id="164" name="Rechthoek 163">
              <a:extLst>
                <a:ext uri="{FF2B5EF4-FFF2-40B4-BE49-F238E27FC236}">
                  <a16:creationId xmlns:a16="http://schemas.microsoft.com/office/drawing/2014/main" id="{0D62D8E7-99DA-4623-B94D-0DBE430F62CC}"/>
                </a:ext>
              </a:extLst>
            </p:cNvPr>
            <p:cNvSpPr/>
            <p:nvPr userDrawn="1"/>
          </p:nvSpPr>
          <p:spPr>
            <a:xfrm>
              <a:off x="-3316836" y="3200265"/>
              <a:ext cx="1239216" cy="719917"/>
            </a:xfrm>
            <a:prstGeom prst="rect">
              <a:avLst/>
            </a:prstGeom>
            <a:pattFill prst="wdUpDiag">
              <a:fgClr>
                <a:srgbClr val="E0E0E0"/>
              </a:fgClr>
              <a:bgClr>
                <a:srgbClr val="ECECEC"/>
              </a:bgClr>
            </a:pattFill>
            <a:ln w="12700">
              <a:solidFill>
                <a:srgbClr val="D3D3D3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72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nl-NL" sz="1000" b="0" i="1" noProof="0" dirty="0">
                <a:solidFill>
                  <a:srgbClr val="211F26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165" name="Groep 164">
              <a:extLst>
                <a:ext uri="{FF2B5EF4-FFF2-40B4-BE49-F238E27FC236}">
                  <a16:creationId xmlns:a16="http://schemas.microsoft.com/office/drawing/2014/main" id="{7E4882D5-6F44-4E5B-86C2-B202F6FA6071}"/>
                </a:ext>
              </a:extLst>
            </p:cNvPr>
            <p:cNvGrpSpPr/>
            <p:nvPr userDrawn="1"/>
          </p:nvGrpSpPr>
          <p:grpSpPr>
            <a:xfrm>
              <a:off x="-2485819" y="3479783"/>
              <a:ext cx="1222990" cy="563933"/>
              <a:chOff x="-2485819" y="3399207"/>
              <a:chExt cx="1222990" cy="563933"/>
            </a:xfrm>
          </p:grpSpPr>
          <p:sp>
            <p:nvSpPr>
              <p:cNvPr id="258" name="Rechthoek 257">
                <a:extLst>
                  <a:ext uri="{FF2B5EF4-FFF2-40B4-BE49-F238E27FC236}">
                    <a16:creationId xmlns:a16="http://schemas.microsoft.com/office/drawing/2014/main" id="{9329F784-8507-4139-8CA6-A3D31D389AC8}"/>
                  </a:ext>
                </a:extLst>
              </p:cNvPr>
              <p:cNvSpPr/>
              <p:nvPr userDrawn="1"/>
            </p:nvSpPr>
            <p:spPr>
              <a:xfrm>
                <a:off x="-2485819" y="3399207"/>
                <a:ext cx="1176476" cy="504851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59" name="Rechthoek 258">
                <a:extLst>
                  <a:ext uri="{FF2B5EF4-FFF2-40B4-BE49-F238E27FC236}">
                    <a16:creationId xmlns:a16="http://schemas.microsoft.com/office/drawing/2014/main" id="{A2E50840-5B67-486E-8B7D-7EAD0817BC25}"/>
                  </a:ext>
                </a:extLst>
              </p:cNvPr>
              <p:cNvSpPr/>
              <p:nvPr userDrawn="1"/>
            </p:nvSpPr>
            <p:spPr>
              <a:xfrm>
                <a:off x="-2479584" y="3652838"/>
                <a:ext cx="1164007" cy="246701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260" name="Groep 259">
                <a:extLst>
                  <a:ext uri="{FF2B5EF4-FFF2-40B4-BE49-F238E27FC236}">
                    <a16:creationId xmlns:a16="http://schemas.microsoft.com/office/drawing/2014/main" id="{AC3264C2-A758-4750-AED0-5F460DBD4ED2}"/>
                  </a:ext>
                </a:extLst>
              </p:cNvPr>
              <p:cNvGrpSpPr/>
              <p:nvPr userDrawn="1"/>
            </p:nvGrpSpPr>
            <p:grpSpPr>
              <a:xfrm>
                <a:off x="-2403869" y="3460544"/>
                <a:ext cx="155951" cy="131922"/>
                <a:chOff x="12968836" y="3354170"/>
                <a:chExt cx="404806" cy="342433"/>
              </a:xfrm>
            </p:grpSpPr>
            <p:sp>
              <p:nvSpPr>
                <p:cNvPr id="277" name="Rechthoek: afgeronde hoeken 276">
                  <a:extLst>
                    <a:ext uri="{FF2B5EF4-FFF2-40B4-BE49-F238E27FC236}">
                      <a16:creationId xmlns:a16="http://schemas.microsoft.com/office/drawing/2014/main" id="{2843FBB8-68FF-4FA8-B2CA-01B3E2EBAD53}"/>
                    </a:ext>
                  </a:extLst>
                </p:cNvPr>
                <p:cNvSpPr/>
                <p:nvPr userDrawn="1"/>
              </p:nvSpPr>
              <p:spPr>
                <a:xfrm>
                  <a:off x="12968836" y="3354170"/>
                  <a:ext cx="404806" cy="342433"/>
                </a:xfrm>
                <a:prstGeom prst="roundRect">
                  <a:avLst>
                    <a:gd name="adj" fmla="val 2911"/>
                  </a:avLst>
                </a:prstGeom>
                <a:solidFill>
                  <a:schemeClr val="bg1"/>
                </a:solidFill>
                <a:ln w="12700">
                  <a:solidFill>
                    <a:srgbClr val="81818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8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78" name="Rechthoek 277">
                  <a:extLst>
                    <a:ext uri="{FF2B5EF4-FFF2-40B4-BE49-F238E27FC236}">
                      <a16:creationId xmlns:a16="http://schemas.microsoft.com/office/drawing/2014/main" id="{95B4C0EA-86A5-4FCD-BFF8-319F5959C410}"/>
                    </a:ext>
                  </a:extLst>
                </p:cNvPr>
                <p:cNvSpPr/>
                <p:nvPr userDrawn="1"/>
              </p:nvSpPr>
              <p:spPr>
                <a:xfrm>
                  <a:off x="13025180" y="3401181"/>
                  <a:ext cx="305213" cy="41563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79" name="Rechthoek 278">
                  <a:extLst>
                    <a:ext uri="{FF2B5EF4-FFF2-40B4-BE49-F238E27FC236}">
                      <a16:creationId xmlns:a16="http://schemas.microsoft.com/office/drawing/2014/main" id="{C62EE1C7-5075-4543-99B3-D49D6F6AD620}"/>
                    </a:ext>
                  </a:extLst>
                </p:cNvPr>
                <p:cNvSpPr/>
                <p:nvPr userDrawn="1"/>
              </p:nvSpPr>
              <p:spPr>
                <a:xfrm>
                  <a:off x="13025181" y="3471575"/>
                  <a:ext cx="118778" cy="181691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80" name="Rechthoek 279">
                  <a:extLst>
                    <a:ext uri="{FF2B5EF4-FFF2-40B4-BE49-F238E27FC236}">
                      <a16:creationId xmlns:a16="http://schemas.microsoft.com/office/drawing/2014/main" id="{A34D363B-89FA-4E1B-9579-D975DAAB994E}"/>
                    </a:ext>
                  </a:extLst>
                </p:cNvPr>
                <p:cNvSpPr/>
                <p:nvPr userDrawn="1"/>
              </p:nvSpPr>
              <p:spPr>
                <a:xfrm>
                  <a:off x="13180812" y="3481982"/>
                  <a:ext cx="13527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81" name="Rechthoek 280">
                  <a:extLst>
                    <a:ext uri="{FF2B5EF4-FFF2-40B4-BE49-F238E27FC236}">
                      <a16:creationId xmlns:a16="http://schemas.microsoft.com/office/drawing/2014/main" id="{F236CC30-F1AE-41F3-9DA1-204AB5E91226}"/>
                    </a:ext>
                  </a:extLst>
                </p:cNvPr>
                <p:cNvSpPr/>
                <p:nvPr userDrawn="1"/>
              </p:nvSpPr>
              <p:spPr>
                <a:xfrm>
                  <a:off x="13180812" y="3554800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82" name="Rechthoek 281">
                  <a:extLst>
                    <a:ext uri="{FF2B5EF4-FFF2-40B4-BE49-F238E27FC236}">
                      <a16:creationId xmlns:a16="http://schemas.microsoft.com/office/drawing/2014/main" id="{0A9AAFB1-DB5F-4CB2-BA12-954F2E69BA93}"/>
                    </a:ext>
                  </a:extLst>
                </p:cNvPr>
                <p:cNvSpPr/>
                <p:nvPr userDrawn="1"/>
              </p:nvSpPr>
              <p:spPr>
                <a:xfrm>
                  <a:off x="13180812" y="3627618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261" name="Groep 260">
                <a:extLst>
                  <a:ext uri="{FF2B5EF4-FFF2-40B4-BE49-F238E27FC236}">
                    <a16:creationId xmlns:a16="http://schemas.microsoft.com/office/drawing/2014/main" id="{EB2487BD-ABCF-419D-AB40-CF32E3C5072D}"/>
                  </a:ext>
                </a:extLst>
              </p:cNvPr>
              <p:cNvGrpSpPr/>
              <p:nvPr userDrawn="1"/>
            </p:nvGrpSpPr>
            <p:grpSpPr>
              <a:xfrm>
                <a:off x="-2423424" y="3690208"/>
                <a:ext cx="166739" cy="218963"/>
                <a:chOff x="12940828" y="3950597"/>
                <a:chExt cx="432813" cy="568367"/>
              </a:xfrm>
            </p:grpSpPr>
            <p:grpSp>
              <p:nvGrpSpPr>
                <p:cNvPr id="266" name="Groep 265">
                  <a:extLst>
                    <a:ext uri="{FF2B5EF4-FFF2-40B4-BE49-F238E27FC236}">
                      <a16:creationId xmlns:a16="http://schemas.microsoft.com/office/drawing/2014/main" id="{D8E2B6FD-2C65-4345-9DCD-E983FA90C390}"/>
                    </a:ext>
                  </a:extLst>
                </p:cNvPr>
                <p:cNvGrpSpPr/>
                <p:nvPr userDrawn="1"/>
              </p:nvGrpSpPr>
              <p:grpSpPr>
                <a:xfrm>
                  <a:off x="13000382" y="4006891"/>
                  <a:ext cx="373259" cy="315747"/>
                  <a:chOff x="12968836" y="3354170"/>
                  <a:chExt cx="404806" cy="342433"/>
                </a:xfrm>
              </p:grpSpPr>
              <p:sp>
                <p:nvSpPr>
                  <p:cNvPr id="268" name="Rechthoek: afgeronde hoeken 267">
                    <a:extLst>
                      <a:ext uri="{FF2B5EF4-FFF2-40B4-BE49-F238E27FC236}">
                        <a16:creationId xmlns:a16="http://schemas.microsoft.com/office/drawing/2014/main" id="{0F23598B-0214-4618-A858-27A104B38FC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968836" y="3354170"/>
                    <a:ext cx="404806" cy="342433"/>
                  </a:xfrm>
                  <a:prstGeom prst="roundRect">
                    <a:avLst>
                      <a:gd name="adj" fmla="val 2911"/>
                    </a:avLst>
                  </a:prstGeom>
                  <a:solidFill>
                    <a:schemeClr val="bg1"/>
                  </a:solidFill>
                  <a:ln w="12700">
                    <a:solidFill>
                      <a:srgbClr val="81818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lvl="0">
                      <a:lnSpc>
                        <a:spcPct val="90000"/>
                      </a:lnSpc>
                      <a:spcBef>
                        <a:spcPts val="600"/>
                      </a:spcBef>
                      <a:spcAft>
                        <a:spcPts val="600"/>
                      </a:spcAft>
                    </a:pPr>
                    <a:endParaRPr lang="nl-NL" sz="800" b="0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69" name="Rechthoek 268">
                    <a:extLst>
                      <a:ext uri="{FF2B5EF4-FFF2-40B4-BE49-F238E27FC236}">
                        <a16:creationId xmlns:a16="http://schemas.microsoft.com/office/drawing/2014/main" id="{8F176E48-04BA-47B5-BA9A-869E2A51E04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0" y="3401181"/>
                    <a:ext cx="305213" cy="41563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73" name="Rechthoek 272">
                    <a:extLst>
                      <a:ext uri="{FF2B5EF4-FFF2-40B4-BE49-F238E27FC236}">
                        <a16:creationId xmlns:a16="http://schemas.microsoft.com/office/drawing/2014/main" id="{AACC7485-783A-4784-AF53-87D146A6458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1" y="3471575"/>
                    <a:ext cx="118778" cy="181691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74" name="Rechthoek 273">
                    <a:extLst>
                      <a:ext uri="{FF2B5EF4-FFF2-40B4-BE49-F238E27FC236}">
                        <a16:creationId xmlns:a16="http://schemas.microsoft.com/office/drawing/2014/main" id="{D60CDDC3-470A-4360-B19D-E69FAA8BC1F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481982"/>
                    <a:ext cx="13527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75" name="Rechthoek 274">
                    <a:extLst>
                      <a:ext uri="{FF2B5EF4-FFF2-40B4-BE49-F238E27FC236}">
                        <a16:creationId xmlns:a16="http://schemas.microsoft.com/office/drawing/2014/main" id="{91F1DAB1-9AEB-41DE-B1EC-49C88C40947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554800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76" name="Rechthoek 275">
                    <a:extLst>
                      <a:ext uri="{FF2B5EF4-FFF2-40B4-BE49-F238E27FC236}">
                        <a16:creationId xmlns:a16="http://schemas.microsoft.com/office/drawing/2014/main" id="{1B65ECA3-2003-4B60-93C9-7E723560459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627618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sp>
              <p:nvSpPr>
                <p:cNvPr id="267" name="Boog 266">
                  <a:extLst>
                    <a:ext uri="{FF2B5EF4-FFF2-40B4-BE49-F238E27FC236}">
                      <a16:creationId xmlns:a16="http://schemas.microsoft.com/office/drawing/2014/main" id="{5E4C4662-813B-42F6-815B-A476747D1DB5}"/>
                    </a:ext>
                  </a:extLst>
                </p:cNvPr>
                <p:cNvSpPr/>
                <p:nvPr userDrawn="1"/>
              </p:nvSpPr>
              <p:spPr>
                <a:xfrm rot="17637075">
                  <a:off x="12776155" y="4115270"/>
                  <a:ext cx="568367" cy="239021"/>
                </a:xfrm>
                <a:prstGeom prst="arc">
                  <a:avLst>
                    <a:gd name="adj1" fmla="val 15959368"/>
                    <a:gd name="adj2" fmla="val 1354623"/>
                  </a:avLst>
                </a:prstGeom>
                <a:noFill/>
                <a:ln w="19050" cap="flat" cmpd="sng" algn="ctr">
                  <a:solidFill>
                    <a:srgbClr val="4D82B8"/>
                  </a:solidFill>
                  <a:prstDash val="solid"/>
                  <a:headEnd type="arrow" w="med" len="sm"/>
                </a:ln>
                <a:effectLst/>
              </p:spPr>
              <p:txBody>
                <a:bodyPr rtlCol="0" anchor="ctr">
                  <a:noAutofit/>
                </a:bodyPr>
                <a:lstStyle/>
                <a:p>
                  <a:pPr algn="ctr"/>
                  <a:endParaRPr lang="nl-NL" sz="240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262" name="Tekstvak 261">
                <a:extLst>
                  <a:ext uri="{FF2B5EF4-FFF2-40B4-BE49-F238E27FC236}">
                    <a16:creationId xmlns:a16="http://schemas.microsoft.com/office/drawing/2014/main" id="{BEE3D5E1-A32B-4A1B-A905-9EDF69C6E9FC}"/>
                  </a:ext>
                </a:extLst>
              </p:cNvPr>
              <p:cNvSpPr txBox="1"/>
              <p:nvPr userDrawn="1"/>
            </p:nvSpPr>
            <p:spPr>
              <a:xfrm>
                <a:off x="-2245455" y="3460544"/>
                <a:ext cx="896116" cy="134709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Indeling</a:t>
                </a:r>
              </a:p>
            </p:txBody>
          </p:sp>
          <p:sp>
            <p:nvSpPr>
              <p:cNvPr id="263" name="Tekstvak 262">
                <a:extLst>
                  <a:ext uri="{FF2B5EF4-FFF2-40B4-BE49-F238E27FC236}">
                    <a16:creationId xmlns:a16="http://schemas.microsoft.com/office/drawing/2014/main" id="{4752EB0A-FEFE-45D2-A311-CCEED26AB407}"/>
                  </a:ext>
                </a:extLst>
              </p:cNvPr>
              <p:cNvSpPr txBox="1"/>
              <p:nvPr userDrawn="1"/>
            </p:nvSpPr>
            <p:spPr>
              <a:xfrm>
                <a:off x="-2258884" y="3712980"/>
                <a:ext cx="909545" cy="126416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Dia Herstellen</a:t>
                </a:r>
              </a:p>
            </p:txBody>
          </p:sp>
          <p:sp>
            <p:nvSpPr>
              <p:cNvPr id="264" name="Vrije vorm: vorm 263">
                <a:extLst>
                  <a:ext uri="{FF2B5EF4-FFF2-40B4-BE49-F238E27FC236}">
                    <a16:creationId xmlns:a16="http://schemas.microsoft.com/office/drawing/2014/main" id="{7D60227A-5849-47B9-8AC2-D689CAD7AC4F}"/>
                  </a:ext>
                </a:extLst>
              </p:cNvPr>
              <p:cNvSpPr/>
              <p:nvPr userDrawn="1"/>
            </p:nvSpPr>
            <p:spPr>
              <a:xfrm>
                <a:off x="-1360391" y="3783140"/>
                <a:ext cx="97562" cy="180000"/>
              </a:xfrm>
              <a:custGeom>
                <a:avLst/>
                <a:gdLst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41194 w 880280"/>
                  <a:gd name="connsiteY2" fmla="*/ 96899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27546 w 880280"/>
                  <a:gd name="connsiteY2" fmla="*/ 975815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00250 w 880280"/>
                  <a:gd name="connsiteY2" fmla="*/ 100311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11791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498144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80280" h="1624084">
                    <a:moveTo>
                      <a:pt x="0" y="0"/>
                    </a:moveTo>
                    <a:lnTo>
                      <a:pt x="0" y="1262418"/>
                    </a:lnTo>
                    <a:lnTo>
                      <a:pt x="313898" y="996287"/>
                    </a:lnTo>
                    <a:lnTo>
                      <a:pt x="620973" y="1624084"/>
                    </a:lnTo>
                    <a:lnTo>
                      <a:pt x="839337" y="1480782"/>
                    </a:lnTo>
                    <a:lnTo>
                      <a:pt x="498144" y="900753"/>
                    </a:lnTo>
                    <a:lnTo>
                      <a:pt x="880280" y="8939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67" name="Groep 166">
              <a:extLst>
                <a:ext uri="{FF2B5EF4-FFF2-40B4-BE49-F238E27FC236}">
                  <a16:creationId xmlns:a16="http://schemas.microsoft.com/office/drawing/2014/main" id="{E5184995-BE44-4722-9CEB-E11325FC9BF0}"/>
                </a:ext>
              </a:extLst>
            </p:cNvPr>
            <p:cNvGrpSpPr/>
            <p:nvPr userDrawn="1"/>
          </p:nvGrpSpPr>
          <p:grpSpPr>
            <a:xfrm>
              <a:off x="-3786165" y="5728778"/>
              <a:ext cx="3693386" cy="959696"/>
              <a:chOff x="-3786437" y="6163468"/>
              <a:chExt cx="3693386" cy="959696"/>
            </a:xfrm>
          </p:grpSpPr>
          <p:sp>
            <p:nvSpPr>
              <p:cNvPr id="247" name="Rechthoek 246">
                <a:extLst>
                  <a:ext uri="{FF2B5EF4-FFF2-40B4-BE49-F238E27FC236}">
                    <a16:creationId xmlns:a16="http://schemas.microsoft.com/office/drawing/2014/main" id="{85EF4895-5B1A-4A60-AD39-8BD5D18C03BA}"/>
                  </a:ext>
                </a:extLst>
              </p:cNvPr>
              <p:cNvSpPr/>
              <p:nvPr userDrawn="1"/>
            </p:nvSpPr>
            <p:spPr>
              <a:xfrm>
                <a:off x="-3786437" y="6295164"/>
                <a:ext cx="3593637" cy="828000"/>
              </a:xfrm>
              <a:prstGeom prst="rect">
                <a:avLst/>
              </a:prstGeom>
              <a:solidFill>
                <a:srgbClr val="ECECEC"/>
              </a:solidFill>
              <a:ln w="6350">
                <a:solidFill>
                  <a:srgbClr val="ECECE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1200" b="1" cap="all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MEER WETEN?</a:t>
                </a:r>
                <a:br>
                  <a:rPr lang="nl-NL" sz="1200" b="1" cap="all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nl-NL" sz="1200" kern="1200" cap="none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Ga naar de tab</a:t>
                </a:r>
                <a:r>
                  <a:rPr lang="nl-NL" sz="1200" b="1" cap="all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'SLIDEBUILDER’ </a:t>
                </a:r>
                <a:r>
                  <a:rPr lang="nl-NL" sz="1200" kern="1200" cap="none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en klik</a:t>
                </a:r>
                <a:br>
                  <a:rPr lang="nl-NL" sz="1200" kern="1200" cap="none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</a:br>
                <a:r>
                  <a:rPr lang="nl-NL" sz="1200" kern="1200" cap="none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op de knop </a:t>
                </a:r>
                <a:r>
                  <a:rPr lang="nl-NL" sz="1200" b="1" cap="all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'Support &amp; Inspiratie'</a:t>
                </a:r>
              </a:p>
            </p:txBody>
          </p:sp>
          <p:grpSp>
            <p:nvGrpSpPr>
              <p:cNvPr id="248" name="ICOON_info">
                <a:extLst>
                  <a:ext uri="{FF2B5EF4-FFF2-40B4-BE49-F238E27FC236}">
                    <a16:creationId xmlns:a16="http://schemas.microsoft.com/office/drawing/2014/main" id="{1F23744B-1582-424D-A1C9-F68CA1C3568B}"/>
                  </a:ext>
                </a:extLst>
              </p:cNvPr>
              <p:cNvGrpSpPr/>
              <p:nvPr userDrawn="1"/>
            </p:nvGrpSpPr>
            <p:grpSpPr>
              <a:xfrm>
                <a:off x="-376736" y="6163468"/>
                <a:ext cx="283685" cy="283685"/>
                <a:chOff x="-510741" y="5913713"/>
                <a:chExt cx="267555" cy="267555"/>
              </a:xfrm>
            </p:grpSpPr>
            <p:sp>
              <p:nvSpPr>
                <p:cNvPr id="255" name="Ovaal 254">
                  <a:extLst>
                    <a:ext uri="{FF2B5EF4-FFF2-40B4-BE49-F238E27FC236}">
                      <a16:creationId xmlns:a16="http://schemas.microsoft.com/office/drawing/2014/main" id="{26ED2A74-574E-47C0-B637-C9CBEFEBF4DF}"/>
                    </a:ext>
                  </a:extLst>
                </p:cNvPr>
                <p:cNvSpPr/>
                <p:nvPr userDrawn="1"/>
              </p:nvSpPr>
              <p:spPr>
                <a:xfrm>
                  <a:off x="-491853" y="5932072"/>
                  <a:ext cx="230835" cy="230835"/>
                </a:xfrm>
                <a:prstGeom prst="ellipse">
                  <a:avLst/>
                </a:prstGeom>
                <a:solidFill>
                  <a:srgbClr val="211F2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1600" cap="all" baseline="0" noProof="0" dirty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56" name="Graphic 163" descr="Informatie">
                  <a:extLst>
                    <a:ext uri="{FF2B5EF4-FFF2-40B4-BE49-F238E27FC236}">
                      <a16:creationId xmlns:a16="http://schemas.microsoft.com/office/drawing/2014/main" id="{0A78B7EE-2B27-4635-BF5E-D177017FC9A7}"/>
                    </a:ext>
                  </a:extLst>
                </p:cNvPr>
                <p:cNvSpPr/>
                <p:nvPr/>
              </p:nvSpPr>
              <p:spPr>
                <a:xfrm>
                  <a:off x="-510741" y="5913713"/>
                  <a:ext cx="267555" cy="267555"/>
                </a:xfrm>
                <a:custGeom>
                  <a:avLst/>
                  <a:gdLst>
                    <a:gd name="connsiteX0" fmla="*/ 145860 w 291719"/>
                    <a:gd name="connsiteY0" fmla="*/ 0 h 291719"/>
                    <a:gd name="connsiteX1" fmla="*/ 0 w 291719"/>
                    <a:gd name="connsiteY1" fmla="*/ 145860 h 291719"/>
                    <a:gd name="connsiteX2" fmla="*/ 145860 w 291719"/>
                    <a:gd name="connsiteY2" fmla="*/ 291720 h 291719"/>
                    <a:gd name="connsiteX3" fmla="*/ 291720 w 291719"/>
                    <a:gd name="connsiteY3" fmla="*/ 145860 h 291719"/>
                    <a:gd name="connsiteX4" fmla="*/ 145860 w 291719"/>
                    <a:gd name="connsiteY4" fmla="*/ 0 h 291719"/>
                    <a:gd name="connsiteX5" fmla="*/ 138183 w 291719"/>
                    <a:gd name="connsiteY5" fmla="*/ 38384 h 291719"/>
                    <a:gd name="connsiteX6" fmla="*/ 157375 w 291719"/>
                    <a:gd name="connsiteY6" fmla="*/ 57576 h 291719"/>
                    <a:gd name="connsiteX7" fmla="*/ 138183 w 291719"/>
                    <a:gd name="connsiteY7" fmla="*/ 76768 h 291719"/>
                    <a:gd name="connsiteX8" fmla="*/ 118991 w 291719"/>
                    <a:gd name="connsiteY8" fmla="*/ 57576 h 291719"/>
                    <a:gd name="connsiteX9" fmla="*/ 138183 w 291719"/>
                    <a:gd name="connsiteY9" fmla="*/ 38384 h 291719"/>
                    <a:gd name="connsiteX10" fmla="*/ 184244 w 291719"/>
                    <a:gd name="connsiteY10" fmla="*/ 253336 h 291719"/>
                    <a:gd name="connsiteX11" fmla="*/ 107476 w 291719"/>
                    <a:gd name="connsiteY11" fmla="*/ 253336 h 291719"/>
                    <a:gd name="connsiteX12" fmla="*/ 107476 w 291719"/>
                    <a:gd name="connsiteY12" fmla="*/ 230305 h 291719"/>
                    <a:gd name="connsiteX13" fmla="*/ 134345 w 291719"/>
                    <a:gd name="connsiteY13" fmla="*/ 230305 h 291719"/>
                    <a:gd name="connsiteX14" fmla="*/ 134345 w 291719"/>
                    <a:gd name="connsiteY14" fmla="*/ 115153 h 291719"/>
                    <a:gd name="connsiteX15" fmla="*/ 111314 w 291719"/>
                    <a:gd name="connsiteY15" fmla="*/ 115153 h 291719"/>
                    <a:gd name="connsiteX16" fmla="*/ 111314 w 291719"/>
                    <a:gd name="connsiteY16" fmla="*/ 92122 h 291719"/>
                    <a:gd name="connsiteX17" fmla="*/ 157375 w 291719"/>
                    <a:gd name="connsiteY17" fmla="*/ 92122 h 291719"/>
                    <a:gd name="connsiteX18" fmla="*/ 157375 w 291719"/>
                    <a:gd name="connsiteY18" fmla="*/ 115153 h 291719"/>
                    <a:gd name="connsiteX19" fmla="*/ 157375 w 291719"/>
                    <a:gd name="connsiteY19" fmla="*/ 230305 h 291719"/>
                    <a:gd name="connsiteX20" fmla="*/ 184244 w 291719"/>
                    <a:gd name="connsiteY20" fmla="*/ 230305 h 291719"/>
                    <a:gd name="connsiteX21" fmla="*/ 184244 w 291719"/>
                    <a:gd name="connsiteY21" fmla="*/ 253336 h 2917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291719" h="291719">
                      <a:moveTo>
                        <a:pt x="145860" y="0"/>
                      </a:moveTo>
                      <a:cubicBezTo>
                        <a:pt x="65253" y="0"/>
                        <a:pt x="0" y="65253"/>
                        <a:pt x="0" y="145860"/>
                      </a:cubicBezTo>
                      <a:cubicBezTo>
                        <a:pt x="0" y="226467"/>
                        <a:pt x="65253" y="291720"/>
                        <a:pt x="145860" y="291720"/>
                      </a:cubicBezTo>
                      <a:cubicBezTo>
                        <a:pt x="226467" y="291720"/>
                        <a:pt x="291720" y="226467"/>
                        <a:pt x="291720" y="145860"/>
                      </a:cubicBezTo>
                      <a:cubicBezTo>
                        <a:pt x="291720" y="65253"/>
                        <a:pt x="226467" y="0"/>
                        <a:pt x="145860" y="0"/>
                      </a:cubicBezTo>
                      <a:close/>
                      <a:moveTo>
                        <a:pt x="138183" y="38384"/>
                      </a:moveTo>
                      <a:cubicBezTo>
                        <a:pt x="148931" y="38384"/>
                        <a:pt x="157375" y="46829"/>
                        <a:pt x="157375" y="57576"/>
                      </a:cubicBezTo>
                      <a:cubicBezTo>
                        <a:pt x="157375" y="68324"/>
                        <a:pt x="148931" y="76768"/>
                        <a:pt x="138183" y="76768"/>
                      </a:cubicBezTo>
                      <a:cubicBezTo>
                        <a:pt x="127435" y="76768"/>
                        <a:pt x="118991" y="68324"/>
                        <a:pt x="118991" y="57576"/>
                      </a:cubicBezTo>
                      <a:cubicBezTo>
                        <a:pt x="118991" y="46829"/>
                        <a:pt x="127435" y="38384"/>
                        <a:pt x="138183" y="38384"/>
                      </a:cubicBezTo>
                      <a:close/>
                      <a:moveTo>
                        <a:pt x="184244" y="253336"/>
                      </a:moveTo>
                      <a:lnTo>
                        <a:pt x="107476" y="253336"/>
                      </a:lnTo>
                      <a:lnTo>
                        <a:pt x="107476" y="230305"/>
                      </a:lnTo>
                      <a:lnTo>
                        <a:pt x="134345" y="230305"/>
                      </a:lnTo>
                      <a:lnTo>
                        <a:pt x="134345" y="115153"/>
                      </a:lnTo>
                      <a:lnTo>
                        <a:pt x="111314" y="115153"/>
                      </a:lnTo>
                      <a:lnTo>
                        <a:pt x="111314" y="92122"/>
                      </a:lnTo>
                      <a:lnTo>
                        <a:pt x="157375" y="92122"/>
                      </a:lnTo>
                      <a:lnTo>
                        <a:pt x="157375" y="115153"/>
                      </a:lnTo>
                      <a:lnTo>
                        <a:pt x="157375" y="230305"/>
                      </a:lnTo>
                      <a:lnTo>
                        <a:pt x="184244" y="230305"/>
                      </a:lnTo>
                      <a:lnTo>
                        <a:pt x="184244" y="253336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 w="3770" cap="flat">
                  <a:noFill/>
                  <a:prstDash val="solid"/>
                  <a:miter/>
                </a:ln>
              </p:spPr>
              <p:txBody>
                <a:bodyPr rtlCol="0" anchor="ctr">
                  <a:noAutofit/>
                </a:bodyPr>
                <a:lstStyle/>
                <a:p>
                  <a:endParaRPr lang="nl-NL" sz="200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249" name="Groep 248">
                <a:extLst>
                  <a:ext uri="{FF2B5EF4-FFF2-40B4-BE49-F238E27FC236}">
                    <a16:creationId xmlns:a16="http://schemas.microsoft.com/office/drawing/2014/main" id="{2DB962C6-CF3F-49A5-A45B-6AA90F3A136C}"/>
                  </a:ext>
                </a:extLst>
              </p:cNvPr>
              <p:cNvGrpSpPr/>
              <p:nvPr userDrawn="1"/>
            </p:nvGrpSpPr>
            <p:grpSpPr>
              <a:xfrm>
                <a:off x="-938434" y="6420818"/>
                <a:ext cx="627798" cy="576693"/>
                <a:chOff x="-938434" y="4570310"/>
                <a:chExt cx="627798" cy="576693"/>
              </a:xfrm>
            </p:grpSpPr>
            <p:grpSp>
              <p:nvGrpSpPr>
                <p:cNvPr id="250" name="Inspireren">
                  <a:extLst>
                    <a:ext uri="{FF2B5EF4-FFF2-40B4-BE49-F238E27FC236}">
                      <a16:creationId xmlns:a16="http://schemas.microsoft.com/office/drawing/2014/main" id="{33EDF937-47E9-45D2-B6AD-B684B52C5BEC}"/>
                    </a:ext>
                  </a:extLst>
                </p:cNvPr>
                <p:cNvGrpSpPr>
                  <a:grpSpLocks noChangeAspect="1"/>
                </p:cNvGrpSpPr>
                <p:nvPr userDrawn="1"/>
              </p:nvGrpSpPr>
              <p:grpSpPr bwMode="auto">
                <a:xfrm>
                  <a:off x="-716116" y="4570310"/>
                  <a:ext cx="169778" cy="242385"/>
                  <a:chOff x="4768" y="2783"/>
                  <a:chExt cx="788" cy="1125"/>
                </a:xfrm>
                <a:gradFill>
                  <a:gsLst>
                    <a:gs pos="0">
                      <a:srgbClr val="9D9FA1"/>
                    </a:gs>
                    <a:gs pos="70000">
                      <a:srgbClr val="211F26"/>
                    </a:gs>
                  </a:gsLst>
                  <a:lin ang="2700000" scaled="0"/>
                </a:gradFill>
              </p:grpSpPr>
              <p:sp>
                <p:nvSpPr>
                  <p:cNvPr id="252" name="Freeform 12">
                    <a:extLst>
                      <a:ext uri="{FF2B5EF4-FFF2-40B4-BE49-F238E27FC236}">
                        <a16:creationId xmlns:a16="http://schemas.microsoft.com/office/drawing/2014/main" id="{45A35F2B-2967-4B0F-8930-AD48CB0080D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001" y="3186"/>
                    <a:ext cx="319" cy="288"/>
                  </a:xfrm>
                  <a:custGeom>
                    <a:avLst/>
                    <a:gdLst>
                      <a:gd name="T0" fmla="*/ 220 w 319"/>
                      <a:gd name="T1" fmla="*/ 288 h 288"/>
                      <a:gd name="T2" fmla="*/ 107 w 319"/>
                      <a:gd name="T3" fmla="*/ 288 h 288"/>
                      <a:gd name="T4" fmla="*/ 0 w 319"/>
                      <a:gd name="T5" fmla="*/ 0 h 288"/>
                      <a:gd name="T6" fmla="*/ 319 w 319"/>
                      <a:gd name="T7" fmla="*/ 0 h 288"/>
                      <a:gd name="T8" fmla="*/ 220 w 319"/>
                      <a:gd name="T9" fmla="*/ 288 h 28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19" h="288">
                        <a:moveTo>
                          <a:pt x="220" y="288"/>
                        </a:moveTo>
                        <a:lnTo>
                          <a:pt x="107" y="288"/>
                        </a:lnTo>
                        <a:lnTo>
                          <a:pt x="0" y="0"/>
                        </a:lnTo>
                        <a:lnTo>
                          <a:pt x="319" y="0"/>
                        </a:lnTo>
                        <a:lnTo>
                          <a:pt x="220" y="288"/>
                        </a:lnTo>
                        <a:close/>
                      </a:path>
                    </a:pathLst>
                  </a:custGeom>
                  <a:solidFill>
                    <a:srgbClr val="1FF524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95469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3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Segoe UI Light"/>
                    </a:endParaRPr>
                  </a:p>
                </p:txBody>
              </p:sp>
              <p:sp>
                <p:nvSpPr>
                  <p:cNvPr id="253" name="Freeform 13">
                    <a:extLst>
                      <a:ext uri="{FF2B5EF4-FFF2-40B4-BE49-F238E27FC236}">
                        <a16:creationId xmlns:a16="http://schemas.microsoft.com/office/drawing/2014/main" id="{A66CDF9C-4D45-4D08-9838-0FAD688A0A6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022" y="3796"/>
                    <a:ext cx="282" cy="112"/>
                  </a:xfrm>
                  <a:custGeom>
                    <a:avLst/>
                    <a:gdLst>
                      <a:gd name="T0" fmla="*/ 229 w 251"/>
                      <a:gd name="T1" fmla="*/ 70 h 100"/>
                      <a:gd name="T2" fmla="*/ 229 w 251"/>
                      <a:gd name="T3" fmla="*/ 69 h 100"/>
                      <a:gd name="T4" fmla="*/ 251 w 251"/>
                      <a:gd name="T5" fmla="*/ 0 h 100"/>
                      <a:gd name="T6" fmla="*/ 0 w 251"/>
                      <a:gd name="T7" fmla="*/ 0 h 100"/>
                      <a:gd name="T8" fmla="*/ 22 w 251"/>
                      <a:gd name="T9" fmla="*/ 69 h 100"/>
                      <a:gd name="T10" fmla="*/ 63 w 251"/>
                      <a:gd name="T11" fmla="*/ 100 h 100"/>
                      <a:gd name="T12" fmla="*/ 188 w 251"/>
                      <a:gd name="T13" fmla="*/ 100 h 100"/>
                      <a:gd name="T14" fmla="*/ 229 w 251"/>
                      <a:gd name="T15" fmla="*/ 71 h 100"/>
                      <a:gd name="T16" fmla="*/ 229 w 251"/>
                      <a:gd name="T17" fmla="*/ 71 h 100"/>
                      <a:gd name="T18" fmla="*/ 229 w 251"/>
                      <a:gd name="T19" fmla="*/ 70 h 1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251" h="100">
                        <a:moveTo>
                          <a:pt x="229" y="70"/>
                        </a:moveTo>
                        <a:cubicBezTo>
                          <a:pt x="229" y="70"/>
                          <a:pt x="229" y="69"/>
                          <a:pt x="229" y="69"/>
                        </a:cubicBezTo>
                        <a:cubicBezTo>
                          <a:pt x="251" y="0"/>
                          <a:pt x="251" y="0"/>
                          <a:pt x="251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22" y="69"/>
                          <a:pt x="22" y="69"/>
                          <a:pt x="22" y="69"/>
                        </a:cubicBezTo>
                        <a:cubicBezTo>
                          <a:pt x="27" y="87"/>
                          <a:pt x="44" y="100"/>
                          <a:pt x="63" y="100"/>
                        </a:cubicBezTo>
                        <a:cubicBezTo>
                          <a:pt x="188" y="100"/>
                          <a:pt x="188" y="100"/>
                          <a:pt x="188" y="100"/>
                        </a:cubicBezTo>
                        <a:cubicBezTo>
                          <a:pt x="207" y="100"/>
                          <a:pt x="223" y="88"/>
                          <a:pt x="229" y="71"/>
                        </a:cubicBezTo>
                        <a:cubicBezTo>
                          <a:pt x="229" y="71"/>
                          <a:pt x="229" y="71"/>
                          <a:pt x="229" y="71"/>
                        </a:cubicBezTo>
                        <a:lnTo>
                          <a:pt x="229" y="7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95469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3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Segoe UI Light"/>
                    </a:endParaRPr>
                  </a:p>
                </p:txBody>
              </p:sp>
              <p:sp>
                <p:nvSpPr>
                  <p:cNvPr id="254" name="Freeform 14">
                    <a:extLst>
                      <a:ext uri="{FF2B5EF4-FFF2-40B4-BE49-F238E27FC236}">
                        <a16:creationId xmlns:a16="http://schemas.microsoft.com/office/drawing/2014/main" id="{CB85542C-C4DA-4954-B021-D10F2229A107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4768" y="2783"/>
                    <a:ext cx="788" cy="966"/>
                  </a:xfrm>
                  <a:custGeom>
                    <a:avLst/>
                    <a:gdLst>
                      <a:gd name="T0" fmla="*/ 351 w 702"/>
                      <a:gd name="T1" fmla="*/ 0 h 860"/>
                      <a:gd name="T2" fmla="*/ 0 w 702"/>
                      <a:gd name="T3" fmla="*/ 351 h 860"/>
                      <a:gd name="T4" fmla="*/ 134 w 702"/>
                      <a:gd name="T5" fmla="*/ 627 h 860"/>
                      <a:gd name="T6" fmla="*/ 165 w 702"/>
                      <a:gd name="T7" fmla="*/ 718 h 860"/>
                      <a:gd name="T8" fmla="*/ 266 w 702"/>
                      <a:gd name="T9" fmla="*/ 718 h 860"/>
                      <a:gd name="T10" fmla="*/ 266 w 702"/>
                      <a:gd name="T11" fmla="*/ 718 h 860"/>
                      <a:gd name="T12" fmla="*/ 434 w 702"/>
                      <a:gd name="T13" fmla="*/ 718 h 860"/>
                      <a:gd name="T14" fmla="*/ 419 w 702"/>
                      <a:gd name="T15" fmla="*/ 760 h 860"/>
                      <a:gd name="T16" fmla="*/ 284 w 702"/>
                      <a:gd name="T17" fmla="*/ 760 h 860"/>
                      <a:gd name="T18" fmla="*/ 284 w 702"/>
                      <a:gd name="T19" fmla="*/ 760 h 860"/>
                      <a:gd name="T20" fmla="*/ 179 w 702"/>
                      <a:gd name="T21" fmla="*/ 760 h 860"/>
                      <a:gd name="T22" fmla="*/ 212 w 702"/>
                      <a:gd name="T23" fmla="*/ 860 h 860"/>
                      <a:gd name="T24" fmla="*/ 212 w 702"/>
                      <a:gd name="T25" fmla="*/ 860 h 860"/>
                      <a:gd name="T26" fmla="*/ 216 w 702"/>
                      <a:gd name="T27" fmla="*/ 860 h 860"/>
                      <a:gd name="T28" fmla="*/ 488 w 702"/>
                      <a:gd name="T29" fmla="*/ 860 h 860"/>
                      <a:gd name="T30" fmla="*/ 491 w 702"/>
                      <a:gd name="T31" fmla="*/ 860 h 860"/>
                      <a:gd name="T32" fmla="*/ 570 w 702"/>
                      <a:gd name="T33" fmla="*/ 625 h 860"/>
                      <a:gd name="T34" fmla="*/ 702 w 702"/>
                      <a:gd name="T35" fmla="*/ 351 h 860"/>
                      <a:gd name="T36" fmla="*/ 351 w 702"/>
                      <a:gd name="T37" fmla="*/ 0 h 860"/>
                      <a:gd name="T38" fmla="*/ 587 w 702"/>
                      <a:gd name="T39" fmla="*/ 438 h 860"/>
                      <a:gd name="T40" fmla="*/ 485 w 702"/>
                      <a:gd name="T41" fmla="*/ 563 h 860"/>
                      <a:gd name="T42" fmla="*/ 454 w 702"/>
                      <a:gd name="T43" fmla="*/ 658 h 860"/>
                      <a:gd name="T44" fmla="*/ 250 w 702"/>
                      <a:gd name="T45" fmla="*/ 658 h 860"/>
                      <a:gd name="T46" fmla="*/ 219 w 702"/>
                      <a:gd name="T47" fmla="*/ 565 h 860"/>
                      <a:gd name="T48" fmla="*/ 115 w 702"/>
                      <a:gd name="T49" fmla="*/ 439 h 860"/>
                      <a:gd name="T50" fmla="*/ 99 w 702"/>
                      <a:gd name="T51" fmla="*/ 351 h 860"/>
                      <a:gd name="T52" fmla="*/ 351 w 702"/>
                      <a:gd name="T53" fmla="*/ 99 h 860"/>
                      <a:gd name="T54" fmla="*/ 603 w 702"/>
                      <a:gd name="T55" fmla="*/ 351 h 860"/>
                      <a:gd name="T56" fmla="*/ 587 w 702"/>
                      <a:gd name="T57" fmla="*/ 438 h 8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</a:cxnLst>
                    <a:rect l="0" t="0" r="r" b="b"/>
                    <a:pathLst>
                      <a:path w="702" h="860">
                        <a:moveTo>
                          <a:pt x="351" y="0"/>
                        </a:moveTo>
                        <a:cubicBezTo>
                          <a:pt x="157" y="0"/>
                          <a:pt x="0" y="157"/>
                          <a:pt x="0" y="351"/>
                        </a:cubicBezTo>
                        <a:cubicBezTo>
                          <a:pt x="0" y="463"/>
                          <a:pt x="52" y="562"/>
                          <a:pt x="134" y="627"/>
                        </a:cubicBezTo>
                        <a:cubicBezTo>
                          <a:pt x="165" y="718"/>
                          <a:pt x="165" y="718"/>
                          <a:pt x="165" y="718"/>
                        </a:cubicBezTo>
                        <a:cubicBezTo>
                          <a:pt x="266" y="718"/>
                          <a:pt x="266" y="718"/>
                          <a:pt x="266" y="718"/>
                        </a:cubicBezTo>
                        <a:cubicBezTo>
                          <a:pt x="266" y="718"/>
                          <a:pt x="266" y="718"/>
                          <a:pt x="266" y="718"/>
                        </a:cubicBezTo>
                        <a:cubicBezTo>
                          <a:pt x="434" y="718"/>
                          <a:pt x="434" y="718"/>
                          <a:pt x="434" y="718"/>
                        </a:cubicBezTo>
                        <a:cubicBezTo>
                          <a:pt x="419" y="760"/>
                          <a:pt x="419" y="760"/>
                          <a:pt x="419" y="760"/>
                        </a:cubicBezTo>
                        <a:cubicBezTo>
                          <a:pt x="284" y="760"/>
                          <a:pt x="284" y="760"/>
                          <a:pt x="284" y="760"/>
                        </a:cubicBezTo>
                        <a:cubicBezTo>
                          <a:pt x="284" y="760"/>
                          <a:pt x="284" y="760"/>
                          <a:pt x="284" y="760"/>
                        </a:cubicBezTo>
                        <a:cubicBezTo>
                          <a:pt x="179" y="760"/>
                          <a:pt x="179" y="760"/>
                          <a:pt x="179" y="760"/>
                        </a:cubicBezTo>
                        <a:cubicBezTo>
                          <a:pt x="212" y="860"/>
                          <a:pt x="212" y="860"/>
                          <a:pt x="212" y="860"/>
                        </a:cubicBezTo>
                        <a:cubicBezTo>
                          <a:pt x="212" y="860"/>
                          <a:pt x="212" y="860"/>
                          <a:pt x="212" y="860"/>
                        </a:cubicBezTo>
                        <a:cubicBezTo>
                          <a:pt x="216" y="860"/>
                          <a:pt x="216" y="860"/>
                          <a:pt x="216" y="860"/>
                        </a:cubicBezTo>
                        <a:cubicBezTo>
                          <a:pt x="488" y="860"/>
                          <a:pt x="488" y="860"/>
                          <a:pt x="488" y="860"/>
                        </a:cubicBezTo>
                        <a:cubicBezTo>
                          <a:pt x="491" y="860"/>
                          <a:pt x="491" y="860"/>
                          <a:pt x="491" y="860"/>
                        </a:cubicBezTo>
                        <a:cubicBezTo>
                          <a:pt x="570" y="625"/>
                          <a:pt x="570" y="625"/>
                          <a:pt x="570" y="625"/>
                        </a:cubicBezTo>
                        <a:cubicBezTo>
                          <a:pt x="651" y="560"/>
                          <a:pt x="702" y="461"/>
                          <a:pt x="702" y="351"/>
                        </a:cubicBezTo>
                        <a:cubicBezTo>
                          <a:pt x="702" y="157"/>
                          <a:pt x="545" y="0"/>
                          <a:pt x="351" y="0"/>
                        </a:cubicBezTo>
                        <a:close/>
                        <a:moveTo>
                          <a:pt x="587" y="438"/>
                        </a:moveTo>
                        <a:cubicBezTo>
                          <a:pt x="568" y="490"/>
                          <a:pt x="531" y="534"/>
                          <a:pt x="485" y="563"/>
                        </a:cubicBezTo>
                        <a:cubicBezTo>
                          <a:pt x="454" y="658"/>
                          <a:pt x="454" y="658"/>
                          <a:pt x="454" y="658"/>
                        </a:cubicBezTo>
                        <a:cubicBezTo>
                          <a:pt x="250" y="658"/>
                          <a:pt x="250" y="658"/>
                          <a:pt x="250" y="658"/>
                        </a:cubicBezTo>
                        <a:cubicBezTo>
                          <a:pt x="219" y="565"/>
                          <a:pt x="219" y="565"/>
                          <a:pt x="219" y="565"/>
                        </a:cubicBezTo>
                        <a:cubicBezTo>
                          <a:pt x="172" y="536"/>
                          <a:pt x="135" y="491"/>
                          <a:pt x="115" y="439"/>
                        </a:cubicBezTo>
                        <a:cubicBezTo>
                          <a:pt x="105" y="411"/>
                          <a:pt x="99" y="382"/>
                          <a:pt x="99" y="351"/>
                        </a:cubicBezTo>
                        <a:cubicBezTo>
                          <a:pt x="99" y="212"/>
                          <a:pt x="212" y="99"/>
                          <a:pt x="351" y="99"/>
                        </a:cubicBezTo>
                        <a:cubicBezTo>
                          <a:pt x="490" y="99"/>
                          <a:pt x="603" y="212"/>
                          <a:pt x="603" y="351"/>
                        </a:cubicBezTo>
                        <a:cubicBezTo>
                          <a:pt x="603" y="381"/>
                          <a:pt x="597" y="411"/>
                          <a:pt x="587" y="43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95469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3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Segoe UI Light"/>
                    </a:endParaRPr>
                  </a:p>
                </p:txBody>
              </p:sp>
            </p:grpSp>
            <p:sp>
              <p:nvSpPr>
                <p:cNvPr id="251" name="Tekstvak 250">
                  <a:extLst>
                    <a:ext uri="{FF2B5EF4-FFF2-40B4-BE49-F238E27FC236}">
                      <a16:creationId xmlns:a16="http://schemas.microsoft.com/office/drawing/2014/main" id="{DBC239B4-04A9-4BCB-8D5F-F2C11298ADD6}"/>
                    </a:ext>
                  </a:extLst>
                </p:cNvPr>
                <p:cNvSpPr txBox="1"/>
                <p:nvPr userDrawn="1"/>
              </p:nvSpPr>
              <p:spPr>
                <a:xfrm>
                  <a:off x="-938434" y="4824764"/>
                  <a:ext cx="627798" cy="32223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ctr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l-NL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  <a:t>Support &amp;</a:t>
                  </a:r>
                  <a:br>
                    <a:rPr kumimoji="0" lang="nl-NL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</a:br>
                  <a:r>
                    <a:rPr kumimoji="0" lang="nl-NL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  <a:t>Inspiratie</a:t>
                  </a:r>
                </a:p>
              </p:txBody>
            </p:sp>
          </p:grpSp>
        </p:grpSp>
        <p:grpSp>
          <p:nvGrpSpPr>
            <p:cNvPr id="172" name="Groep 171">
              <a:extLst>
                <a:ext uri="{FF2B5EF4-FFF2-40B4-BE49-F238E27FC236}">
                  <a16:creationId xmlns:a16="http://schemas.microsoft.com/office/drawing/2014/main" id="{3E1FE485-F7BE-4F97-A351-14A92FBE03ED}"/>
                </a:ext>
              </a:extLst>
            </p:cNvPr>
            <p:cNvGrpSpPr/>
            <p:nvPr userDrawn="1"/>
          </p:nvGrpSpPr>
          <p:grpSpPr>
            <a:xfrm>
              <a:off x="-3367447" y="1226982"/>
              <a:ext cx="791775" cy="406485"/>
              <a:chOff x="-3565087" y="1409294"/>
              <a:chExt cx="627469" cy="322133"/>
            </a:xfrm>
          </p:grpSpPr>
          <p:grpSp>
            <p:nvGrpSpPr>
              <p:cNvPr id="241" name="Groep 240">
                <a:extLst>
                  <a:ext uri="{FF2B5EF4-FFF2-40B4-BE49-F238E27FC236}">
                    <a16:creationId xmlns:a16="http://schemas.microsoft.com/office/drawing/2014/main" id="{5FE33416-76B9-4BF9-A566-D1DDB8EA42F9}"/>
                  </a:ext>
                </a:extLst>
              </p:cNvPr>
              <p:cNvGrpSpPr/>
              <p:nvPr userDrawn="1"/>
            </p:nvGrpSpPr>
            <p:grpSpPr>
              <a:xfrm>
                <a:off x="-3364916" y="1409294"/>
                <a:ext cx="225195" cy="195499"/>
                <a:chOff x="10307162" y="1361199"/>
                <a:chExt cx="2200275" cy="1914525"/>
              </a:xfrm>
            </p:grpSpPr>
            <p:sp>
              <p:nvSpPr>
                <p:cNvPr id="243" name="Vrije vorm: vorm 242">
                  <a:extLst>
                    <a:ext uri="{FF2B5EF4-FFF2-40B4-BE49-F238E27FC236}">
                      <a16:creationId xmlns:a16="http://schemas.microsoft.com/office/drawing/2014/main" id="{45562AC1-3EC0-44A2-AAC4-23BB79D20411}"/>
                    </a:ext>
                  </a:extLst>
                </p:cNvPr>
                <p:cNvSpPr/>
                <p:nvPr/>
              </p:nvSpPr>
              <p:spPr>
                <a:xfrm>
                  <a:off x="10683400" y="1831734"/>
                  <a:ext cx="371475" cy="371475"/>
                </a:xfrm>
                <a:custGeom>
                  <a:avLst/>
                  <a:gdLst>
                    <a:gd name="connsiteX0" fmla="*/ 369094 w 371475"/>
                    <a:gd name="connsiteY0" fmla="*/ 188119 h 371475"/>
                    <a:gd name="connsiteX1" fmla="*/ 188119 w 371475"/>
                    <a:gd name="connsiteY1" fmla="*/ 369094 h 371475"/>
                    <a:gd name="connsiteX2" fmla="*/ 7144 w 371475"/>
                    <a:gd name="connsiteY2" fmla="*/ 188119 h 371475"/>
                    <a:gd name="connsiteX3" fmla="*/ 188119 w 371475"/>
                    <a:gd name="connsiteY3" fmla="*/ 7144 h 371475"/>
                    <a:gd name="connsiteX4" fmla="*/ 369094 w 371475"/>
                    <a:gd name="connsiteY4" fmla="*/ 188119 h 3714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71475" h="371475">
                      <a:moveTo>
                        <a:pt x="369094" y="188119"/>
                      </a:moveTo>
                      <a:cubicBezTo>
                        <a:pt x="369094" y="288068"/>
                        <a:pt x="288068" y="369094"/>
                        <a:pt x="188119" y="369094"/>
                      </a:cubicBezTo>
                      <a:cubicBezTo>
                        <a:pt x="88169" y="369094"/>
                        <a:pt x="7144" y="288068"/>
                        <a:pt x="7144" y="188119"/>
                      </a:cubicBezTo>
                      <a:cubicBezTo>
                        <a:pt x="7144" y="88169"/>
                        <a:pt x="88169" y="7144"/>
                        <a:pt x="188119" y="7144"/>
                      </a:cubicBezTo>
                      <a:cubicBezTo>
                        <a:pt x="288068" y="7144"/>
                        <a:pt x="369094" y="88169"/>
                        <a:pt x="369094" y="188119"/>
                      </a:cubicBezTo>
                      <a:close/>
                    </a:path>
                  </a:pathLst>
                </a:custGeom>
                <a:solidFill>
                  <a:srgbClr val="1FF52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95469"/>
                  <a:endParaRPr lang="nl-NL" sz="7200" dirty="0">
                    <a:solidFill>
                      <a:srgbClr val="211F26"/>
                    </a:solidFill>
                    <a:latin typeface="Segoe UI Light"/>
                  </a:endParaRPr>
                </a:p>
              </p:txBody>
            </p:sp>
            <p:grpSp>
              <p:nvGrpSpPr>
                <p:cNvPr id="244" name="Groep 243">
                  <a:extLst>
                    <a:ext uri="{FF2B5EF4-FFF2-40B4-BE49-F238E27FC236}">
                      <a16:creationId xmlns:a16="http://schemas.microsoft.com/office/drawing/2014/main" id="{417E9493-47FA-424D-8832-EBC86C3DF666}"/>
                    </a:ext>
                  </a:extLst>
                </p:cNvPr>
                <p:cNvGrpSpPr/>
                <p:nvPr/>
              </p:nvGrpSpPr>
              <p:grpSpPr>
                <a:xfrm>
                  <a:off x="10307162" y="1361199"/>
                  <a:ext cx="2200275" cy="1914525"/>
                  <a:chOff x="10307162" y="1361199"/>
                  <a:chExt cx="2200275" cy="1914525"/>
                </a:xfrm>
                <a:gradFill>
                  <a:gsLst>
                    <a:gs pos="0">
                      <a:srgbClr val="9D9FA1"/>
                    </a:gs>
                    <a:gs pos="70000">
                      <a:srgbClr val="211F26"/>
                    </a:gs>
                  </a:gsLst>
                  <a:lin ang="2700000" scaled="0"/>
                </a:gradFill>
              </p:grpSpPr>
              <p:sp>
                <p:nvSpPr>
                  <p:cNvPr id="245" name="Vrije vorm: vorm 244">
                    <a:extLst>
                      <a:ext uri="{FF2B5EF4-FFF2-40B4-BE49-F238E27FC236}">
                        <a16:creationId xmlns:a16="http://schemas.microsoft.com/office/drawing/2014/main" id="{B5DA8B07-9E03-445A-B918-49604704A7DF}"/>
                      </a:ext>
                    </a:extLst>
                  </p:cNvPr>
                  <p:cNvSpPr/>
                  <p:nvPr/>
                </p:nvSpPr>
                <p:spPr>
                  <a:xfrm>
                    <a:off x="10307162" y="1361199"/>
                    <a:ext cx="2200275" cy="1914525"/>
                  </a:xfrm>
                  <a:custGeom>
                    <a:avLst/>
                    <a:gdLst>
                      <a:gd name="connsiteX0" fmla="*/ 7144 w 2200275"/>
                      <a:gd name="connsiteY0" fmla="*/ 7144 h 1914525"/>
                      <a:gd name="connsiteX1" fmla="*/ 7144 w 2200275"/>
                      <a:gd name="connsiteY1" fmla="*/ 245269 h 1914525"/>
                      <a:gd name="connsiteX2" fmla="*/ 432911 w 2200275"/>
                      <a:gd name="connsiteY2" fmla="*/ 245269 h 1914525"/>
                      <a:gd name="connsiteX3" fmla="*/ 432911 w 2200275"/>
                      <a:gd name="connsiteY3" fmla="*/ 245269 h 1914525"/>
                      <a:gd name="connsiteX4" fmla="*/ 1959769 w 2200275"/>
                      <a:gd name="connsiteY4" fmla="*/ 245269 h 1914525"/>
                      <a:gd name="connsiteX5" fmla="*/ 1959769 w 2200275"/>
                      <a:gd name="connsiteY5" fmla="*/ 1674019 h 1914525"/>
                      <a:gd name="connsiteX6" fmla="*/ 245269 w 2200275"/>
                      <a:gd name="connsiteY6" fmla="*/ 1674019 h 1914525"/>
                      <a:gd name="connsiteX7" fmla="*/ 245269 w 2200275"/>
                      <a:gd name="connsiteY7" fmla="*/ 350044 h 1914525"/>
                      <a:gd name="connsiteX8" fmla="*/ 7144 w 2200275"/>
                      <a:gd name="connsiteY8" fmla="*/ 350044 h 1914525"/>
                      <a:gd name="connsiteX9" fmla="*/ 7144 w 2200275"/>
                      <a:gd name="connsiteY9" fmla="*/ 1912144 h 1914525"/>
                      <a:gd name="connsiteX10" fmla="*/ 2197894 w 2200275"/>
                      <a:gd name="connsiteY10" fmla="*/ 1912144 h 1914525"/>
                      <a:gd name="connsiteX11" fmla="*/ 2197894 w 2200275"/>
                      <a:gd name="connsiteY11" fmla="*/ 7144 h 19145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2200275" h="1914525">
                        <a:moveTo>
                          <a:pt x="7144" y="7144"/>
                        </a:moveTo>
                        <a:lnTo>
                          <a:pt x="7144" y="245269"/>
                        </a:lnTo>
                        <a:lnTo>
                          <a:pt x="432911" y="245269"/>
                        </a:lnTo>
                        <a:lnTo>
                          <a:pt x="432911" y="245269"/>
                        </a:lnTo>
                        <a:lnTo>
                          <a:pt x="1959769" y="245269"/>
                        </a:lnTo>
                        <a:lnTo>
                          <a:pt x="1959769" y="1674019"/>
                        </a:lnTo>
                        <a:lnTo>
                          <a:pt x="245269" y="1674019"/>
                        </a:lnTo>
                        <a:lnTo>
                          <a:pt x="245269" y="350044"/>
                        </a:lnTo>
                        <a:lnTo>
                          <a:pt x="7144" y="350044"/>
                        </a:lnTo>
                        <a:lnTo>
                          <a:pt x="7144" y="1912144"/>
                        </a:lnTo>
                        <a:lnTo>
                          <a:pt x="2197894" y="1912144"/>
                        </a:lnTo>
                        <a:lnTo>
                          <a:pt x="2197894" y="7144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95469"/>
                    <a:endParaRPr lang="nl-NL" sz="7200" dirty="0">
                      <a:solidFill>
                        <a:srgbClr val="211F26"/>
                      </a:solidFill>
                      <a:latin typeface="Segoe UI Light"/>
                    </a:endParaRPr>
                  </a:p>
                </p:txBody>
              </p:sp>
              <p:sp>
                <p:nvSpPr>
                  <p:cNvPr id="246" name="Vrije vorm: vorm 245">
                    <a:extLst>
                      <a:ext uri="{FF2B5EF4-FFF2-40B4-BE49-F238E27FC236}">
                        <a16:creationId xmlns:a16="http://schemas.microsoft.com/office/drawing/2014/main" id="{F19AD795-E2BC-4C8A-9BDF-E79BFED2D5EC}"/>
                      </a:ext>
                    </a:extLst>
                  </p:cNvPr>
                  <p:cNvSpPr/>
                  <p:nvPr/>
                </p:nvSpPr>
                <p:spPr>
                  <a:xfrm>
                    <a:off x="10682447" y="1953654"/>
                    <a:ext cx="1438275" cy="885825"/>
                  </a:xfrm>
                  <a:custGeom>
                    <a:avLst/>
                    <a:gdLst>
                      <a:gd name="connsiteX0" fmla="*/ 1070134 w 1438275"/>
                      <a:gd name="connsiteY0" fmla="*/ 7144 h 885825"/>
                      <a:gd name="connsiteX1" fmla="*/ 801529 w 1438275"/>
                      <a:gd name="connsiteY1" fmla="*/ 275749 h 885825"/>
                      <a:gd name="connsiteX2" fmla="*/ 662464 w 1438275"/>
                      <a:gd name="connsiteY2" fmla="*/ 137636 h 885825"/>
                      <a:gd name="connsiteX3" fmla="*/ 7144 w 1438275"/>
                      <a:gd name="connsiteY3" fmla="*/ 784384 h 885825"/>
                      <a:gd name="connsiteX4" fmla="*/ 108109 w 1438275"/>
                      <a:gd name="connsiteY4" fmla="*/ 885349 h 885825"/>
                      <a:gd name="connsiteX5" fmla="*/ 662464 w 1438275"/>
                      <a:gd name="connsiteY5" fmla="*/ 338614 h 885825"/>
                      <a:gd name="connsiteX6" fmla="*/ 928211 w 1438275"/>
                      <a:gd name="connsiteY6" fmla="*/ 605314 h 885825"/>
                      <a:gd name="connsiteX7" fmla="*/ 1029176 w 1438275"/>
                      <a:gd name="connsiteY7" fmla="*/ 503396 h 885825"/>
                      <a:gd name="connsiteX8" fmla="*/ 902494 w 1438275"/>
                      <a:gd name="connsiteY8" fmla="*/ 376714 h 885825"/>
                      <a:gd name="connsiteX9" fmla="*/ 1070134 w 1438275"/>
                      <a:gd name="connsiteY9" fmla="*/ 209074 h 885825"/>
                      <a:gd name="connsiteX10" fmla="*/ 1337786 w 1438275"/>
                      <a:gd name="connsiteY10" fmla="*/ 480536 h 885825"/>
                      <a:gd name="connsiteX11" fmla="*/ 1438751 w 1438275"/>
                      <a:gd name="connsiteY11" fmla="*/ 378619 h 8858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438275" h="885825">
                        <a:moveTo>
                          <a:pt x="1070134" y="7144"/>
                        </a:moveTo>
                        <a:lnTo>
                          <a:pt x="801529" y="275749"/>
                        </a:lnTo>
                        <a:lnTo>
                          <a:pt x="662464" y="137636"/>
                        </a:lnTo>
                        <a:lnTo>
                          <a:pt x="7144" y="784384"/>
                        </a:lnTo>
                        <a:lnTo>
                          <a:pt x="108109" y="885349"/>
                        </a:lnTo>
                        <a:lnTo>
                          <a:pt x="662464" y="338614"/>
                        </a:lnTo>
                        <a:lnTo>
                          <a:pt x="928211" y="605314"/>
                        </a:lnTo>
                        <a:lnTo>
                          <a:pt x="1029176" y="503396"/>
                        </a:lnTo>
                        <a:lnTo>
                          <a:pt x="902494" y="376714"/>
                        </a:lnTo>
                        <a:lnTo>
                          <a:pt x="1070134" y="209074"/>
                        </a:lnTo>
                        <a:lnTo>
                          <a:pt x="1337786" y="480536"/>
                        </a:lnTo>
                        <a:lnTo>
                          <a:pt x="1438751" y="378619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95469"/>
                    <a:endParaRPr lang="nl-NL" sz="7200" dirty="0">
                      <a:solidFill>
                        <a:srgbClr val="211F26"/>
                      </a:solidFill>
                      <a:latin typeface="Segoe UI Light"/>
                    </a:endParaRPr>
                  </a:p>
                </p:txBody>
              </p:sp>
            </p:grpSp>
          </p:grpSp>
          <p:sp>
            <p:nvSpPr>
              <p:cNvPr id="242" name="Tekstvak 241">
                <a:extLst>
                  <a:ext uri="{FF2B5EF4-FFF2-40B4-BE49-F238E27FC236}">
                    <a16:creationId xmlns:a16="http://schemas.microsoft.com/office/drawing/2014/main" id="{BFF1D99C-ADB7-4F3E-86A4-DF861611FBAE}"/>
                  </a:ext>
                </a:extLst>
              </p:cNvPr>
              <p:cNvSpPr txBox="1"/>
              <p:nvPr userDrawn="1"/>
            </p:nvSpPr>
            <p:spPr>
              <a:xfrm>
                <a:off x="-3565087" y="1617700"/>
                <a:ext cx="627469" cy="113727"/>
              </a:xfrm>
              <a:prstGeom prst="rect">
                <a:avLst/>
              </a:prstGeom>
              <a:noFill/>
            </p:spPr>
            <p:txBody>
              <a:bodyPr wrap="square" lIns="0" tIns="18000" rIns="0" bIns="0" rtlCol="0" anchor="t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Afbeeldingen</a:t>
                </a:r>
              </a:p>
            </p:txBody>
          </p:sp>
        </p:grpSp>
        <p:grpSp>
          <p:nvGrpSpPr>
            <p:cNvPr id="173" name="Groep 172">
              <a:extLst>
                <a:ext uri="{FF2B5EF4-FFF2-40B4-BE49-F238E27FC236}">
                  <a16:creationId xmlns:a16="http://schemas.microsoft.com/office/drawing/2014/main" id="{50C0CD6E-4F22-4AE8-8AA2-7355EA6811A9}"/>
                </a:ext>
              </a:extLst>
            </p:cNvPr>
            <p:cNvGrpSpPr/>
            <p:nvPr userDrawn="1"/>
          </p:nvGrpSpPr>
          <p:grpSpPr>
            <a:xfrm>
              <a:off x="-3354295" y="5166361"/>
              <a:ext cx="514284" cy="506545"/>
              <a:chOff x="12617641" y="3403239"/>
              <a:chExt cx="752963" cy="741634"/>
            </a:xfrm>
          </p:grpSpPr>
          <p:grpSp>
            <p:nvGrpSpPr>
              <p:cNvPr id="181" name="Groep 180">
                <a:extLst>
                  <a:ext uri="{FF2B5EF4-FFF2-40B4-BE49-F238E27FC236}">
                    <a16:creationId xmlns:a16="http://schemas.microsoft.com/office/drawing/2014/main" id="{AF9DE299-9BFC-4BCF-9780-D5A89A8B08C9}"/>
                  </a:ext>
                </a:extLst>
              </p:cNvPr>
              <p:cNvGrpSpPr/>
              <p:nvPr userDrawn="1"/>
            </p:nvGrpSpPr>
            <p:grpSpPr>
              <a:xfrm>
                <a:off x="12771530" y="3403239"/>
                <a:ext cx="467176" cy="448491"/>
                <a:chOff x="12782157" y="3403239"/>
                <a:chExt cx="467176" cy="448491"/>
              </a:xfrm>
            </p:grpSpPr>
            <p:grpSp>
              <p:nvGrpSpPr>
                <p:cNvPr id="184" name="Groep 183">
                  <a:extLst>
                    <a:ext uri="{FF2B5EF4-FFF2-40B4-BE49-F238E27FC236}">
                      <a16:creationId xmlns:a16="http://schemas.microsoft.com/office/drawing/2014/main" id="{72495018-0BF1-4B9D-AF2F-7F2FEDD11838}"/>
                    </a:ext>
                  </a:extLst>
                </p:cNvPr>
                <p:cNvGrpSpPr/>
                <p:nvPr userDrawn="1"/>
              </p:nvGrpSpPr>
              <p:grpSpPr>
                <a:xfrm>
                  <a:off x="12782157" y="3403239"/>
                  <a:ext cx="412976" cy="396132"/>
                  <a:chOff x="13554906" y="3320109"/>
                  <a:chExt cx="443917" cy="425811"/>
                </a:xfrm>
              </p:grpSpPr>
              <p:grpSp>
                <p:nvGrpSpPr>
                  <p:cNvPr id="234" name="Groep 233">
                    <a:extLst>
                      <a:ext uri="{FF2B5EF4-FFF2-40B4-BE49-F238E27FC236}">
                        <a16:creationId xmlns:a16="http://schemas.microsoft.com/office/drawing/2014/main" id="{2F9E2F01-99D8-40F1-8856-9968B4FCB3CD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17" cy="425811"/>
                    <a:chOff x="12909684" y="1276143"/>
                    <a:chExt cx="443917" cy="425811"/>
                  </a:xfrm>
                </p:grpSpPr>
                <p:sp>
                  <p:nvSpPr>
                    <p:cNvPr id="237" name="Rechthoek 236">
                      <a:extLst>
                        <a:ext uri="{FF2B5EF4-FFF2-40B4-BE49-F238E27FC236}">
                          <a16:creationId xmlns:a16="http://schemas.microsoft.com/office/drawing/2014/main" id="{E3C0AB1D-EE9E-4240-95F9-A4508F53FFDF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9" y="1276143"/>
                      <a:ext cx="443912" cy="425811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818181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238" name="Rechthoek 237">
                      <a:extLst>
                        <a:ext uri="{FF2B5EF4-FFF2-40B4-BE49-F238E27FC236}">
                          <a16:creationId xmlns:a16="http://schemas.microsoft.com/office/drawing/2014/main" id="{A562649F-1590-4AF8-96F7-529CDDE4CF2D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239" name="Ovaal 238">
                      <a:extLst>
                        <a:ext uri="{FF2B5EF4-FFF2-40B4-BE49-F238E27FC236}">
                          <a16:creationId xmlns:a16="http://schemas.microsoft.com/office/drawing/2014/main" id="{D461FE1E-3205-408A-B9E0-CA3AE68AFAFC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pic>
                <p:nvPicPr>
                  <p:cNvPr id="235" name="Afbeelding 234">
                    <a:extLst>
                      <a:ext uri="{FF2B5EF4-FFF2-40B4-BE49-F238E27FC236}">
                        <a16:creationId xmlns:a16="http://schemas.microsoft.com/office/drawing/2014/main" id="{68FACD0C-D514-4D96-99A8-88F16EBC91E0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3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4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1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236" name="Afbeelding 235">
                    <a:extLst>
                      <a:ext uri="{FF2B5EF4-FFF2-40B4-BE49-F238E27FC236}">
                        <a16:creationId xmlns:a16="http://schemas.microsoft.com/office/drawing/2014/main" id="{A98D695A-EEF5-415F-82DC-1F9C829B297F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3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4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9" y="3449265"/>
                    <a:ext cx="173367" cy="111424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201" name="Groep 200">
                  <a:extLst>
                    <a:ext uri="{FF2B5EF4-FFF2-40B4-BE49-F238E27FC236}">
                      <a16:creationId xmlns:a16="http://schemas.microsoft.com/office/drawing/2014/main" id="{BB2B25AC-4BDD-41AA-8E23-39F5953A6CB4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212" name="Rechthoek 211">
                    <a:extLst>
                      <a:ext uri="{FF2B5EF4-FFF2-40B4-BE49-F238E27FC236}">
                        <a16:creationId xmlns:a16="http://schemas.microsoft.com/office/drawing/2014/main" id="{AB896491-A586-4EB7-ABDC-8B7811F88F5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33" name="Rechthoek 232">
                    <a:extLst>
                      <a:ext uri="{FF2B5EF4-FFF2-40B4-BE49-F238E27FC236}">
                        <a16:creationId xmlns:a16="http://schemas.microsoft.com/office/drawing/2014/main" id="{C12E1FA6-8C78-4A6E-BB75-E7C31DD7966F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202" name="Groep 201">
                  <a:extLst>
                    <a:ext uri="{FF2B5EF4-FFF2-40B4-BE49-F238E27FC236}">
                      <a16:creationId xmlns:a16="http://schemas.microsoft.com/office/drawing/2014/main" id="{0EA43F48-4315-4655-8AB7-5481487A93E7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203" name="Rechthoek 202">
                    <a:extLst>
                      <a:ext uri="{FF2B5EF4-FFF2-40B4-BE49-F238E27FC236}">
                        <a16:creationId xmlns:a16="http://schemas.microsoft.com/office/drawing/2014/main" id="{98D2BD94-4694-4590-8495-DC3DAD9FE29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11" name="Rechthoek 210">
                    <a:extLst>
                      <a:ext uri="{FF2B5EF4-FFF2-40B4-BE49-F238E27FC236}">
                        <a16:creationId xmlns:a16="http://schemas.microsoft.com/office/drawing/2014/main" id="{056D2181-75E1-4E5C-A244-80FC96E39E9B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</p:grpSp>
          <p:sp>
            <p:nvSpPr>
              <p:cNvPr id="182" name="Rechthoek 181">
                <a:extLst>
                  <a:ext uri="{FF2B5EF4-FFF2-40B4-BE49-F238E27FC236}">
                    <a16:creationId xmlns:a16="http://schemas.microsoft.com/office/drawing/2014/main" id="{86F07913-7381-41DB-BF69-0D7552484D8B}"/>
                  </a:ext>
                </a:extLst>
              </p:cNvPr>
              <p:cNvSpPr/>
              <p:nvPr userDrawn="1"/>
            </p:nvSpPr>
            <p:spPr>
              <a:xfrm>
                <a:off x="12617641" y="3889890"/>
                <a:ext cx="752963" cy="16117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Bijsnijden</a:t>
                </a:r>
              </a:p>
            </p:txBody>
          </p:sp>
          <p:sp>
            <p:nvSpPr>
              <p:cNvPr id="183" name="Gelijkbenige driehoek 182">
                <a:extLst>
                  <a:ext uri="{FF2B5EF4-FFF2-40B4-BE49-F238E27FC236}">
                    <a16:creationId xmlns:a16="http://schemas.microsoft.com/office/drawing/2014/main" id="{865A07A0-BC4D-44AE-8D75-1991713807C4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81818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174" name="Ovaal 173">
              <a:extLst>
                <a:ext uri="{FF2B5EF4-FFF2-40B4-BE49-F238E27FC236}">
                  <a16:creationId xmlns:a16="http://schemas.microsoft.com/office/drawing/2014/main" id="{5002A964-24BB-4580-B7D8-B7A5CC5CE445}"/>
                </a:ext>
              </a:extLst>
            </p:cNvPr>
            <p:cNvSpPr/>
            <p:nvPr userDrawn="1"/>
          </p:nvSpPr>
          <p:spPr>
            <a:xfrm>
              <a:off x="-3603587" y="181118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75" name="Rechthoek 174">
              <a:extLst>
                <a:ext uri="{FF2B5EF4-FFF2-40B4-BE49-F238E27FC236}">
                  <a16:creationId xmlns:a16="http://schemas.microsoft.com/office/drawing/2014/main" id="{69B1D521-E66B-46DE-B705-1D7FD47BA2FE}"/>
                </a:ext>
              </a:extLst>
            </p:cNvPr>
            <p:cNvSpPr/>
            <p:nvPr userDrawn="1"/>
          </p:nvSpPr>
          <p:spPr>
            <a:xfrm>
              <a:off x="-3319415" y="1811185"/>
              <a:ext cx="2944682" cy="32633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Kies de gewenste categorie en afbeelding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en klik 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‘Invoegen’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180" name="Rechthoek 179">
              <a:extLst>
                <a:ext uri="{FF2B5EF4-FFF2-40B4-BE49-F238E27FC236}">
                  <a16:creationId xmlns:a16="http://schemas.microsoft.com/office/drawing/2014/main" id="{95AEB5BB-5304-4C73-8C9C-C87E285C4938}"/>
                </a:ext>
              </a:extLst>
            </p:cNvPr>
            <p:cNvSpPr/>
            <p:nvPr userDrawn="1"/>
          </p:nvSpPr>
          <p:spPr>
            <a:xfrm>
              <a:off x="-3319415" y="2245760"/>
              <a:ext cx="825500" cy="209550"/>
            </a:xfrm>
            <a:prstGeom prst="rect">
              <a:avLst/>
            </a:prstGeom>
            <a:solidFill>
              <a:srgbClr val="1FF524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Invoegen</a:t>
              </a:r>
            </a:p>
          </p:txBody>
        </p:sp>
      </p:grpSp>
      <p:sp>
        <p:nvSpPr>
          <p:cNvPr id="11" name="- INFO">
            <a:extLst>
              <a:ext uri="{FF2B5EF4-FFF2-40B4-BE49-F238E27FC236}">
                <a16:creationId xmlns:a16="http://schemas.microsoft.com/office/drawing/2014/main" id="{D5D548DA-264A-4D19-8A0A-B2288EC6661C}"/>
              </a:ext>
            </a:extLst>
          </p:cNvPr>
          <p:cNvSpPr txBox="1"/>
          <p:nvPr userDrawn="1"/>
        </p:nvSpPr>
        <p:spPr>
          <a:xfrm>
            <a:off x="0" y="-363556"/>
            <a:ext cx="12179300" cy="19845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l"/>
            <a:r>
              <a:rPr lang="nl-NL" sz="1400" b="1" cap="all" spc="0" baseline="0" dirty="0">
                <a:solidFill>
                  <a:sysClr val="windowText" lastClr="000000"/>
                </a:solidFill>
                <a:latin typeface="+mn-lt"/>
                <a:cs typeface="Calibri" panose="020F0502020204030204" pitchFamily="34" charset="0"/>
              </a:rPr>
              <a:t>Telefoon</a:t>
            </a:r>
          </a:p>
        </p:txBody>
      </p:sp>
      <p:sp>
        <p:nvSpPr>
          <p:cNvPr id="5" name="voettekst">
            <a:extLst>
              <a:ext uri="{FF2B5EF4-FFF2-40B4-BE49-F238E27FC236}">
                <a16:creationId xmlns:a16="http://schemas.microsoft.com/office/drawing/2014/main" id="{7B9B5AD8-20ED-43D8-A7A9-54D9AEF0A965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l-NL"/>
              <a:t>Erasmus University Rotterdam </a:t>
            </a:r>
            <a:endParaRPr lang="nl-NL" dirty="0"/>
          </a:p>
        </p:txBody>
      </p:sp>
      <p:sp>
        <p:nvSpPr>
          <p:cNvPr id="8" name="titel">
            <a:extLst>
              <a:ext uri="{FF2B5EF4-FFF2-40B4-BE49-F238E27FC236}">
                <a16:creationId xmlns:a16="http://schemas.microsoft.com/office/drawing/2014/main" id="{4FCE8B7B-8D3B-466F-8956-5C1F4F50265C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534987" y="722568"/>
            <a:ext cx="3762927" cy="709102"/>
          </a:xfrm>
        </p:spPr>
        <p:txBody>
          <a:bodyPr/>
          <a:lstStyle/>
          <a:p>
            <a:r>
              <a:rPr lang="nl-NL"/>
              <a:t>Titel</a:t>
            </a:r>
            <a:br>
              <a:rPr lang="nl-NL"/>
            </a:br>
            <a:r>
              <a:rPr lang="nl-NL"/>
              <a:t>max. 2 regels</a:t>
            </a:r>
            <a:endParaRPr lang="nl-NL" dirty="0"/>
          </a:p>
        </p:txBody>
      </p:sp>
      <p:sp>
        <p:nvSpPr>
          <p:cNvPr id="4" name="datum">
            <a:extLst>
              <a:ext uri="{FF2B5EF4-FFF2-40B4-BE49-F238E27FC236}">
                <a16:creationId xmlns:a16="http://schemas.microsoft.com/office/drawing/2014/main" id="{8E420A72-FB1A-45BF-AC4A-C2A67FDAE6C8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03386F-C101-4B30-8CD2-E99098A4E229}" type="datetime1">
              <a:rPr lang="nl-NL" smtClean="0"/>
              <a:pPr/>
              <a:t>28-1-2021</a:t>
            </a:fld>
            <a:endParaRPr lang="nl-NL" dirty="0"/>
          </a:p>
        </p:txBody>
      </p:sp>
      <p:sp>
        <p:nvSpPr>
          <p:cNvPr id="6" name="dianummer">
            <a:extLst>
              <a:ext uri="{FF2B5EF4-FFF2-40B4-BE49-F238E27FC236}">
                <a16:creationId xmlns:a16="http://schemas.microsoft.com/office/drawing/2014/main" id="{C8474D2A-EAE8-4700-98D0-EF6368634975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61A1203-CA3D-4D48-AFA0-9D668419C1D5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60914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ut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8FE33928-5E6F-413F-8062-50D0BCBB4E1D}"/>
              </a:ext>
            </a:extLst>
          </p:cNvPr>
          <p:cNvSpPr txBox="1">
            <a:spLocks/>
          </p:cNvSpPr>
          <p:nvPr userDrawn="1"/>
        </p:nvSpPr>
        <p:spPr>
          <a:xfrm>
            <a:off x="1" y="4496594"/>
            <a:ext cx="4459767" cy="2361408"/>
          </a:xfrm>
          <a:custGeom>
            <a:avLst/>
            <a:gdLst>
              <a:gd name="connsiteX0" fmla="*/ 0 w 4459767"/>
              <a:gd name="connsiteY0" fmla="*/ 0 h 2361408"/>
              <a:gd name="connsiteX1" fmla="*/ 188757 w 4459767"/>
              <a:gd name="connsiteY1" fmla="*/ 263618 h 2361408"/>
              <a:gd name="connsiteX2" fmla="*/ 4342871 w 4459767"/>
              <a:gd name="connsiteY2" fmla="*/ 2325152 h 2361408"/>
              <a:gd name="connsiteX3" fmla="*/ 4459767 w 4459767"/>
              <a:gd name="connsiteY3" fmla="*/ 2361408 h 2361408"/>
              <a:gd name="connsiteX4" fmla="*/ 0 w 4459767"/>
              <a:gd name="connsiteY4" fmla="*/ 2361408 h 2361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59767" h="2361408">
                <a:moveTo>
                  <a:pt x="0" y="0"/>
                </a:moveTo>
                <a:lnTo>
                  <a:pt x="188757" y="263618"/>
                </a:lnTo>
                <a:cubicBezTo>
                  <a:pt x="1272638" y="1642098"/>
                  <a:pt x="2978863" y="1917971"/>
                  <a:pt x="4342871" y="2325152"/>
                </a:cubicBezTo>
                <a:lnTo>
                  <a:pt x="4459767" y="2361408"/>
                </a:lnTo>
                <a:lnTo>
                  <a:pt x="0" y="2361408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Calibri" panose="020F050202020403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6575" indent="-2730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›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ts val="3200"/>
              </a:lnSpc>
              <a:spcBef>
                <a:spcPts val="500"/>
              </a:spcBef>
              <a:buFont typeface="Arial" panose="020B0604020202020204" pitchFamily="34" charset="0"/>
              <a:buNone/>
              <a:defRPr sz="3400" b="1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None/>
              <a:tabLst/>
              <a:defRPr sz="1800" b="1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6pPr>
            <a:lvl7pPr marL="263525" indent="-2635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+mj-lt"/>
              <a:buAutoNum type="arabi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3525" indent="-2635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+mj-lt"/>
              <a:buAutoNum type="alphaL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/>
              <a:t> </a:t>
            </a:r>
          </a:p>
        </p:txBody>
      </p:sp>
      <p:grpSp>
        <p:nvGrpSpPr>
          <p:cNvPr id="9" name="- INSTRUCTIES">
            <a:extLst>
              <a:ext uri="{FF2B5EF4-FFF2-40B4-BE49-F238E27FC236}">
                <a16:creationId xmlns:a16="http://schemas.microsoft.com/office/drawing/2014/main" id="{8DA91809-19E1-47EC-8D78-062B48946B9E}"/>
              </a:ext>
            </a:extLst>
          </p:cNvPr>
          <p:cNvGrpSpPr/>
          <p:nvPr userDrawn="1"/>
        </p:nvGrpSpPr>
        <p:grpSpPr>
          <a:xfrm>
            <a:off x="12377595" y="0"/>
            <a:ext cx="3693386" cy="6603964"/>
            <a:chOff x="-3786437" y="0"/>
            <a:chExt cx="3693386" cy="6603964"/>
          </a:xfrm>
        </p:grpSpPr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73759245-B1A3-40F9-BEB5-C3F226863C41}"/>
                </a:ext>
              </a:extLst>
            </p:cNvPr>
            <p:cNvSpPr/>
            <p:nvPr userDrawn="1"/>
          </p:nvSpPr>
          <p:spPr>
            <a:xfrm>
              <a:off x="-3786437" y="5775964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MEER WETEN?</a:t>
              </a:r>
              <a:b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Ga naar de tab</a:t>
              </a: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'SLIDEBUILDER’ </a:t>
              </a: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en klik</a:t>
              </a:r>
              <a:b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op de knop </a:t>
              </a: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'Support &amp; Inspiratie'</a:t>
              </a:r>
            </a:p>
          </p:txBody>
        </p:sp>
        <p:sp>
          <p:nvSpPr>
            <p:cNvPr id="13" name="Rechthoek 12">
              <a:extLst>
                <a:ext uri="{FF2B5EF4-FFF2-40B4-BE49-F238E27FC236}">
                  <a16:creationId xmlns:a16="http://schemas.microsoft.com/office/drawing/2014/main" id="{AFFDA94E-E05A-432F-A0F3-921B71D94020}"/>
                </a:ext>
              </a:extLst>
            </p:cNvPr>
            <p:cNvSpPr/>
            <p:nvPr userDrawn="1"/>
          </p:nvSpPr>
          <p:spPr>
            <a:xfrm>
              <a:off x="-3786165" y="0"/>
              <a:ext cx="3593091" cy="5775964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Video invoegen/opmaken</a:t>
              </a:r>
            </a:p>
          </p:txBody>
        </p:sp>
        <p:sp>
          <p:nvSpPr>
            <p:cNvPr id="14" name="Ovaal 13">
              <a:extLst>
                <a:ext uri="{FF2B5EF4-FFF2-40B4-BE49-F238E27FC236}">
                  <a16:creationId xmlns:a16="http://schemas.microsoft.com/office/drawing/2014/main" id="{5E8DFBE3-EB30-48B8-B285-D7D1D27A15B7}"/>
                </a:ext>
              </a:extLst>
            </p:cNvPr>
            <p:cNvSpPr/>
            <p:nvPr userDrawn="1"/>
          </p:nvSpPr>
          <p:spPr>
            <a:xfrm>
              <a:off x="-3603587" y="46532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5" name="Rechthoek 14">
              <a:extLst>
                <a:ext uri="{FF2B5EF4-FFF2-40B4-BE49-F238E27FC236}">
                  <a16:creationId xmlns:a16="http://schemas.microsoft.com/office/drawing/2014/main" id="{84097261-A62B-4D7B-9F49-2D5DB09D3429}"/>
                </a:ext>
              </a:extLst>
            </p:cNvPr>
            <p:cNvSpPr/>
            <p:nvPr userDrawn="1"/>
          </p:nvSpPr>
          <p:spPr>
            <a:xfrm>
              <a:off x="-3319415" y="465324"/>
              <a:ext cx="2944682" cy="65802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Wanneer nodig, verwijder de bestaande video d.m.v. de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‘Backspace toets’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Klik op het pictogram om een nieuwe video in te voegen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(zie onderstaand voorbeeld)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16" name="Ovaal 15">
              <a:extLst>
                <a:ext uri="{FF2B5EF4-FFF2-40B4-BE49-F238E27FC236}">
                  <a16:creationId xmlns:a16="http://schemas.microsoft.com/office/drawing/2014/main" id="{8328BFB2-D869-4006-B994-A58ED00056A0}"/>
                </a:ext>
              </a:extLst>
            </p:cNvPr>
            <p:cNvSpPr/>
            <p:nvPr userDrawn="1"/>
          </p:nvSpPr>
          <p:spPr>
            <a:xfrm>
              <a:off x="-3603587" y="172970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7" name="Rechthoek 16">
              <a:extLst>
                <a:ext uri="{FF2B5EF4-FFF2-40B4-BE49-F238E27FC236}">
                  <a16:creationId xmlns:a16="http://schemas.microsoft.com/office/drawing/2014/main" id="{6D422270-EACD-4E50-A140-D5009A4EBA9F}"/>
                </a:ext>
              </a:extLst>
            </p:cNvPr>
            <p:cNvSpPr/>
            <p:nvPr userDrawn="1"/>
          </p:nvSpPr>
          <p:spPr>
            <a:xfrm>
              <a:off x="-3319415" y="1729710"/>
              <a:ext cx="2944682" cy="32633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Selecteer de gewenste video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en klik 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‘Invoegen’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grpSp>
          <p:nvGrpSpPr>
            <p:cNvPr id="18" name="Groep 17">
              <a:extLst>
                <a:ext uri="{FF2B5EF4-FFF2-40B4-BE49-F238E27FC236}">
                  <a16:creationId xmlns:a16="http://schemas.microsoft.com/office/drawing/2014/main" id="{FFBCD787-8646-41ED-B700-84B75E2875E5}"/>
                </a:ext>
              </a:extLst>
            </p:cNvPr>
            <p:cNvGrpSpPr/>
            <p:nvPr userDrawn="1"/>
          </p:nvGrpSpPr>
          <p:grpSpPr>
            <a:xfrm>
              <a:off x="-3311319" y="2164285"/>
              <a:ext cx="825500" cy="209550"/>
              <a:chOff x="13504624" y="2482850"/>
              <a:chExt cx="825500" cy="209550"/>
            </a:xfrm>
          </p:grpSpPr>
          <p:sp>
            <p:nvSpPr>
              <p:cNvPr id="77" name="Rechthoek 76">
                <a:extLst>
                  <a:ext uri="{FF2B5EF4-FFF2-40B4-BE49-F238E27FC236}">
                    <a16:creationId xmlns:a16="http://schemas.microsoft.com/office/drawing/2014/main" id="{B48BF971-C9A7-4B59-BF1D-0D638485BE47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Invoegen</a:t>
                </a:r>
              </a:p>
            </p:txBody>
          </p:sp>
          <p:cxnSp>
            <p:nvCxnSpPr>
              <p:cNvPr id="78" name="Rechte verbindingslijn 77">
                <a:extLst>
                  <a:ext uri="{FF2B5EF4-FFF2-40B4-BE49-F238E27FC236}">
                    <a16:creationId xmlns:a16="http://schemas.microsoft.com/office/drawing/2014/main" id="{D0557C8F-7756-4F64-AF90-735F334694AE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79" name="Gelijkbenige driehoek 78">
                <a:extLst>
                  <a:ext uri="{FF2B5EF4-FFF2-40B4-BE49-F238E27FC236}">
                    <a16:creationId xmlns:a16="http://schemas.microsoft.com/office/drawing/2014/main" id="{F5FC9B9F-E267-403C-AD02-DA1F1FC07631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9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19" name="Ovaal 18">
              <a:extLst>
                <a:ext uri="{FF2B5EF4-FFF2-40B4-BE49-F238E27FC236}">
                  <a16:creationId xmlns:a16="http://schemas.microsoft.com/office/drawing/2014/main" id="{039DBB03-A1B5-488E-A344-BA585DF4562C}"/>
                </a:ext>
              </a:extLst>
            </p:cNvPr>
            <p:cNvSpPr/>
            <p:nvPr userDrawn="1"/>
          </p:nvSpPr>
          <p:spPr>
            <a:xfrm>
              <a:off x="-3603587" y="255335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20" name="Rechthoek 19">
              <a:extLst>
                <a:ext uri="{FF2B5EF4-FFF2-40B4-BE49-F238E27FC236}">
                  <a16:creationId xmlns:a16="http://schemas.microsoft.com/office/drawing/2014/main" id="{6C8FC745-2133-4DE8-9436-8725295AC62E}"/>
                </a:ext>
              </a:extLst>
            </p:cNvPr>
            <p:cNvSpPr/>
            <p:nvPr userDrawn="1"/>
          </p:nvSpPr>
          <p:spPr>
            <a:xfrm>
              <a:off x="-3319415" y="2553360"/>
              <a:ext cx="2944682" cy="46279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Klik met de rechter muisknop op de miniatuurweergave van de dia aan de linker kant van het scherm en kies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‘Dia herstellen’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grpSp>
          <p:nvGrpSpPr>
            <p:cNvPr id="21" name="ICOON_info">
              <a:extLst>
                <a:ext uri="{FF2B5EF4-FFF2-40B4-BE49-F238E27FC236}">
                  <a16:creationId xmlns:a16="http://schemas.microsoft.com/office/drawing/2014/main" id="{9B80B129-84C7-4F5B-B36D-74C2AE9A7216}"/>
                </a:ext>
              </a:extLst>
            </p:cNvPr>
            <p:cNvGrpSpPr/>
            <p:nvPr userDrawn="1"/>
          </p:nvGrpSpPr>
          <p:grpSpPr>
            <a:xfrm>
              <a:off x="-376736" y="5637326"/>
              <a:ext cx="283685" cy="283685"/>
              <a:chOff x="-510741" y="5913713"/>
              <a:chExt cx="267555" cy="267555"/>
            </a:xfrm>
          </p:grpSpPr>
          <p:sp>
            <p:nvSpPr>
              <p:cNvPr id="75" name="Ovaal 74">
                <a:extLst>
                  <a:ext uri="{FF2B5EF4-FFF2-40B4-BE49-F238E27FC236}">
                    <a16:creationId xmlns:a16="http://schemas.microsoft.com/office/drawing/2014/main" id="{FBC8DB4E-DB38-49D8-A1CA-BC5AE22A7416}"/>
                  </a:ext>
                </a:extLst>
              </p:cNvPr>
              <p:cNvSpPr/>
              <p:nvPr userDrawn="1"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6" name="Graphic 163" descr="Informatie">
                <a:extLst>
                  <a:ext uri="{FF2B5EF4-FFF2-40B4-BE49-F238E27FC236}">
                    <a16:creationId xmlns:a16="http://schemas.microsoft.com/office/drawing/2014/main" id="{70FEEDCA-9006-4559-8E92-BB5C9C83DA70}"/>
                  </a:ext>
                </a:extLst>
              </p:cNvPr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avLst/>
                <a:gdLst>
                  <a:gd name="connsiteX0" fmla="*/ 145860 w 291719"/>
                  <a:gd name="connsiteY0" fmla="*/ 0 h 291719"/>
                  <a:gd name="connsiteX1" fmla="*/ 0 w 291719"/>
                  <a:gd name="connsiteY1" fmla="*/ 145860 h 291719"/>
                  <a:gd name="connsiteX2" fmla="*/ 145860 w 291719"/>
                  <a:gd name="connsiteY2" fmla="*/ 291720 h 291719"/>
                  <a:gd name="connsiteX3" fmla="*/ 291720 w 291719"/>
                  <a:gd name="connsiteY3" fmla="*/ 145860 h 291719"/>
                  <a:gd name="connsiteX4" fmla="*/ 145860 w 291719"/>
                  <a:gd name="connsiteY4" fmla="*/ 0 h 291719"/>
                  <a:gd name="connsiteX5" fmla="*/ 138183 w 291719"/>
                  <a:gd name="connsiteY5" fmla="*/ 38384 h 291719"/>
                  <a:gd name="connsiteX6" fmla="*/ 157375 w 291719"/>
                  <a:gd name="connsiteY6" fmla="*/ 57576 h 291719"/>
                  <a:gd name="connsiteX7" fmla="*/ 138183 w 291719"/>
                  <a:gd name="connsiteY7" fmla="*/ 76768 h 291719"/>
                  <a:gd name="connsiteX8" fmla="*/ 118991 w 291719"/>
                  <a:gd name="connsiteY8" fmla="*/ 57576 h 291719"/>
                  <a:gd name="connsiteX9" fmla="*/ 138183 w 291719"/>
                  <a:gd name="connsiteY9" fmla="*/ 38384 h 291719"/>
                  <a:gd name="connsiteX10" fmla="*/ 184244 w 291719"/>
                  <a:gd name="connsiteY10" fmla="*/ 253336 h 291719"/>
                  <a:gd name="connsiteX11" fmla="*/ 107476 w 291719"/>
                  <a:gd name="connsiteY11" fmla="*/ 253336 h 291719"/>
                  <a:gd name="connsiteX12" fmla="*/ 107476 w 291719"/>
                  <a:gd name="connsiteY12" fmla="*/ 230305 h 291719"/>
                  <a:gd name="connsiteX13" fmla="*/ 134345 w 291719"/>
                  <a:gd name="connsiteY13" fmla="*/ 230305 h 291719"/>
                  <a:gd name="connsiteX14" fmla="*/ 134345 w 291719"/>
                  <a:gd name="connsiteY14" fmla="*/ 115153 h 291719"/>
                  <a:gd name="connsiteX15" fmla="*/ 111314 w 291719"/>
                  <a:gd name="connsiteY15" fmla="*/ 115153 h 291719"/>
                  <a:gd name="connsiteX16" fmla="*/ 111314 w 291719"/>
                  <a:gd name="connsiteY16" fmla="*/ 92122 h 291719"/>
                  <a:gd name="connsiteX17" fmla="*/ 157375 w 291719"/>
                  <a:gd name="connsiteY17" fmla="*/ 92122 h 291719"/>
                  <a:gd name="connsiteX18" fmla="*/ 157375 w 291719"/>
                  <a:gd name="connsiteY18" fmla="*/ 115153 h 291719"/>
                  <a:gd name="connsiteX19" fmla="*/ 157375 w 291719"/>
                  <a:gd name="connsiteY19" fmla="*/ 230305 h 291719"/>
                  <a:gd name="connsiteX20" fmla="*/ 184244 w 291719"/>
                  <a:gd name="connsiteY20" fmla="*/ 230305 h 291719"/>
                  <a:gd name="connsiteX21" fmla="*/ 184244 w 291719"/>
                  <a:gd name="connsiteY21" fmla="*/ 253336 h 29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770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nl-NL" sz="200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22" name="Ovaal 21">
              <a:extLst>
                <a:ext uri="{FF2B5EF4-FFF2-40B4-BE49-F238E27FC236}">
                  <a16:creationId xmlns:a16="http://schemas.microsoft.com/office/drawing/2014/main" id="{2BCAC678-B0E4-41F9-8416-C13209D5462C}"/>
                </a:ext>
              </a:extLst>
            </p:cNvPr>
            <p:cNvSpPr/>
            <p:nvPr userDrawn="1"/>
          </p:nvSpPr>
          <p:spPr>
            <a:xfrm>
              <a:off x="-3603587" y="414578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23" name="Rechthoek 22">
              <a:extLst>
                <a:ext uri="{FF2B5EF4-FFF2-40B4-BE49-F238E27FC236}">
                  <a16:creationId xmlns:a16="http://schemas.microsoft.com/office/drawing/2014/main" id="{018266AF-498E-450F-8025-D2A4BAC58CF4}"/>
                </a:ext>
              </a:extLst>
            </p:cNvPr>
            <p:cNvSpPr/>
            <p:nvPr userDrawn="1"/>
          </p:nvSpPr>
          <p:spPr>
            <a:xfrm>
              <a:off x="-3319415" y="4145790"/>
              <a:ext cx="2944682" cy="80721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Om de video te schalen of bij te snijden, ga naar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‘Hulpmiddelen voor video’s - Opmaak’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en klik op de knop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‘Bijsnijden’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Schaal met de bolletjes de video en met de hoekjes het videokader.</a:t>
              </a:r>
            </a:p>
          </p:txBody>
        </p:sp>
        <p:grpSp>
          <p:nvGrpSpPr>
            <p:cNvPr id="24" name="Groep 23">
              <a:extLst>
                <a:ext uri="{FF2B5EF4-FFF2-40B4-BE49-F238E27FC236}">
                  <a16:creationId xmlns:a16="http://schemas.microsoft.com/office/drawing/2014/main" id="{7ED6438D-A4D3-4807-A274-389E1DFB0107}"/>
                </a:ext>
              </a:extLst>
            </p:cNvPr>
            <p:cNvGrpSpPr/>
            <p:nvPr userDrawn="1"/>
          </p:nvGrpSpPr>
          <p:grpSpPr>
            <a:xfrm>
              <a:off x="-3408294" y="5055351"/>
              <a:ext cx="622283" cy="612919"/>
              <a:chOff x="12617641" y="3403239"/>
              <a:chExt cx="752963" cy="741634"/>
            </a:xfrm>
          </p:grpSpPr>
          <p:grpSp>
            <p:nvGrpSpPr>
              <p:cNvPr id="59" name="Groep 58">
                <a:extLst>
                  <a:ext uri="{FF2B5EF4-FFF2-40B4-BE49-F238E27FC236}">
                    <a16:creationId xmlns:a16="http://schemas.microsoft.com/office/drawing/2014/main" id="{69D7D66E-D6BA-4C96-BAAF-0C6B686AED8F}"/>
                  </a:ext>
                </a:extLst>
              </p:cNvPr>
              <p:cNvGrpSpPr/>
              <p:nvPr userDrawn="1"/>
            </p:nvGrpSpPr>
            <p:grpSpPr>
              <a:xfrm>
                <a:off x="12771550" y="3403239"/>
                <a:ext cx="467156" cy="448491"/>
                <a:chOff x="12782177" y="3403239"/>
                <a:chExt cx="467156" cy="448491"/>
              </a:xfrm>
            </p:grpSpPr>
            <p:grpSp>
              <p:nvGrpSpPr>
                <p:cNvPr id="62" name="Groep 61">
                  <a:extLst>
                    <a:ext uri="{FF2B5EF4-FFF2-40B4-BE49-F238E27FC236}">
                      <a16:creationId xmlns:a16="http://schemas.microsoft.com/office/drawing/2014/main" id="{5C5728F3-A91E-4539-9FD4-2C0FC8A5B820}"/>
                    </a:ext>
                  </a:extLst>
                </p:cNvPr>
                <p:cNvGrpSpPr/>
                <p:nvPr userDrawn="1"/>
              </p:nvGrpSpPr>
              <p:grpSpPr>
                <a:xfrm>
                  <a:off x="12782177" y="3403239"/>
                  <a:ext cx="412972" cy="396132"/>
                  <a:chOff x="13554906" y="3320109"/>
                  <a:chExt cx="443912" cy="425811"/>
                </a:xfrm>
              </p:grpSpPr>
              <p:grpSp>
                <p:nvGrpSpPr>
                  <p:cNvPr id="69" name="Groep 68">
                    <a:extLst>
                      <a:ext uri="{FF2B5EF4-FFF2-40B4-BE49-F238E27FC236}">
                        <a16:creationId xmlns:a16="http://schemas.microsoft.com/office/drawing/2014/main" id="{697BCFEB-F56D-48F2-B5B1-A876FB58DB48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12" cy="425811"/>
                    <a:chOff x="12909684" y="1276143"/>
                    <a:chExt cx="443912" cy="425811"/>
                  </a:xfrm>
                </p:grpSpPr>
                <p:sp>
                  <p:nvSpPr>
                    <p:cNvPr id="72" name="Rechthoek 71">
                      <a:extLst>
                        <a:ext uri="{FF2B5EF4-FFF2-40B4-BE49-F238E27FC236}">
                          <a16:creationId xmlns:a16="http://schemas.microsoft.com/office/drawing/2014/main" id="{F3FBEFB5-C193-4217-908D-562CD41463AA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443912" cy="425811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818181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73" name="Rechthoek 72">
                      <a:extLst>
                        <a:ext uri="{FF2B5EF4-FFF2-40B4-BE49-F238E27FC236}">
                          <a16:creationId xmlns:a16="http://schemas.microsoft.com/office/drawing/2014/main" id="{129D9CF3-9EAB-43B2-981D-715074DE85ED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74" name="Ovaal 73">
                      <a:extLst>
                        <a:ext uri="{FF2B5EF4-FFF2-40B4-BE49-F238E27FC236}">
                          <a16:creationId xmlns:a16="http://schemas.microsoft.com/office/drawing/2014/main" id="{3F99195A-E2A8-445E-B730-8B1471D5BD0F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pic>
                <p:nvPicPr>
                  <p:cNvPr id="70" name="Afbeelding 69">
                    <a:extLst>
                      <a:ext uri="{FF2B5EF4-FFF2-40B4-BE49-F238E27FC236}">
                        <a16:creationId xmlns:a16="http://schemas.microsoft.com/office/drawing/2014/main" id="{0F1C5461-3734-44B5-ABDB-8799D1347B43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2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71" name="Afbeelding 70">
                    <a:extLst>
                      <a:ext uri="{FF2B5EF4-FFF2-40B4-BE49-F238E27FC236}">
                        <a16:creationId xmlns:a16="http://schemas.microsoft.com/office/drawing/2014/main" id="{FE9F9682-CDA0-4D63-8BA4-1FDE3E16BB56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9" y="3453788"/>
                    <a:ext cx="173367" cy="111424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63" name="Groep 62">
                  <a:extLst>
                    <a:ext uri="{FF2B5EF4-FFF2-40B4-BE49-F238E27FC236}">
                      <a16:creationId xmlns:a16="http://schemas.microsoft.com/office/drawing/2014/main" id="{6072BE66-B052-4217-9505-01B8B8AB6A55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67" name="Rechthoek 66">
                    <a:extLst>
                      <a:ext uri="{FF2B5EF4-FFF2-40B4-BE49-F238E27FC236}">
                        <a16:creationId xmlns:a16="http://schemas.microsoft.com/office/drawing/2014/main" id="{19A62E70-5A16-4418-9E2D-0E9DFAFFD56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68" name="Rechthoek 67">
                    <a:extLst>
                      <a:ext uri="{FF2B5EF4-FFF2-40B4-BE49-F238E27FC236}">
                        <a16:creationId xmlns:a16="http://schemas.microsoft.com/office/drawing/2014/main" id="{5B618B34-EABF-430F-89EA-7BA5F34F3613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64" name="Groep 63">
                  <a:extLst>
                    <a:ext uri="{FF2B5EF4-FFF2-40B4-BE49-F238E27FC236}">
                      <a16:creationId xmlns:a16="http://schemas.microsoft.com/office/drawing/2014/main" id="{E93C7859-0379-483B-97D6-16FAEC33C7AA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65" name="Rechthoek 64">
                    <a:extLst>
                      <a:ext uri="{FF2B5EF4-FFF2-40B4-BE49-F238E27FC236}">
                        <a16:creationId xmlns:a16="http://schemas.microsoft.com/office/drawing/2014/main" id="{B2E9A315-3B3D-4744-82DE-AA3C9226305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66" name="Rechthoek 65">
                    <a:extLst>
                      <a:ext uri="{FF2B5EF4-FFF2-40B4-BE49-F238E27FC236}">
                        <a16:creationId xmlns:a16="http://schemas.microsoft.com/office/drawing/2014/main" id="{D74CFCAF-EC63-4D1A-AFAA-A51BF5556FCE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</p:grpSp>
          <p:sp>
            <p:nvSpPr>
              <p:cNvPr id="60" name="Rechthoek 59">
                <a:extLst>
                  <a:ext uri="{FF2B5EF4-FFF2-40B4-BE49-F238E27FC236}">
                    <a16:creationId xmlns:a16="http://schemas.microsoft.com/office/drawing/2014/main" id="{63F84454-7E32-4AD5-9702-ABF19EB892A5}"/>
                  </a:ext>
                </a:extLst>
              </p:cNvPr>
              <p:cNvSpPr/>
              <p:nvPr userDrawn="1"/>
            </p:nvSpPr>
            <p:spPr>
              <a:xfrm>
                <a:off x="12617641" y="3889890"/>
                <a:ext cx="752963" cy="16117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Bijsnijden</a:t>
                </a:r>
              </a:p>
            </p:txBody>
          </p:sp>
          <p:sp>
            <p:nvSpPr>
              <p:cNvPr id="61" name="Gelijkbenige driehoek 60">
                <a:extLst>
                  <a:ext uri="{FF2B5EF4-FFF2-40B4-BE49-F238E27FC236}">
                    <a16:creationId xmlns:a16="http://schemas.microsoft.com/office/drawing/2014/main" id="{42566378-DC6A-4A3B-A080-F479D8437414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81818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25" name="Rechthoek 24">
              <a:extLst>
                <a:ext uri="{FF2B5EF4-FFF2-40B4-BE49-F238E27FC236}">
                  <a16:creationId xmlns:a16="http://schemas.microsoft.com/office/drawing/2014/main" id="{CD0EEE58-21B2-4EB5-B349-2E0FAB777EDC}"/>
                </a:ext>
              </a:extLst>
            </p:cNvPr>
            <p:cNvSpPr/>
            <p:nvPr userDrawn="1"/>
          </p:nvSpPr>
          <p:spPr>
            <a:xfrm>
              <a:off x="-3316836" y="3119689"/>
              <a:ext cx="1239216" cy="719917"/>
            </a:xfrm>
            <a:prstGeom prst="rect">
              <a:avLst/>
            </a:prstGeom>
            <a:pattFill prst="wdUpDiag">
              <a:fgClr>
                <a:srgbClr val="E0E0E0"/>
              </a:fgClr>
              <a:bgClr>
                <a:srgbClr val="ECECEC"/>
              </a:bgClr>
            </a:pattFill>
            <a:ln w="12700">
              <a:solidFill>
                <a:srgbClr val="D3D3D3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72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nl-NL" sz="1000" b="0" i="1" noProof="0" dirty="0">
                <a:solidFill>
                  <a:srgbClr val="211F26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27" name="Groep 26">
              <a:extLst>
                <a:ext uri="{FF2B5EF4-FFF2-40B4-BE49-F238E27FC236}">
                  <a16:creationId xmlns:a16="http://schemas.microsoft.com/office/drawing/2014/main" id="{14BEF2C8-600D-4619-9427-572F3099EAAF}"/>
                </a:ext>
              </a:extLst>
            </p:cNvPr>
            <p:cNvGrpSpPr/>
            <p:nvPr userDrawn="1"/>
          </p:nvGrpSpPr>
          <p:grpSpPr>
            <a:xfrm>
              <a:off x="-2485819" y="3399207"/>
              <a:ext cx="1222990" cy="563933"/>
              <a:chOff x="-2485819" y="3399207"/>
              <a:chExt cx="1222990" cy="563933"/>
            </a:xfrm>
          </p:grpSpPr>
          <p:sp>
            <p:nvSpPr>
              <p:cNvPr id="38" name="Rechthoek 37">
                <a:extLst>
                  <a:ext uri="{FF2B5EF4-FFF2-40B4-BE49-F238E27FC236}">
                    <a16:creationId xmlns:a16="http://schemas.microsoft.com/office/drawing/2014/main" id="{45018023-C5FA-44C8-A4D8-C80902EE9AAD}"/>
                  </a:ext>
                </a:extLst>
              </p:cNvPr>
              <p:cNvSpPr/>
              <p:nvPr userDrawn="1"/>
            </p:nvSpPr>
            <p:spPr>
              <a:xfrm>
                <a:off x="-2485819" y="3399207"/>
                <a:ext cx="1176476" cy="504851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9" name="Rechthoek 38">
                <a:extLst>
                  <a:ext uri="{FF2B5EF4-FFF2-40B4-BE49-F238E27FC236}">
                    <a16:creationId xmlns:a16="http://schemas.microsoft.com/office/drawing/2014/main" id="{66187B3C-98AB-4132-9FB6-748AA22C476A}"/>
                  </a:ext>
                </a:extLst>
              </p:cNvPr>
              <p:cNvSpPr/>
              <p:nvPr userDrawn="1"/>
            </p:nvSpPr>
            <p:spPr>
              <a:xfrm>
                <a:off x="-2479584" y="3652838"/>
                <a:ext cx="1164007" cy="246701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40" name="Groep 39">
                <a:extLst>
                  <a:ext uri="{FF2B5EF4-FFF2-40B4-BE49-F238E27FC236}">
                    <a16:creationId xmlns:a16="http://schemas.microsoft.com/office/drawing/2014/main" id="{087E679C-A4D2-4DB3-B379-429ACE649406}"/>
                  </a:ext>
                </a:extLst>
              </p:cNvPr>
              <p:cNvGrpSpPr/>
              <p:nvPr userDrawn="1"/>
            </p:nvGrpSpPr>
            <p:grpSpPr>
              <a:xfrm>
                <a:off x="-2403869" y="3460544"/>
                <a:ext cx="155951" cy="131922"/>
                <a:chOff x="12968836" y="3354170"/>
                <a:chExt cx="404806" cy="342433"/>
              </a:xfrm>
            </p:grpSpPr>
            <p:sp>
              <p:nvSpPr>
                <p:cNvPr id="53" name="Rechthoek: afgeronde hoeken 52">
                  <a:extLst>
                    <a:ext uri="{FF2B5EF4-FFF2-40B4-BE49-F238E27FC236}">
                      <a16:creationId xmlns:a16="http://schemas.microsoft.com/office/drawing/2014/main" id="{FBC871C4-89A2-4157-B8CB-4BA6BD3D2684}"/>
                    </a:ext>
                  </a:extLst>
                </p:cNvPr>
                <p:cNvSpPr/>
                <p:nvPr userDrawn="1"/>
              </p:nvSpPr>
              <p:spPr>
                <a:xfrm>
                  <a:off x="12968836" y="3354170"/>
                  <a:ext cx="404806" cy="342433"/>
                </a:xfrm>
                <a:prstGeom prst="roundRect">
                  <a:avLst>
                    <a:gd name="adj" fmla="val 2911"/>
                  </a:avLst>
                </a:prstGeom>
                <a:solidFill>
                  <a:schemeClr val="bg1"/>
                </a:solidFill>
                <a:ln w="12700">
                  <a:solidFill>
                    <a:srgbClr val="81818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8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4" name="Rechthoek 53">
                  <a:extLst>
                    <a:ext uri="{FF2B5EF4-FFF2-40B4-BE49-F238E27FC236}">
                      <a16:creationId xmlns:a16="http://schemas.microsoft.com/office/drawing/2014/main" id="{011CC647-2EA6-4311-B146-886553FB35A6}"/>
                    </a:ext>
                  </a:extLst>
                </p:cNvPr>
                <p:cNvSpPr/>
                <p:nvPr userDrawn="1"/>
              </p:nvSpPr>
              <p:spPr>
                <a:xfrm>
                  <a:off x="13025180" y="3401181"/>
                  <a:ext cx="305213" cy="41563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5" name="Rechthoek 54">
                  <a:extLst>
                    <a:ext uri="{FF2B5EF4-FFF2-40B4-BE49-F238E27FC236}">
                      <a16:creationId xmlns:a16="http://schemas.microsoft.com/office/drawing/2014/main" id="{34818144-5AC4-471E-91BB-4EC2A03AB222}"/>
                    </a:ext>
                  </a:extLst>
                </p:cNvPr>
                <p:cNvSpPr/>
                <p:nvPr userDrawn="1"/>
              </p:nvSpPr>
              <p:spPr>
                <a:xfrm>
                  <a:off x="13025181" y="3471575"/>
                  <a:ext cx="118778" cy="181691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6" name="Rechthoek 55">
                  <a:extLst>
                    <a:ext uri="{FF2B5EF4-FFF2-40B4-BE49-F238E27FC236}">
                      <a16:creationId xmlns:a16="http://schemas.microsoft.com/office/drawing/2014/main" id="{00664FDF-0B61-478E-BD22-D7FAC450A49E}"/>
                    </a:ext>
                  </a:extLst>
                </p:cNvPr>
                <p:cNvSpPr/>
                <p:nvPr userDrawn="1"/>
              </p:nvSpPr>
              <p:spPr>
                <a:xfrm>
                  <a:off x="13180812" y="3481982"/>
                  <a:ext cx="13527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7" name="Rechthoek 56">
                  <a:extLst>
                    <a:ext uri="{FF2B5EF4-FFF2-40B4-BE49-F238E27FC236}">
                      <a16:creationId xmlns:a16="http://schemas.microsoft.com/office/drawing/2014/main" id="{25E2A312-CCB1-4A3A-A841-6282B63CFDA7}"/>
                    </a:ext>
                  </a:extLst>
                </p:cNvPr>
                <p:cNvSpPr/>
                <p:nvPr userDrawn="1"/>
              </p:nvSpPr>
              <p:spPr>
                <a:xfrm>
                  <a:off x="13180812" y="3554800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8" name="Rechthoek 57">
                  <a:extLst>
                    <a:ext uri="{FF2B5EF4-FFF2-40B4-BE49-F238E27FC236}">
                      <a16:creationId xmlns:a16="http://schemas.microsoft.com/office/drawing/2014/main" id="{30A5CBFF-8C80-48A7-ACE3-29BFB808AE9D}"/>
                    </a:ext>
                  </a:extLst>
                </p:cNvPr>
                <p:cNvSpPr/>
                <p:nvPr userDrawn="1"/>
              </p:nvSpPr>
              <p:spPr>
                <a:xfrm>
                  <a:off x="13180812" y="3627618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41" name="Groep 40">
                <a:extLst>
                  <a:ext uri="{FF2B5EF4-FFF2-40B4-BE49-F238E27FC236}">
                    <a16:creationId xmlns:a16="http://schemas.microsoft.com/office/drawing/2014/main" id="{1B90B0A2-1BA6-4BB8-8B26-2F18A7582F3D}"/>
                  </a:ext>
                </a:extLst>
              </p:cNvPr>
              <p:cNvGrpSpPr/>
              <p:nvPr userDrawn="1"/>
            </p:nvGrpSpPr>
            <p:grpSpPr>
              <a:xfrm>
                <a:off x="-2423424" y="3690208"/>
                <a:ext cx="166739" cy="218963"/>
                <a:chOff x="12940828" y="3950597"/>
                <a:chExt cx="432813" cy="568367"/>
              </a:xfrm>
            </p:grpSpPr>
            <p:grpSp>
              <p:nvGrpSpPr>
                <p:cNvPr id="45" name="Groep 44">
                  <a:extLst>
                    <a:ext uri="{FF2B5EF4-FFF2-40B4-BE49-F238E27FC236}">
                      <a16:creationId xmlns:a16="http://schemas.microsoft.com/office/drawing/2014/main" id="{FB6B18FE-A18A-45DB-A4EA-C6936324E7E0}"/>
                    </a:ext>
                  </a:extLst>
                </p:cNvPr>
                <p:cNvGrpSpPr/>
                <p:nvPr userDrawn="1"/>
              </p:nvGrpSpPr>
              <p:grpSpPr>
                <a:xfrm>
                  <a:off x="13000382" y="4006891"/>
                  <a:ext cx="373259" cy="315747"/>
                  <a:chOff x="12968836" y="3354170"/>
                  <a:chExt cx="404806" cy="342433"/>
                </a:xfrm>
              </p:grpSpPr>
              <p:sp>
                <p:nvSpPr>
                  <p:cNvPr id="47" name="Rechthoek: afgeronde hoeken 46">
                    <a:extLst>
                      <a:ext uri="{FF2B5EF4-FFF2-40B4-BE49-F238E27FC236}">
                        <a16:creationId xmlns:a16="http://schemas.microsoft.com/office/drawing/2014/main" id="{34DA5A5F-0AE5-4F68-A456-B94E3BB7AEB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968836" y="3354170"/>
                    <a:ext cx="404806" cy="342433"/>
                  </a:xfrm>
                  <a:prstGeom prst="roundRect">
                    <a:avLst>
                      <a:gd name="adj" fmla="val 2911"/>
                    </a:avLst>
                  </a:prstGeom>
                  <a:solidFill>
                    <a:schemeClr val="bg1"/>
                  </a:solidFill>
                  <a:ln w="12700">
                    <a:solidFill>
                      <a:srgbClr val="81818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lvl="0">
                      <a:lnSpc>
                        <a:spcPct val="90000"/>
                      </a:lnSpc>
                      <a:spcBef>
                        <a:spcPts val="600"/>
                      </a:spcBef>
                      <a:spcAft>
                        <a:spcPts val="600"/>
                      </a:spcAft>
                    </a:pPr>
                    <a:endParaRPr lang="nl-NL" sz="800" b="0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48" name="Rechthoek 47">
                    <a:extLst>
                      <a:ext uri="{FF2B5EF4-FFF2-40B4-BE49-F238E27FC236}">
                        <a16:creationId xmlns:a16="http://schemas.microsoft.com/office/drawing/2014/main" id="{0289A95B-73D9-4492-B79E-FFDB433F5F9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0" y="3401181"/>
                    <a:ext cx="305213" cy="41563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49" name="Rechthoek 48">
                    <a:extLst>
                      <a:ext uri="{FF2B5EF4-FFF2-40B4-BE49-F238E27FC236}">
                        <a16:creationId xmlns:a16="http://schemas.microsoft.com/office/drawing/2014/main" id="{435DB490-E535-4662-A142-2225F74EEEC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1" y="3471575"/>
                    <a:ext cx="118778" cy="181691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50" name="Rechthoek 49">
                    <a:extLst>
                      <a:ext uri="{FF2B5EF4-FFF2-40B4-BE49-F238E27FC236}">
                        <a16:creationId xmlns:a16="http://schemas.microsoft.com/office/drawing/2014/main" id="{06AEDBBB-FA8B-4A98-8938-10DA40F2AD1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481982"/>
                    <a:ext cx="13527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51" name="Rechthoek 50">
                    <a:extLst>
                      <a:ext uri="{FF2B5EF4-FFF2-40B4-BE49-F238E27FC236}">
                        <a16:creationId xmlns:a16="http://schemas.microsoft.com/office/drawing/2014/main" id="{D803940E-C891-4539-B747-05A0A50B812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554800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52" name="Rechthoek 51">
                    <a:extLst>
                      <a:ext uri="{FF2B5EF4-FFF2-40B4-BE49-F238E27FC236}">
                        <a16:creationId xmlns:a16="http://schemas.microsoft.com/office/drawing/2014/main" id="{AFA8DF50-2048-45C5-8D58-7E48630ADB8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627618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sp>
              <p:nvSpPr>
                <p:cNvPr id="46" name="Boog 45">
                  <a:extLst>
                    <a:ext uri="{FF2B5EF4-FFF2-40B4-BE49-F238E27FC236}">
                      <a16:creationId xmlns:a16="http://schemas.microsoft.com/office/drawing/2014/main" id="{3E657A60-421D-47E2-8015-F9A3EEF1C231}"/>
                    </a:ext>
                  </a:extLst>
                </p:cNvPr>
                <p:cNvSpPr/>
                <p:nvPr userDrawn="1"/>
              </p:nvSpPr>
              <p:spPr>
                <a:xfrm rot="17637075">
                  <a:off x="12776155" y="4115270"/>
                  <a:ext cx="568367" cy="239021"/>
                </a:xfrm>
                <a:prstGeom prst="arc">
                  <a:avLst>
                    <a:gd name="adj1" fmla="val 15959368"/>
                    <a:gd name="adj2" fmla="val 1354623"/>
                  </a:avLst>
                </a:prstGeom>
                <a:noFill/>
                <a:ln w="19050" cap="flat" cmpd="sng" algn="ctr">
                  <a:solidFill>
                    <a:srgbClr val="4D82B8"/>
                  </a:solidFill>
                  <a:prstDash val="solid"/>
                  <a:headEnd type="arrow" w="med" len="sm"/>
                </a:ln>
                <a:effectLst/>
              </p:spPr>
              <p:txBody>
                <a:bodyPr rtlCol="0" anchor="ctr">
                  <a:noAutofit/>
                </a:bodyPr>
                <a:lstStyle/>
                <a:p>
                  <a:pPr algn="ctr"/>
                  <a:endParaRPr lang="nl-NL" sz="240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42" name="Tekstvak 41">
                <a:extLst>
                  <a:ext uri="{FF2B5EF4-FFF2-40B4-BE49-F238E27FC236}">
                    <a16:creationId xmlns:a16="http://schemas.microsoft.com/office/drawing/2014/main" id="{827A0737-87BB-4C74-A70F-591F2295F442}"/>
                  </a:ext>
                </a:extLst>
              </p:cNvPr>
              <p:cNvSpPr txBox="1"/>
              <p:nvPr userDrawn="1"/>
            </p:nvSpPr>
            <p:spPr>
              <a:xfrm>
                <a:off x="-2245455" y="3460544"/>
                <a:ext cx="896116" cy="134709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Indeling</a:t>
                </a:r>
              </a:p>
            </p:txBody>
          </p:sp>
          <p:sp>
            <p:nvSpPr>
              <p:cNvPr id="43" name="Tekstvak 42">
                <a:extLst>
                  <a:ext uri="{FF2B5EF4-FFF2-40B4-BE49-F238E27FC236}">
                    <a16:creationId xmlns:a16="http://schemas.microsoft.com/office/drawing/2014/main" id="{3025F734-597B-421D-9038-3349DB83D17A}"/>
                  </a:ext>
                </a:extLst>
              </p:cNvPr>
              <p:cNvSpPr txBox="1"/>
              <p:nvPr userDrawn="1"/>
            </p:nvSpPr>
            <p:spPr>
              <a:xfrm>
                <a:off x="-2258884" y="3712980"/>
                <a:ext cx="909545" cy="126416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Dia Herstellen</a:t>
                </a:r>
              </a:p>
            </p:txBody>
          </p:sp>
          <p:sp>
            <p:nvSpPr>
              <p:cNvPr id="44" name="Vrije vorm: vorm 43">
                <a:extLst>
                  <a:ext uri="{FF2B5EF4-FFF2-40B4-BE49-F238E27FC236}">
                    <a16:creationId xmlns:a16="http://schemas.microsoft.com/office/drawing/2014/main" id="{75FBC0C0-E0B2-4A8E-9B4F-F1D6A237185D}"/>
                  </a:ext>
                </a:extLst>
              </p:cNvPr>
              <p:cNvSpPr/>
              <p:nvPr userDrawn="1"/>
            </p:nvSpPr>
            <p:spPr>
              <a:xfrm>
                <a:off x="-1360391" y="3783140"/>
                <a:ext cx="97562" cy="180000"/>
              </a:xfrm>
              <a:custGeom>
                <a:avLst/>
                <a:gdLst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41194 w 880280"/>
                  <a:gd name="connsiteY2" fmla="*/ 96899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27546 w 880280"/>
                  <a:gd name="connsiteY2" fmla="*/ 975815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00250 w 880280"/>
                  <a:gd name="connsiteY2" fmla="*/ 100311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11791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498144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80280" h="1624084">
                    <a:moveTo>
                      <a:pt x="0" y="0"/>
                    </a:moveTo>
                    <a:lnTo>
                      <a:pt x="0" y="1262418"/>
                    </a:lnTo>
                    <a:lnTo>
                      <a:pt x="313898" y="996287"/>
                    </a:lnTo>
                    <a:lnTo>
                      <a:pt x="620973" y="1624084"/>
                    </a:lnTo>
                    <a:lnTo>
                      <a:pt x="839337" y="1480782"/>
                    </a:lnTo>
                    <a:lnTo>
                      <a:pt x="498144" y="900753"/>
                    </a:lnTo>
                    <a:lnTo>
                      <a:pt x="880280" y="8939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28" name="Groep 27">
              <a:extLst>
                <a:ext uri="{FF2B5EF4-FFF2-40B4-BE49-F238E27FC236}">
                  <a16:creationId xmlns:a16="http://schemas.microsoft.com/office/drawing/2014/main" id="{F0373943-20CB-4FCC-B9AB-B65BAD8DD471}"/>
                </a:ext>
              </a:extLst>
            </p:cNvPr>
            <p:cNvGrpSpPr/>
            <p:nvPr userDrawn="1"/>
          </p:nvGrpSpPr>
          <p:grpSpPr>
            <a:xfrm>
              <a:off x="-3310781" y="1231352"/>
              <a:ext cx="311450" cy="313414"/>
              <a:chOff x="-3310781" y="1231352"/>
              <a:chExt cx="311450" cy="313414"/>
            </a:xfrm>
          </p:grpSpPr>
          <p:sp>
            <p:nvSpPr>
              <p:cNvPr id="35" name="Rechthoek 34">
                <a:extLst>
                  <a:ext uri="{FF2B5EF4-FFF2-40B4-BE49-F238E27FC236}">
                    <a16:creationId xmlns:a16="http://schemas.microsoft.com/office/drawing/2014/main" id="{A0F65B66-DFD9-47DC-8DB0-FCF12586E14A}"/>
                  </a:ext>
                </a:extLst>
              </p:cNvPr>
              <p:cNvSpPr/>
              <p:nvPr userDrawn="1"/>
            </p:nvSpPr>
            <p:spPr>
              <a:xfrm>
                <a:off x="-3310781" y="1231352"/>
                <a:ext cx="308978" cy="308977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6C6C6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240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6" name="Vrije vorm 112">
                <a:extLst>
                  <a:ext uri="{FF2B5EF4-FFF2-40B4-BE49-F238E27FC236}">
                    <a16:creationId xmlns:a16="http://schemas.microsoft.com/office/drawing/2014/main" id="{11F56CBF-B62A-42FE-8923-3689179D2B52}"/>
                  </a:ext>
                </a:extLst>
              </p:cNvPr>
              <p:cNvSpPr/>
              <p:nvPr userDrawn="1"/>
            </p:nvSpPr>
            <p:spPr>
              <a:xfrm>
                <a:off x="-3308309" y="1231352"/>
                <a:ext cx="308978" cy="46965"/>
              </a:xfrm>
              <a:custGeom>
                <a:avLst/>
                <a:gdLst>
                  <a:gd name="connsiteX0" fmla="*/ 1186901 w 1360714"/>
                  <a:gd name="connsiteY0" fmla="*/ 41746 h 206829"/>
                  <a:gd name="connsiteX1" fmla="*/ 1186901 w 1360714"/>
                  <a:gd name="connsiteY1" fmla="*/ 175847 h 206829"/>
                  <a:gd name="connsiteX2" fmla="*/ 1315854 w 1360714"/>
                  <a:gd name="connsiteY2" fmla="*/ 175847 h 206829"/>
                  <a:gd name="connsiteX3" fmla="*/ 1315854 w 1360714"/>
                  <a:gd name="connsiteY3" fmla="*/ 41746 h 206829"/>
                  <a:gd name="connsiteX4" fmla="*/ 958249 w 1360714"/>
                  <a:gd name="connsiteY4" fmla="*/ 41746 h 206829"/>
                  <a:gd name="connsiteX5" fmla="*/ 958249 w 1360714"/>
                  <a:gd name="connsiteY5" fmla="*/ 175847 h 206829"/>
                  <a:gd name="connsiteX6" fmla="*/ 1087202 w 1360714"/>
                  <a:gd name="connsiteY6" fmla="*/ 175847 h 206829"/>
                  <a:gd name="connsiteX7" fmla="*/ 1087202 w 1360714"/>
                  <a:gd name="connsiteY7" fmla="*/ 41746 h 206829"/>
                  <a:gd name="connsiteX8" fmla="*/ 729440 w 1360714"/>
                  <a:gd name="connsiteY8" fmla="*/ 41746 h 206829"/>
                  <a:gd name="connsiteX9" fmla="*/ 729440 w 1360714"/>
                  <a:gd name="connsiteY9" fmla="*/ 175847 h 206829"/>
                  <a:gd name="connsiteX10" fmla="*/ 858393 w 1360714"/>
                  <a:gd name="connsiteY10" fmla="*/ 175847 h 206829"/>
                  <a:gd name="connsiteX11" fmla="*/ 858393 w 1360714"/>
                  <a:gd name="connsiteY11" fmla="*/ 41746 h 206829"/>
                  <a:gd name="connsiteX12" fmla="*/ 493889 w 1360714"/>
                  <a:gd name="connsiteY12" fmla="*/ 41746 h 206829"/>
                  <a:gd name="connsiteX13" fmla="*/ 493889 w 1360714"/>
                  <a:gd name="connsiteY13" fmla="*/ 175847 h 206829"/>
                  <a:gd name="connsiteX14" fmla="*/ 622842 w 1360714"/>
                  <a:gd name="connsiteY14" fmla="*/ 175847 h 206829"/>
                  <a:gd name="connsiteX15" fmla="*/ 622842 w 1360714"/>
                  <a:gd name="connsiteY15" fmla="*/ 41746 h 206829"/>
                  <a:gd name="connsiteX16" fmla="*/ 260368 w 1360714"/>
                  <a:gd name="connsiteY16" fmla="*/ 41746 h 206829"/>
                  <a:gd name="connsiteX17" fmla="*/ 260368 w 1360714"/>
                  <a:gd name="connsiteY17" fmla="*/ 175847 h 206829"/>
                  <a:gd name="connsiteX18" fmla="*/ 389321 w 1360714"/>
                  <a:gd name="connsiteY18" fmla="*/ 175847 h 206829"/>
                  <a:gd name="connsiteX19" fmla="*/ 389321 w 1360714"/>
                  <a:gd name="connsiteY19" fmla="*/ 41746 h 206829"/>
                  <a:gd name="connsiteX20" fmla="*/ 35169 w 1360714"/>
                  <a:gd name="connsiteY20" fmla="*/ 41746 h 206829"/>
                  <a:gd name="connsiteX21" fmla="*/ 35169 w 1360714"/>
                  <a:gd name="connsiteY21" fmla="*/ 175847 h 206829"/>
                  <a:gd name="connsiteX22" fmla="*/ 164122 w 1360714"/>
                  <a:gd name="connsiteY22" fmla="*/ 175847 h 206829"/>
                  <a:gd name="connsiteX23" fmla="*/ 164122 w 1360714"/>
                  <a:gd name="connsiteY23" fmla="*/ 41746 h 206829"/>
                  <a:gd name="connsiteX24" fmla="*/ 0 w 1360714"/>
                  <a:gd name="connsiteY24" fmla="*/ 0 h 206829"/>
                  <a:gd name="connsiteX25" fmla="*/ 1360714 w 1360714"/>
                  <a:gd name="connsiteY25" fmla="*/ 0 h 206829"/>
                  <a:gd name="connsiteX26" fmla="*/ 1360714 w 1360714"/>
                  <a:gd name="connsiteY26" fmla="*/ 206829 h 206829"/>
                  <a:gd name="connsiteX27" fmla="*/ 0 w 1360714"/>
                  <a:gd name="connsiteY27" fmla="*/ 206829 h 206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360714" h="206829">
                    <a:moveTo>
                      <a:pt x="1186901" y="41746"/>
                    </a:moveTo>
                    <a:lnTo>
                      <a:pt x="1186901" y="175847"/>
                    </a:lnTo>
                    <a:lnTo>
                      <a:pt x="1315854" y="175847"/>
                    </a:lnTo>
                    <a:lnTo>
                      <a:pt x="1315854" y="41746"/>
                    </a:lnTo>
                    <a:close/>
                    <a:moveTo>
                      <a:pt x="958249" y="41746"/>
                    </a:moveTo>
                    <a:lnTo>
                      <a:pt x="958249" y="175847"/>
                    </a:lnTo>
                    <a:lnTo>
                      <a:pt x="1087202" y="175847"/>
                    </a:lnTo>
                    <a:lnTo>
                      <a:pt x="1087202" y="41746"/>
                    </a:lnTo>
                    <a:close/>
                    <a:moveTo>
                      <a:pt x="729440" y="41746"/>
                    </a:moveTo>
                    <a:lnTo>
                      <a:pt x="729440" y="175847"/>
                    </a:lnTo>
                    <a:lnTo>
                      <a:pt x="858393" y="175847"/>
                    </a:lnTo>
                    <a:lnTo>
                      <a:pt x="858393" y="41746"/>
                    </a:lnTo>
                    <a:close/>
                    <a:moveTo>
                      <a:pt x="493889" y="41746"/>
                    </a:moveTo>
                    <a:lnTo>
                      <a:pt x="493889" y="175847"/>
                    </a:lnTo>
                    <a:lnTo>
                      <a:pt x="622842" y="175847"/>
                    </a:lnTo>
                    <a:lnTo>
                      <a:pt x="622842" y="41746"/>
                    </a:lnTo>
                    <a:close/>
                    <a:moveTo>
                      <a:pt x="260368" y="41746"/>
                    </a:moveTo>
                    <a:lnTo>
                      <a:pt x="260368" y="175847"/>
                    </a:lnTo>
                    <a:lnTo>
                      <a:pt x="389321" y="175847"/>
                    </a:lnTo>
                    <a:lnTo>
                      <a:pt x="389321" y="41746"/>
                    </a:lnTo>
                    <a:close/>
                    <a:moveTo>
                      <a:pt x="35169" y="41746"/>
                    </a:moveTo>
                    <a:lnTo>
                      <a:pt x="35169" y="175847"/>
                    </a:lnTo>
                    <a:lnTo>
                      <a:pt x="164122" y="175847"/>
                    </a:lnTo>
                    <a:lnTo>
                      <a:pt x="164122" y="41746"/>
                    </a:lnTo>
                    <a:close/>
                    <a:moveTo>
                      <a:pt x="0" y="0"/>
                    </a:moveTo>
                    <a:lnTo>
                      <a:pt x="1360714" y="0"/>
                    </a:lnTo>
                    <a:lnTo>
                      <a:pt x="1360714" y="206829"/>
                    </a:lnTo>
                    <a:lnTo>
                      <a:pt x="0" y="206829"/>
                    </a:lnTo>
                    <a:close/>
                  </a:path>
                </a:pathLst>
              </a:custGeom>
              <a:solidFill>
                <a:srgbClr val="6C6C6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240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7" name="Vrije vorm 113">
                <a:extLst>
                  <a:ext uri="{FF2B5EF4-FFF2-40B4-BE49-F238E27FC236}">
                    <a16:creationId xmlns:a16="http://schemas.microsoft.com/office/drawing/2014/main" id="{8CD0AA8B-2C29-4136-BEC6-05B4825D1E59}"/>
                  </a:ext>
                </a:extLst>
              </p:cNvPr>
              <p:cNvSpPr/>
              <p:nvPr userDrawn="1"/>
            </p:nvSpPr>
            <p:spPr>
              <a:xfrm>
                <a:off x="-3309640" y="1497801"/>
                <a:ext cx="308978" cy="46965"/>
              </a:xfrm>
              <a:custGeom>
                <a:avLst/>
                <a:gdLst>
                  <a:gd name="connsiteX0" fmla="*/ 1186901 w 1360714"/>
                  <a:gd name="connsiteY0" fmla="*/ 41746 h 206829"/>
                  <a:gd name="connsiteX1" fmla="*/ 1186901 w 1360714"/>
                  <a:gd name="connsiteY1" fmla="*/ 175847 h 206829"/>
                  <a:gd name="connsiteX2" fmla="*/ 1315854 w 1360714"/>
                  <a:gd name="connsiteY2" fmla="*/ 175847 h 206829"/>
                  <a:gd name="connsiteX3" fmla="*/ 1315854 w 1360714"/>
                  <a:gd name="connsiteY3" fmla="*/ 41746 h 206829"/>
                  <a:gd name="connsiteX4" fmla="*/ 958249 w 1360714"/>
                  <a:gd name="connsiteY4" fmla="*/ 41746 h 206829"/>
                  <a:gd name="connsiteX5" fmla="*/ 958249 w 1360714"/>
                  <a:gd name="connsiteY5" fmla="*/ 175847 h 206829"/>
                  <a:gd name="connsiteX6" fmla="*/ 1087202 w 1360714"/>
                  <a:gd name="connsiteY6" fmla="*/ 175847 h 206829"/>
                  <a:gd name="connsiteX7" fmla="*/ 1087202 w 1360714"/>
                  <a:gd name="connsiteY7" fmla="*/ 41746 h 206829"/>
                  <a:gd name="connsiteX8" fmla="*/ 729440 w 1360714"/>
                  <a:gd name="connsiteY8" fmla="*/ 41746 h 206829"/>
                  <a:gd name="connsiteX9" fmla="*/ 729440 w 1360714"/>
                  <a:gd name="connsiteY9" fmla="*/ 175847 h 206829"/>
                  <a:gd name="connsiteX10" fmla="*/ 858393 w 1360714"/>
                  <a:gd name="connsiteY10" fmla="*/ 175847 h 206829"/>
                  <a:gd name="connsiteX11" fmla="*/ 858393 w 1360714"/>
                  <a:gd name="connsiteY11" fmla="*/ 41746 h 206829"/>
                  <a:gd name="connsiteX12" fmla="*/ 493889 w 1360714"/>
                  <a:gd name="connsiteY12" fmla="*/ 41746 h 206829"/>
                  <a:gd name="connsiteX13" fmla="*/ 493889 w 1360714"/>
                  <a:gd name="connsiteY13" fmla="*/ 175847 h 206829"/>
                  <a:gd name="connsiteX14" fmla="*/ 622842 w 1360714"/>
                  <a:gd name="connsiteY14" fmla="*/ 175847 h 206829"/>
                  <a:gd name="connsiteX15" fmla="*/ 622842 w 1360714"/>
                  <a:gd name="connsiteY15" fmla="*/ 41746 h 206829"/>
                  <a:gd name="connsiteX16" fmla="*/ 260368 w 1360714"/>
                  <a:gd name="connsiteY16" fmla="*/ 41746 h 206829"/>
                  <a:gd name="connsiteX17" fmla="*/ 260368 w 1360714"/>
                  <a:gd name="connsiteY17" fmla="*/ 175847 h 206829"/>
                  <a:gd name="connsiteX18" fmla="*/ 389321 w 1360714"/>
                  <a:gd name="connsiteY18" fmla="*/ 175847 h 206829"/>
                  <a:gd name="connsiteX19" fmla="*/ 389321 w 1360714"/>
                  <a:gd name="connsiteY19" fmla="*/ 41746 h 206829"/>
                  <a:gd name="connsiteX20" fmla="*/ 35169 w 1360714"/>
                  <a:gd name="connsiteY20" fmla="*/ 41746 h 206829"/>
                  <a:gd name="connsiteX21" fmla="*/ 35169 w 1360714"/>
                  <a:gd name="connsiteY21" fmla="*/ 175847 h 206829"/>
                  <a:gd name="connsiteX22" fmla="*/ 164122 w 1360714"/>
                  <a:gd name="connsiteY22" fmla="*/ 175847 h 206829"/>
                  <a:gd name="connsiteX23" fmla="*/ 164122 w 1360714"/>
                  <a:gd name="connsiteY23" fmla="*/ 41746 h 206829"/>
                  <a:gd name="connsiteX24" fmla="*/ 0 w 1360714"/>
                  <a:gd name="connsiteY24" fmla="*/ 0 h 206829"/>
                  <a:gd name="connsiteX25" fmla="*/ 1360714 w 1360714"/>
                  <a:gd name="connsiteY25" fmla="*/ 0 h 206829"/>
                  <a:gd name="connsiteX26" fmla="*/ 1360714 w 1360714"/>
                  <a:gd name="connsiteY26" fmla="*/ 206829 h 206829"/>
                  <a:gd name="connsiteX27" fmla="*/ 0 w 1360714"/>
                  <a:gd name="connsiteY27" fmla="*/ 206829 h 206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360714" h="206829">
                    <a:moveTo>
                      <a:pt x="1186901" y="41746"/>
                    </a:moveTo>
                    <a:lnTo>
                      <a:pt x="1186901" y="175847"/>
                    </a:lnTo>
                    <a:lnTo>
                      <a:pt x="1315854" y="175847"/>
                    </a:lnTo>
                    <a:lnTo>
                      <a:pt x="1315854" y="41746"/>
                    </a:lnTo>
                    <a:close/>
                    <a:moveTo>
                      <a:pt x="958249" y="41746"/>
                    </a:moveTo>
                    <a:lnTo>
                      <a:pt x="958249" y="175847"/>
                    </a:lnTo>
                    <a:lnTo>
                      <a:pt x="1087202" y="175847"/>
                    </a:lnTo>
                    <a:lnTo>
                      <a:pt x="1087202" y="41746"/>
                    </a:lnTo>
                    <a:close/>
                    <a:moveTo>
                      <a:pt x="729440" y="41746"/>
                    </a:moveTo>
                    <a:lnTo>
                      <a:pt x="729440" y="175847"/>
                    </a:lnTo>
                    <a:lnTo>
                      <a:pt x="858393" y="175847"/>
                    </a:lnTo>
                    <a:lnTo>
                      <a:pt x="858393" y="41746"/>
                    </a:lnTo>
                    <a:close/>
                    <a:moveTo>
                      <a:pt x="493889" y="41746"/>
                    </a:moveTo>
                    <a:lnTo>
                      <a:pt x="493889" y="175847"/>
                    </a:lnTo>
                    <a:lnTo>
                      <a:pt x="622842" y="175847"/>
                    </a:lnTo>
                    <a:lnTo>
                      <a:pt x="622842" y="41746"/>
                    </a:lnTo>
                    <a:close/>
                    <a:moveTo>
                      <a:pt x="260368" y="41746"/>
                    </a:moveTo>
                    <a:lnTo>
                      <a:pt x="260368" y="175847"/>
                    </a:lnTo>
                    <a:lnTo>
                      <a:pt x="389321" y="175847"/>
                    </a:lnTo>
                    <a:lnTo>
                      <a:pt x="389321" y="41746"/>
                    </a:lnTo>
                    <a:close/>
                    <a:moveTo>
                      <a:pt x="35169" y="41746"/>
                    </a:moveTo>
                    <a:lnTo>
                      <a:pt x="35169" y="175847"/>
                    </a:lnTo>
                    <a:lnTo>
                      <a:pt x="164122" y="175847"/>
                    </a:lnTo>
                    <a:lnTo>
                      <a:pt x="164122" y="41746"/>
                    </a:lnTo>
                    <a:close/>
                    <a:moveTo>
                      <a:pt x="0" y="0"/>
                    </a:moveTo>
                    <a:lnTo>
                      <a:pt x="1360714" y="0"/>
                    </a:lnTo>
                    <a:lnTo>
                      <a:pt x="1360714" y="206829"/>
                    </a:lnTo>
                    <a:lnTo>
                      <a:pt x="0" y="206829"/>
                    </a:lnTo>
                    <a:close/>
                  </a:path>
                </a:pathLst>
              </a:custGeom>
              <a:solidFill>
                <a:srgbClr val="6C6C6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240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29" name="Groep 28">
              <a:extLst>
                <a:ext uri="{FF2B5EF4-FFF2-40B4-BE49-F238E27FC236}">
                  <a16:creationId xmlns:a16="http://schemas.microsoft.com/office/drawing/2014/main" id="{87B406F1-35C3-41CD-9FF2-8F0A73496CDD}"/>
                </a:ext>
              </a:extLst>
            </p:cNvPr>
            <p:cNvGrpSpPr/>
            <p:nvPr userDrawn="1"/>
          </p:nvGrpSpPr>
          <p:grpSpPr>
            <a:xfrm>
              <a:off x="-938434" y="5913341"/>
              <a:ext cx="627798" cy="576693"/>
              <a:chOff x="-938434" y="4570310"/>
              <a:chExt cx="627798" cy="576693"/>
            </a:xfrm>
          </p:grpSpPr>
          <p:grpSp>
            <p:nvGrpSpPr>
              <p:cNvPr id="30" name="Inspireren">
                <a:extLst>
                  <a:ext uri="{FF2B5EF4-FFF2-40B4-BE49-F238E27FC236}">
                    <a16:creationId xmlns:a16="http://schemas.microsoft.com/office/drawing/2014/main" id="{B4C405D5-0445-4F35-BFE2-AAA3C93E8DCA}"/>
                  </a:ext>
                </a:extLst>
              </p:cNvPr>
              <p:cNvGrpSpPr>
                <a:grpSpLocks noChangeAspect="1"/>
              </p:cNvGrpSpPr>
              <p:nvPr userDrawn="1"/>
            </p:nvGrpSpPr>
            <p:grpSpPr bwMode="auto">
              <a:xfrm>
                <a:off x="-716116" y="4570310"/>
                <a:ext cx="169778" cy="242385"/>
                <a:chOff x="4768" y="2783"/>
                <a:chExt cx="788" cy="1125"/>
              </a:xfrm>
              <a:gradFill>
                <a:gsLst>
                  <a:gs pos="0">
                    <a:srgbClr val="9D9FA1"/>
                  </a:gs>
                  <a:gs pos="70000">
                    <a:srgbClr val="211F26"/>
                  </a:gs>
                </a:gsLst>
                <a:lin ang="2700000" scaled="0"/>
              </a:gradFill>
            </p:grpSpPr>
            <p:sp>
              <p:nvSpPr>
                <p:cNvPr id="32" name="Freeform 12">
                  <a:extLst>
                    <a:ext uri="{FF2B5EF4-FFF2-40B4-BE49-F238E27FC236}">
                      <a16:creationId xmlns:a16="http://schemas.microsoft.com/office/drawing/2014/main" id="{394C3AA6-88DF-4C79-B211-A1EBFC5656B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01" y="3186"/>
                  <a:ext cx="319" cy="288"/>
                </a:xfrm>
                <a:custGeom>
                  <a:avLst/>
                  <a:gdLst>
                    <a:gd name="T0" fmla="*/ 220 w 319"/>
                    <a:gd name="T1" fmla="*/ 288 h 288"/>
                    <a:gd name="T2" fmla="*/ 107 w 319"/>
                    <a:gd name="T3" fmla="*/ 288 h 288"/>
                    <a:gd name="T4" fmla="*/ 0 w 319"/>
                    <a:gd name="T5" fmla="*/ 0 h 288"/>
                    <a:gd name="T6" fmla="*/ 319 w 319"/>
                    <a:gd name="T7" fmla="*/ 0 h 288"/>
                    <a:gd name="T8" fmla="*/ 220 w 319"/>
                    <a:gd name="T9" fmla="*/ 288 h 2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9" h="288">
                      <a:moveTo>
                        <a:pt x="220" y="288"/>
                      </a:moveTo>
                      <a:lnTo>
                        <a:pt x="107" y="288"/>
                      </a:lnTo>
                      <a:lnTo>
                        <a:pt x="0" y="0"/>
                      </a:lnTo>
                      <a:lnTo>
                        <a:pt x="319" y="0"/>
                      </a:lnTo>
                      <a:lnTo>
                        <a:pt x="220" y="288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33" name="Freeform 13">
                  <a:extLst>
                    <a:ext uri="{FF2B5EF4-FFF2-40B4-BE49-F238E27FC236}">
                      <a16:creationId xmlns:a16="http://schemas.microsoft.com/office/drawing/2014/main" id="{FA4C383A-7346-4D11-A106-3127346338F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22" y="3796"/>
                  <a:ext cx="282" cy="112"/>
                </a:xfrm>
                <a:custGeom>
                  <a:avLst/>
                  <a:gdLst>
                    <a:gd name="T0" fmla="*/ 229 w 251"/>
                    <a:gd name="T1" fmla="*/ 70 h 100"/>
                    <a:gd name="T2" fmla="*/ 229 w 251"/>
                    <a:gd name="T3" fmla="*/ 69 h 100"/>
                    <a:gd name="T4" fmla="*/ 251 w 251"/>
                    <a:gd name="T5" fmla="*/ 0 h 100"/>
                    <a:gd name="T6" fmla="*/ 0 w 251"/>
                    <a:gd name="T7" fmla="*/ 0 h 100"/>
                    <a:gd name="T8" fmla="*/ 22 w 251"/>
                    <a:gd name="T9" fmla="*/ 69 h 100"/>
                    <a:gd name="T10" fmla="*/ 63 w 251"/>
                    <a:gd name="T11" fmla="*/ 100 h 100"/>
                    <a:gd name="T12" fmla="*/ 188 w 251"/>
                    <a:gd name="T13" fmla="*/ 100 h 100"/>
                    <a:gd name="T14" fmla="*/ 229 w 251"/>
                    <a:gd name="T15" fmla="*/ 71 h 100"/>
                    <a:gd name="T16" fmla="*/ 229 w 251"/>
                    <a:gd name="T17" fmla="*/ 71 h 100"/>
                    <a:gd name="T18" fmla="*/ 229 w 251"/>
                    <a:gd name="T19" fmla="*/ 7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51" h="100">
                      <a:moveTo>
                        <a:pt x="229" y="70"/>
                      </a:moveTo>
                      <a:cubicBezTo>
                        <a:pt x="229" y="70"/>
                        <a:pt x="229" y="69"/>
                        <a:pt x="229" y="69"/>
                      </a:cubicBezTo>
                      <a:cubicBezTo>
                        <a:pt x="251" y="0"/>
                        <a:pt x="251" y="0"/>
                        <a:pt x="25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2" y="69"/>
                        <a:pt x="22" y="69"/>
                        <a:pt x="22" y="69"/>
                      </a:cubicBezTo>
                      <a:cubicBezTo>
                        <a:pt x="27" y="87"/>
                        <a:pt x="44" y="100"/>
                        <a:pt x="63" y="100"/>
                      </a:cubicBezTo>
                      <a:cubicBezTo>
                        <a:pt x="188" y="100"/>
                        <a:pt x="188" y="100"/>
                        <a:pt x="188" y="100"/>
                      </a:cubicBezTo>
                      <a:cubicBezTo>
                        <a:pt x="207" y="100"/>
                        <a:pt x="223" y="88"/>
                        <a:pt x="229" y="71"/>
                      </a:cubicBezTo>
                      <a:cubicBezTo>
                        <a:pt x="229" y="71"/>
                        <a:pt x="229" y="71"/>
                        <a:pt x="229" y="71"/>
                      </a:cubicBezTo>
                      <a:lnTo>
                        <a:pt x="229" y="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34" name="Freeform 14">
                  <a:extLst>
                    <a:ext uri="{FF2B5EF4-FFF2-40B4-BE49-F238E27FC236}">
                      <a16:creationId xmlns:a16="http://schemas.microsoft.com/office/drawing/2014/main" id="{11560702-177C-4189-9103-04BA42591D3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768" y="2783"/>
                  <a:ext cx="788" cy="966"/>
                </a:xfrm>
                <a:custGeom>
                  <a:avLst/>
                  <a:gdLst>
                    <a:gd name="T0" fmla="*/ 351 w 702"/>
                    <a:gd name="T1" fmla="*/ 0 h 860"/>
                    <a:gd name="T2" fmla="*/ 0 w 702"/>
                    <a:gd name="T3" fmla="*/ 351 h 860"/>
                    <a:gd name="T4" fmla="*/ 134 w 702"/>
                    <a:gd name="T5" fmla="*/ 627 h 860"/>
                    <a:gd name="T6" fmla="*/ 165 w 702"/>
                    <a:gd name="T7" fmla="*/ 718 h 860"/>
                    <a:gd name="T8" fmla="*/ 266 w 702"/>
                    <a:gd name="T9" fmla="*/ 718 h 860"/>
                    <a:gd name="T10" fmla="*/ 266 w 702"/>
                    <a:gd name="T11" fmla="*/ 718 h 860"/>
                    <a:gd name="T12" fmla="*/ 434 w 702"/>
                    <a:gd name="T13" fmla="*/ 718 h 860"/>
                    <a:gd name="T14" fmla="*/ 419 w 702"/>
                    <a:gd name="T15" fmla="*/ 760 h 860"/>
                    <a:gd name="T16" fmla="*/ 284 w 702"/>
                    <a:gd name="T17" fmla="*/ 760 h 860"/>
                    <a:gd name="T18" fmla="*/ 284 w 702"/>
                    <a:gd name="T19" fmla="*/ 760 h 860"/>
                    <a:gd name="T20" fmla="*/ 179 w 702"/>
                    <a:gd name="T21" fmla="*/ 760 h 860"/>
                    <a:gd name="T22" fmla="*/ 212 w 702"/>
                    <a:gd name="T23" fmla="*/ 860 h 860"/>
                    <a:gd name="T24" fmla="*/ 212 w 702"/>
                    <a:gd name="T25" fmla="*/ 860 h 860"/>
                    <a:gd name="T26" fmla="*/ 216 w 702"/>
                    <a:gd name="T27" fmla="*/ 860 h 860"/>
                    <a:gd name="T28" fmla="*/ 488 w 702"/>
                    <a:gd name="T29" fmla="*/ 860 h 860"/>
                    <a:gd name="T30" fmla="*/ 491 w 702"/>
                    <a:gd name="T31" fmla="*/ 860 h 860"/>
                    <a:gd name="T32" fmla="*/ 570 w 702"/>
                    <a:gd name="T33" fmla="*/ 625 h 860"/>
                    <a:gd name="T34" fmla="*/ 702 w 702"/>
                    <a:gd name="T35" fmla="*/ 351 h 860"/>
                    <a:gd name="T36" fmla="*/ 351 w 702"/>
                    <a:gd name="T37" fmla="*/ 0 h 860"/>
                    <a:gd name="T38" fmla="*/ 587 w 702"/>
                    <a:gd name="T39" fmla="*/ 438 h 860"/>
                    <a:gd name="T40" fmla="*/ 485 w 702"/>
                    <a:gd name="T41" fmla="*/ 563 h 860"/>
                    <a:gd name="T42" fmla="*/ 454 w 702"/>
                    <a:gd name="T43" fmla="*/ 658 h 860"/>
                    <a:gd name="T44" fmla="*/ 250 w 702"/>
                    <a:gd name="T45" fmla="*/ 658 h 860"/>
                    <a:gd name="T46" fmla="*/ 219 w 702"/>
                    <a:gd name="T47" fmla="*/ 565 h 860"/>
                    <a:gd name="T48" fmla="*/ 115 w 702"/>
                    <a:gd name="T49" fmla="*/ 439 h 860"/>
                    <a:gd name="T50" fmla="*/ 99 w 702"/>
                    <a:gd name="T51" fmla="*/ 351 h 860"/>
                    <a:gd name="T52" fmla="*/ 351 w 702"/>
                    <a:gd name="T53" fmla="*/ 99 h 860"/>
                    <a:gd name="T54" fmla="*/ 603 w 702"/>
                    <a:gd name="T55" fmla="*/ 351 h 860"/>
                    <a:gd name="T56" fmla="*/ 587 w 702"/>
                    <a:gd name="T57" fmla="*/ 438 h 8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702" h="860">
                      <a:moveTo>
                        <a:pt x="351" y="0"/>
                      </a:moveTo>
                      <a:cubicBezTo>
                        <a:pt x="157" y="0"/>
                        <a:pt x="0" y="157"/>
                        <a:pt x="0" y="351"/>
                      </a:cubicBezTo>
                      <a:cubicBezTo>
                        <a:pt x="0" y="463"/>
                        <a:pt x="52" y="562"/>
                        <a:pt x="134" y="627"/>
                      </a:cubicBezTo>
                      <a:cubicBezTo>
                        <a:pt x="165" y="718"/>
                        <a:pt x="165" y="718"/>
                        <a:pt x="165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434" y="718"/>
                        <a:pt x="434" y="718"/>
                        <a:pt x="434" y="718"/>
                      </a:cubicBezTo>
                      <a:cubicBezTo>
                        <a:pt x="419" y="760"/>
                        <a:pt x="419" y="760"/>
                        <a:pt x="419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179" y="760"/>
                        <a:pt x="179" y="760"/>
                        <a:pt x="179" y="7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6" y="860"/>
                        <a:pt x="216" y="860"/>
                        <a:pt x="216" y="860"/>
                      </a:cubicBezTo>
                      <a:cubicBezTo>
                        <a:pt x="488" y="860"/>
                        <a:pt x="488" y="860"/>
                        <a:pt x="488" y="860"/>
                      </a:cubicBezTo>
                      <a:cubicBezTo>
                        <a:pt x="491" y="860"/>
                        <a:pt x="491" y="860"/>
                        <a:pt x="491" y="860"/>
                      </a:cubicBezTo>
                      <a:cubicBezTo>
                        <a:pt x="570" y="625"/>
                        <a:pt x="570" y="625"/>
                        <a:pt x="570" y="625"/>
                      </a:cubicBezTo>
                      <a:cubicBezTo>
                        <a:pt x="651" y="560"/>
                        <a:pt x="702" y="461"/>
                        <a:pt x="702" y="351"/>
                      </a:cubicBezTo>
                      <a:cubicBezTo>
                        <a:pt x="702" y="157"/>
                        <a:pt x="545" y="0"/>
                        <a:pt x="351" y="0"/>
                      </a:cubicBezTo>
                      <a:close/>
                      <a:moveTo>
                        <a:pt x="587" y="438"/>
                      </a:moveTo>
                      <a:cubicBezTo>
                        <a:pt x="568" y="490"/>
                        <a:pt x="531" y="534"/>
                        <a:pt x="485" y="563"/>
                      </a:cubicBezTo>
                      <a:cubicBezTo>
                        <a:pt x="454" y="658"/>
                        <a:pt x="454" y="658"/>
                        <a:pt x="454" y="658"/>
                      </a:cubicBezTo>
                      <a:cubicBezTo>
                        <a:pt x="250" y="658"/>
                        <a:pt x="250" y="658"/>
                        <a:pt x="250" y="658"/>
                      </a:cubicBezTo>
                      <a:cubicBezTo>
                        <a:pt x="219" y="565"/>
                        <a:pt x="219" y="565"/>
                        <a:pt x="219" y="565"/>
                      </a:cubicBezTo>
                      <a:cubicBezTo>
                        <a:pt x="172" y="536"/>
                        <a:pt x="135" y="491"/>
                        <a:pt x="115" y="439"/>
                      </a:cubicBezTo>
                      <a:cubicBezTo>
                        <a:pt x="105" y="411"/>
                        <a:pt x="99" y="382"/>
                        <a:pt x="99" y="351"/>
                      </a:cubicBezTo>
                      <a:cubicBezTo>
                        <a:pt x="99" y="212"/>
                        <a:pt x="212" y="99"/>
                        <a:pt x="351" y="99"/>
                      </a:cubicBezTo>
                      <a:cubicBezTo>
                        <a:pt x="490" y="99"/>
                        <a:pt x="603" y="212"/>
                        <a:pt x="603" y="351"/>
                      </a:cubicBezTo>
                      <a:cubicBezTo>
                        <a:pt x="603" y="381"/>
                        <a:pt x="597" y="411"/>
                        <a:pt x="587" y="43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</p:grpSp>
          <p:sp>
            <p:nvSpPr>
              <p:cNvPr id="31" name="Tekstvak 30">
                <a:extLst>
                  <a:ext uri="{FF2B5EF4-FFF2-40B4-BE49-F238E27FC236}">
                    <a16:creationId xmlns:a16="http://schemas.microsoft.com/office/drawing/2014/main" id="{49B865EA-9E74-4352-B4B0-404C4249025B}"/>
                  </a:ext>
                </a:extLst>
              </p:cNvPr>
              <p:cNvSpPr txBox="1"/>
              <p:nvPr userDrawn="1"/>
            </p:nvSpPr>
            <p:spPr>
              <a:xfrm>
                <a:off x="-938434" y="4824764"/>
                <a:ext cx="627798" cy="322239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Support &amp;</a:t>
                </a:r>
                <a:b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</a:b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Inspiratie</a:t>
                </a:r>
              </a:p>
            </p:txBody>
          </p:sp>
        </p:grpSp>
      </p:grpSp>
      <p:sp>
        <p:nvSpPr>
          <p:cNvPr id="5" name="voettekst">
            <a:extLst>
              <a:ext uri="{FF2B5EF4-FFF2-40B4-BE49-F238E27FC236}">
                <a16:creationId xmlns:a16="http://schemas.microsoft.com/office/drawing/2014/main" id="{7B9B5AD8-20ED-43D8-A7A9-54D9AEF0A965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l-NL"/>
              <a:t>Erasmus University Rotterdam </a:t>
            </a:r>
            <a:endParaRPr lang="nl-NL" dirty="0"/>
          </a:p>
        </p:txBody>
      </p:sp>
      <p:sp>
        <p:nvSpPr>
          <p:cNvPr id="11" name="- INFO">
            <a:extLst>
              <a:ext uri="{FF2B5EF4-FFF2-40B4-BE49-F238E27FC236}">
                <a16:creationId xmlns:a16="http://schemas.microsoft.com/office/drawing/2014/main" id="{D5D548DA-264A-4D19-8A0A-B2288EC6661C}"/>
              </a:ext>
            </a:extLst>
          </p:cNvPr>
          <p:cNvSpPr txBox="1"/>
          <p:nvPr userDrawn="1"/>
        </p:nvSpPr>
        <p:spPr>
          <a:xfrm>
            <a:off x="0" y="-363556"/>
            <a:ext cx="12179300" cy="19845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l"/>
            <a:r>
              <a:rPr lang="nl-NL" sz="1400" b="1" cap="all" spc="0" baseline="0" dirty="0">
                <a:solidFill>
                  <a:sysClr val="windowText" lastClr="000000"/>
                </a:solidFill>
                <a:latin typeface="+mn-lt"/>
                <a:cs typeface="Calibri" panose="020F0502020204030204" pitchFamily="34" charset="0"/>
              </a:rPr>
              <a:t>Computer</a:t>
            </a:r>
          </a:p>
        </p:txBody>
      </p:sp>
      <p:sp>
        <p:nvSpPr>
          <p:cNvPr id="4" name="datum">
            <a:extLst>
              <a:ext uri="{FF2B5EF4-FFF2-40B4-BE49-F238E27FC236}">
                <a16:creationId xmlns:a16="http://schemas.microsoft.com/office/drawing/2014/main" id="{8E420A72-FB1A-45BF-AC4A-C2A67FDAE6C8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E78F674-529B-47F6-AB3C-AD256A1AEA2C}" type="datetime1">
              <a:rPr lang="nl-NL" smtClean="0"/>
              <a:pPr/>
              <a:t>28-1-2021</a:t>
            </a:fld>
            <a:endParaRPr lang="nl-NL" dirty="0"/>
          </a:p>
        </p:txBody>
      </p:sp>
      <p:sp>
        <p:nvSpPr>
          <p:cNvPr id="6" name="dianummer">
            <a:extLst>
              <a:ext uri="{FF2B5EF4-FFF2-40B4-BE49-F238E27FC236}">
                <a16:creationId xmlns:a16="http://schemas.microsoft.com/office/drawing/2014/main" id="{C8474D2A-EAE8-4700-98D0-EF6368634975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61A1203-CA3D-4D48-AFA0-9D668419C1D5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80" name="Tijdelijke aanduiding voor tekst 4">
            <a:extLst>
              <a:ext uri="{FF2B5EF4-FFF2-40B4-BE49-F238E27FC236}">
                <a16:creationId xmlns:a16="http://schemas.microsoft.com/office/drawing/2014/main" id="{A35C3FD8-FFDD-4CF2-8CA7-8F23461DF17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975748" y="652819"/>
            <a:ext cx="6672547" cy="5624921"/>
          </a:xfrm>
          <a:blipFill>
            <a:blip r:embed="rId4"/>
            <a:srcRect/>
            <a:stretch>
              <a:fillRect l="1" r="1"/>
            </a:stretch>
          </a:blipFill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 </a:t>
            </a:r>
          </a:p>
        </p:txBody>
      </p:sp>
      <p:sp>
        <p:nvSpPr>
          <p:cNvPr id="81" name="Picture Placeholder 17">
            <a:extLst>
              <a:ext uri="{FF2B5EF4-FFF2-40B4-BE49-F238E27FC236}">
                <a16:creationId xmlns:a16="http://schemas.microsoft.com/office/drawing/2014/main" id="{1F07768B-7F63-4DC8-966E-1B9832C501A0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5219283" y="978731"/>
            <a:ext cx="6158209" cy="3517069"/>
          </a:xfrm>
          <a:custGeom>
            <a:avLst/>
            <a:gdLst>
              <a:gd name="connsiteX0" fmla="*/ 0 w 3791759"/>
              <a:gd name="connsiteY0" fmla="*/ 0 h 2135967"/>
              <a:gd name="connsiteX1" fmla="*/ 3791759 w 3791759"/>
              <a:gd name="connsiteY1" fmla="*/ 0 h 2135967"/>
              <a:gd name="connsiteX2" fmla="*/ 3791759 w 3791759"/>
              <a:gd name="connsiteY2" fmla="*/ 2135967 h 2135967"/>
              <a:gd name="connsiteX3" fmla="*/ 0 w 3791759"/>
              <a:gd name="connsiteY3" fmla="*/ 2135967 h 2135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91759" h="2135967">
                <a:moveTo>
                  <a:pt x="0" y="0"/>
                </a:moveTo>
                <a:lnTo>
                  <a:pt x="3791759" y="0"/>
                </a:lnTo>
                <a:lnTo>
                  <a:pt x="3791759" y="2135967"/>
                </a:lnTo>
                <a:lnTo>
                  <a:pt x="0" y="2135967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 tIns="0" bIns="1260000" anchor="ctr" anchorCtr="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Calibri" panose="020F0502020204030204" pitchFamily="34" charset="0"/>
              <a:buNone/>
              <a:tabLst/>
              <a:defRPr lang="nl-NL" sz="1400" kern="1200" noProof="0" dirty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nl-NL" dirty="0"/>
              <a:t>Selecteer dit kader, ga naar de tab ‘Slidebuilder’, klik op ‘Afbeeldingen’, selecteer de gewenste afbeelding en klik op ‘Invoegen’.</a:t>
            </a:r>
          </a:p>
        </p:txBody>
      </p:sp>
      <p:sp>
        <p:nvSpPr>
          <p:cNvPr id="88" name="titel">
            <a:extLst>
              <a:ext uri="{FF2B5EF4-FFF2-40B4-BE49-F238E27FC236}">
                <a16:creationId xmlns:a16="http://schemas.microsoft.com/office/drawing/2014/main" id="{DA5BDE32-6FDA-4A6A-B599-856FDE6F5B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4987" y="722568"/>
            <a:ext cx="3711189" cy="709102"/>
          </a:xfrm>
        </p:spPr>
        <p:txBody>
          <a:bodyPr/>
          <a:lstStyle>
            <a:lvl1pPr algn="l">
              <a:defRPr/>
            </a:lvl1pPr>
          </a:lstStyle>
          <a:p>
            <a:r>
              <a:rPr lang="nl-NL" dirty="0"/>
              <a:t>Titel</a:t>
            </a:r>
            <a:br>
              <a:rPr lang="nl-NL" dirty="0"/>
            </a:br>
            <a:r>
              <a:rPr lang="nl-NL" dirty="0"/>
              <a:t>max. 2 regels</a:t>
            </a:r>
          </a:p>
        </p:txBody>
      </p:sp>
    </p:spTree>
    <p:extLst>
      <p:ext uri="{BB962C8B-B14F-4D97-AF65-F5344CB8AC3E}">
        <p14:creationId xmlns:p14="http://schemas.microsoft.com/office/powerpoint/2010/main" val="1036002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uter + Table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0C1D03D8-081F-49FD-A7D4-D44F0DB4EABB}"/>
              </a:ext>
            </a:extLst>
          </p:cNvPr>
          <p:cNvSpPr txBox="1">
            <a:spLocks/>
          </p:cNvSpPr>
          <p:nvPr userDrawn="1"/>
        </p:nvSpPr>
        <p:spPr>
          <a:xfrm>
            <a:off x="1" y="4496594"/>
            <a:ext cx="4459767" cy="2361408"/>
          </a:xfrm>
          <a:custGeom>
            <a:avLst/>
            <a:gdLst>
              <a:gd name="connsiteX0" fmla="*/ 0 w 4459767"/>
              <a:gd name="connsiteY0" fmla="*/ 0 h 2361408"/>
              <a:gd name="connsiteX1" fmla="*/ 188757 w 4459767"/>
              <a:gd name="connsiteY1" fmla="*/ 263618 h 2361408"/>
              <a:gd name="connsiteX2" fmla="*/ 4342871 w 4459767"/>
              <a:gd name="connsiteY2" fmla="*/ 2325152 h 2361408"/>
              <a:gd name="connsiteX3" fmla="*/ 4459767 w 4459767"/>
              <a:gd name="connsiteY3" fmla="*/ 2361408 h 2361408"/>
              <a:gd name="connsiteX4" fmla="*/ 0 w 4459767"/>
              <a:gd name="connsiteY4" fmla="*/ 2361408 h 2361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59767" h="2361408">
                <a:moveTo>
                  <a:pt x="0" y="0"/>
                </a:moveTo>
                <a:lnTo>
                  <a:pt x="188757" y="263618"/>
                </a:lnTo>
                <a:cubicBezTo>
                  <a:pt x="1272638" y="1642098"/>
                  <a:pt x="2978863" y="1917971"/>
                  <a:pt x="4342871" y="2325152"/>
                </a:cubicBezTo>
                <a:lnTo>
                  <a:pt x="4459767" y="2361408"/>
                </a:lnTo>
                <a:lnTo>
                  <a:pt x="0" y="2361408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Calibri" panose="020F050202020403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6575" indent="-2730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›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ts val="3200"/>
              </a:lnSpc>
              <a:spcBef>
                <a:spcPts val="500"/>
              </a:spcBef>
              <a:buFont typeface="Arial" panose="020B0604020202020204" pitchFamily="34" charset="0"/>
              <a:buNone/>
              <a:defRPr sz="3400" b="1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None/>
              <a:tabLst/>
              <a:defRPr sz="1800" b="1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6pPr>
            <a:lvl7pPr marL="263525" indent="-2635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+mj-lt"/>
              <a:buAutoNum type="arabi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3525" indent="-2635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+mj-lt"/>
              <a:buAutoNum type="alphaL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/>
              <a:t> </a:t>
            </a:r>
          </a:p>
        </p:txBody>
      </p:sp>
      <p:grpSp>
        <p:nvGrpSpPr>
          <p:cNvPr id="9" name="- INSTRUCTIES">
            <a:extLst>
              <a:ext uri="{FF2B5EF4-FFF2-40B4-BE49-F238E27FC236}">
                <a16:creationId xmlns:a16="http://schemas.microsoft.com/office/drawing/2014/main" id="{8DA91809-19E1-47EC-8D78-062B48946B9E}"/>
              </a:ext>
            </a:extLst>
          </p:cNvPr>
          <p:cNvGrpSpPr/>
          <p:nvPr userDrawn="1"/>
        </p:nvGrpSpPr>
        <p:grpSpPr>
          <a:xfrm>
            <a:off x="12377595" y="0"/>
            <a:ext cx="3693386" cy="6603964"/>
            <a:chOff x="-3786437" y="0"/>
            <a:chExt cx="3693386" cy="6603964"/>
          </a:xfrm>
        </p:grpSpPr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73759245-B1A3-40F9-BEB5-C3F226863C41}"/>
                </a:ext>
              </a:extLst>
            </p:cNvPr>
            <p:cNvSpPr/>
            <p:nvPr userDrawn="1"/>
          </p:nvSpPr>
          <p:spPr>
            <a:xfrm>
              <a:off x="-3786437" y="5775964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MEER WETEN?</a:t>
              </a:r>
              <a:b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Ga naar de tab</a:t>
              </a: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'SLIDEBUILDER’ </a:t>
              </a: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en klik</a:t>
              </a:r>
              <a:b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op de knop </a:t>
              </a: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'Support &amp; Inspiratie'</a:t>
              </a:r>
            </a:p>
          </p:txBody>
        </p:sp>
        <p:sp>
          <p:nvSpPr>
            <p:cNvPr id="13" name="Rechthoek 12">
              <a:extLst>
                <a:ext uri="{FF2B5EF4-FFF2-40B4-BE49-F238E27FC236}">
                  <a16:creationId xmlns:a16="http://schemas.microsoft.com/office/drawing/2014/main" id="{AFFDA94E-E05A-432F-A0F3-921B71D94020}"/>
                </a:ext>
              </a:extLst>
            </p:cNvPr>
            <p:cNvSpPr/>
            <p:nvPr userDrawn="1"/>
          </p:nvSpPr>
          <p:spPr>
            <a:xfrm>
              <a:off x="-3786165" y="0"/>
              <a:ext cx="3593091" cy="5775964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Video invoegen/opmaken</a:t>
              </a:r>
            </a:p>
          </p:txBody>
        </p:sp>
        <p:sp>
          <p:nvSpPr>
            <p:cNvPr id="14" name="Ovaal 13">
              <a:extLst>
                <a:ext uri="{FF2B5EF4-FFF2-40B4-BE49-F238E27FC236}">
                  <a16:creationId xmlns:a16="http://schemas.microsoft.com/office/drawing/2014/main" id="{5E8DFBE3-EB30-48B8-B285-D7D1D27A15B7}"/>
                </a:ext>
              </a:extLst>
            </p:cNvPr>
            <p:cNvSpPr/>
            <p:nvPr userDrawn="1"/>
          </p:nvSpPr>
          <p:spPr>
            <a:xfrm>
              <a:off x="-3603587" y="46532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5" name="Rechthoek 14">
              <a:extLst>
                <a:ext uri="{FF2B5EF4-FFF2-40B4-BE49-F238E27FC236}">
                  <a16:creationId xmlns:a16="http://schemas.microsoft.com/office/drawing/2014/main" id="{84097261-A62B-4D7B-9F49-2D5DB09D3429}"/>
                </a:ext>
              </a:extLst>
            </p:cNvPr>
            <p:cNvSpPr/>
            <p:nvPr userDrawn="1"/>
          </p:nvSpPr>
          <p:spPr>
            <a:xfrm>
              <a:off x="-3319415" y="465324"/>
              <a:ext cx="2944682" cy="65802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Wanneer nodig, verwijder de bestaande video d.m.v. de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‘Backspace toets’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Klik op het pictogram om een nieuwe video in te voegen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(zie onderstaand voorbeeld)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16" name="Ovaal 15">
              <a:extLst>
                <a:ext uri="{FF2B5EF4-FFF2-40B4-BE49-F238E27FC236}">
                  <a16:creationId xmlns:a16="http://schemas.microsoft.com/office/drawing/2014/main" id="{8328BFB2-D869-4006-B994-A58ED00056A0}"/>
                </a:ext>
              </a:extLst>
            </p:cNvPr>
            <p:cNvSpPr/>
            <p:nvPr userDrawn="1"/>
          </p:nvSpPr>
          <p:spPr>
            <a:xfrm>
              <a:off x="-3603587" y="172970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7" name="Rechthoek 16">
              <a:extLst>
                <a:ext uri="{FF2B5EF4-FFF2-40B4-BE49-F238E27FC236}">
                  <a16:creationId xmlns:a16="http://schemas.microsoft.com/office/drawing/2014/main" id="{6D422270-EACD-4E50-A140-D5009A4EBA9F}"/>
                </a:ext>
              </a:extLst>
            </p:cNvPr>
            <p:cNvSpPr/>
            <p:nvPr userDrawn="1"/>
          </p:nvSpPr>
          <p:spPr>
            <a:xfrm>
              <a:off x="-3319415" y="1729710"/>
              <a:ext cx="2944682" cy="32633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Selecteer de gewenste video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en klik 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‘Invoegen’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grpSp>
          <p:nvGrpSpPr>
            <p:cNvPr id="18" name="Groep 17">
              <a:extLst>
                <a:ext uri="{FF2B5EF4-FFF2-40B4-BE49-F238E27FC236}">
                  <a16:creationId xmlns:a16="http://schemas.microsoft.com/office/drawing/2014/main" id="{FFBCD787-8646-41ED-B700-84B75E2875E5}"/>
                </a:ext>
              </a:extLst>
            </p:cNvPr>
            <p:cNvGrpSpPr/>
            <p:nvPr userDrawn="1"/>
          </p:nvGrpSpPr>
          <p:grpSpPr>
            <a:xfrm>
              <a:off x="-3311319" y="2164285"/>
              <a:ext cx="825500" cy="209550"/>
              <a:chOff x="13504624" y="2482850"/>
              <a:chExt cx="825500" cy="209550"/>
            </a:xfrm>
          </p:grpSpPr>
          <p:sp>
            <p:nvSpPr>
              <p:cNvPr id="77" name="Rechthoek 76">
                <a:extLst>
                  <a:ext uri="{FF2B5EF4-FFF2-40B4-BE49-F238E27FC236}">
                    <a16:creationId xmlns:a16="http://schemas.microsoft.com/office/drawing/2014/main" id="{B48BF971-C9A7-4B59-BF1D-0D638485BE47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Invoegen</a:t>
                </a:r>
              </a:p>
            </p:txBody>
          </p:sp>
          <p:cxnSp>
            <p:nvCxnSpPr>
              <p:cNvPr id="78" name="Rechte verbindingslijn 77">
                <a:extLst>
                  <a:ext uri="{FF2B5EF4-FFF2-40B4-BE49-F238E27FC236}">
                    <a16:creationId xmlns:a16="http://schemas.microsoft.com/office/drawing/2014/main" id="{D0557C8F-7756-4F64-AF90-735F334694AE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79" name="Gelijkbenige driehoek 78">
                <a:extLst>
                  <a:ext uri="{FF2B5EF4-FFF2-40B4-BE49-F238E27FC236}">
                    <a16:creationId xmlns:a16="http://schemas.microsoft.com/office/drawing/2014/main" id="{F5FC9B9F-E267-403C-AD02-DA1F1FC07631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9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19" name="Ovaal 18">
              <a:extLst>
                <a:ext uri="{FF2B5EF4-FFF2-40B4-BE49-F238E27FC236}">
                  <a16:creationId xmlns:a16="http://schemas.microsoft.com/office/drawing/2014/main" id="{039DBB03-A1B5-488E-A344-BA585DF4562C}"/>
                </a:ext>
              </a:extLst>
            </p:cNvPr>
            <p:cNvSpPr/>
            <p:nvPr userDrawn="1"/>
          </p:nvSpPr>
          <p:spPr>
            <a:xfrm>
              <a:off x="-3603587" y="255335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20" name="Rechthoek 19">
              <a:extLst>
                <a:ext uri="{FF2B5EF4-FFF2-40B4-BE49-F238E27FC236}">
                  <a16:creationId xmlns:a16="http://schemas.microsoft.com/office/drawing/2014/main" id="{6C8FC745-2133-4DE8-9436-8725295AC62E}"/>
                </a:ext>
              </a:extLst>
            </p:cNvPr>
            <p:cNvSpPr/>
            <p:nvPr userDrawn="1"/>
          </p:nvSpPr>
          <p:spPr>
            <a:xfrm>
              <a:off x="-3319415" y="2553360"/>
              <a:ext cx="2944682" cy="46279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Klik met de rechter muisknop op de miniatuurweergave van de dia aan de linker kant van het scherm en kies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‘Dia herstellen’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grpSp>
          <p:nvGrpSpPr>
            <p:cNvPr id="21" name="ICOON_info">
              <a:extLst>
                <a:ext uri="{FF2B5EF4-FFF2-40B4-BE49-F238E27FC236}">
                  <a16:creationId xmlns:a16="http://schemas.microsoft.com/office/drawing/2014/main" id="{9B80B129-84C7-4F5B-B36D-74C2AE9A7216}"/>
                </a:ext>
              </a:extLst>
            </p:cNvPr>
            <p:cNvGrpSpPr/>
            <p:nvPr userDrawn="1"/>
          </p:nvGrpSpPr>
          <p:grpSpPr>
            <a:xfrm>
              <a:off x="-376736" y="5637326"/>
              <a:ext cx="283685" cy="283685"/>
              <a:chOff x="-510741" y="5913713"/>
              <a:chExt cx="267555" cy="267555"/>
            </a:xfrm>
          </p:grpSpPr>
          <p:sp>
            <p:nvSpPr>
              <p:cNvPr id="75" name="Ovaal 74">
                <a:extLst>
                  <a:ext uri="{FF2B5EF4-FFF2-40B4-BE49-F238E27FC236}">
                    <a16:creationId xmlns:a16="http://schemas.microsoft.com/office/drawing/2014/main" id="{FBC8DB4E-DB38-49D8-A1CA-BC5AE22A7416}"/>
                  </a:ext>
                </a:extLst>
              </p:cNvPr>
              <p:cNvSpPr/>
              <p:nvPr userDrawn="1"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6" name="Graphic 163" descr="Informatie">
                <a:extLst>
                  <a:ext uri="{FF2B5EF4-FFF2-40B4-BE49-F238E27FC236}">
                    <a16:creationId xmlns:a16="http://schemas.microsoft.com/office/drawing/2014/main" id="{70FEEDCA-9006-4559-8E92-BB5C9C83DA70}"/>
                  </a:ext>
                </a:extLst>
              </p:cNvPr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avLst/>
                <a:gdLst>
                  <a:gd name="connsiteX0" fmla="*/ 145860 w 291719"/>
                  <a:gd name="connsiteY0" fmla="*/ 0 h 291719"/>
                  <a:gd name="connsiteX1" fmla="*/ 0 w 291719"/>
                  <a:gd name="connsiteY1" fmla="*/ 145860 h 291719"/>
                  <a:gd name="connsiteX2" fmla="*/ 145860 w 291719"/>
                  <a:gd name="connsiteY2" fmla="*/ 291720 h 291719"/>
                  <a:gd name="connsiteX3" fmla="*/ 291720 w 291719"/>
                  <a:gd name="connsiteY3" fmla="*/ 145860 h 291719"/>
                  <a:gd name="connsiteX4" fmla="*/ 145860 w 291719"/>
                  <a:gd name="connsiteY4" fmla="*/ 0 h 291719"/>
                  <a:gd name="connsiteX5" fmla="*/ 138183 w 291719"/>
                  <a:gd name="connsiteY5" fmla="*/ 38384 h 291719"/>
                  <a:gd name="connsiteX6" fmla="*/ 157375 w 291719"/>
                  <a:gd name="connsiteY6" fmla="*/ 57576 h 291719"/>
                  <a:gd name="connsiteX7" fmla="*/ 138183 w 291719"/>
                  <a:gd name="connsiteY7" fmla="*/ 76768 h 291719"/>
                  <a:gd name="connsiteX8" fmla="*/ 118991 w 291719"/>
                  <a:gd name="connsiteY8" fmla="*/ 57576 h 291719"/>
                  <a:gd name="connsiteX9" fmla="*/ 138183 w 291719"/>
                  <a:gd name="connsiteY9" fmla="*/ 38384 h 291719"/>
                  <a:gd name="connsiteX10" fmla="*/ 184244 w 291719"/>
                  <a:gd name="connsiteY10" fmla="*/ 253336 h 291719"/>
                  <a:gd name="connsiteX11" fmla="*/ 107476 w 291719"/>
                  <a:gd name="connsiteY11" fmla="*/ 253336 h 291719"/>
                  <a:gd name="connsiteX12" fmla="*/ 107476 w 291719"/>
                  <a:gd name="connsiteY12" fmla="*/ 230305 h 291719"/>
                  <a:gd name="connsiteX13" fmla="*/ 134345 w 291719"/>
                  <a:gd name="connsiteY13" fmla="*/ 230305 h 291719"/>
                  <a:gd name="connsiteX14" fmla="*/ 134345 w 291719"/>
                  <a:gd name="connsiteY14" fmla="*/ 115153 h 291719"/>
                  <a:gd name="connsiteX15" fmla="*/ 111314 w 291719"/>
                  <a:gd name="connsiteY15" fmla="*/ 115153 h 291719"/>
                  <a:gd name="connsiteX16" fmla="*/ 111314 w 291719"/>
                  <a:gd name="connsiteY16" fmla="*/ 92122 h 291719"/>
                  <a:gd name="connsiteX17" fmla="*/ 157375 w 291719"/>
                  <a:gd name="connsiteY17" fmla="*/ 92122 h 291719"/>
                  <a:gd name="connsiteX18" fmla="*/ 157375 w 291719"/>
                  <a:gd name="connsiteY18" fmla="*/ 115153 h 291719"/>
                  <a:gd name="connsiteX19" fmla="*/ 157375 w 291719"/>
                  <a:gd name="connsiteY19" fmla="*/ 230305 h 291719"/>
                  <a:gd name="connsiteX20" fmla="*/ 184244 w 291719"/>
                  <a:gd name="connsiteY20" fmla="*/ 230305 h 291719"/>
                  <a:gd name="connsiteX21" fmla="*/ 184244 w 291719"/>
                  <a:gd name="connsiteY21" fmla="*/ 253336 h 29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770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nl-NL" sz="200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22" name="Ovaal 21">
              <a:extLst>
                <a:ext uri="{FF2B5EF4-FFF2-40B4-BE49-F238E27FC236}">
                  <a16:creationId xmlns:a16="http://schemas.microsoft.com/office/drawing/2014/main" id="{2BCAC678-B0E4-41F9-8416-C13209D5462C}"/>
                </a:ext>
              </a:extLst>
            </p:cNvPr>
            <p:cNvSpPr/>
            <p:nvPr userDrawn="1"/>
          </p:nvSpPr>
          <p:spPr>
            <a:xfrm>
              <a:off x="-3603587" y="414578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23" name="Rechthoek 22">
              <a:extLst>
                <a:ext uri="{FF2B5EF4-FFF2-40B4-BE49-F238E27FC236}">
                  <a16:creationId xmlns:a16="http://schemas.microsoft.com/office/drawing/2014/main" id="{018266AF-498E-450F-8025-D2A4BAC58CF4}"/>
                </a:ext>
              </a:extLst>
            </p:cNvPr>
            <p:cNvSpPr/>
            <p:nvPr userDrawn="1"/>
          </p:nvSpPr>
          <p:spPr>
            <a:xfrm>
              <a:off x="-3319415" y="4145790"/>
              <a:ext cx="2944682" cy="80721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Om de video te schalen of bij te snijden, ga naar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‘Hulpmiddelen voor video’s - Opmaak’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en klik op de knop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‘Bijsnijden’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Schaal met de bolletjes de video en met de hoekjes het videokader.</a:t>
              </a:r>
            </a:p>
          </p:txBody>
        </p:sp>
        <p:grpSp>
          <p:nvGrpSpPr>
            <p:cNvPr id="24" name="Groep 23">
              <a:extLst>
                <a:ext uri="{FF2B5EF4-FFF2-40B4-BE49-F238E27FC236}">
                  <a16:creationId xmlns:a16="http://schemas.microsoft.com/office/drawing/2014/main" id="{7ED6438D-A4D3-4807-A274-389E1DFB0107}"/>
                </a:ext>
              </a:extLst>
            </p:cNvPr>
            <p:cNvGrpSpPr/>
            <p:nvPr userDrawn="1"/>
          </p:nvGrpSpPr>
          <p:grpSpPr>
            <a:xfrm>
              <a:off x="-3408294" y="5055351"/>
              <a:ext cx="622283" cy="612919"/>
              <a:chOff x="12617641" y="3403239"/>
              <a:chExt cx="752963" cy="741634"/>
            </a:xfrm>
          </p:grpSpPr>
          <p:grpSp>
            <p:nvGrpSpPr>
              <p:cNvPr id="59" name="Groep 58">
                <a:extLst>
                  <a:ext uri="{FF2B5EF4-FFF2-40B4-BE49-F238E27FC236}">
                    <a16:creationId xmlns:a16="http://schemas.microsoft.com/office/drawing/2014/main" id="{69D7D66E-D6BA-4C96-BAAF-0C6B686AED8F}"/>
                  </a:ext>
                </a:extLst>
              </p:cNvPr>
              <p:cNvGrpSpPr/>
              <p:nvPr userDrawn="1"/>
            </p:nvGrpSpPr>
            <p:grpSpPr>
              <a:xfrm>
                <a:off x="12771550" y="3403239"/>
                <a:ext cx="467156" cy="448491"/>
                <a:chOff x="12782177" y="3403239"/>
                <a:chExt cx="467156" cy="448491"/>
              </a:xfrm>
            </p:grpSpPr>
            <p:grpSp>
              <p:nvGrpSpPr>
                <p:cNvPr id="62" name="Groep 61">
                  <a:extLst>
                    <a:ext uri="{FF2B5EF4-FFF2-40B4-BE49-F238E27FC236}">
                      <a16:creationId xmlns:a16="http://schemas.microsoft.com/office/drawing/2014/main" id="{5C5728F3-A91E-4539-9FD4-2C0FC8A5B820}"/>
                    </a:ext>
                  </a:extLst>
                </p:cNvPr>
                <p:cNvGrpSpPr/>
                <p:nvPr userDrawn="1"/>
              </p:nvGrpSpPr>
              <p:grpSpPr>
                <a:xfrm>
                  <a:off x="12782177" y="3403239"/>
                  <a:ext cx="412972" cy="396132"/>
                  <a:chOff x="13554906" y="3320109"/>
                  <a:chExt cx="443912" cy="425811"/>
                </a:xfrm>
              </p:grpSpPr>
              <p:grpSp>
                <p:nvGrpSpPr>
                  <p:cNvPr id="69" name="Groep 68">
                    <a:extLst>
                      <a:ext uri="{FF2B5EF4-FFF2-40B4-BE49-F238E27FC236}">
                        <a16:creationId xmlns:a16="http://schemas.microsoft.com/office/drawing/2014/main" id="{697BCFEB-F56D-48F2-B5B1-A876FB58DB48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12" cy="425811"/>
                    <a:chOff x="12909684" y="1276143"/>
                    <a:chExt cx="443912" cy="425811"/>
                  </a:xfrm>
                </p:grpSpPr>
                <p:sp>
                  <p:nvSpPr>
                    <p:cNvPr id="72" name="Rechthoek 71">
                      <a:extLst>
                        <a:ext uri="{FF2B5EF4-FFF2-40B4-BE49-F238E27FC236}">
                          <a16:creationId xmlns:a16="http://schemas.microsoft.com/office/drawing/2014/main" id="{F3FBEFB5-C193-4217-908D-562CD41463AA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443912" cy="425811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818181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73" name="Rechthoek 72">
                      <a:extLst>
                        <a:ext uri="{FF2B5EF4-FFF2-40B4-BE49-F238E27FC236}">
                          <a16:creationId xmlns:a16="http://schemas.microsoft.com/office/drawing/2014/main" id="{129D9CF3-9EAB-43B2-981D-715074DE85ED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74" name="Ovaal 73">
                      <a:extLst>
                        <a:ext uri="{FF2B5EF4-FFF2-40B4-BE49-F238E27FC236}">
                          <a16:creationId xmlns:a16="http://schemas.microsoft.com/office/drawing/2014/main" id="{3F99195A-E2A8-445E-B730-8B1471D5BD0F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pic>
                <p:nvPicPr>
                  <p:cNvPr id="70" name="Afbeelding 69">
                    <a:extLst>
                      <a:ext uri="{FF2B5EF4-FFF2-40B4-BE49-F238E27FC236}">
                        <a16:creationId xmlns:a16="http://schemas.microsoft.com/office/drawing/2014/main" id="{0F1C5461-3734-44B5-ABDB-8799D1347B43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2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71" name="Afbeelding 70">
                    <a:extLst>
                      <a:ext uri="{FF2B5EF4-FFF2-40B4-BE49-F238E27FC236}">
                        <a16:creationId xmlns:a16="http://schemas.microsoft.com/office/drawing/2014/main" id="{FE9F9682-CDA0-4D63-8BA4-1FDE3E16BB56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9" y="3453788"/>
                    <a:ext cx="173367" cy="111424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63" name="Groep 62">
                  <a:extLst>
                    <a:ext uri="{FF2B5EF4-FFF2-40B4-BE49-F238E27FC236}">
                      <a16:creationId xmlns:a16="http://schemas.microsoft.com/office/drawing/2014/main" id="{6072BE66-B052-4217-9505-01B8B8AB6A55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67" name="Rechthoek 66">
                    <a:extLst>
                      <a:ext uri="{FF2B5EF4-FFF2-40B4-BE49-F238E27FC236}">
                        <a16:creationId xmlns:a16="http://schemas.microsoft.com/office/drawing/2014/main" id="{19A62E70-5A16-4418-9E2D-0E9DFAFFD56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68" name="Rechthoek 67">
                    <a:extLst>
                      <a:ext uri="{FF2B5EF4-FFF2-40B4-BE49-F238E27FC236}">
                        <a16:creationId xmlns:a16="http://schemas.microsoft.com/office/drawing/2014/main" id="{5B618B34-EABF-430F-89EA-7BA5F34F3613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64" name="Groep 63">
                  <a:extLst>
                    <a:ext uri="{FF2B5EF4-FFF2-40B4-BE49-F238E27FC236}">
                      <a16:creationId xmlns:a16="http://schemas.microsoft.com/office/drawing/2014/main" id="{E93C7859-0379-483B-97D6-16FAEC33C7AA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65" name="Rechthoek 64">
                    <a:extLst>
                      <a:ext uri="{FF2B5EF4-FFF2-40B4-BE49-F238E27FC236}">
                        <a16:creationId xmlns:a16="http://schemas.microsoft.com/office/drawing/2014/main" id="{B2E9A315-3B3D-4744-82DE-AA3C9226305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66" name="Rechthoek 65">
                    <a:extLst>
                      <a:ext uri="{FF2B5EF4-FFF2-40B4-BE49-F238E27FC236}">
                        <a16:creationId xmlns:a16="http://schemas.microsoft.com/office/drawing/2014/main" id="{D74CFCAF-EC63-4D1A-AFAA-A51BF5556FCE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</p:grpSp>
          <p:sp>
            <p:nvSpPr>
              <p:cNvPr id="60" name="Rechthoek 59">
                <a:extLst>
                  <a:ext uri="{FF2B5EF4-FFF2-40B4-BE49-F238E27FC236}">
                    <a16:creationId xmlns:a16="http://schemas.microsoft.com/office/drawing/2014/main" id="{63F84454-7E32-4AD5-9702-ABF19EB892A5}"/>
                  </a:ext>
                </a:extLst>
              </p:cNvPr>
              <p:cNvSpPr/>
              <p:nvPr userDrawn="1"/>
            </p:nvSpPr>
            <p:spPr>
              <a:xfrm>
                <a:off x="12617641" y="3889890"/>
                <a:ext cx="752963" cy="16117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Bijsnijden</a:t>
                </a:r>
              </a:p>
            </p:txBody>
          </p:sp>
          <p:sp>
            <p:nvSpPr>
              <p:cNvPr id="61" name="Gelijkbenige driehoek 60">
                <a:extLst>
                  <a:ext uri="{FF2B5EF4-FFF2-40B4-BE49-F238E27FC236}">
                    <a16:creationId xmlns:a16="http://schemas.microsoft.com/office/drawing/2014/main" id="{42566378-DC6A-4A3B-A080-F479D8437414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81818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25" name="Rechthoek 24">
              <a:extLst>
                <a:ext uri="{FF2B5EF4-FFF2-40B4-BE49-F238E27FC236}">
                  <a16:creationId xmlns:a16="http://schemas.microsoft.com/office/drawing/2014/main" id="{CD0EEE58-21B2-4EB5-B349-2E0FAB777EDC}"/>
                </a:ext>
              </a:extLst>
            </p:cNvPr>
            <p:cNvSpPr/>
            <p:nvPr userDrawn="1"/>
          </p:nvSpPr>
          <p:spPr>
            <a:xfrm>
              <a:off x="-3316836" y="3119689"/>
              <a:ext cx="1239216" cy="719917"/>
            </a:xfrm>
            <a:prstGeom prst="rect">
              <a:avLst/>
            </a:prstGeom>
            <a:pattFill prst="wdUpDiag">
              <a:fgClr>
                <a:srgbClr val="E0E0E0"/>
              </a:fgClr>
              <a:bgClr>
                <a:srgbClr val="ECECEC"/>
              </a:bgClr>
            </a:pattFill>
            <a:ln w="12700">
              <a:solidFill>
                <a:srgbClr val="D3D3D3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72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nl-NL" sz="1000" b="0" i="1" noProof="0" dirty="0">
                <a:solidFill>
                  <a:srgbClr val="211F26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27" name="Groep 26">
              <a:extLst>
                <a:ext uri="{FF2B5EF4-FFF2-40B4-BE49-F238E27FC236}">
                  <a16:creationId xmlns:a16="http://schemas.microsoft.com/office/drawing/2014/main" id="{14BEF2C8-600D-4619-9427-572F3099EAAF}"/>
                </a:ext>
              </a:extLst>
            </p:cNvPr>
            <p:cNvGrpSpPr/>
            <p:nvPr userDrawn="1"/>
          </p:nvGrpSpPr>
          <p:grpSpPr>
            <a:xfrm>
              <a:off x="-2485819" y="3399207"/>
              <a:ext cx="1222990" cy="563933"/>
              <a:chOff x="-2485819" y="3399207"/>
              <a:chExt cx="1222990" cy="563933"/>
            </a:xfrm>
          </p:grpSpPr>
          <p:sp>
            <p:nvSpPr>
              <p:cNvPr id="38" name="Rechthoek 37">
                <a:extLst>
                  <a:ext uri="{FF2B5EF4-FFF2-40B4-BE49-F238E27FC236}">
                    <a16:creationId xmlns:a16="http://schemas.microsoft.com/office/drawing/2014/main" id="{45018023-C5FA-44C8-A4D8-C80902EE9AAD}"/>
                  </a:ext>
                </a:extLst>
              </p:cNvPr>
              <p:cNvSpPr/>
              <p:nvPr userDrawn="1"/>
            </p:nvSpPr>
            <p:spPr>
              <a:xfrm>
                <a:off x="-2485819" y="3399207"/>
                <a:ext cx="1176476" cy="504851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9" name="Rechthoek 38">
                <a:extLst>
                  <a:ext uri="{FF2B5EF4-FFF2-40B4-BE49-F238E27FC236}">
                    <a16:creationId xmlns:a16="http://schemas.microsoft.com/office/drawing/2014/main" id="{66187B3C-98AB-4132-9FB6-748AA22C476A}"/>
                  </a:ext>
                </a:extLst>
              </p:cNvPr>
              <p:cNvSpPr/>
              <p:nvPr userDrawn="1"/>
            </p:nvSpPr>
            <p:spPr>
              <a:xfrm>
                <a:off x="-2479584" y="3652838"/>
                <a:ext cx="1164007" cy="246701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40" name="Groep 39">
                <a:extLst>
                  <a:ext uri="{FF2B5EF4-FFF2-40B4-BE49-F238E27FC236}">
                    <a16:creationId xmlns:a16="http://schemas.microsoft.com/office/drawing/2014/main" id="{087E679C-A4D2-4DB3-B379-429ACE649406}"/>
                  </a:ext>
                </a:extLst>
              </p:cNvPr>
              <p:cNvGrpSpPr/>
              <p:nvPr userDrawn="1"/>
            </p:nvGrpSpPr>
            <p:grpSpPr>
              <a:xfrm>
                <a:off x="-2403869" y="3460544"/>
                <a:ext cx="155951" cy="131922"/>
                <a:chOff x="12968836" y="3354170"/>
                <a:chExt cx="404806" cy="342433"/>
              </a:xfrm>
            </p:grpSpPr>
            <p:sp>
              <p:nvSpPr>
                <p:cNvPr id="53" name="Rechthoek: afgeronde hoeken 52">
                  <a:extLst>
                    <a:ext uri="{FF2B5EF4-FFF2-40B4-BE49-F238E27FC236}">
                      <a16:creationId xmlns:a16="http://schemas.microsoft.com/office/drawing/2014/main" id="{FBC871C4-89A2-4157-B8CB-4BA6BD3D2684}"/>
                    </a:ext>
                  </a:extLst>
                </p:cNvPr>
                <p:cNvSpPr/>
                <p:nvPr userDrawn="1"/>
              </p:nvSpPr>
              <p:spPr>
                <a:xfrm>
                  <a:off x="12968836" y="3354170"/>
                  <a:ext cx="404806" cy="342433"/>
                </a:xfrm>
                <a:prstGeom prst="roundRect">
                  <a:avLst>
                    <a:gd name="adj" fmla="val 2911"/>
                  </a:avLst>
                </a:prstGeom>
                <a:solidFill>
                  <a:schemeClr val="bg1"/>
                </a:solidFill>
                <a:ln w="12700">
                  <a:solidFill>
                    <a:srgbClr val="81818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8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4" name="Rechthoek 53">
                  <a:extLst>
                    <a:ext uri="{FF2B5EF4-FFF2-40B4-BE49-F238E27FC236}">
                      <a16:creationId xmlns:a16="http://schemas.microsoft.com/office/drawing/2014/main" id="{011CC647-2EA6-4311-B146-886553FB35A6}"/>
                    </a:ext>
                  </a:extLst>
                </p:cNvPr>
                <p:cNvSpPr/>
                <p:nvPr userDrawn="1"/>
              </p:nvSpPr>
              <p:spPr>
                <a:xfrm>
                  <a:off x="13025180" y="3401181"/>
                  <a:ext cx="305213" cy="41563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5" name="Rechthoek 54">
                  <a:extLst>
                    <a:ext uri="{FF2B5EF4-FFF2-40B4-BE49-F238E27FC236}">
                      <a16:creationId xmlns:a16="http://schemas.microsoft.com/office/drawing/2014/main" id="{34818144-5AC4-471E-91BB-4EC2A03AB222}"/>
                    </a:ext>
                  </a:extLst>
                </p:cNvPr>
                <p:cNvSpPr/>
                <p:nvPr userDrawn="1"/>
              </p:nvSpPr>
              <p:spPr>
                <a:xfrm>
                  <a:off x="13025181" y="3471575"/>
                  <a:ext cx="118778" cy="181691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6" name="Rechthoek 55">
                  <a:extLst>
                    <a:ext uri="{FF2B5EF4-FFF2-40B4-BE49-F238E27FC236}">
                      <a16:creationId xmlns:a16="http://schemas.microsoft.com/office/drawing/2014/main" id="{00664FDF-0B61-478E-BD22-D7FAC450A49E}"/>
                    </a:ext>
                  </a:extLst>
                </p:cNvPr>
                <p:cNvSpPr/>
                <p:nvPr userDrawn="1"/>
              </p:nvSpPr>
              <p:spPr>
                <a:xfrm>
                  <a:off x="13180812" y="3481982"/>
                  <a:ext cx="13527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7" name="Rechthoek 56">
                  <a:extLst>
                    <a:ext uri="{FF2B5EF4-FFF2-40B4-BE49-F238E27FC236}">
                      <a16:creationId xmlns:a16="http://schemas.microsoft.com/office/drawing/2014/main" id="{25E2A312-CCB1-4A3A-A841-6282B63CFDA7}"/>
                    </a:ext>
                  </a:extLst>
                </p:cNvPr>
                <p:cNvSpPr/>
                <p:nvPr userDrawn="1"/>
              </p:nvSpPr>
              <p:spPr>
                <a:xfrm>
                  <a:off x="13180812" y="3554800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8" name="Rechthoek 57">
                  <a:extLst>
                    <a:ext uri="{FF2B5EF4-FFF2-40B4-BE49-F238E27FC236}">
                      <a16:creationId xmlns:a16="http://schemas.microsoft.com/office/drawing/2014/main" id="{30A5CBFF-8C80-48A7-ACE3-29BFB808AE9D}"/>
                    </a:ext>
                  </a:extLst>
                </p:cNvPr>
                <p:cNvSpPr/>
                <p:nvPr userDrawn="1"/>
              </p:nvSpPr>
              <p:spPr>
                <a:xfrm>
                  <a:off x="13180812" y="3627618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41" name="Groep 40">
                <a:extLst>
                  <a:ext uri="{FF2B5EF4-FFF2-40B4-BE49-F238E27FC236}">
                    <a16:creationId xmlns:a16="http://schemas.microsoft.com/office/drawing/2014/main" id="{1B90B0A2-1BA6-4BB8-8B26-2F18A7582F3D}"/>
                  </a:ext>
                </a:extLst>
              </p:cNvPr>
              <p:cNvGrpSpPr/>
              <p:nvPr userDrawn="1"/>
            </p:nvGrpSpPr>
            <p:grpSpPr>
              <a:xfrm>
                <a:off x="-2423424" y="3690208"/>
                <a:ext cx="166739" cy="218963"/>
                <a:chOff x="12940828" y="3950597"/>
                <a:chExt cx="432813" cy="568367"/>
              </a:xfrm>
            </p:grpSpPr>
            <p:grpSp>
              <p:nvGrpSpPr>
                <p:cNvPr id="45" name="Groep 44">
                  <a:extLst>
                    <a:ext uri="{FF2B5EF4-FFF2-40B4-BE49-F238E27FC236}">
                      <a16:creationId xmlns:a16="http://schemas.microsoft.com/office/drawing/2014/main" id="{FB6B18FE-A18A-45DB-A4EA-C6936324E7E0}"/>
                    </a:ext>
                  </a:extLst>
                </p:cNvPr>
                <p:cNvGrpSpPr/>
                <p:nvPr userDrawn="1"/>
              </p:nvGrpSpPr>
              <p:grpSpPr>
                <a:xfrm>
                  <a:off x="13000382" y="4006891"/>
                  <a:ext cx="373259" cy="315747"/>
                  <a:chOff x="12968836" y="3354170"/>
                  <a:chExt cx="404806" cy="342433"/>
                </a:xfrm>
              </p:grpSpPr>
              <p:sp>
                <p:nvSpPr>
                  <p:cNvPr id="47" name="Rechthoek: afgeronde hoeken 46">
                    <a:extLst>
                      <a:ext uri="{FF2B5EF4-FFF2-40B4-BE49-F238E27FC236}">
                        <a16:creationId xmlns:a16="http://schemas.microsoft.com/office/drawing/2014/main" id="{34DA5A5F-0AE5-4F68-A456-B94E3BB7AEB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968836" y="3354170"/>
                    <a:ext cx="404806" cy="342433"/>
                  </a:xfrm>
                  <a:prstGeom prst="roundRect">
                    <a:avLst>
                      <a:gd name="adj" fmla="val 2911"/>
                    </a:avLst>
                  </a:prstGeom>
                  <a:solidFill>
                    <a:schemeClr val="bg1"/>
                  </a:solidFill>
                  <a:ln w="12700">
                    <a:solidFill>
                      <a:srgbClr val="81818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lvl="0">
                      <a:lnSpc>
                        <a:spcPct val="90000"/>
                      </a:lnSpc>
                      <a:spcBef>
                        <a:spcPts val="600"/>
                      </a:spcBef>
                      <a:spcAft>
                        <a:spcPts val="600"/>
                      </a:spcAft>
                    </a:pPr>
                    <a:endParaRPr lang="nl-NL" sz="800" b="0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48" name="Rechthoek 47">
                    <a:extLst>
                      <a:ext uri="{FF2B5EF4-FFF2-40B4-BE49-F238E27FC236}">
                        <a16:creationId xmlns:a16="http://schemas.microsoft.com/office/drawing/2014/main" id="{0289A95B-73D9-4492-B79E-FFDB433F5F9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0" y="3401181"/>
                    <a:ext cx="305213" cy="41563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49" name="Rechthoek 48">
                    <a:extLst>
                      <a:ext uri="{FF2B5EF4-FFF2-40B4-BE49-F238E27FC236}">
                        <a16:creationId xmlns:a16="http://schemas.microsoft.com/office/drawing/2014/main" id="{435DB490-E535-4662-A142-2225F74EEEC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1" y="3471575"/>
                    <a:ext cx="118778" cy="181691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50" name="Rechthoek 49">
                    <a:extLst>
                      <a:ext uri="{FF2B5EF4-FFF2-40B4-BE49-F238E27FC236}">
                        <a16:creationId xmlns:a16="http://schemas.microsoft.com/office/drawing/2014/main" id="{06AEDBBB-FA8B-4A98-8938-10DA40F2AD1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481982"/>
                    <a:ext cx="13527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51" name="Rechthoek 50">
                    <a:extLst>
                      <a:ext uri="{FF2B5EF4-FFF2-40B4-BE49-F238E27FC236}">
                        <a16:creationId xmlns:a16="http://schemas.microsoft.com/office/drawing/2014/main" id="{D803940E-C891-4539-B747-05A0A50B812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554800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52" name="Rechthoek 51">
                    <a:extLst>
                      <a:ext uri="{FF2B5EF4-FFF2-40B4-BE49-F238E27FC236}">
                        <a16:creationId xmlns:a16="http://schemas.microsoft.com/office/drawing/2014/main" id="{AFA8DF50-2048-45C5-8D58-7E48630ADB8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627618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sp>
              <p:nvSpPr>
                <p:cNvPr id="46" name="Boog 45">
                  <a:extLst>
                    <a:ext uri="{FF2B5EF4-FFF2-40B4-BE49-F238E27FC236}">
                      <a16:creationId xmlns:a16="http://schemas.microsoft.com/office/drawing/2014/main" id="{3E657A60-421D-47E2-8015-F9A3EEF1C231}"/>
                    </a:ext>
                  </a:extLst>
                </p:cNvPr>
                <p:cNvSpPr/>
                <p:nvPr userDrawn="1"/>
              </p:nvSpPr>
              <p:spPr>
                <a:xfrm rot="17637075">
                  <a:off x="12776155" y="4115270"/>
                  <a:ext cx="568367" cy="239021"/>
                </a:xfrm>
                <a:prstGeom prst="arc">
                  <a:avLst>
                    <a:gd name="adj1" fmla="val 15959368"/>
                    <a:gd name="adj2" fmla="val 1354623"/>
                  </a:avLst>
                </a:prstGeom>
                <a:noFill/>
                <a:ln w="19050" cap="flat" cmpd="sng" algn="ctr">
                  <a:solidFill>
                    <a:srgbClr val="4D82B8"/>
                  </a:solidFill>
                  <a:prstDash val="solid"/>
                  <a:headEnd type="arrow" w="med" len="sm"/>
                </a:ln>
                <a:effectLst/>
              </p:spPr>
              <p:txBody>
                <a:bodyPr rtlCol="0" anchor="ctr">
                  <a:noAutofit/>
                </a:bodyPr>
                <a:lstStyle/>
                <a:p>
                  <a:pPr algn="ctr"/>
                  <a:endParaRPr lang="nl-NL" sz="240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42" name="Tekstvak 41">
                <a:extLst>
                  <a:ext uri="{FF2B5EF4-FFF2-40B4-BE49-F238E27FC236}">
                    <a16:creationId xmlns:a16="http://schemas.microsoft.com/office/drawing/2014/main" id="{827A0737-87BB-4C74-A70F-591F2295F442}"/>
                  </a:ext>
                </a:extLst>
              </p:cNvPr>
              <p:cNvSpPr txBox="1"/>
              <p:nvPr userDrawn="1"/>
            </p:nvSpPr>
            <p:spPr>
              <a:xfrm>
                <a:off x="-2245455" y="3460544"/>
                <a:ext cx="896116" cy="134709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Indeling</a:t>
                </a:r>
              </a:p>
            </p:txBody>
          </p:sp>
          <p:sp>
            <p:nvSpPr>
              <p:cNvPr id="43" name="Tekstvak 42">
                <a:extLst>
                  <a:ext uri="{FF2B5EF4-FFF2-40B4-BE49-F238E27FC236}">
                    <a16:creationId xmlns:a16="http://schemas.microsoft.com/office/drawing/2014/main" id="{3025F734-597B-421D-9038-3349DB83D17A}"/>
                  </a:ext>
                </a:extLst>
              </p:cNvPr>
              <p:cNvSpPr txBox="1"/>
              <p:nvPr userDrawn="1"/>
            </p:nvSpPr>
            <p:spPr>
              <a:xfrm>
                <a:off x="-2258884" y="3712980"/>
                <a:ext cx="909545" cy="126416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Dia Herstellen</a:t>
                </a:r>
              </a:p>
            </p:txBody>
          </p:sp>
          <p:sp>
            <p:nvSpPr>
              <p:cNvPr id="44" name="Vrije vorm: vorm 43">
                <a:extLst>
                  <a:ext uri="{FF2B5EF4-FFF2-40B4-BE49-F238E27FC236}">
                    <a16:creationId xmlns:a16="http://schemas.microsoft.com/office/drawing/2014/main" id="{75FBC0C0-E0B2-4A8E-9B4F-F1D6A237185D}"/>
                  </a:ext>
                </a:extLst>
              </p:cNvPr>
              <p:cNvSpPr/>
              <p:nvPr userDrawn="1"/>
            </p:nvSpPr>
            <p:spPr>
              <a:xfrm>
                <a:off x="-1360391" y="3783140"/>
                <a:ext cx="97562" cy="180000"/>
              </a:xfrm>
              <a:custGeom>
                <a:avLst/>
                <a:gdLst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41194 w 880280"/>
                  <a:gd name="connsiteY2" fmla="*/ 96899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27546 w 880280"/>
                  <a:gd name="connsiteY2" fmla="*/ 975815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00250 w 880280"/>
                  <a:gd name="connsiteY2" fmla="*/ 100311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11791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498144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80280" h="1624084">
                    <a:moveTo>
                      <a:pt x="0" y="0"/>
                    </a:moveTo>
                    <a:lnTo>
                      <a:pt x="0" y="1262418"/>
                    </a:lnTo>
                    <a:lnTo>
                      <a:pt x="313898" y="996287"/>
                    </a:lnTo>
                    <a:lnTo>
                      <a:pt x="620973" y="1624084"/>
                    </a:lnTo>
                    <a:lnTo>
                      <a:pt x="839337" y="1480782"/>
                    </a:lnTo>
                    <a:lnTo>
                      <a:pt x="498144" y="900753"/>
                    </a:lnTo>
                    <a:lnTo>
                      <a:pt x="880280" y="8939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28" name="Groep 27">
              <a:extLst>
                <a:ext uri="{FF2B5EF4-FFF2-40B4-BE49-F238E27FC236}">
                  <a16:creationId xmlns:a16="http://schemas.microsoft.com/office/drawing/2014/main" id="{F0373943-20CB-4FCC-B9AB-B65BAD8DD471}"/>
                </a:ext>
              </a:extLst>
            </p:cNvPr>
            <p:cNvGrpSpPr/>
            <p:nvPr userDrawn="1"/>
          </p:nvGrpSpPr>
          <p:grpSpPr>
            <a:xfrm>
              <a:off x="-3310781" y="1231352"/>
              <a:ext cx="311450" cy="313414"/>
              <a:chOff x="-3310781" y="1231352"/>
              <a:chExt cx="311450" cy="313414"/>
            </a:xfrm>
          </p:grpSpPr>
          <p:sp>
            <p:nvSpPr>
              <p:cNvPr id="35" name="Rechthoek 34">
                <a:extLst>
                  <a:ext uri="{FF2B5EF4-FFF2-40B4-BE49-F238E27FC236}">
                    <a16:creationId xmlns:a16="http://schemas.microsoft.com/office/drawing/2014/main" id="{A0F65B66-DFD9-47DC-8DB0-FCF12586E14A}"/>
                  </a:ext>
                </a:extLst>
              </p:cNvPr>
              <p:cNvSpPr/>
              <p:nvPr userDrawn="1"/>
            </p:nvSpPr>
            <p:spPr>
              <a:xfrm>
                <a:off x="-3310781" y="1231352"/>
                <a:ext cx="308978" cy="308977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6C6C6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240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6" name="Vrije vorm 112">
                <a:extLst>
                  <a:ext uri="{FF2B5EF4-FFF2-40B4-BE49-F238E27FC236}">
                    <a16:creationId xmlns:a16="http://schemas.microsoft.com/office/drawing/2014/main" id="{11F56CBF-B62A-42FE-8923-3689179D2B52}"/>
                  </a:ext>
                </a:extLst>
              </p:cNvPr>
              <p:cNvSpPr/>
              <p:nvPr userDrawn="1"/>
            </p:nvSpPr>
            <p:spPr>
              <a:xfrm>
                <a:off x="-3308309" y="1231352"/>
                <a:ext cx="308978" cy="46965"/>
              </a:xfrm>
              <a:custGeom>
                <a:avLst/>
                <a:gdLst>
                  <a:gd name="connsiteX0" fmla="*/ 1186901 w 1360714"/>
                  <a:gd name="connsiteY0" fmla="*/ 41746 h 206829"/>
                  <a:gd name="connsiteX1" fmla="*/ 1186901 w 1360714"/>
                  <a:gd name="connsiteY1" fmla="*/ 175847 h 206829"/>
                  <a:gd name="connsiteX2" fmla="*/ 1315854 w 1360714"/>
                  <a:gd name="connsiteY2" fmla="*/ 175847 h 206829"/>
                  <a:gd name="connsiteX3" fmla="*/ 1315854 w 1360714"/>
                  <a:gd name="connsiteY3" fmla="*/ 41746 h 206829"/>
                  <a:gd name="connsiteX4" fmla="*/ 958249 w 1360714"/>
                  <a:gd name="connsiteY4" fmla="*/ 41746 h 206829"/>
                  <a:gd name="connsiteX5" fmla="*/ 958249 w 1360714"/>
                  <a:gd name="connsiteY5" fmla="*/ 175847 h 206829"/>
                  <a:gd name="connsiteX6" fmla="*/ 1087202 w 1360714"/>
                  <a:gd name="connsiteY6" fmla="*/ 175847 h 206829"/>
                  <a:gd name="connsiteX7" fmla="*/ 1087202 w 1360714"/>
                  <a:gd name="connsiteY7" fmla="*/ 41746 h 206829"/>
                  <a:gd name="connsiteX8" fmla="*/ 729440 w 1360714"/>
                  <a:gd name="connsiteY8" fmla="*/ 41746 h 206829"/>
                  <a:gd name="connsiteX9" fmla="*/ 729440 w 1360714"/>
                  <a:gd name="connsiteY9" fmla="*/ 175847 h 206829"/>
                  <a:gd name="connsiteX10" fmla="*/ 858393 w 1360714"/>
                  <a:gd name="connsiteY10" fmla="*/ 175847 h 206829"/>
                  <a:gd name="connsiteX11" fmla="*/ 858393 w 1360714"/>
                  <a:gd name="connsiteY11" fmla="*/ 41746 h 206829"/>
                  <a:gd name="connsiteX12" fmla="*/ 493889 w 1360714"/>
                  <a:gd name="connsiteY12" fmla="*/ 41746 h 206829"/>
                  <a:gd name="connsiteX13" fmla="*/ 493889 w 1360714"/>
                  <a:gd name="connsiteY13" fmla="*/ 175847 h 206829"/>
                  <a:gd name="connsiteX14" fmla="*/ 622842 w 1360714"/>
                  <a:gd name="connsiteY14" fmla="*/ 175847 h 206829"/>
                  <a:gd name="connsiteX15" fmla="*/ 622842 w 1360714"/>
                  <a:gd name="connsiteY15" fmla="*/ 41746 h 206829"/>
                  <a:gd name="connsiteX16" fmla="*/ 260368 w 1360714"/>
                  <a:gd name="connsiteY16" fmla="*/ 41746 h 206829"/>
                  <a:gd name="connsiteX17" fmla="*/ 260368 w 1360714"/>
                  <a:gd name="connsiteY17" fmla="*/ 175847 h 206829"/>
                  <a:gd name="connsiteX18" fmla="*/ 389321 w 1360714"/>
                  <a:gd name="connsiteY18" fmla="*/ 175847 h 206829"/>
                  <a:gd name="connsiteX19" fmla="*/ 389321 w 1360714"/>
                  <a:gd name="connsiteY19" fmla="*/ 41746 h 206829"/>
                  <a:gd name="connsiteX20" fmla="*/ 35169 w 1360714"/>
                  <a:gd name="connsiteY20" fmla="*/ 41746 h 206829"/>
                  <a:gd name="connsiteX21" fmla="*/ 35169 w 1360714"/>
                  <a:gd name="connsiteY21" fmla="*/ 175847 h 206829"/>
                  <a:gd name="connsiteX22" fmla="*/ 164122 w 1360714"/>
                  <a:gd name="connsiteY22" fmla="*/ 175847 h 206829"/>
                  <a:gd name="connsiteX23" fmla="*/ 164122 w 1360714"/>
                  <a:gd name="connsiteY23" fmla="*/ 41746 h 206829"/>
                  <a:gd name="connsiteX24" fmla="*/ 0 w 1360714"/>
                  <a:gd name="connsiteY24" fmla="*/ 0 h 206829"/>
                  <a:gd name="connsiteX25" fmla="*/ 1360714 w 1360714"/>
                  <a:gd name="connsiteY25" fmla="*/ 0 h 206829"/>
                  <a:gd name="connsiteX26" fmla="*/ 1360714 w 1360714"/>
                  <a:gd name="connsiteY26" fmla="*/ 206829 h 206829"/>
                  <a:gd name="connsiteX27" fmla="*/ 0 w 1360714"/>
                  <a:gd name="connsiteY27" fmla="*/ 206829 h 206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360714" h="206829">
                    <a:moveTo>
                      <a:pt x="1186901" y="41746"/>
                    </a:moveTo>
                    <a:lnTo>
                      <a:pt x="1186901" y="175847"/>
                    </a:lnTo>
                    <a:lnTo>
                      <a:pt x="1315854" y="175847"/>
                    </a:lnTo>
                    <a:lnTo>
                      <a:pt x="1315854" y="41746"/>
                    </a:lnTo>
                    <a:close/>
                    <a:moveTo>
                      <a:pt x="958249" y="41746"/>
                    </a:moveTo>
                    <a:lnTo>
                      <a:pt x="958249" y="175847"/>
                    </a:lnTo>
                    <a:lnTo>
                      <a:pt x="1087202" y="175847"/>
                    </a:lnTo>
                    <a:lnTo>
                      <a:pt x="1087202" y="41746"/>
                    </a:lnTo>
                    <a:close/>
                    <a:moveTo>
                      <a:pt x="729440" y="41746"/>
                    </a:moveTo>
                    <a:lnTo>
                      <a:pt x="729440" y="175847"/>
                    </a:lnTo>
                    <a:lnTo>
                      <a:pt x="858393" y="175847"/>
                    </a:lnTo>
                    <a:lnTo>
                      <a:pt x="858393" y="41746"/>
                    </a:lnTo>
                    <a:close/>
                    <a:moveTo>
                      <a:pt x="493889" y="41746"/>
                    </a:moveTo>
                    <a:lnTo>
                      <a:pt x="493889" y="175847"/>
                    </a:lnTo>
                    <a:lnTo>
                      <a:pt x="622842" y="175847"/>
                    </a:lnTo>
                    <a:lnTo>
                      <a:pt x="622842" y="41746"/>
                    </a:lnTo>
                    <a:close/>
                    <a:moveTo>
                      <a:pt x="260368" y="41746"/>
                    </a:moveTo>
                    <a:lnTo>
                      <a:pt x="260368" y="175847"/>
                    </a:lnTo>
                    <a:lnTo>
                      <a:pt x="389321" y="175847"/>
                    </a:lnTo>
                    <a:lnTo>
                      <a:pt x="389321" y="41746"/>
                    </a:lnTo>
                    <a:close/>
                    <a:moveTo>
                      <a:pt x="35169" y="41746"/>
                    </a:moveTo>
                    <a:lnTo>
                      <a:pt x="35169" y="175847"/>
                    </a:lnTo>
                    <a:lnTo>
                      <a:pt x="164122" y="175847"/>
                    </a:lnTo>
                    <a:lnTo>
                      <a:pt x="164122" y="41746"/>
                    </a:lnTo>
                    <a:close/>
                    <a:moveTo>
                      <a:pt x="0" y="0"/>
                    </a:moveTo>
                    <a:lnTo>
                      <a:pt x="1360714" y="0"/>
                    </a:lnTo>
                    <a:lnTo>
                      <a:pt x="1360714" y="206829"/>
                    </a:lnTo>
                    <a:lnTo>
                      <a:pt x="0" y="206829"/>
                    </a:lnTo>
                    <a:close/>
                  </a:path>
                </a:pathLst>
              </a:custGeom>
              <a:solidFill>
                <a:srgbClr val="6C6C6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240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7" name="Vrije vorm 113">
                <a:extLst>
                  <a:ext uri="{FF2B5EF4-FFF2-40B4-BE49-F238E27FC236}">
                    <a16:creationId xmlns:a16="http://schemas.microsoft.com/office/drawing/2014/main" id="{8CD0AA8B-2C29-4136-BEC6-05B4825D1E59}"/>
                  </a:ext>
                </a:extLst>
              </p:cNvPr>
              <p:cNvSpPr/>
              <p:nvPr userDrawn="1"/>
            </p:nvSpPr>
            <p:spPr>
              <a:xfrm>
                <a:off x="-3309640" y="1497801"/>
                <a:ext cx="308978" cy="46965"/>
              </a:xfrm>
              <a:custGeom>
                <a:avLst/>
                <a:gdLst>
                  <a:gd name="connsiteX0" fmla="*/ 1186901 w 1360714"/>
                  <a:gd name="connsiteY0" fmla="*/ 41746 h 206829"/>
                  <a:gd name="connsiteX1" fmla="*/ 1186901 w 1360714"/>
                  <a:gd name="connsiteY1" fmla="*/ 175847 h 206829"/>
                  <a:gd name="connsiteX2" fmla="*/ 1315854 w 1360714"/>
                  <a:gd name="connsiteY2" fmla="*/ 175847 h 206829"/>
                  <a:gd name="connsiteX3" fmla="*/ 1315854 w 1360714"/>
                  <a:gd name="connsiteY3" fmla="*/ 41746 h 206829"/>
                  <a:gd name="connsiteX4" fmla="*/ 958249 w 1360714"/>
                  <a:gd name="connsiteY4" fmla="*/ 41746 h 206829"/>
                  <a:gd name="connsiteX5" fmla="*/ 958249 w 1360714"/>
                  <a:gd name="connsiteY5" fmla="*/ 175847 h 206829"/>
                  <a:gd name="connsiteX6" fmla="*/ 1087202 w 1360714"/>
                  <a:gd name="connsiteY6" fmla="*/ 175847 h 206829"/>
                  <a:gd name="connsiteX7" fmla="*/ 1087202 w 1360714"/>
                  <a:gd name="connsiteY7" fmla="*/ 41746 h 206829"/>
                  <a:gd name="connsiteX8" fmla="*/ 729440 w 1360714"/>
                  <a:gd name="connsiteY8" fmla="*/ 41746 h 206829"/>
                  <a:gd name="connsiteX9" fmla="*/ 729440 w 1360714"/>
                  <a:gd name="connsiteY9" fmla="*/ 175847 h 206829"/>
                  <a:gd name="connsiteX10" fmla="*/ 858393 w 1360714"/>
                  <a:gd name="connsiteY10" fmla="*/ 175847 h 206829"/>
                  <a:gd name="connsiteX11" fmla="*/ 858393 w 1360714"/>
                  <a:gd name="connsiteY11" fmla="*/ 41746 h 206829"/>
                  <a:gd name="connsiteX12" fmla="*/ 493889 w 1360714"/>
                  <a:gd name="connsiteY12" fmla="*/ 41746 h 206829"/>
                  <a:gd name="connsiteX13" fmla="*/ 493889 w 1360714"/>
                  <a:gd name="connsiteY13" fmla="*/ 175847 h 206829"/>
                  <a:gd name="connsiteX14" fmla="*/ 622842 w 1360714"/>
                  <a:gd name="connsiteY14" fmla="*/ 175847 h 206829"/>
                  <a:gd name="connsiteX15" fmla="*/ 622842 w 1360714"/>
                  <a:gd name="connsiteY15" fmla="*/ 41746 h 206829"/>
                  <a:gd name="connsiteX16" fmla="*/ 260368 w 1360714"/>
                  <a:gd name="connsiteY16" fmla="*/ 41746 h 206829"/>
                  <a:gd name="connsiteX17" fmla="*/ 260368 w 1360714"/>
                  <a:gd name="connsiteY17" fmla="*/ 175847 h 206829"/>
                  <a:gd name="connsiteX18" fmla="*/ 389321 w 1360714"/>
                  <a:gd name="connsiteY18" fmla="*/ 175847 h 206829"/>
                  <a:gd name="connsiteX19" fmla="*/ 389321 w 1360714"/>
                  <a:gd name="connsiteY19" fmla="*/ 41746 h 206829"/>
                  <a:gd name="connsiteX20" fmla="*/ 35169 w 1360714"/>
                  <a:gd name="connsiteY20" fmla="*/ 41746 h 206829"/>
                  <a:gd name="connsiteX21" fmla="*/ 35169 w 1360714"/>
                  <a:gd name="connsiteY21" fmla="*/ 175847 h 206829"/>
                  <a:gd name="connsiteX22" fmla="*/ 164122 w 1360714"/>
                  <a:gd name="connsiteY22" fmla="*/ 175847 h 206829"/>
                  <a:gd name="connsiteX23" fmla="*/ 164122 w 1360714"/>
                  <a:gd name="connsiteY23" fmla="*/ 41746 h 206829"/>
                  <a:gd name="connsiteX24" fmla="*/ 0 w 1360714"/>
                  <a:gd name="connsiteY24" fmla="*/ 0 h 206829"/>
                  <a:gd name="connsiteX25" fmla="*/ 1360714 w 1360714"/>
                  <a:gd name="connsiteY25" fmla="*/ 0 h 206829"/>
                  <a:gd name="connsiteX26" fmla="*/ 1360714 w 1360714"/>
                  <a:gd name="connsiteY26" fmla="*/ 206829 h 206829"/>
                  <a:gd name="connsiteX27" fmla="*/ 0 w 1360714"/>
                  <a:gd name="connsiteY27" fmla="*/ 206829 h 206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360714" h="206829">
                    <a:moveTo>
                      <a:pt x="1186901" y="41746"/>
                    </a:moveTo>
                    <a:lnTo>
                      <a:pt x="1186901" y="175847"/>
                    </a:lnTo>
                    <a:lnTo>
                      <a:pt x="1315854" y="175847"/>
                    </a:lnTo>
                    <a:lnTo>
                      <a:pt x="1315854" y="41746"/>
                    </a:lnTo>
                    <a:close/>
                    <a:moveTo>
                      <a:pt x="958249" y="41746"/>
                    </a:moveTo>
                    <a:lnTo>
                      <a:pt x="958249" y="175847"/>
                    </a:lnTo>
                    <a:lnTo>
                      <a:pt x="1087202" y="175847"/>
                    </a:lnTo>
                    <a:lnTo>
                      <a:pt x="1087202" y="41746"/>
                    </a:lnTo>
                    <a:close/>
                    <a:moveTo>
                      <a:pt x="729440" y="41746"/>
                    </a:moveTo>
                    <a:lnTo>
                      <a:pt x="729440" y="175847"/>
                    </a:lnTo>
                    <a:lnTo>
                      <a:pt x="858393" y="175847"/>
                    </a:lnTo>
                    <a:lnTo>
                      <a:pt x="858393" y="41746"/>
                    </a:lnTo>
                    <a:close/>
                    <a:moveTo>
                      <a:pt x="493889" y="41746"/>
                    </a:moveTo>
                    <a:lnTo>
                      <a:pt x="493889" y="175847"/>
                    </a:lnTo>
                    <a:lnTo>
                      <a:pt x="622842" y="175847"/>
                    </a:lnTo>
                    <a:lnTo>
                      <a:pt x="622842" y="41746"/>
                    </a:lnTo>
                    <a:close/>
                    <a:moveTo>
                      <a:pt x="260368" y="41746"/>
                    </a:moveTo>
                    <a:lnTo>
                      <a:pt x="260368" y="175847"/>
                    </a:lnTo>
                    <a:lnTo>
                      <a:pt x="389321" y="175847"/>
                    </a:lnTo>
                    <a:lnTo>
                      <a:pt x="389321" y="41746"/>
                    </a:lnTo>
                    <a:close/>
                    <a:moveTo>
                      <a:pt x="35169" y="41746"/>
                    </a:moveTo>
                    <a:lnTo>
                      <a:pt x="35169" y="175847"/>
                    </a:lnTo>
                    <a:lnTo>
                      <a:pt x="164122" y="175847"/>
                    </a:lnTo>
                    <a:lnTo>
                      <a:pt x="164122" y="41746"/>
                    </a:lnTo>
                    <a:close/>
                    <a:moveTo>
                      <a:pt x="0" y="0"/>
                    </a:moveTo>
                    <a:lnTo>
                      <a:pt x="1360714" y="0"/>
                    </a:lnTo>
                    <a:lnTo>
                      <a:pt x="1360714" y="206829"/>
                    </a:lnTo>
                    <a:lnTo>
                      <a:pt x="0" y="206829"/>
                    </a:lnTo>
                    <a:close/>
                  </a:path>
                </a:pathLst>
              </a:custGeom>
              <a:solidFill>
                <a:srgbClr val="6C6C6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240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29" name="Groep 28">
              <a:extLst>
                <a:ext uri="{FF2B5EF4-FFF2-40B4-BE49-F238E27FC236}">
                  <a16:creationId xmlns:a16="http://schemas.microsoft.com/office/drawing/2014/main" id="{87B406F1-35C3-41CD-9FF2-8F0A73496CDD}"/>
                </a:ext>
              </a:extLst>
            </p:cNvPr>
            <p:cNvGrpSpPr/>
            <p:nvPr userDrawn="1"/>
          </p:nvGrpSpPr>
          <p:grpSpPr>
            <a:xfrm>
              <a:off x="-938434" y="5913341"/>
              <a:ext cx="627798" cy="576693"/>
              <a:chOff x="-938434" y="4570310"/>
              <a:chExt cx="627798" cy="576693"/>
            </a:xfrm>
          </p:grpSpPr>
          <p:grpSp>
            <p:nvGrpSpPr>
              <p:cNvPr id="30" name="Inspireren">
                <a:extLst>
                  <a:ext uri="{FF2B5EF4-FFF2-40B4-BE49-F238E27FC236}">
                    <a16:creationId xmlns:a16="http://schemas.microsoft.com/office/drawing/2014/main" id="{B4C405D5-0445-4F35-BFE2-AAA3C93E8DCA}"/>
                  </a:ext>
                </a:extLst>
              </p:cNvPr>
              <p:cNvGrpSpPr>
                <a:grpSpLocks noChangeAspect="1"/>
              </p:cNvGrpSpPr>
              <p:nvPr userDrawn="1"/>
            </p:nvGrpSpPr>
            <p:grpSpPr bwMode="auto">
              <a:xfrm>
                <a:off x="-716116" y="4570310"/>
                <a:ext cx="169778" cy="242385"/>
                <a:chOff x="4768" y="2783"/>
                <a:chExt cx="788" cy="1125"/>
              </a:xfrm>
              <a:gradFill>
                <a:gsLst>
                  <a:gs pos="0">
                    <a:srgbClr val="9D9FA1"/>
                  </a:gs>
                  <a:gs pos="70000">
                    <a:srgbClr val="211F26"/>
                  </a:gs>
                </a:gsLst>
                <a:lin ang="2700000" scaled="0"/>
              </a:gradFill>
            </p:grpSpPr>
            <p:sp>
              <p:nvSpPr>
                <p:cNvPr id="32" name="Freeform 12">
                  <a:extLst>
                    <a:ext uri="{FF2B5EF4-FFF2-40B4-BE49-F238E27FC236}">
                      <a16:creationId xmlns:a16="http://schemas.microsoft.com/office/drawing/2014/main" id="{394C3AA6-88DF-4C79-B211-A1EBFC5656B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01" y="3186"/>
                  <a:ext cx="319" cy="288"/>
                </a:xfrm>
                <a:custGeom>
                  <a:avLst/>
                  <a:gdLst>
                    <a:gd name="T0" fmla="*/ 220 w 319"/>
                    <a:gd name="T1" fmla="*/ 288 h 288"/>
                    <a:gd name="T2" fmla="*/ 107 w 319"/>
                    <a:gd name="T3" fmla="*/ 288 h 288"/>
                    <a:gd name="T4" fmla="*/ 0 w 319"/>
                    <a:gd name="T5" fmla="*/ 0 h 288"/>
                    <a:gd name="T6" fmla="*/ 319 w 319"/>
                    <a:gd name="T7" fmla="*/ 0 h 288"/>
                    <a:gd name="T8" fmla="*/ 220 w 319"/>
                    <a:gd name="T9" fmla="*/ 288 h 2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9" h="288">
                      <a:moveTo>
                        <a:pt x="220" y="288"/>
                      </a:moveTo>
                      <a:lnTo>
                        <a:pt x="107" y="288"/>
                      </a:lnTo>
                      <a:lnTo>
                        <a:pt x="0" y="0"/>
                      </a:lnTo>
                      <a:lnTo>
                        <a:pt x="319" y="0"/>
                      </a:lnTo>
                      <a:lnTo>
                        <a:pt x="220" y="288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33" name="Freeform 13">
                  <a:extLst>
                    <a:ext uri="{FF2B5EF4-FFF2-40B4-BE49-F238E27FC236}">
                      <a16:creationId xmlns:a16="http://schemas.microsoft.com/office/drawing/2014/main" id="{FA4C383A-7346-4D11-A106-3127346338F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22" y="3796"/>
                  <a:ext cx="282" cy="112"/>
                </a:xfrm>
                <a:custGeom>
                  <a:avLst/>
                  <a:gdLst>
                    <a:gd name="T0" fmla="*/ 229 w 251"/>
                    <a:gd name="T1" fmla="*/ 70 h 100"/>
                    <a:gd name="T2" fmla="*/ 229 w 251"/>
                    <a:gd name="T3" fmla="*/ 69 h 100"/>
                    <a:gd name="T4" fmla="*/ 251 w 251"/>
                    <a:gd name="T5" fmla="*/ 0 h 100"/>
                    <a:gd name="T6" fmla="*/ 0 w 251"/>
                    <a:gd name="T7" fmla="*/ 0 h 100"/>
                    <a:gd name="T8" fmla="*/ 22 w 251"/>
                    <a:gd name="T9" fmla="*/ 69 h 100"/>
                    <a:gd name="T10" fmla="*/ 63 w 251"/>
                    <a:gd name="T11" fmla="*/ 100 h 100"/>
                    <a:gd name="T12" fmla="*/ 188 w 251"/>
                    <a:gd name="T13" fmla="*/ 100 h 100"/>
                    <a:gd name="T14" fmla="*/ 229 w 251"/>
                    <a:gd name="T15" fmla="*/ 71 h 100"/>
                    <a:gd name="T16" fmla="*/ 229 w 251"/>
                    <a:gd name="T17" fmla="*/ 71 h 100"/>
                    <a:gd name="T18" fmla="*/ 229 w 251"/>
                    <a:gd name="T19" fmla="*/ 7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51" h="100">
                      <a:moveTo>
                        <a:pt x="229" y="70"/>
                      </a:moveTo>
                      <a:cubicBezTo>
                        <a:pt x="229" y="70"/>
                        <a:pt x="229" y="69"/>
                        <a:pt x="229" y="69"/>
                      </a:cubicBezTo>
                      <a:cubicBezTo>
                        <a:pt x="251" y="0"/>
                        <a:pt x="251" y="0"/>
                        <a:pt x="25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2" y="69"/>
                        <a:pt x="22" y="69"/>
                        <a:pt x="22" y="69"/>
                      </a:cubicBezTo>
                      <a:cubicBezTo>
                        <a:pt x="27" y="87"/>
                        <a:pt x="44" y="100"/>
                        <a:pt x="63" y="100"/>
                      </a:cubicBezTo>
                      <a:cubicBezTo>
                        <a:pt x="188" y="100"/>
                        <a:pt x="188" y="100"/>
                        <a:pt x="188" y="100"/>
                      </a:cubicBezTo>
                      <a:cubicBezTo>
                        <a:pt x="207" y="100"/>
                        <a:pt x="223" y="88"/>
                        <a:pt x="229" y="71"/>
                      </a:cubicBezTo>
                      <a:cubicBezTo>
                        <a:pt x="229" y="71"/>
                        <a:pt x="229" y="71"/>
                        <a:pt x="229" y="71"/>
                      </a:cubicBezTo>
                      <a:lnTo>
                        <a:pt x="229" y="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34" name="Freeform 14">
                  <a:extLst>
                    <a:ext uri="{FF2B5EF4-FFF2-40B4-BE49-F238E27FC236}">
                      <a16:creationId xmlns:a16="http://schemas.microsoft.com/office/drawing/2014/main" id="{11560702-177C-4189-9103-04BA42591D3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768" y="2783"/>
                  <a:ext cx="788" cy="966"/>
                </a:xfrm>
                <a:custGeom>
                  <a:avLst/>
                  <a:gdLst>
                    <a:gd name="T0" fmla="*/ 351 w 702"/>
                    <a:gd name="T1" fmla="*/ 0 h 860"/>
                    <a:gd name="T2" fmla="*/ 0 w 702"/>
                    <a:gd name="T3" fmla="*/ 351 h 860"/>
                    <a:gd name="T4" fmla="*/ 134 w 702"/>
                    <a:gd name="T5" fmla="*/ 627 h 860"/>
                    <a:gd name="T6" fmla="*/ 165 w 702"/>
                    <a:gd name="T7" fmla="*/ 718 h 860"/>
                    <a:gd name="T8" fmla="*/ 266 w 702"/>
                    <a:gd name="T9" fmla="*/ 718 h 860"/>
                    <a:gd name="T10" fmla="*/ 266 w 702"/>
                    <a:gd name="T11" fmla="*/ 718 h 860"/>
                    <a:gd name="T12" fmla="*/ 434 w 702"/>
                    <a:gd name="T13" fmla="*/ 718 h 860"/>
                    <a:gd name="T14" fmla="*/ 419 w 702"/>
                    <a:gd name="T15" fmla="*/ 760 h 860"/>
                    <a:gd name="T16" fmla="*/ 284 w 702"/>
                    <a:gd name="T17" fmla="*/ 760 h 860"/>
                    <a:gd name="T18" fmla="*/ 284 w 702"/>
                    <a:gd name="T19" fmla="*/ 760 h 860"/>
                    <a:gd name="T20" fmla="*/ 179 w 702"/>
                    <a:gd name="T21" fmla="*/ 760 h 860"/>
                    <a:gd name="T22" fmla="*/ 212 w 702"/>
                    <a:gd name="T23" fmla="*/ 860 h 860"/>
                    <a:gd name="T24" fmla="*/ 212 w 702"/>
                    <a:gd name="T25" fmla="*/ 860 h 860"/>
                    <a:gd name="T26" fmla="*/ 216 w 702"/>
                    <a:gd name="T27" fmla="*/ 860 h 860"/>
                    <a:gd name="T28" fmla="*/ 488 w 702"/>
                    <a:gd name="T29" fmla="*/ 860 h 860"/>
                    <a:gd name="T30" fmla="*/ 491 w 702"/>
                    <a:gd name="T31" fmla="*/ 860 h 860"/>
                    <a:gd name="T32" fmla="*/ 570 w 702"/>
                    <a:gd name="T33" fmla="*/ 625 h 860"/>
                    <a:gd name="T34" fmla="*/ 702 w 702"/>
                    <a:gd name="T35" fmla="*/ 351 h 860"/>
                    <a:gd name="T36" fmla="*/ 351 w 702"/>
                    <a:gd name="T37" fmla="*/ 0 h 860"/>
                    <a:gd name="T38" fmla="*/ 587 w 702"/>
                    <a:gd name="T39" fmla="*/ 438 h 860"/>
                    <a:gd name="T40" fmla="*/ 485 w 702"/>
                    <a:gd name="T41" fmla="*/ 563 h 860"/>
                    <a:gd name="T42" fmla="*/ 454 w 702"/>
                    <a:gd name="T43" fmla="*/ 658 h 860"/>
                    <a:gd name="T44" fmla="*/ 250 w 702"/>
                    <a:gd name="T45" fmla="*/ 658 h 860"/>
                    <a:gd name="T46" fmla="*/ 219 w 702"/>
                    <a:gd name="T47" fmla="*/ 565 h 860"/>
                    <a:gd name="T48" fmla="*/ 115 w 702"/>
                    <a:gd name="T49" fmla="*/ 439 h 860"/>
                    <a:gd name="T50" fmla="*/ 99 w 702"/>
                    <a:gd name="T51" fmla="*/ 351 h 860"/>
                    <a:gd name="T52" fmla="*/ 351 w 702"/>
                    <a:gd name="T53" fmla="*/ 99 h 860"/>
                    <a:gd name="T54" fmla="*/ 603 w 702"/>
                    <a:gd name="T55" fmla="*/ 351 h 860"/>
                    <a:gd name="T56" fmla="*/ 587 w 702"/>
                    <a:gd name="T57" fmla="*/ 438 h 8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702" h="860">
                      <a:moveTo>
                        <a:pt x="351" y="0"/>
                      </a:moveTo>
                      <a:cubicBezTo>
                        <a:pt x="157" y="0"/>
                        <a:pt x="0" y="157"/>
                        <a:pt x="0" y="351"/>
                      </a:cubicBezTo>
                      <a:cubicBezTo>
                        <a:pt x="0" y="463"/>
                        <a:pt x="52" y="562"/>
                        <a:pt x="134" y="627"/>
                      </a:cubicBezTo>
                      <a:cubicBezTo>
                        <a:pt x="165" y="718"/>
                        <a:pt x="165" y="718"/>
                        <a:pt x="165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434" y="718"/>
                        <a:pt x="434" y="718"/>
                        <a:pt x="434" y="718"/>
                      </a:cubicBezTo>
                      <a:cubicBezTo>
                        <a:pt x="419" y="760"/>
                        <a:pt x="419" y="760"/>
                        <a:pt x="419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179" y="760"/>
                        <a:pt x="179" y="760"/>
                        <a:pt x="179" y="7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6" y="860"/>
                        <a:pt x="216" y="860"/>
                        <a:pt x="216" y="860"/>
                      </a:cubicBezTo>
                      <a:cubicBezTo>
                        <a:pt x="488" y="860"/>
                        <a:pt x="488" y="860"/>
                        <a:pt x="488" y="860"/>
                      </a:cubicBezTo>
                      <a:cubicBezTo>
                        <a:pt x="491" y="860"/>
                        <a:pt x="491" y="860"/>
                        <a:pt x="491" y="860"/>
                      </a:cubicBezTo>
                      <a:cubicBezTo>
                        <a:pt x="570" y="625"/>
                        <a:pt x="570" y="625"/>
                        <a:pt x="570" y="625"/>
                      </a:cubicBezTo>
                      <a:cubicBezTo>
                        <a:pt x="651" y="560"/>
                        <a:pt x="702" y="461"/>
                        <a:pt x="702" y="351"/>
                      </a:cubicBezTo>
                      <a:cubicBezTo>
                        <a:pt x="702" y="157"/>
                        <a:pt x="545" y="0"/>
                        <a:pt x="351" y="0"/>
                      </a:cubicBezTo>
                      <a:close/>
                      <a:moveTo>
                        <a:pt x="587" y="438"/>
                      </a:moveTo>
                      <a:cubicBezTo>
                        <a:pt x="568" y="490"/>
                        <a:pt x="531" y="534"/>
                        <a:pt x="485" y="563"/>
                      </a:cubicBezTo>
                      <a:cubicBezTo>
                        <a:pt x="454" y="658"/>
                        <a:pt x="454" y="658"/>
                        <a:pt x="454" y="658"/>
                      </a:cubicBezTo>
                      <a:cubicBezTo>
                        <a:pt x="250" y="658"/>
                        <a:pt x="250" y="658"/>
                        <a:pt x="250" y="658"/>
                      </a:cubicBezTo>
                      <a:cubicBezTo>
                        <a:pt x="219" y="565"/>
                        <a:pt x="219" y="565"/>
                        <a:pt x="219" y="565"/>
                      </a:cubicBezTo>
                      <a:cubicBezTo>
                        <a:pt x="172" y="536"/>
                        <a:pt x="135" y="491"/>
                        <a:pt x="115" y="439"/>
                      </a:cubicBezTo>
                      <a:cubicBezTo>
                        <a:pt x="105" y="411"/>
                        <a:pt x="99" y="382"/>
                        <a:pt x="99" y="351"/>
                      </a:cubicBezTo>
                      <a:cubicBezTo>
                        <a:pt x="99" y="212"/>
                        <a:pt x="212" y="99"/>
                        <a:pt x="351" y="99"/>
                      </a:cubicBezTo>
                      <a:cubicBezTo>
                        <a:pt x="490" y="99"/>
                        <a:pt x="603" y="212"/>
                        <a:pt x="603" y="351"/>
                      </a:cubicBezTo>
                      <a:cubicBezTo>
                        <a:pt x="603" y="381"/>
                        <a:pt x="597" y="411"/>
                        <a:pt x="587" y="43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</p:grpSp>
          <p:sp>
            <p:nvSpPr>
              <p:cNvPr id="31" name="Tekstvak 30">
                <a:extLst>
                  <a:ext uri="{FF2B5EF4-FFF2-40B4-BE49-F238E27FC236}">
                    <a16:creationId xmlns:a16="http://schemas.microsoft.com/office/drawing/2014/main" id="{49B865EA-9E74-4352-B4B0-404C4249025B}"/>
                  </a:ext>
                </a:extLst>
              </p:cNvPr>
              <p:cNvSpPr txBox="1"/>
              <p:nvPr userDrawn="1"/>
            </p:nvSpPr>
            <p:spPr>
              <a:xfrm>
                <a:off x="-938434" y="4824764"/>
                <a:ext cx="627798" cy="322239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Support &amp;</a:t>
                </a:r>
                <a:b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</a:b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Inspiratie</a:t>
                </a:r>
              </a:p>
            </p:txBody>
          </p:sp>
        </p:grpSp>
      </p:grpSp>
      <p:sp>
        <p:nvSpPr>
          <p:cNvPr id="5" name="voettekst">
            <a:extLst>
              <a:ext uri="{FF2B5EF4-FFF2-40B4-BE49-F238E27FC236}">
                <a16:creationId xmlns:a16="http://schemas.microsoft.com/office/drawing/2014/main" id="{7B9B5AD8-20ED-43D8-A7A9-54D9AEF0A965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l-NL"/>
              <a:t>Erasmus University Rotterdam </a:t>
            </a:r>
            <a:endParaRPr lang="nl-NL" dirty="0"/>
          </a:p>
        </p:txBody>
      </p:sp>
      <p:sp>
        <p:nvSpPr>
          <p:cNvPr id="11" name="- INFO">
            <a:extLst>
              <a:ext uri="{FF2B5EF4-FFF2-40B4-BE49-F238E27FC236}">
                <a16:creationId xmlns:a16="http://schemas.microsoft.com/office/drawing/2014/main" id="{D5D548DA-264A-4D19-8A0A-B2288EC6661C}"/>
              </a:ext>
            </a:extLst>
          </p:cNvPr>
          <p:cNvSpPr txBox="1"/>
          <p:nvPr userDrawn="1"/>
        </p:nvSpPr>
        <p:spPr>
          <a:xfrm>
            <a:off x="0" y="-363556"/>
            <a:ext cx="12179300" cy="19845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l"/>
            <a:r>
              <a:rPr lang="nl-NL" sz="1400" b="1" cap="all" spc="0" baseline="0" dirty="0">
                <a:solidFill>
                  <a:sysClr val="windowText" lastClr="000000"/>
                </a:solidFill>
                <a:latin typeface="+mn-lt"/>
                <a:cs typeface="Calibri" panose="020F0502020204030204" pitchFamily="34" charset="0"/>
              </a:rPr>
              <a:t>Computer + Tablet</a:t>
            </a:r>
          </a:p>
        </p:txBody>
      </p:sp>
      <p:sp>
        <p:nvSpPr>
          <p:cNvPr id="4" name="datum">
            <a:extLst>
              <a:ext uri="{FF2B5EF4-FFF2-40B4-BE49-F238E27FC236}">
                <a16:creationId xmlns:a16="http://schemas.microsoft.com/office/drawing/2014/main" id="{8E420A72-FB1A-45BF-AC4A-C2A67FDAE6C8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206B0A0-67D6-484A-A1DA-D8A3A87F0A5E}" type="datetime1">
              <a:rPr lang="nl-NL" smtClean="0"/>
              <a:pPr/>
              <a:t>28-1-2021</a:t>
            </a:fld>
            <a:endParaRPr lang="nl-NL" dirty="0"/>
          </a:p>
        </p:txBody>
      </p:sp>
      <p:sp>
        <p:nvSpPr>
          <p:cNvPr id="6" name="dianummer">
            <a:extLst>
              <a:ext uri="{FF2B5EF4-FFF2-40B4-BE49-F238E27FC236}">
                <a16:creationId xmlns:a16="http://schemas.microsoft.com/office/drawing/2014/main" id="{C8474D2A-EAE8-4700-98D0-EF6368634975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61A1203-CA3D-4D48-AFA0-9D668419C1D5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80" name="Tijdelijke aanduiding voor tekst 4">
            <a:extLst>
              <a:ext uri="{FF2B5EF4-FFF2-40B4-BE49-F238E27FC236}">
                <a16:creationId xmlns:a16="http://schemas.microsoft.com/office/drawing/2014/main" id="{A35C3FD8-FFDD-4CF2-8CA7-8F23461DF17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975748" y="652819"/>
            <a:ext cx="6672547" cy="5624921"/>
          </a:xfrm>
          <a:blipFill>
            <a:blip r:embed="rId4"/>
            <a:srcRect/>
            <a:stretch>
              <a:fillRect l="1" r="1"/>
            </a:stretch>
          </a:blipFill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 </a:t>
            </a:r>
          </a:p>
        </p:txBody>
      </p:sp>
      <p:sp>
        <p:nvSpPr>
          <p:cNvPr id="81" name="Picture Placeholder 17">
            <a:extLst>
              <a:ext uri="{FF2B5EF4-FFF2-40B4-BE49-F238E27FC236}">
                <a16:creationId xmlns:a16="http://schemas.microsoft.com/office/drawing/2014/main" id="{1F07768B-7F63-4DC8-966E-1B9832C501A0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5219283" y="978731"/>
            <a:ext cx="6158209" cy="3517069"/>
          </a:xfrm>
          <a:custGeom>
            <a:avLst/>
            <a:gdLst>
              <a:gd name="connsiteX0" fmla="*/ 0 w 3791759"/>
              <a:gd name="connsiteY0" fmla="*/ 0 h 2135967"/>
              <a:gd name="connsiteX1" fmla="*/ 3791759 w 3791759"/>
              <a:gd name="connsiteY1" fmla="*/ 0 h 2135967"/>
              <a:gd name="connsiteX2" fmla="*/ 3791759 w 3791759"/>
              <a:gd name="connsiteY2" fmla="*/ 2135967 h 2135967"/>
              <a:gd name="connsiteX3" fmla="*/ 0 w 3791759"/>
              <a:gd name="connsiteY3" fmla="*/ 2135967 h 2135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91759" h="2135967">
                <a:moveTo>
                  <a:pt x="0" y="0"/>
                </a:moveTo>
                <a:lnTo>
                  <a:pt x="3791759" y="0"/>
                </a:lnTo>
                <a:lnTo>
                  <a:pt x="3791759" y="2135967"/>
                </a:lnTo>
                <a:lnTo>
                  <a:pt x="0" y="2135967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 tIns="0" bIns="1440000" anchor="ctr" anchorCtr="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Calibri" panose="020F0502020204030204" pitchFamily="34" charset="0"/>
              <a:buNone/>
              <a:tabLst/>
              <a:defRPr lang="nl-NL" sz="1400" kern="1200" noProof="0" dirty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nl-NL" dirty="0"/>
              <a:t>Selecteer dit kader, ga naar de tab ‘Slidebuilder’, klik op ‘Afbeeldingen’, selecteer de gewenste afbeelding en klik op ‘Invoegen’.</a:t>
            </a:r>
          </a:p>
        </p:txBody>
      </p:sp>
      <p:sp>
        <p:nvSpPr>
          <p:cNvPr id="84" name="Tijdelijke aanduiding voor tekst 4">
            <a:extLst>
              <a:ext uri="{FF2B5EF4-FFF2-40B4-BE49-F238E27FC236}">
                <a16:creationId xmlns:a16="http://schemas.microsoft.com/office/drawing/2014/main" id="{344CC95C-87CE-4BB5-A269-3555568BA62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125135" y="2733359"/>
            <a:ext cx="2892563" cy="3939184"/>
          </a:xfrm>
          <a:blipFill>
            <a:blip r:embed="rId5"/>
            <a:srcRect/>
            <a:stretch>
              <a:fillRect l="1" r="1"/>
            </a:stretch>
          </a:blipFill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 </a:t>
            </a:r>
          </a:p>
        </p:txBody>
      </p:sp>
      <p:sp>
        <p:nvSpPr>
          <p:cNvPr id="85" name="Picture Placeholder 20">
            <a:extLst>
              <a:ext uri="{FF2B5EF4-FFF2-40B4-BE49-F238E27FC236}">
                <a16:creationId xmlns:a16="http://schemas.microsoft.com/office/drawing/2014/main" id="{93502A50-CD0C-43F6-B287-8E355985409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434750" y="3019331"/>
            <a:ext cx="2288203" cy="3044191"/>
          </a:xfrm>
          <a:custGeom>
            <a:avLst/>
            <a:gdLst>
              <a:gd name="connsiteX0" fmla="*/ 0 w 1222609"/>
              <a:gd name="connsiteY0" fmla="*/ 0 h 1626542"/>
              <a:gd name="connsiteX1" fmla="*/ 1222609 w 1222609"/>
              <a:gd name="connsiteY1" fmla="*/ 0 h 1626542"/>
              <a:gd name="connsiteX2" fmla="*/ 1222609 w 1222609"/>
              <a:gd name="connsiteY2" fmla="*/ 1626542 h 1626542"/>
              <a:gd name="connsiteX3" fmla="*/ 0 w 1222609"/>
              <a:gd name="connsiteY3" fmla="*/ 1626542 h 1626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22609" h="1626542">
                <a:moveTo>
                  <a:pt x="0" y="0"/>
                </a:moveTo>
                <a:lnTo>
                  <a:pt x="1222609" y="0"/>
                </a:lnTo>
                <a:lnTo>
                  <a:pt x="1222609" y="1626542"/>
                </a:lnTo>
                <a:lnTo>
                  <a:pt x="0" y="1626542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 tIns="0" anchor="ctr" anchorCtr="0"/>
          <a:lstStyle>
            <a:lvl1pPr marL="0" marR="0" indent="0" algn="ctr" defTabSz="7191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ct val="100000"/>
              <a:tabLst/>
              <a:defRPr lang="nl-NL" sz="1200" kern="1200" noProof="0" dirty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nl-NL" dirty="0"/>
              <a:t>Selecteer dit kader, ga naar </a:t>
            </a:r>
            <a:br>
              <a:rPr lang="nl-NL" dirty="0"/>
            </a:br>
            <a:r>
              <a:rPr lang="nl-NL" dirty="0"/>
              <a:t>de tab ‘Slidebuilder’, </a:t>
            </a:r>
            <a:br>
              <a:rPr lang="nl-NL" dirty="0"/>
            </a:br>
            <a:r>
              <a:rPr lang="nl-NL" dirty="0"/>
              <a:t>klik op ‘Afbeeldingen’, </a:t>
            </a:r>
            <a:br>
              <a:rPr lang="nl-NL" dirty="0"/>
            </a:br>
            <a:r>
              <a:rPr lang="nl-NL" dirty="0"/>
              <a:t>selecteer de gewenste </a:t>
            </a:r>
            <a:br>
              <a:rPr lang="nl-NL" dirty="0"/>
            </a:br>
            <a:r>
              <a:rPr lang="nl-NL" dirty="0"/>
              <a:t>afbeelding </a:t>
            </a:r>
            <a:br>
              <a:rPr lang="nl-NL" dirty="0"/>
            </a:br>
            <a:r>
              <a:rPr lang="nl-NL" dirty="0"/>
              <a:t>en klik op ‘Invoegen’.</a:t>
            </a:r>
          </a:p>
        </p:txBody>
      </p:sp>
      <p:sp>
        <p:nvSpPr>
          <p:cNvPr id="88" name="titel">
            <a:extLst>
              <a:ext uri="{FF2B5EF4-FFF2-40B4-BE49-F238E27FC236}">
                <a16:creationId xmlns:a16="http://schemas.microsoft.com/office/drawing/2014/main" id="{DA5BDE32-6FDA-4A6A-B599-856FDE6F5B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4987" y="722568"/>
            <a:ext cx="3711189" cy="709102"/>
          </a:xfrm>
        </p:spPr>
        <p:txBody>
          <a:bodyPr/>
          <a:lstStyle>
            <a:lvl1pPr algn="l">
              <a:defRPr/>
            </a:lvl1pPr>
          </a:lstStyle>
          <a:p>
            <a:r>
              <a:rPr lang="nl-NL" dirty="0"/>
              <a:t>Titel</a:t>
            </a:r>
            <a:br>
              <a:rPr lang="nl-NL" dirty="0"/>
            </a:br>
            <a:r>
              <a:rPr lang="nl-NL" dirty="0"/>
              <a:t>max. 2 regels</a:t>
            </a:r>
          </a:p>
        </p:txBody>
      </p:sp>
    </p:spTree>
    <p:extLst>
      <p:ext uri="{BB962C8B-B14F-4D97-AF65-F5344CB8AC3E}">
        <p14:creationId xmlns:p14="http://schemas.microsoft.com/office/powerpoint/2010/main" val="2665816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34837D7B-3D3F-4951-B40D-64DEC319BDAF}"/>
              </a:ext>
            </a:extLst>
          </p:cNvPr>
          <p:cNvSpPr txBox="1">
            <a:spLocks/>
          </p:cNvSpPr>
          <p:nvPr userDrawn="1"/>
        </p:nvSpPr>
        <p:spPr>
          <a:xfrm>
            <a:off x="1" y="4496594"/>
            <a:ext cx="4459767" cy="2361408"/>
          </a:xfrm>
          <a:custGeom>
            <a:avLst/>
            <a:gdLst>
              <a:gd name="connsiteX0" fmla="*/ 0 w 4459767"/>
              <a:gd name="connsiteY0" fmla="*/ 0 h 2361408"/>
              <a:gd name="connsiteX1" fmla="*/ 188757 w 4459767"/>
              <a:gd name="connsiteY1" fmla="*/ 263618 h 2361408"/>
              <a:gd name="connsiteX2" fmla="*/ 4342871 w 4459767"/>
              <a:gd name="connsiteY2" fmla="*/ 2325152 h 2361408"/>
              <a:gd name="connsiteX3" fmla="*/ 4459767 w 4459767"/>
              <a:gd name="connsiteY3" fmla="*/ 2361408 h 2361408"/>
              <a:gd name="connsiteX4" fmla="*/ 0 w 4459767"/>
              <a:gd name="connsiteY4" fmla="*/ 2361408 h 2361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59767" h="2361408">
                <a:moveTo>
                  <a:pt x="0" y="0"/>
                </a:moveTo>
                <a:lnTo>
                  <a:pt x="188757" y="263618"/>
                </a:lnTo>
                <a:cubicBezTo>
                  <a:pt x="1272638" y="1642098"/>
                  <a:pt x="2978863" y="1917971"/>
                  <a:pt x="4342871" y="2325152"/>
                </a:cubicBezTo>
                <a:lnTo>
                  <a:pt x="4459767" y="2361408"/>
                </a:lnTo>
                <a:lnTo>
                  <a:pt x="0" y="2361408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Calibri" panose="020F050202020403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6575" indent="-2730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›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ts val="3200"/>
              </a:lnSpc>
              <a:spcBef>
                <a:spcPts val="500"/>
              </a:spcBef>
              <a:buFont typeface="Arial" panose="020B0604020202020204" pitchFamily="34" charset="0"/>
              <a:buNone/>
              <a:defRPr sz="3400" b="1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None/>
              <a:tabLst/>
              <a:defRPr sz="1800" b="1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6pPr>
            <a:lvl7pPr marL="263525" indent="-2635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+mj-lt"/>
              <a:buAutoNum type="arabi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3525" indent="-2635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+mj-lt"/>
              <a:buAutoNum type="alphaL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/>
              <a:t> </a:t>
            </a:r>
          </a:p>
        </p:txBody>
      </p:sp>
      <p:grpSp>
        <p:nvGrpSpPr>
          <p:cNvPr id="9" name="- INSTRUCTIES">
            <a:extLst>
              <a:ext uri="{FF2B5EF4-FFF2-40B4-BE49-F238E27FC236}">
                <a16:creationId xmlns:a16="http://schemas.microsoft.com/office/drawing/2014/main" id="{8DA91809-19E1-47EC-8D78-062B48946B9E}"/>
              </a:ext>
            </a:extLst>
          </p:cNvPr>
          <p:cNvGrpSpPr/>
          <p:nvPr userDrawn="1"/>
        </p:nvGrpSpPr>
        <p:grpSpPr>
          <a:xfrm>
            <a:off x="12377595" y="0"/>
            <a:ext cx="3693386" cy="6603964"/>
            <a:chOff x="-3786437" y="0"/>
            <a:chExt cx="3693386" cy="6603964"/>
          </a:xfrm>
        </p:grpSpPr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73759245-B1A3-40F9-BEB5-C3F226863C41}"/>
                </a:ext>
              </a:extLst>
            </p:cNvPr>
            <p:cNvSpPr/>
            <p:nvPr userDrawn="1"/>
          </p:nvSpPr>
          <p:spPr>
            <a:xfrm>
              <a:off x="-3786437" y="5775964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MEER WETEN?</a:t>
              </a:r>
              <a:b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Ga naar de tab</a:t>
              </a: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'SLIDEBUILDER’ </a:t>
              </a: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en klik</a:t>
              </a:r>
              <a:b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op de knop </a:t>
              </a: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'Support &amp; Inspiratie'</a:t>
              </a:r>
            </a:p>
          </p:txBody>
        </p:sp>
        <p:sp>
          <p:nvSpPr>
            <p:cNvPr id="13" name="Rechthoek 12">
              <a:extLst>
                <a:ext uri="{FF2B5EF4-FFF2-40B4-BE49-F238E27FC236}">
                  <a16:creationId xmlns:a16="http://schemas.microsoft.com/office/drawing/2014/main" id="{AFFDA94E-E05A-432F-A0F3-921B71D94020}"/>
                </a:ext>
              </a:extLst>
            </p:cNvPr>
            <p:cNvSpPr/>
            <p:nvPr userDrawn="1"/>
          </p:nvSpPr>
          <p:spPr>
            <a:xfrm>
              <a:off x="-3786165" y="0"/>
              <a:ext cx="3593091" cy="5775964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Video invoegen/opmaken</a:t>
              </a:r>
            </a:p>
          </p:txBody>
        </p:sp>
        <p:sp>
          <p:nvSpPr>
            <p:cNvPr id="14" name="Ovaal 13">
              <a:extLst>
                <a:ext uri="{FF2B5EF4-FFF2-40B4-BE49-F238E27FC236}">
                  <a16:creationId xmlns:a16="http://schemas.microsoft.com/office/drawing/2014/main" id="{5E8DFBE3-EB30-48B8-B285-D7D1D27A15B7}"/>
                </a:ext>
              </a:extLst>
            </p:cNvPr>
            <p:cNvSpPr/>
            <p:nvPr userDrawn="1"/>
          </p:nvSpPr>
          <p:spPr>
            <a:xfrm>
              <a:off x="-3603587" y="46532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5" name="Rechthoek 14">
              <a:extLst>
                <a:ext uri="{FF2B5EF4-FFF2-40B4-BE49-F238E27FC236}">
                  <a16:creationId xmlns:a16="http://schemas.microsoft.com/office/drawing/2014/main" id="{84097261-A62B-4D7B-9F49-2D5DB09D3429}"/>
                </a:ext>
              </a:extLst>
            </p:cNvPr>
            <p:cNvSpPr/>
            <p:nvPr userDrawn="1"/>
          </p:nvSpPr>
          <p:spPr>
            <a:xfrm>
              <a:off x="-3319415" y="465324"/>
              <a:ext cx="2944682" cy="65802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Wanneer nodig, verwijder de bestaande video d.m.v. de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‘Backspace toets’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Klik op het pictogram om een nieuwe video in te voegen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(zie onderstaand voorbeeld)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16" name="Ovaal 15">
              <a:extLst>
                <a:ext uri="{FF2B5EF4-FFF2-40B4-BE49-F238E27FC236}">
                  <a16:creationId xmlns:a16="http://schemas.microsoft.com/office/drawing/2014/main" id="{8328BFB2-D869-4006-B994-A58ED00056A0}"/>
                </a:ext>
              </a:extLst>
            </p:cNvPr>
            <p:cNvSpPr/>
            <p:nvPr userDrawn="1"/>
          </p:nvSpPr>
          <p:spPr>
            <a:xfrm>
              <a:off x="-3603587" y="172970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7" name="Rechthoek 16">
              <a:extLst>
                <a:ext uri="{FF2B5EF4-FFF2-40B4-BE49-F238E27FC236}">
                  <a16:creationId xmlns:a16="http://schemas.microsoft.com/office/drawing/2014/main" id="{6D422270-EACD-4E50-A140-D5009A4EBA9F}"/>
                </a:ext>
              </a:extLst>
            </p:cNvPr>
            <p:cNvSpPr/>
            <p:nvPr userDrawn="1"/>
          </p:nvSpPr>
          <p:spPr>
            <a:xfrm>
              <a:off x="-3319415" y="1729710"/>
              <a:ext cx="2944682" cy="32633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Selecteer de gewenste video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en klik 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‘Invoegen’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grpSp>
          <p:nvGrpSpPr>
            <p:cNvPr id="18" name="Groep 17">
              <a:extLst>
                <a:ext uri="{FF2B5EF4-FFF2-40B4-BE49-F238E27FC236}">
                  <a16:creationId xmlns:a16="http://schemas.microsoft.com/office/drawing/2014/main" id="{FFBCD787-8646-41ED-B700-84B75E2875E5}"/>
                </a:ext>
              </a:extLst>
            </p:cNvPr>
            <p:cNvGrpSpPr/>
            <p:nvPr userDrawn="1"/>
          </p:nvGrpSpPr>
          <p:grpSpPr>
            <a:xfrm>
              <a:off x="-3311319" y="2164285"/>
              <a:ext cx="825500" cy="209550"/>
              <a:chOff x="13504624" y="2482850"/>
              <a:chExt cx="825500" cy="209550"/>
            </a:xfrm>
          </p:grpSpPr>
          <p:sp>
            <p:nvSpPr>
              <p:cNvPr id="77" name="Rechthoek 76">
                <a:extLst>
                  <a:ext uri="{FF2B5EF4-FFF2-40B4-BE49-F238E27FC236}">
                    <a16:creationId xmlns:a16="http://schemas.microsoft.com/office/drawing/2014/main" id="{B48BF971-C9A7-4B59-BF1D-0D638485BE47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Invoegen</a:t>
                </a:r>
              </a:p>
            </p:txBody>
          </p:sp>
          <p:cxnSp>
            <p:nvCxnSpPr>
              <p:cNvPr id="78" name="Rechte verbindingslijn 77">
                <a:extLst>
                  <a:ext uri="{FF2B5EF4-FFF2-40B4-BE49-F238E27FC236}">
                    <a16:creationId xmlns:a16="http://schemas.microsoft.com/office/drawing/2014/main" id="{D0557C8F-7756-4F64-AF90-735F334694AE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79" name="Gelijkbenige driehoek 78">
                <a:extLst>
                  <a:ext uri="{FF2B5EF4-FFF2-40B4-BE49-F238E27FC236}">
                    <a16:creationId xmlns:a16="http://schemas.microsoft.com/office/drawing/2014/main" id="{F5FC9B9F-E267-403C-AD02-DA1F1FC07631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9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19" name="Ovaal 18">
              <a:extLst>
                <a:ext uri="{FF2B5EF4-FFF2-40B4-BE49-F238E27FC236}">
                  <a16:creationId xmlns:a16="http://schemas.microsoft.com/office/drawing/2014/main" id="{039DBB03-A1B5-488E-A344-BA585DF4562C}"/>
                </a:ext>
              </a:extLst>
            </p:cNvPr>
            <p:cNvSpPr/>
            <p:nvPr userDrawn="1"/>
          </p:nvSpPr>
          <p:spPr>
            <a:xfrm>
              <a:off x="-3603587" y="255335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20" name="Rechthoek 19">
              <a:extLst>
                <a:ext uri="{FF2B5EF4-FFF2-40B4-BE49-F238E27FC236}">
                  <a16:creationId xmlns:a16="http://schemas.microsoft.com/office/drawing/2014/main" id="{6C8FC745-2133-4DE8-9436-8725295AC62E}"/>
                </a:ext>
              </a:extLst>
            </p:cNvPr>
            <p:cNvSpPr/>
            <p:nvPr userDrawn="1"/>
          </p:nvSpPr>
          <p:spPr>
            <a:xfrm>
              <a:off x="-3319415" y="2553360"/>
              <a:ext cx="2944682" cy="46279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Klik met de rechter muisknop op de miniatuurweergave van de dia aan de linker kant van het scherm en kies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‘Dia herstellen’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grpSp>
          <p:nvGrpSpPr>
            <p:cNvPr id="21" name="ICOON_info">
              <a:extLst>
                <a:ext uri="{FF2B5EF4-FFF2-40B4-BE49-F238E27FC236}">
                  <a16:creationId xmlns:a16="http://schemas.microsoft.com/office/drawing/2014/main" id="{9B80B129-84C7-4F5B-B36D-74C2AE9A7216}"/>
                </a:ext>
              </a:extLst>
            </p:cNvPr>
            <p:cNvGrpSpPr/>
            <p:nvPr userDrawn="1"/>
          </p:nvGrpSpPr>
          <p:grpSpPr>
            <a:xfrm>
              <a:off x="-376736" y="5637326"/>
              <a:ext cx="283685" cy="283685"/>
              <a:chOff x="-510741" y="5913713"/>
              <a:chExt cx="267555" cy="267555"/>
            </a:xfrm>
          </p:grpSpPr>
          <p:sp>
            <p:nvSpPr>
              <p:cNvPr id="75" name="Ovaal 74">
                <a:extLst>
                  <a:ext uri="{FF2B5EF4-FFF2-40B4-BE49-F238E27FC236}">
                    <a16:creationId xmlns:a16="http://schemas.microsoft.com/office/drawing/2014/main" id="{FBC8DB4E-DB38-49D8-A1CA-BC5AE22A7416}"/>
                  </a:ext>
                </a:extLst>
              </p:cNvPr>
              <p:cNvSpPr/>
              <p:nvPr userDrawn="1"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6" name="Graphic 163" descr="Informatie">
                <a:extLst>
                  <a:ext uri="{FF2B5EF4-FFF2-40B4-BE49-F238E27FC236}">
                    <a16:creationId xmlns:a16="http://schemas.microsoft.com/office/drawing/2014/main" id="{70FEEDCA-9006-4559-8E92-BB5C9C83DA70}"/>
                  </a:ext>
                </a:extLst>
              </p:cNvPr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avLst/>
                <a:gdLst>
                  <a:gd name="connsiteX0" fmla="*/ 145860 w 291719"/>
                  <a:gd name="connsiteY0" fmla="*/ 0 h 291719"/>
                  <a:gd name="connsiteX1" fmla="*/ 0 w 291719"/>
                  <a:gd name="connsiteY1" fmla="*/ 145860 h 291719"/>
                  <a:gd name="connsiteX2" fmla="*/ 145860 w 291719"/>
                  <a:gd name="connsiteY2" fmla="*/ 291720 h 291719"/>
                  <a:gd name="connsiteX3" fmla="*/ 291720 w 291719"/>
                  <a:gd name="connsiteY3" fmla="*/ 145860 h 291719"/>
                  <a:gd name="connsiteX4" fmla="*/ 145860 w 291719"/>
                  <a:gd name="connsiteY4" fmla="*/ 0 h 291719"/>
                  <a:gd name="connsiteX5" fmla="*/ 138183 w 291719"/>
                  <a:gd name="connsiteY5" fmla="*/ 38384 h 291719"/>
                  <a:gd name="connsiteX6" fmla="*/ 157375 w 291719"/>
                  <a:gd name="connsiteY6" fmla="*/ 57576 h 291719"/>
                  <a:gd name="connsiteX7" fmla="*/ 138183 w 291719"/>
                  <a:gd name="connsiteY7" fmla="*/ 76768 h 291719"/>
                  <a:gd name="connsiteX8" fmla="*/ 118991 w 291719"/>
                  <a:gd name="connsiteY8" fmla="*/ 57576 h 291719"/>
                  <a:gd name="connsiteX9" fmla="*/ 138183 w 291719"/>
                  <a:gd name="connsiteY9" fmla="*/ 38384 h 291719"/>
                  <a:gd name="connsiteX10" fmla="*/ 184244 w 291719"/>
                  <a:gd name="connsiteY10" fmla="*/ 253336 h 291719"/>
                  <a:gd name="connsiteX11" fmla="*/ 107476 w 291719"/>
                  <a:gd name="connsiteY11" fmla="*/ 253336 h 291719"/>
                  <a:gd name="connsiteX12" fmla="*/ 107476 w 291719"/>
                  <a:gd name="connsiteY12" fmla="*/ 230305 h 291719"/>
                  <a:gd name="connsiteX13" fmla="*/ 134345 w 291719"/>
                  <a:gd name="connsiteY13" fmla="*/ 230305 h 291719"/>
                  <a:gd name="connsiteX14" fmla="*/ 134345 w 291719"/>
                  <a:gd name="connsiteY14" fmla="*/ 115153 h 291719"/>
                  <a:gd name="connsiteX15" fmla="*/ 111314 w 291719"/>
                  <a:gd name="connsiteY15" fmla="*/ 115153 h 291719"/>
                  <a:gd name="connsiteX16" fmla="*/ 111314 w 291719"/>
                  <a:gd name="connsiteY16" fmla="*/ 92122 h 291719"/>
                  <a:gd name="connsiteX17" fmla="*/ 157375 w 291719"/>
                  <a:gd name="connsiteY17" fmla="*/ 92122 h 291719"/>
                  <a:gd name="connsiteX18" fmla="*/ 157375 w 291719"/>
                  <a:gd name="connsiteY18" fmla="*/ 115153 h 291719"/>
                  <a:gd name="connsiteX19" fmla="*/ 157375 w 291719"/>
                  <a:gd name="connsiteY19" fmla="*/ 230305 h 291719"/>
                  <a:gd name="connsiteX20" fmla="*/ 184244 w 291719"/>
                  <a:gd name="connsiteY20" fmla="*/ 230305 h 291719"/>
                  <a:gd name="connsiteX21" fmla="*/ 184244 w 291719"/>
                  <a:gd name="connsiteY21" fmla="*/ 253336 h 29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770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nl-NL" sz="200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22" name="Ovaal 21">
              <a:extLst>
                <a:ext uri="{FF2B5EF4-FFF2-40B4-BE49-F238E27FC236}">
                  <a16:creationId xmlns:a16="http://schemas.microsoft.com/office/drawing/2014/main" id="{2BCAC678-B0E4-41F9-8416-C13209D5462C}"/>
                </a:ext>
              </a:extLst>
            </p:cNvPr>
            <p:cNvSpPr/>
            <p:nvPr userDrawn="1"/>
          </p:nvSpPr>
          <p:spPr>
            <a:xfrm>
              <a:off x="-3603587" y="414578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23" name="Rechthoek 22">
              <a:extLst>
                <a:ext uri="{FF2B5EF4-FFF2-40B4-BE49-F238E27FC236}">
                  <a16:creationId xmlns:a16="http://schemas.microsoft.com/office/drawing/2014/main" id="{018266AF-498E-450F-8025-D2A4BAC58CF4}"/>
                </a:ext>
              </a:extLst>
            </p:cNvPr>
            <p:cNvSpPr/>
            <p:nvPr userDrawn="1"/>
          </p:nvSpPr>
          <p:spPr>
            <a:xfrm>
              <a:off x="-3319415" y="4145790"/>
              <a:ext cx="2944682" cy="80721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Om de video te schalen of bij te snijden, ga naar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‘Hulpmiddelen voor video’s - Opmaak’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en klik op de knop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‘Bijsnijden’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Schaal met de bolletjes de video en met de hoekjes het videokader.</a:t>
              </a:r>
            </a:p>
          </p:txBody>
        </p:sp>
        <p:grpSp>
          <p:nvGrpSpPr>
            <p:cNvPr id="24" name="Groep 23">
              <a:extLst>
                <a:ext uri="{FF2B5EF4-FFF2-40B4-BE49-F238E27FC236}">
                  <a16:creationId xmlns:a16="http://schemas.microsoft.com/office/drawing/2014/main" id="{7ED6438D-A4D3-4807-A274-389E1DFB0107}"/>
                </a:ext>
              </a:extLst>
            </p:cNvPr>
            <p:cNvGrpSpPr/>
            <p:nvPr userDrawn="1"/>
          </p:nvGrpSpPr>
          <p:grpSpPr>
            <a:xfrm>
              <a:off x="-3408294" y="5055351"/>
              <a:ext cx="622283" cy="612919"/>
              <a:chOff x="12617641" y="3403239"/>
              <a:chExt cx="752963" cy="741634"/>
            </a:xfrm>
          </p:grpSpPr>
          <p:grpSp>
            <p:nvGrpSpPr>
              <p:cNvPr id="59" name="Groep 58">
                <a:extLst>
                  <a:ext uri="{FF2B5EF4-FFF2-40B4-BE49-F238E27FC236}">
                    <a16:creationId xmlns:a16="http://schemas.microsoft.com/office/drawing/2014/main" id="{69D7D66E-D6BA-4C96-BAAF-0C6B686AED8F}"/>
                  </a:ext>
                </a:extLst>
              </p:cNvPr>
              <p:cNvGrpSpPr/>
              <p:nvPr userDrawn="1"/>
            </p:nvGrpSpPr>
            <p:grpSpPr>
              <a:xfrm>
                <a:off x="12771550" y="3403239"/>
                <a:ext cx="467156" cy="448491"/>
                <a:chOff x="12782177" y="3403239"/>
                <a:chExt cx="467156" cy="448491"/>
              </a:xfrm>
            </p:grpSpPr>
            <p:grpSp>
              <p:nvGrpSpPr>
                <p:cNvPr id="62" name="Groep 61">
                  <a:extLst>
                    <a:ext uri="{FF2B5EF4-FFF2-40B4-BE49-F238E27FC236}">
                      <a16:creationId xmlns:a16="http://schemas.microsoft.com/office/drawing/2014/main" id="{5C5728F3-A91E-4539-9FD4-2C0FC8A5B820}"/>
                    </a:ext>
                  </a:extLst>
                </p:cNvPr>
                <p:cNvGrpSpPr/>
                <p:nvPr userDrawn="1"/>
              </p:nvGrpSpPr>
              <p:grpSpPr>
                <a:xfrm>
                  <a:off x="12782177" y="3403239"/>
                  <a:ext cx="412972" cy="396132"/>
                  <a:chOff x="13554906" y="3320109"/>
                  <a:chExt cx="443912" cy="425811"/>
                </a:xfrm>
              </p:grpSpPr>
              <p:grpSp>
                <p:nvGrpSpPr>
                  <p:cNvPr id="69" name="Groep 68">
                    <a:extLst>
                      <a:ext uri="{FF2B5EF4-FFF2-40B4-BE49-F238E27FC236}">
                        <a16:creationId xmlns:a16="http://schemas.microsoft.com/office/drawing/2014/main" id="{697BCFEB-F56D-48F2-B5B1-A876FB58DB48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12" cy="425811"/>
                    <a:chOff x="12909684" y="1276143"/>
                    <a:chExt cx="443912" cy="425811"/>
                  </a:xfrm>
                </p:grpSpPr>
                <p:sp>
                  <p:nvSpPr>
                    <p:cNvPr id="72" name="Rechthoek 71">
                      <a:extLst>
                        <a:ext uri="{FF2B5EF4-FFF2-40B4-BE49-F238E27FC236}">
                          <a16:creationId xmlns:a16="http://schemas.microsoft.com/office/drawing/2014/main" id="{F3FBEFB5-C193-4217-908D-562CD41463AA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443912" cy="425811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818181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73" name="Rechthoek 72">
                      <a:extLst>
                        <a:ext uri="{FF2B5EF4-FFF2-40B4-BE49-F238E27FC236}">
                          <a16:creationId xmlns:a16="http://schemas.microsoft.com/office/drawing/2014/main" id="{129D9CF3-9EAB-43B2-981D-715074DE85ED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74" name="Ovaal 73">
                      <a:extLst>
                        <a:ext uri="{FF2B5EF4-FFF2-40B4-BE49-F238E27FC236}">
                          <a16:creationId xmlns:a16="http://schemas.microsoft.com/office/drawing/2014/main" id="{3F99195A-E2A8-445E-B730-8B1471D5BD0F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pic>
                <p:nvPicPr>
                  <p:cNvPr id="70" name="Afbeelding 69">
                    <a:extLst>
                      <a:ext uri="{FF2B5EF4-FFF2-40B4-BE49-F238E27FC236}">
                        <a16:creationId xmlns:a16="http://schemas.microsoft.com/office/drawing/2014/main" id="{0F1C5461-3734-44B5-ABDB-8799D1347B43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2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71" name="Afbeelding 70">
                    <a:extLst>
                      <a:ext uri="{FF2B5EF4-FFF2-40B4-BE49-F238E27FC236}">
                        <a16:creationId xmlns:a16="http://schemas.microsoft.com/office/drawing/2014/main" id="{FE9F9682-CDA0-4D63-8BA4-1FDE3E16BB56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9" y="3453788"/>
                    <a:ext cx="173367" cy="111424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63" name="Groep 62">
                  <a:extLst>
                    <a:ext uri="{FF2B5EF4-FFF2-40B4-BE49-F238E27FC236}">
                      <a16:creationId xmlns:a16="http://schemas.microsoft.com/office/drawing/2014/main" id="{6072BE66-B052-4217-9505-01B8B8AB6A55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67" name="Rechthoek 66">
                    <a:extLst>
                      <a:ext uri="{FF2B5EF4-FFF2-40B4-BE49-F238E27FC236}">
                        <a16:creationId xmlns:a16="http://schemas.microsoft.com/office/drawing/2014/main" id="{19A62E70-5A16-4418-9E2D-0E9DFAFFD56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68" name="Rechthoek 67">
                    <a:extLst>
                      <a:ext uri="{FF2B5EF4-FFF2-40B4-BE49-F238E27FC236}">
                        <a16:creationId xmlns:a16="http://schemas.microsoft.com/office/drawing/2014/main" id="{5B618B34-EABF-430F-89EA-7BA5F34F3613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64" name="Groep 63">
                  <a:extLst>
                    <a:ext uri="{FF2B5EF4-FFF2-40B4-BE49-F238E27FC236}">
                      <a16:creationId xmlns:a16="http://schemas.microsoft.com/office/drawing/2014/main" id="{E93C7859-0379-483B-97D6-16FAEC33C7AA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65" name="Rechthoek 64">
                    <a:extLst>
                      <a:ext uri="{FF2B5EF4-FFF2-40B4-BE49-F238E27FC236}">
                        <a16:creationId xmlns:a16="http://schemas.microsoft.com/office/drawing/2014/main" id="{B2E9A315-3B3D-4744-82DE-AA3C9226305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66" name="Rechthoek 65">
                    <a:extLst>
                      <a:ext uri="{FF2B5EF4-FFF2-40B4-BE49-F238E27FC236}">
                        <a16:creationId xmlns:a16="http://schemas.microsoft.com/office/drawing/2014/main" id="{D74CFCAF-EC63-4D1A-AFAA-A51BF5556FCE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</p:grpSp>
          <p:sp>
            <p:nvSpPr>
              <p:cNvPr id="60" name="Rechthoek 59">
                <a:extLst>
                  <a:ext uri="{FF2B5EF4-FFF2-40B4-BE49-F238E27FC236}">
                    <a16:creationId xmlns:a16="http://schemas.microsoft.com/office/drawing/2014/main" id="{63F84454-7E32-4AD5-9702-ABF19EB892A5}"/>
                  </a:ext>
                </a:extLst>
              </p:cNvPr>
              <p:cNvSpPr/>
              <p:nvPr userDrawn="1"/>
            </p:nvSpPr>
            <p:spPr>
              <a:xfrm>
                <a:off x="12617641" y="3889890"/>
                <a:ext cx="752963" cy="16117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Bijsnijden</a:t>
                </a:r>
              </a:p>
            </p:txBody>
          </p:sp>
          <p:sp>
            <p:nvSpPr>
              <p:cNvPr id="61" name="Gelijkbenige driehoek 60">
                <a:extLst>
                  <a:ext uri="{FF2B5EF4-FFF2-40B4-BE49-F238E27FC236}">
                    <a16:creationId xmlns:a16="http://schemas.microsoft.com/office/drawing/2014/main" id="{42566378-DC6A-4A3B-A080-F479D8437414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81818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25" name="Rechthoek 24">
              <a:extLst>
                <a:ext uri="{FF2B5EF4-FFF2-40B4-BE49-F238E27FC236}">
                  <a16:creationId xmlns:a16="http://schemas.microsoft.com/office/drawing/2014/main" id="{CD0EEE58-21B2-4EB5-B349-2E0FAB777EDC}"/>
                </a:ext>
              </a:extLst>
            </p:cNvPr>
            <p:cNvSpPr/>
            <p:nvPr userDrawn="1"/>
          </p:nvSpPr>
          <p:spPr>
            <a:xfrm>
              <a:off x="-3316836" y="3119689"/>
              <a:ext cx="1239216" cy="719917"/>
            </a:xfrm>
            <a:prstGeom prst="rect">
              <a:avLst/>
            </a:prstGeom>
            <a:pattFill prst="wdUpDiag">
              <a:fgClr>
                <a:srgbClr val="E0E0E0"/>
              </a:fgClr>
              <a:bgClr>
                <a:srgbClr val="ECECEC"/>
              </a:bgClr>
            </a:pattFill>
            <a:ln w="12700">
              <a:solidFill>
                <a:srgbClr val="D3D3D3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72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nl-NL" sz="1000" b="0" i="1" noProof="0" dirty="0">
                <a:solidFill>
                  <a:srgbClr val="211F26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27" name="Groep 26">
              <a:extLst>
                <a:ext uri="{FF2B5EF4-FFF2-40B4-BE49-F238E27FC236}">
                  <a16:creationId xmlns:a16="http://schemas.microsoft.com/office/drawing/2014/main" id="{14BEF2C8-600D-4619-9427-572F3099EAAF}"/>
                </a:ext>
              </a:extLst>
            </p:cNvPr>
            <p:cNvGrpSpPr/>
            <p:nvPr userDrawn="1"/>
          </p:nvGrpSpPr>
          <p:grpSpPr>
            <a:xfrm>
              <a:off x="-2485819" y="3399207"/>
              <a:ext cx="1222990" cy="563933"/>
              <a:chOff x="-2485819" y="3399207"/>
              <a:chExt cx="1222990" cy="563933"/>
            </a:xfrm>
          </p:grpSpPr>
          <p:sp>
            <p:nvSpPr>
              <p:cNvPr id="38" name="Rechthoek 37">
                <a:extLst>
                  <a:ext uri="{FF2B5EF4-FFF2-40B4-BE49-F238E27FC236}">
                    <a16:creationId xmlns:a16="http://schemas.microsoft.com/office/drawing/2014/main" id="{45018023-C5FA-44C8-A4D8-C80902EE9AAD}"/>
                  </a:ext>
                </a:extLst>
              </p:cNvPr>
              <p:cNvSpPr/>
              <p:nvPr userDrawn="1"/>
            </p:nvSpPr>
            <p:spPr>
              <a:xfrm>
                <a:off x="-2485819" y="3399207"/>
                <a:ext cx="1176476" cy="504851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9" name="Rechthoek 38">
                <a:extLst>
                  <a:ext uri="{FF2B5EF4-FFF2-40B4-BE49-F238E27FC236}">
                    <a16:creationId xmlns:a16="http://schemas.microsoft.com/office/drawing/2014/main" id="{66187B3C-98AB-4132-9FB6-748AA22C476A}"/>
                  </a:ext>
                </a:extLst>
              </p:cNvPr>
              <p:cNvSpPr/>
              <p:nvPr userDrawn="1"/>
            </p:nvSpPr>
            <p:spPr>
              <a:xfrm>
                <a:off x="-2479584" y="3652838"/>
                <a:ext cx="1164007" cy="246701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40" name="Groep 39">
                <a:extLst>
                  <a:ext uri="{FF2B5EF4-FFF2-40B4-BE49-F238E27FC236}">
                    <a16:creationId xmlns:a16="http://schemas.microsoft.com/office/drawing/2014/main" id="{087E679C-A4D2-4DB3-B379-429ACE649406}"/>
                  </a:ext>
                </a:extLst>
              </p:cNvPr>
              <p:cNvGrpSpPr/>
              <p:nvPr userDrawn="1"/>
            </p:nvGrpSpPr>
            <p:grpSpPr>
              <a:xfrm>
                <a:off x="-2403869" y="3460544"/>
                <a:ext cx="155951" cy="131922"/>
                <a:chOff x="12968836" y="3354170"/>
                <a:chExt cx="404806" cy="342433"/>
              </a:xfrm>
            </p:grpSpPr>
            <p:sp>
              <p:nvSpPr>
                <p:cNvPr id="53" name="Rechthoek: afgeronde hoeken 52">
                  <a:extLst>
                    <a:ext uri="{FF2B5EF4-FFF2-40B4-BE49-F238E27FC236}">
                      <a16:creationId xmlns:a16="http://schemas.microsoft.com/office/drawing/2014/main" id="{FBC871C4-89A2-4157-B8CB-4BA6BD3D2684}"/>
                    </a:ext>
                  </a:extLst>
                </p:cNvPr>
                <p:cNvSpPr/>
                <p:nvPr userDrawn="1"/>
              </p:nvSpPr>
              <p:spPr>
                <a:xfrm>
                  <a:off x="12968836" y="3354170"/>
                  <a:ext cx="404806" cy="342433"/>
                </a:xfrm>
                <a:prstGeom prst="roundRect">
                  <a:avLst>
                    <a:gd name="adj" fmla="val 2911"/>
                  </a:avLst>
                </a:prstGeom>
                <a:solidFill>
                  <a:schemeClr val="bg1"/>
                </a:solidFill>
                <a:ln w="12700">
                  <a:solidFill>
                    <a:srgbClr val="81818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8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4" name="Rechthoek 53">
                  <a:extLst>
                    <a:ext uri="{FF2B5EF4-FFF2-40B4-BE49-F238E27FC236}">
                      <a16:creationId xmlns:a16="http://schemas.microsoft.com/office/drawing/2014/main" id="{011CC647-2EA6-4311-B146-886553FB35A6}"/>
                    </a:ext>
                  </a:extLst>
                </p:cNvPr>
                <p:cNvSpPr/>
                <p:nvPr userDrawn="1"/>
              </p:nvSpPr>
              <p:spPr>
                <a:xfrm>
                  <a:off x="13025180" y="3401181"/>
                  <a:ext cx="305213" cy="41563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5" name="Rechthoek 54">
                  <a:extLst>
                    <a:ext uri="{FF2B5EF4-FFF2-40B4-BE49-F238E27FC236}">
                      <a16:creationId xmlns:a16="http://schemas.microsoft.com/office/drawing/2014/main" id="{34818144-5AC4-471E-91BB-4EC2A03AB222}"/>
                    </a:ext>
                  </a:extLst>
                </p:cNvPr>
                <p:cNvSpPr/>
                <p:nvPr userDrawn="1"/>
              </p:nvSpPr>
              <p:spPr>
                <a:xfrm>
                  <a:off x="13025181" y="3471575"/>
                  <a:ext cx="118778" cy="181691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6" name="Rechthoek 55">
                  <a:extLst>
                    <a:ext uri="{FF2B5EF4-FFF2-40B4-BE49-F238E27FC236}">
                      <a16:creationId xmlns:a16="http://schemas.microsoft.com/office/drawing/2014/main" id="{00664FDF-0B61-478E-BD22-D7FAC450A49E}"/>
                    </a:ext>
                  </a:extLst>
                </p:cNvPr>
                <p:cNvSpPr/>
                <p:nvPr userDrawn="1"/>
              </p:nvSpPr>
              <p:spPr>
                <a:xfrm>
                  <a:off x="13180812" y="3481982"/>
                  <a:ext cx="13527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7" name="Rechthoek 56">
                  <a:extLst>
                    <a:ext uri="{FF2B5EF4-FFF2-40B4-BE49-F238E27FC236}">
                      <a16:creationId xmlns:a16="http://schemas.microsoft.com/office/drawing/2014/main" id="{25E2A312-CCB1-4A3A-A841-6282B63CFDA7}"/>
                    </a:ext>
                  </a:extLst>
                </p:cNvPr>
                <p:cNvSpPr/>
                <p:nvPr userDrawn="1"/>
              </p:nvSpPr>
              <p:spPr>
                <a:xfrm>
                  <a:off x="13180812" y="3554800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8" name="Rechthoek 57">
                  <a:extLst>
                    <a:ext uri="{FF2B5EF4-FFF2-40B4-BE49-F238E27FC236}">
                      <a16:creationId xmlns:a16="http://schemas.microsoft.com/office/drawing/2014/main" id="{30A5CBFF-8C80-48A7-ACE3-29BFB808AE9D}"/>
                    </a:ext>
                  </a:extLst>
                </p:cNvPr>
                <p:cNvSpPr/>
                <p:nvPr userDrawn="1"/>
              </p:nvSpPr>
              <p:spPr>
                <a:xfrm>
                  <a:off x="13180812" y="3627618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41" name="Groep 40">
                <a:extLst>
                  <a:ext uri="{FF2B5EF4-FFF2-40B4-BE49-F238E27FC236}">
                    <a16:creationId xmlns:a16="http://schemas.microsoft.com/office/drawing/2014/main" id="{1B90B0A2-1BA6-4BB8-8B26-2F18A7582F3D}"/>
                  </a:ext>
                </a:extLst>
              </p:cNvPr>
              <p:cNvGrpSpPr/>
              <p:nvPr userDrawn="1"/>
            </p:nvGrpSpPr>
            <p:grpSpPr>
              <a:xfrm>
                <a:off x="-2423424" y="3690208"/>
                <a:ext cx="166739" cy="218963"/>
                <a:chOff x="12940828" y="3950597"/>
                <a:chExt cx="432813" cy="568367"/>
              </a:xfrm>
            </p:grpSpPr>
            <p:grpSp>
              <p:nvGrpSpPr>
                <p:cNvPr id="45" name="Groep 44">
                  <a:extLst>
                    <a:ext uri="{FF2B5EF4-FFF2-40B4-BE49-F238E27FC236}">
                      <a16:creationId xmlns:a16="http://schemas.microsoft.com/office/drawing/2014/main" id="{FB6B18FE-A18A-45DB-A4EA-C6936324E7E0}"/>
                    </a:ext>
                  </a:extLst>
                </p:cNvPr>
                <p:cNvGrpSpPr/>
                <p:nvPr userDrawn="1"/>
              </p:nvGrpSpPr>
              <p:grpSpPr>
                <a:xfrm>
                  <a:off x="13000382" y="4006891"/>
                  <a:ext cx="373259" cy="315747"/>
                  <a:chOff x="12968836" y="3354170"/>
                  <a:chExt cx="404806" cy="342433"/>
                </a:xfrm>
              </p:grpSpPr>
              <p:sp>
                <p:nvSpPr>
                  <p:cNvPr id="47" name="Rechthoek: afgeronde hoeken 46">
                    <a:extLst>
                      <a:ext uri="{FF2B5EF4-FFF2-40B4-BE49-F238E27FC236}">
                        <a16:creationId xmlns:a16="http://schemas.microsoft.com/office/drawing/2014/main" id="{34DA5A5F-0AE5-4F68-A456-B94E3BB7AEB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968836" y="3354170"/>
                    <a:ext cx="404806" cy="342433"/>
                  </a:xfrm>
                  <a:prstGeom prst="roundRect">
                    <a:avLst>
                      <a:gd name="adj" fmla="val 2911"/>
                    </a:avLst>
                  </a:prstGeom>
                  <a:solidFill>
                    <a:schemeClr val="bg1"/>
                  </a:solidFill>
                  <a:ln w="12700">
                    <a:solidFill>
                      <a:srgbClr val="81818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lvl="0">
                      <a:lnSpc>
                        <a:spcPct val="90000"/>
                      </a:lnSpc>
                      <a:spcBef>
                        <a:spcPts val="600"/>
                      </a:spcBef>
                      <a:spcAft>
                        <a:spcPts val="600"/>
                      </a:spcAft>
                    </a:pPr>
                    <a:endParaRPr lang="nl-NL" sz="800" b="0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48" name="Rechthoek 47">
                    <a:extLst>
                      <a:ext uri="{FF2B5EF4-FFF2-40B4-BE49-F238E27FC236}">
                        <a16:creationId xmlns:a16="http://schemas.microsoft.com/office/drawing/2014/main" id="{0289A95B-73D9-4492-B79E-FFDB433F5F9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0" y="3401181"/>
                    <a:ext cx="305213" cy="41563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49" name="Rechthoek 48">
                    <a:extLst>
                      <a:ext uri="{FF2B5EF4-FFF2-40B4-BE49-F238E27FC236}">
                        <a16:creationId xmlns:a16="http://schemas.microsoft.com/office/drawing/2014/main" id="{435DB490-E535-4662-A142-2225F74EEEC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1" y="3471575"/>
                    <a:ext cx="118778" cy="181691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50" name="Rechthoek 49">
                    <a:extLst>
                      <a:ext uri="{FF2B5EF4-FFF2-40B4-BE49-F238E27FC236}">
                        <a16:creationId xmlns:a16="http://schemas.microsoft.com/office/drawing/2014/main" id="{06AEDBBB-FA8B-4A98-8938-10DA40F2AD1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481982"/>
                    <a:ext cx="13527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51" name="Rechthoek 50">
                    <a:extLst>
                      <a:ext uri="{FF2B5EF4-FFF2-40B4-BE49-F238E27FC236}">
                        <a16:creationId xmlns:a16="http://schemas.microsoft.com/office/drawing/2014/main" id="{D803940E-C891-4539-B747-05A0A50B812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554800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52" name="Rechthoek 51">
                    <a:extLst>
                      <a:ext uri="{FF2B5EF4-FFF2-40B4-BE49-F238E27FC236}">
                        <a16:creationId xmlns:a16="http://schemas.microsoft.com/office/drawing/2014/main" id="{AFA8DF50-2048-45C5-8D58-7E48630ADB8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627618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sp>
              <p:nvSpPr>
                <p:cNvPr id="46" name="Boog 45">
                  <a:extLst>
                    <a:ext uri="{FF2B5EF4-FFF2-40B4-BE49-F238E27FC236}">
                      <a16:creationId xmlns:a16="http://schemas.microsoft.com/office/drawing/2014/main" id="{3E657A60-421D-47E2-8015-F9A3EEF1C231}"/>
                    </a:ext>
                  </a:extLst>
                </p:cNvPr>
                <p:cNvSpPr/>
                <p:nvPr userDrawn="1"/>
              </p:nvSpPr>
              <p:spPr>
                <a:xfrm rot="17637075">
                  <a:off x="12776155" y="4115270"/>
                  <a:ext cx="568367" cy="239021"/>
                </a:xfrm>
                <a:prstGeom prst="arc">
                  <a:avLst>
                    <a:gd name="adj1" fmla="val 15959368"/>
                    <a:gd name="adj2" fmla="val 1354623"/>
                  </a:avLst>
                </a:prstGeom>
                <a:noFill/>
                <a:ln w="19050" cap="flat" cmpd="sng" algn="ctr">
                  <a:solidFill>
                    <a:srgbClr val="4D82B8"/>
                  </a:solidFill>
                  <a:prstDash val="solid"/>
                  <a:headEnd type="arrow" w="med" len="sm"/>
                </a:ln>
                <a:effectLst/>
              </p:spPr>
              <p:txBody>
                <a:bodyPr rtlCol="0" anchor="ctr">
                  <a:noAutofit/>
                </a:bodyPr>
                <a:lstStyle/>
                <a:p>
                  <a:pPr algn="ctr"/>
                  <a:endParaRPr lang="nl-NL" sz="240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42" name="Tekstvak 41">
                <a:extLst>
                  <a:ext uri="{FF2B5EF4-FFF2-40B4-BE49-F238E27FC236}">
                    <a16:creationId xmlns:a16="http://schemas.microsoft.com/office/drawing/2014/main" id="{827A0737-87BB-4C74-A70F-591F2295F442}"/>
                  </a:ext>
                </a:extLst>
              </p:cNvPr>
              <p:cNvSpPr txBox="1"/>
              <p:nvPr userDrawn="1"/>
            </p:nvSpPr>
            <p:spPr>
              <a:xfrm>
                <a:off x="-2245455" y="3460544"/>
                <a:ext cx="896116" cy="134709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Indeling</a:t>
                </a:r>
              </a:p>
            </p:txBody>
          </p:sp>
          <p:sp>
            <p:nvSpPr>
              <p:cNvPr id="43" name="Tekstvak 42">
                <a:extLst>
                  <a:ext uri="{FF2B5EF4-FFF2-40B4-BE49-F238E27FC236}">
                    <a16:creationId xmlns:a16="http://schemas.microsoft.com/office/drawing/2014/main" id="{3025F734-597B-421D-9038-3349DB83D17A}"/>
                  </a:ext>
                </a:extLst>
              </p:cNvPr>
              <p:cNvSpPr txBox="1"/>
              <p:nvPr userDrawn="1"/>
            </p:nvSpPr>
            <p:spPr>
              <a:xfrm>
                <a:off x="-2258884" y="3712980"/>
                <a:ext cx="909545" cy="126416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Dia Herstellen</a:t>
                </a:r>
              </a:p>
            </p:txBody>
          </p:sp>
          <p:sp>
            <p:nvSpPr>
              <p:cNvPr id="44" name="Vrije vorm: vorm 43">
                <a:extLst>
                  <a:ext uri="{FF2B5EF4-FFF2-40B4-BE49-F238E27FC236}">
                    <a16:creationId xmlns:a16="http://schemas.microsoft.com/office/drawing/2014/main" id="{75FBC0C0-E0B2-4A8E-9B4F-F1D6A237185D}"/>
                  </a:ext>
                </a:extLst>
              </p:cNvPr>
              <p:cNvSpPr/>
              <p:nvPr userDrawn="1"/>
            </p:nvSpPr>
            <p:spPr>
              <a:xfrm>
                <a:off x="-1360391" y="3783140"/>
                <a:ext cx="97562" cy="180000"/>
              </a:xfrm>
              <a:custGeom>
                <a:avLst/>
                <a:gdLst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41194 w 880280"/>
                  <a:gd name="connsiteY2" fmla="*/ 96899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27546 w 880280"/>
                  <a:gd name="connsiteY2" fmla="*/ 975815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00250 w 880280"/>
                  <a:gd name="connsiteY2" fmla="*/ 100311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11791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498144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80280" h="1624084">
                    <a:moveTo>
                      <a:pt x="0" y="0"/>
                    </a:moveTo>
                    <a:lnTo>
                      <a:pt x="0" y="1262418"/>
                    </a:lnTo>
                    <a:lnTo>
                      <a:pt x="313898" y="996287"/>
                    </a:lnTo>
                    <a:lnTo>
                      <a:pt x="620973" y="1624084"/>
                    </a:lnTo>
                    <a:lnTo>
                      <a:pt x="839337" y="1480782"/>
                    </a:lnTo>
                    <a:lnTo>
                      <a:pt x="498144" y="900753"/>
                    </a:lnTo>
                    <a:lnTo>
                      <a:pt x="880280" y="8939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28" name="Groep 27">
              <a:extLst>
                <a:ext uri="{FF2B5EF4-FFF2-40B4-BE49-F238E27FC236}">
                  <a16:creationId xmlns:a16="http://schemas.microsoft.com/office/drawing/2014/main" id="{F0373943-20CB-4FCC-B9AB-B65BAD8DD471}"/>
                </a:ext>
              </a:extLst>
            </p:cNvPr>
            <p:cNvGrpSpPr/>
            <p:nvPr userDrawn="1"/>
          </p:nvGrpSpPr>
          <p:grpSpPr>
            <a:xfrm>
              <a:off x="-3310781" y="1231352"/>
              <a:ext cx="311450" cy="313414"/>
              <a:chOff x="-3310781" y="1231352"/>
              <a:chExt cx="311450" cy="313414"/>
            </a:xfrm>
          </p:grpSpPr>
          <p:sp>
            <p:nvSpPr>
              <p:cNvPr id="35" name="Rechthoek 34">
                <a:extLst>
                  <a:ext uri="{FF2B5EF4-FFF2-40B4-BE49-F238E27FC236}">
                    <a16:creationId xmlns:a16="http://schemas.microsoft.com/office/drawing/2014/main" id="{A0F65B66-DFD9-47DC-8DB0-FCF12586E14A}"/>
                  </a:ext>
                </a:extLst>
              </p:cNvPr>
              <p:cNvSpPr/>
              <p:nvPr userDrawn="1"/>
            </p:nvSpPr>
            <p:spPr>
              <a:xfrm>
                <a:off x="-3310781" y="1231352"/>
                <a:ext cx="308978" cy="308977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6C6C6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240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6" name="Vrije vorm 112">
                <a:extLst>
                  <a:ext uri="{FF2B5EF4-FFF2-40B4-BE49-F238E27FC236}">
                    <a16:creationId xmlns:a16="http://schemas.microsoft.com/office/drawing/2014/main" id="{11F56CBF-B62A-42FE-8923-3689179D2B52}"/>
                  </a:ext>
                </a:extLst>
              </p:cNvPr>
              <p:cNvSpPr/>
              <p:nvPr userDrawn="1"/>
            </p:nvSpPr>
            <p:spPr>
              <a:xfrm>
                <a:off x="-3308309" y="1231352"/>
                <a:ext cx="308978" cy="46965"/>
              </a:xfrm>
              <a:custGeom>
                <a:avLst/>
                <a:gdLst>
                  <a:gd name="connsiteX0" fmla="*/ 1186901 w 1360714"/>
                  <a:gd name="connsiteY0" fmla="*/ 41746 h 206829"/>
                  <a:gd name="connsiteX1" fmla="*/ 1186901 w 1360714"/>
                  <a:gd name="connsiteY1" fmla="*/ 175847 h 206829"/>
                  <a:gd name="connsiteX2" fmla="*/ 1315854 w 1360714"/>
                  <a:gd name="connsiteY2" fmla="*/ 175847 h 206829"/>
                  <a:gd name="connsiteX3" fmla="*/ 1315854 w 1360714"/>
                  <a:gd name="connsiteY3" fmla="*/ 41746 h 206829"/>
                  <a:gd name="connsiteX4" fmla="*/ 958249 w 1360714"/>
                  <a:gd name="connsiteY4" fmla="*/ 41746 h 206829"/>
                  <a:gd name="connsiteX5" fmla="*/ 958249 w 1360714"/>
                  <a:gd name="connsiteY5" fmla="*/ 175847 h 206829"/>
                  <a:gd name="connsiteX6" fmla="*/ 1087202 w 1360714"/>
                  <a:gd name="connsiteY6" fmla="*/ 175847 h 206829"/>
                  <a:gd name="connsiteX7" fmla="*/ 1087202 w 1360714"/>
                  <a:gd name="connsiteY7" fmla="*/ 41746 h 206829"/>
                  <a:gd name="connsiteX8" fmla="*/ 729440 w 1360714"/>
                  <a:gd name="connsiteY8" fmla="*/ 41746 h 206829"/>
                  <a:gd name="connsiteX9" fmla="*/ 729440 w 1360714"/>
                  <a:gd name="connsiteY9" fmla="*/ 175847 h 206829"/>
                  <a:gd name="connsiteX10" fmla="*/ 858393 w 1360714"/>
                  <a:gd name="connsiteY10" fmla="*/ 175847 h 206829"/>
                  <a:gd name="connsiteX11" fmla="*/ 858393 w 1360714"/>
                  <a:gd name="connsiteY11" fmla="*/ 41746 h 206829"/>
                  <a:gd name="connsiteX12" fmla="*/ 493889 w 1360714"/>
                  <a:gd name="connsiteY12" fmla="*/ 41746 h 206829"/>
                  <a:gd name="connsiteX13" fmla="*/ 493889 w 1360714"/>
                  <a:gd name="connsiteY13" fmla="*/ 175847 h 206829"/>
                  <a:gd name="connsiteX14" fmla="*/ 622842 w 1360714"/>
                  <a:gd name="connsiteY14" fmla="*/ 175847 h 206829"/>
                  <a:gd name="connsiteX15" fmla="*/ 622842 w 1360714"/>
                  <a:gd name="connsiteY15" fmla="*/ 41746 h 206829"/>
                  <a:gd name="connsiteX16" fmla="*/ 260368 w 1360714"/>
                  <a:gd name="connsiteY16" fmla="*/ 41746 h 206829"/>
                  <a:gd name="connsiteX17" fmla="*/ 260368 w 1360714"/>
                  <a:gd name="connsiteY17" fmla="*/ 175847 h 206829"/>
                  <a:gd name="connsiteX18" fmla="*/ 389321 w 1360714"/>
                  <a:gd name="connsiteY18" fmla="*/ 175847 h 206829"/>
                  <a:gd name="connsiteX19" fmla="*/ 389321 w 1360714"/>
                  <a:gd name="connsiteY19" fmla="*/ 41746 h 206829"/>
                  <a:gd name="connsiteX20" fmla="*/ 35169 w 1360714"/>
                  <a:gd name="connsiteY20" fmla="*/ 41746 h 206829"/>
                  <a:gd name="connsiteX21" fmla="*/ 35169 w 1360714"/>
                  <a:gd name="connsiteY21" fmla="*/ 175847 h 206829"/>
                  <a:gd name="connsiteX22" fmla="*/ 164122 w 1360714"/>
                  <a:gd name="connsiteY22" fmla="*/ 175847 h 206829"/>
                  <a:gd name="connsiteX23" fmla="*/ 164122 w 1360714"/>
                  <a:gd name="connsiteY23" fmla="*/ 41746 h 206829"/>
                  <a:gd name="connsiteX24" fmla="*/ 0 w 1360714"/>
                  <a:gd name="connsiteY24" fmla="*/ 0 h 206829"/>
                  <a:gd name="connsiteX25" fmla="*/ 1360714 w 1360714"/>
                  <a:gd name="connsiteY25" fmla="*/ 0 h 206829"/>
                  <a:gd name="connsiteX26" fmla="*/ 1360714 w 1360714"/>
                  <a:gd name="connsiteY26" fmla="*/ 206829 h 206829"/>
                  <a:gd name="connsiteX27" fmla="*/ 0 w 1360714"/>
                  <a:gd name="connsiteY27" fmla="*/ 206829 h 206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360714" h="206829">
                    <a:moveTo>
                      <a:pt x="1186901" y="41746"/>
                    </a:moveTo>
                    <a:lnTo>
                      <a:pt x="1186901" y="175847"/>
                    </a:lnTo>
                    <a:lnTo>
                      <a:pt x="1315854" y="175847"/>
                    </a:lnTo>
                    <a:lnTo>
                      <a:pt x="1315854" y="41746"/>
                    </a:lnTo>
                    <a:close/>
                    <a:moveTo>
                      <a:pt x="958249" y="41746"/>
                    </a:moveTo>
                    <a:lnTo>
                      <a:pt x="958249" y="175847"/>
                    </a:lnTo>
                    <a:lnTo>
                      <a:pt x="1087202" y="175847"/>
                    </a:lnTo>
                    <a:lnTo>
                      <a:pt x="1087202" y="41746"/>
                    </a:lnTo>
                    <a:close/>
                    <a:moveTo>
                      <a:pt x="729440" y="41746"/>
                    </a:moveTo>
                    <a:lnTo>
                      <a:pt x="729440" y="175847"/>
                    </a:lnTo>
                    <a:lnTo>
                      <a:pt x="858393" y="175847"/>
                    </a:lnTo>
                    <a:lnTo>
                      <a:pt x="858393" y="41746"/>
                    </a:lnTo>
                    <a:close/>
                    <a:moveTo>
                      <a:pt x="493889" y="41746"/>
                    </a:moveTo>
                    <a:lnTo>
                      <a:pt x="493889" y="175847"/>
                    </a:lnTo>
                    <a:lnTo>
                      <a:pt x="622842" y="175847"/>
                    </a:lnTo>
                    <a:lnTo>
                      <a:pt x="622842" y="41746"/>
                    </a:lnTo>
                    <a:close/>
                    <a:moveTo>
                      <a:pt x="260368" y="41746"/>
                    </a:moveTo>
                    <a:lnTo>
                      <a:pt x="260368" y="175847"/>
                    </a:lnTo>
                    <a:lnTo>
                      <a:pt x="389321" y="175847"/>
                    </a:lnTo>
                    <a:lnTo>
                      <a:pt x="389321" y="41746"/>
                    </a:lnTo>
                    <a:close/>
                    <a:moveTo>
                      <a:pt x="35169" y="41746"/>
                    </a:moveTo>
                    <a:lnTo>
                      <a:pt x="35169" y="175847"/>
                    </a:lnTo>
                    <a:lnTo>
                      <a:pt x="164122" y="175847"/>
                    </a:lnTo>
                    <a:lnTo>
                      <a:pt x="164122" y="41746"/>
                    </a:lnTo>
                    <a:close/>
                    <a:moveTo>
                      <a:pt x="0" y="0"/>
                    </a:moveTo>
                    <a:lnTo>
                      <a:pt x="1360714" y="0"/>
                    </a:lnTo>
                    <a:lnTo>
                      <a:pt x="1360714" y="206829"/>
                    </a:lnTo>
                    <a:lnTo>
                      <a:pt x="0" y="206829"/>
                    </a:lnTo>
                    <a:close/>
                  </a:path>
                </a:pathLst>
              </a:custGeom>
              <a:solidFill>
                <a:srgbClr val="6C6C6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240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7" name="Vrije vorm 113">
                <a:extLst>
                  <a:ext uri="{FF2B5EF4-FFF2-40B4-BE49-F238E27FC236}">
                    <a16:creationId xmlns:a16="http://schemas.microsoft.com/office/drawing/2014/main" id="{8CD0AA8B-2C29-4136-BEC6-05B4825D1E59}"/>
                  </a:ext>
                </a:extLst>
              </p:cNvPr>
              <p:cNvSpPr/>
              <p:nvPr userDrawn="1"/>
            </p:nvSpPr>
            <p:spPr>
              <a:xfrm>
                <a:off x="-3309640" y="1497801"/>
                <a:ext cx="308978" cy="46965"/>
              </a:xfrm>
              <a:custGeom>
                <a:avLst/>
                <a:gdLst>
                  <a:gd name="connsiteX0" fmla="*/ 1186901 w 1360714"/>
                  <a:gd name="connsiteY0" fmla="*/ 41746 h 206829"/>
                  <a:gd name="connsiteX1" fmla="*/ 1186901 w 1360714"/>
                  <a:gd name="connsiteY1" fmla="*/ 175847 h 206829"/>
                  <a:gd name="connsiteX2" fmla="*/ 1315854 w 1360714"/>
                  <a:gd name="connsiteY2" fmla="*/ 175847 h 206829"/>
                  <a:gd name="connsiteX3" fmla="*/ 1315854 w 1360714"/>
                  <a:gd name="connsiteY3" fmla="*/ 41746 h 206829"/>
                  <a:gd name="connsiteX4" fmla="*/ 958249 w 1360714"/>
                  <a:gd name="connsiteY4" fmla="*/ 41746 h 206829"/>
                  <a:gd name="connsiteX5" fmla="*/ 958249 w 1360714"/>
                  <a:gd name="connsiteY5" fmla="*/ 175847 h 206829"/>
                  <a:gd name="connsiteX6" fmla="*/ 1087202 w 1360714"/>
                  <a:gd name="connsiteY6" fmla="*/ 175847 h 206829"/>
                  <a:gd name="connsiteX7" fmla="*/ 1087202 w 1360714"/>
                  <a:gd name="connsiteY7" fmla="*/ 41746 h 206829"/>
                  <a:gd name="connsiteX8" fmla="*/ 729440 w 1360714"/>
                  <a:gd name="connsiteY8" fmla="*/ 41746 h 206829"/>
                  <a:gd name="connsiteX9" fmla="*/ 729440 w 1360714"/>
                  <a:gd name="connsiteY9" fmla="*/ 175847 h 206829"/>
                  <a:gd name="connsiteX10" fmla="*/ 858393 w 1360714"/>
                  <a:gd name="connsiteY10" fmla="*/ 175847 h 206829"/>
                  <a:gd name="connsiteX11" fmla="*/ 858393 w 1360714"/>
                  <a:gd name="connsiteY11" fmla="*/ 41746 h 206829"/>
                  <a:gd name="connsiteX12" fmla="*/ 493889 w 1360714"/>
                  <a:gd name="connsiteY12" fmla="*/ 41746 h 206829"/>
                  <a:gd name="connsiteX13" fmla="*/ 493889 w 1360714"/>
                  <a:gd name="connsiteY13" fmla="*/ 175847 h 206829"/>
                  <a:gd name="connsiteX14" fmla="*/ 622842 w 1360714"/>
                  <a:gd name="connsiteY14" fmla="*/ 175847 h 206829"/>
                  <a:gd name="connsiteX15" fmla="*/ 622842 w 1360714"/>
                  <a:gd name="connsiteY15" fmla="*/ 41746 h 206829"/>
                  <a:gd name="connsiteX16" fmla="*/ 260368 w 1360714"/>
                  <a:gd name="connsiteY16" fmla="*/ 41746 h 206829"/>
                  <a:gd name="connsiteX17" fmla="*/ 260368 w 1360714"/>
                  <a:gd name="connsiteY17" fmla="*/ 175847 h 206829"/>
                  <a:gd name="connsiteX18" fmla="*/ 389321 w 1360714"/>
                  <a:gd name="connsiteY18" fmla="*/ 175847 h 206829"/>
                  <a:gd name="connsiteX19" fmla="*/ 389321 w 1360714"/>
                  <a:gd name="connsiteY19" fmla="*/ 41746 h 206829"/>
                  <a:gd name="connsiteX20" fmla="*/ 35169 w 1360714"/>
                  <a:gd name="connsiteY20" fmla="*/ 41746 h 206829"/>
                  <a:gd name="connsiteX21" fmla="*/ 35169 w 1360714"/>
                  <a:gd name="connsiteY21" fmla="*/ 175847 h 206829"/>
                  <a:gd name="connsiteX22" fmla="*/ 164122 w 1360714"/>
                  <a:gd name="connsiteY22" fmla="*/ 175847 h 206829"/>
                  <a:gd name="connsiteX23" fmla="*/ 164122 w 1360714"/>
                  <a:gd name="connsiteY23" fmla="*/ 41746 h 206829"/>
                  <a:gd name="connsiteX24" fmla="*/ 0 w 1360714"/>
                  <a:gd name="connsiteY24" fmla="*/ 0 h 206829"/>
                  <a:gd name="connsiteX25" fmla="*/ 1360714 w 1360714"/>
                  <a:gd name="connsiteY25" fmla="*/ 0 h 206829"/>
                  <a:gd name="connsiteX26" fmla="*/ 1360714 w 1360714"/>
                  <a:gd name="connsiteY26" fmla="*/ 206829 h 206829"/>
                  <a:gd name="connsiteX27" fmla="*/ 0 w 1360714"/>
                  <a:gd name="connsiteY27" fmla="*/ 206829 h 206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360714" h="206829">
                    <a:moveTo>
                      <a:pt x="1186901" y="41746"/>
                    </a:moveTo>
                    <a:lnTo>
                      <a:pt x="1186901" y="175847"/>
                    </a:lnTo>
                    <a:lnTo>
                      <a:pt x="1315854" y="175847"/>
                    </a:lnTo>
                    <a:lnTo>
                      <a:pt x="1315854" y="41746"/>
                    </a:lnTo>
                    <a:close/>
                    <a:moveTo>
                      <a:pt x="958249" y="41746"/>
                    </a:moveTo>
                    <a:lnTo>
                      <a:pt x="958249" y="175847"/>
                    </a:lnTo>
                    <a:lnTo>
                      <a:pt x="1087202" y="175847"/>
                    </a:lnTo>
                    <a:lnTo>
                      <a:pt x="1087202" y="41746"/>
                    </a:lnTo>
                    <a:close/>
                    <a:moveTo>
                      <a:pt x="729440" y="41746"/>
                    </a:moveTo>
                    <a:lnTo>
                      <a:pt x="729440" y="175847"/>
                    </a:lnTo>
                    <a:lnTo>
                      <a:pt x="858393" y="175847"/>
                    </a:lnTo>
                    <a:lnTo>
                      <a:pt x="858393" y="41746"/>
                    </a:lnTo>
                    <a:close/>
                    <a:moveTo>
                      <a:pt x="493889" y="41746"/>
                    </a:moveTo>
                    <a:lnTo>
                      <a:pt x="493889" y="175847"/>
                    </a:lnTo>
                    <a:lnTo>
                      <a:pt x="622842" y="175847"/>
                    </a:lnTo>
                    <a:lnTo>
                      <a:pt x="622842" y="41746"/>
                    </a:lnTo>
                    <a:close/>
                    <a:moveTo>
                      <a:pt x="260368" y="41746"/>
                    </a:moveTo>
                    <a:lnTo>
                      <a:pt x="260368" y="175847"/>
                    </a:lnTo>
                    <a:lnTo>
                      <a:pt x="389321" y="175847"/>
                    </a:lnTo>
                    <a:lnTo>
                      <a:pt x="389321" y="41746"/>
                    </a:lnTo>
                    <a:close/>
                    <a:moveTo>
                      <a:pt x="35169" y="41746"/>
                    </a:moveTo>
                    <a:lnTo>
                      <a:pt x="35169" y="175847"/>
                    </a:lnTo>
                    <a:lnTo>
                      <a:pt x="164122" y="175847"/>
                    </a:lnTo>
                    <a:lnTo>
                      <a:pt x="164122" y="41746"/>
                    </a:lnTo>
                    <a:close/>
                    <a:moveTo>
                      <a:pt x="0" y="0"/>
                    </a:moveTo>
                    <a:lnTo>
                      <a:pt x="1360714" y="0"/>
                    </a:lnTo>
                    <a:lnTo>
                      <a:pt x="1360714" y="206829"/>
                    </a:lnTo>
                    <a:lnTo>
                      <a:pt x="0" y="206829"/>
                    </a:lnTo>
                    <a:close/>
                  </a:path>
                </a:pathLst>
              </a:custGeom>
              <a:solidFill>
                <a:srgbClr val="6C6C6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240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29" name="Groep 28">
              <a:extLst>
                <a:ext uri="{FF2B5EF4-FFF2-40B4-BE49-F238E27FC236}">
                  <a16:creationId xmlns:a16="http://schemas.microsoft.com/office/drawing/2014/main" id="{87B406F1-35C3-41CD-9FF2-8F0A73496CDD}"/>
                </a:ext>
              </a:extLst>
            </p:cNvPr>
            <p:cNvGrpSpPr/>
            <p:nvPr userDrawn="1"/>
          </p:nvGrpSpPr>
          <p:grpSpPr>
            <a:xfrm>
              <a:off x="-938434" y="5913341"/>
              <a:ext cx="627798" cy="576693"/>
              <a:chOff x="-938434" y="4570310"/>
              <a:chExt cx="627798" cy="576693"/>
            </a:xfrm>
          </p:grpSpPr>
          <p:grpSp>
            <p:nvGrpSpPr>
              <p:cNvPr id="30" name="Inspireren">
                <a:extLst>
                  <a:ext uri="{FF2B5EF4-FFF2-40B4-BE49-F238E27FC236}">
                    <a16:creationId xmlns:a16="http://schemas.microsoft.com/office/drawing/2014/main" id="{B4C405D5-0445-4F35-BFE2-AAA3C93E8DCA}"/>
                  </a:ext>
                </a:extLst>
              </p:cNvPr>
              <p:cNvGrpSpPr>
                <a:grpSpLocks noChangeAspect="1"/>
              </p:cNvGrpSpPr>
              <p:nvPr userDrawn="1"/>
            </p:nvGrpSpPr>
            <p:grpSpPr bwMode="auto">
              <a:xfrm>
                <a:off x="-716116" y="4570310"/>
                <a:ext cx="169778" cy="242385"/>
                <a:chOff x="4768" y="2783"/>
                <a:chExt cx="788" cy="1125"/>
              </a:xfrm>
              <a:gradFill>
                <a:gsLst>
                  <a:gs pos="0">
                    <a:srgbClr val="9D9FA1"/>
                  </a:gs>
                  <a:gs pos="70000">
                    <a:srgbClr val="211F26"/>
                  </a:gs>
                </a:gsLst>
                <a:lin ang="2700000" scaled="0"/>
              </a:gradFill>
            </p:grpSpPr>
            <p:sp>
              <p:nvSpPr>
                <p:cNvPr id="32" name="Freeform 12">
                  <a:extLst>
                    <a:ext uri="{FF2B5EF4-FFF2-40B4-BE49-F238E27FC236}">
                      <a16:creationId xmlns:a16="http://schemas.microsoft.com/office/drawing/2014/main" id="{394C3AA6-88DF-4C79-B211-A1EBFC5656B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01" y="3186"/>
                  <a:ext cx="319" cy="288"/>
                </a:xfrm>
                <a:custGeom>
                  <a:avLst/>
                  <a:gdLst>
                    <a:gd name="T0" fmla="*/ 220 w 319"/>
                    <a:gd name="T1" fmla="*/ 288 h 288"/>
                    <a:gd name="T2" fmla="*/ 107 w 319"/>
                    <a:gd name="T3" fmla="*/ 288 h 288"/>
                    <a:gd name="T4" fmla="*/ 0 w 319"/>
                    <a:gd name="T5" fmla="*/ 0 h 288"/>
                    <a:gd name="T6" fmla="*/ 319 w 319"/>
                    <a:gd name="T7" fmla="*/ 0 h 288"/>
                    <a:gd name="T8" fmla="*/ 220 w 319"/>
                    <a:gd name="T9" fmla="*/ 288 h 2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9" h="288">
                      <a:moveTo>
                        <a:pt x="220" y="288"/>
                      </a:moveTo>
                      <a:lnTo>
                        <a:pt x="107" y="288"/>
                      </a:lnTo>
                      <a:lnTo>
                        <a:pt x="0" y="0"/>
                      </a:lnTo>
                      <a:lnTo>
                        <a:pt x="319" y="0"/>
                      </a:lnTo>
                      <a:lnTo>
                        <a:pt x="220" y="288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33" name="Freeform 13">
                  <a:extLst>
                    <a:ext uri="{FF2B5EF4-FFF2-40B4-BE49-F238E27FC236}">
                      <a16:creationId xmlns:a16="http://schemas.microsoft.com/office/drawing/2014/main" id="{FA4C383A-7346-4D11-A106-3127346338F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22" y="3796"/>
                  <a:ext cx="282" cy="112"/>
                </a:xfrm>
                <a:custGeom>
                  <a:avLst/>
                  <a:gdLst>
                    <a:gd name="T0" fmla="*/ 229 w 251"/>
                    <a:gd name="T1" fmla="*/ 70 h 100"/>
                    <a:gd name="T2" fmla="*/ 229 w 251"/>
                    <a:gd name="T3" fmla="*/ 69 h 100"/>
                    <a:gd name="T4" fmla="*/ 251 w 251"/>
                    <a:gd name="T5" fmla="*/ 0 h 100"/>
                    <a:gd name="T6" fmla="*/ 0 w 251"/>
                    <a:gd name="T7" fmla="*/ 0 h 100"/>
                    <a:gd name="T8" fmla="*/ 22 w 251"/>
                    <a:gd name="T9" fmla="*/ 69 h 100"/>
                    <a:gd name="T10" fmla="*/ 63 w 251"/>
                    <a:gd name="T11" fmla="*/ 100 h 100"/>
                    <a:gd name="T12" fmla="*/ 188 w 251"/>
                    <a:gd name="T13" fmla="*/ 100 h 100"/>
                    <a:gd name="T14" fmla="*/ 229 w 251"/>
                    <a:gd name="T15" fmla="*/ 71 h 100"/>
                    <a:gd name="T16" fmla="*/ 229 w 251"/>
                    <a:gd name="T17" fmla="*/ 71 h 100"/>
                    <a:gd name="T18" fmla="*/ 229 w 251"/>
                    <a:gd name="T19" fmla="*/ 7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51" h="100">
                      <a:moveTo>
                        <a:pt x="229" y="70"/>
                      </a:moveTo>
                      <a:cubicBezTo>
                        <a:pt x="229" y="70"/>
                        <a:pt x="229" y="69"/>
                        <a:pt x="229" y="69"/>
                      </a:cubicBezTo>
                      <a:cubicBezTo>
                        <a:pt x="251" y="0"/>
                        <a:pt x="251" y="0"/>
                        <a:pt x="25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2" y="69"/>
                        <a:pt x="22" y="69"/>
                        <a:pt x="22" y="69"/>
                      </a:cubicBezTo>
                      <a:cubicBezTo>
                        <a:pt x="27" y="87"/>
                        <a:pt x="44" y="100"/>
                        <a:pt x="63" y="100"/>
                      </a:cubicBezTo>
                      <a:cubicBezTo>
                        <a:pt x="188" y="100"/>
                        <a:pt x="188" y="100"/>
                        <a:pt x="188" y="100"/>
                      </a:cubicBezTo>
                      <a:cubicBezTo>
                        <a:pt x="207" y="100"/>
                        <a:pt x="223" y="88"/>
                        <a:pt x="229" y="71"/>
                      </a:cubicBezTo>
                      <a:cubicBezTo>
                        <a:pt x="229" y="71"/>
                        <a:pt x="229" y="71"/>
                        <a:pt x="229" y="71"/>
                      </a:cubicBezTo>
                      <a:lnTo>
                        <a:pt x="229" y="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34" name="Freeform 14">
                  <a:extLst>
                    <a:ext uri="{FF2B5EF4-FFF2-40B4-BE49-F238E27FC236}">
                      <a16:creationId xmlns:a16="http://schemas.microsoft.com/office/drawing/2014/main" id="{11560702-177C-4189-9103-04BA42591D3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768" y="2783"/>
                  <a:ext cx="788" cy="966"/>
                </a:xfrm>
                <a:custGeom>
                  <a:avLst/>
                  <a:gdLst>
                    <a:gd name="T0" fmla="*/ 351 w 702"/>
                    <a:gd name="T1" fmla="*/ 0 h 860"/>
                    <a:gd name="T2" fmla="*/ 0 w 702"/>
                    <a:gd name="T3" fmla="*/ 351 h 860"/>
                    <a:gd name="T4" fmla="*/ 134 w 702"/>
                    <a:gd name="T5" fmla="*/ 627 h 860"/>
                    <a:gd name="T6" fmla="*/ 165 w 702"/>
                    <a:gd name="T7" fmla="*/ 718 h 860"/>
                    <a:gd name="T8" fmla="*/ 266 w 702"/>
                    <a:gd name="T9" fmla="*/ 718 h 860"/>
                    <a:gd name="T10" fmla="*/ 266 w 702"/>
                    <a:gd name="T11" fmla="*/ 718 h 860"/>
                    <a:gd name="T12" fmla="*/ 434 w 702"/>
                    <a:gd name="T13" fmla="*/ 718 h 860"/>
                    <a:gd name="T14" fmla="*/ 419 w 702"/>
                    <a:gd name="T15" fmla="*/ 760 h 860"/>
                    <a:gd name="T16" fmla="*/ 284 w 702"/>
                    <a:gd name="T17" fmla="*/ 760 h 860"/>
                    <a:gd name="T18" fmla="*/ 284 w 702"/>
                    <a:gd name="T19" fmla="*/ 760 h 860"/>
                    <a:gd name="T20" fmla="*/ 179 w 702"/>
                    <a:gd name="T21" fmla="*/ 760 h 860"/>
                    <a:gd name="T22" fmla="*/ 212 w 702"/>
                    <a:gd name="T23" fmla="*/ 860 h 860"/>
                    <a:gd name="T24" fmla="*/ 212 w 702"/>
                    <a:gd name="T25" fmla="*/ 860 h 860"/>
                    <a:gd name="T26" fmla="*/ 216 w 702"/>
                    <a:gd name="T27" fmla="*/ 860 h 860"/>
                    <a:gd name="T28" fmla="*/ 488 w 702"/>
                    <a:gd name="T29" fmla="*/ 860 h 860"/>
                    <a:gd name="T30" fmla="*/ 491 w 702"/>
                    <a:gd name="T31" fmla="*/ 860 h 860"/>
                    <a:gd name="T32" fmla="*/ 570 w 702"/>
                    <a:gd name="T33" fmla="*/ 625 h 860"/>
                    <a:gd name="T34" fmla="*/ 702 w 702"/>
                    <a:gd name="T35" fmla="*/ 351 h 860"/>
                    <a:gd name="T36" fmla="*/ 351 w 702"/>
                    <a:gd name="T37" fmla="*/ 0 h 860"/>
                    <a:gd name="T38" fmla="*/ 587 w 702"/>
                    <a:gd name="T39" fmla="*/ 438 h 860"/>
                    <a:gd name="T40" fmla="*/ 485 w 702"/>
                    <a:gd name="T41" fmla="*/ 563 h 860"/>
                    <a:gd name="T42" fmla="*/ 454 w 702"/>
                    <a:gd name="T43" fmla="*/ 658 h 860"/>
                    <a:gd name="T44" fmla="*/ 250 w 702"/>
                    <a:gd name="T45" fmla="*/ 658 h 860"/>
                    <a:gd name="T46" fmla="*/ 219 w 702"/>
                    <a:gd name="T47" fmla="*/ 565 h 860"/>
                    <a:gd name="T48" fmla="*/ 115 w 702"/>
                    <a:gd name="T49" fmla="*/ 439 h 860"/>
                    <a:gd name="T50" fmla="*/ 99 w 702"/>
                    <a:gd name="T51" fmla="*/ 351 h 860"/>
                    <a:gd name="T52" fmla="*/ 351 w 702"/>
                    <a:gd name="T53" fmla="*/ 99 h 860"/>
                    <a:gd name="T54" fmla="*/ 603 w 702"/>
                    <a:gd name="T55" fmla="*/ 351 h 860"/>
                    <a:gd name="T56" fmla="*/ 587 w 702"/>
                    <a:gd name="T57" fmla="*/ 438 h 8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702" h="860">
                      <a:moveTo>
                        <a:pt x="351" y="0"/>
                      </a:moveTo>
                      <a:cubicBezTo>
                        <a:pt x="157" y="0"/>
                        <a:pt x="0" y="157"/>
                        <a:pt x="0" y="351"/>
                      </a:cubicBezTo>
                      <a:cubicBezTo>
                        <a:pt x="0" y="463"/>
                        <a:pt x="52" y="562"/>
                        <a:pt x="134" y="627"/>
                      </a:cubicBezTo>
                      <a:cubicBezTo>
                        <a:pt x="165" y="718"/>
                        <a:pt x="165" y="718"/>
                        <a:pt x="165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434" y="718"/>
                        <a:pt x="434" y="718"/>
                        <a:pt x="434" y="718"/>
                      </a:cubicBezTo>
                      <a:cubicBezTo>
                        <a:pt x="419" y="760"/>
                        <a:pt x="419" y="760"/>
                        <a:pt x="419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179" y="760"/>
                        <a:pt x="179" y="760"/>
                        <a:pt x="179" y="7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6" y="860"/>
                        <a:pt x="216" y="860"/>
                        <a:pt x="216" y="860"/>
                      </a:cubicBezTo>
                      <a:cubicBezTo>
                        <a:pt x="488" y="860"/>
                        <a:pt x="488" y="860"/>
                        <a:pt x="488" y="860"/>
                      </a:cubicBezTo>
                      <a:cubicBezTo>
                        <a:pt x="491" y="860"/>
                        <a:pt x="491" y="860"/>
                        <a:pt x="491" y="860"/>
                      </a:cubicBezTo>
                      <a:cubicBezTo>
                        <a:pt x="570" y="625"/>
                        <a:pt x="570" y="625"/>
                        <a:pt x="570" y="625"/>
                      </a:cubicBezTo>
                      <a:cubicBezTo>
                        <a:pt x="651" y="560"/>
                        <a:pt x="702" y="461"/>
                        <a:pt x="702" y="351"/>
                      </a:cubicBezTo>
                      <a:cubicBezTo>
                        <a:pt x="702" y="157"/>
                        <a:pt x="545" y="0"/>
                        <a:pt x="351" y="0"/>
                      </a:cubicBezTo>
                      <a:close/>
                      <a:moveTo>
                        <a:pt x="587" y="438"/>
                      </a:moveTo>
                      <a:cubicBezTo>
                        <a:pt x="568" y="490"/>
                        <a:pt x="531" y="534"/>
                        <a:pt x="485" y="563"/>
                      </a:cubicBezTo>
                      <a:cubicBezTo>
                        <a:pt x="454" y="658"/>
                        <a:pt x="454" y="658"/>
                        <a:pt x="454" y="658"/>
                      </a:cubicBezTo>
                      <a:cubicBezTo>
                        <a:pt x="250" y="658"/>
                        <a:pt x="250" y="658"/>
                        <a:pt x="250" y="658"/>
                      </a:cubicBezTo>
                      <a:cubicBezTo>
                        <a:pt x="219" y="565"/>
                        <a:pt x="219" y="565"/>
                        <a:pt x="219" y="565"/>
                      </a:cubicBezTo>
                      <a:cubicBezTo>
                        <a:pt x="172" y="536"/>
                        <a:pt x="135" y="491"/>
                        <a:pt x="115" y="439"/>
                      </a:cubicBezTo>
                      <a:cubicBezTo>
                        <a:pt x="105" y="411"/>
                        <a:pt x="99" y="382"/>
                        <a:pt x="99" y="351"/>
                      </a:cubicBezTo>
                      <a:cubicBezTo>
                        <a:pt x="99" y="212"/>
                        <a:pt x="212" y="99"/>
                        <a:pt x="351" y="99"/>
                      </a:cubicBezTo>
                      <a:cubicBezTo>
                        <a:pt x="490" y="99"/>
                        <a:pt x="603" y="212"/>
                        <a:pt x="603" y="351"/>
                      </a:cubicBezTo>
                      <a:cubicBezTo>
                        <a:pt x="603" y="381"/>
                        <a:pt x="597" y="411"/>
                        <a:pt x="587" y="43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</p:grpSp>
          <p:sp>
            <p:nvSpPr>
              <p:cNvPr id="31" name="Tekstvak 30">
                <a:extLst>
                  <a:ext uri="{FF2B5EF4-FFF2-40B4-BE49-F238E27FC236}">
                    <a16:creationId xmlns:a16="http://schemas.microsoft.com/office/drawing/2014/main" id="{49B865EA-9E74-4352-B4B0-404C4249025B}"/>
                  </a:ext>
                </a:extLst>
              </p:cNvPr>
              <p:cNvSpPr txBox="1"/>
              <p:nvPr userDrawn="1"/>
            </p:nvSpPr>
            <p:spPr>
              <a:xfrm>
                <a:off x="-938434" y="4824764"/>
                <a:ext cx="627798" cy="322239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Support &amp;</a:t>
                </a:r>
                <a:b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</a:b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Inspiratie</a:t>
                </a:r>
              </a:p>
            </p:txBody>
          </p:sp>
        </p:grpSp>
      </p:grpSp>
      <p:sp>
        <p:nvSpPr>
          <p:cNvPr id="5" name="voettekst">
            <a:extLst>
              <a:ext uri="{FF2B5EF4-FFF2-40B4-BE49-F238E27FC236}">
                <a16:creationId xmlns:a16="http://schemas.microsoft.com/office/drawing/2014/main" id="{7B9B5AD8-20ED-43D8-A7A9-54D9AEF0A965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r>
              <a:rPr lang="nl-NL"/>
              <a:t>Erasmus University Rotterdam </a:t>
            </a:r>
            <a:endParaRPr lang="nl-NL" dirty="0"/>
          </a:p>
        </p:txBody>
      </p:sp>
      <p:sp>
        <p:nvSpPr>
          <p:cNvPr id="11" name="- INFO">
            <a:extLst>
              <a:ext uri="{FF2B5EF4-FFF2-40B4-BE49-F238E27FC236}">
                <a16:creationId xmlns:a16="http://schemas.microsoft.com/office/drawing/2014/main" id="{D5D548DA-264A-4D19-8A0A-B2288EC6661C}"/>
              </a:ext>
            </a:extLst>
          </p:cNvPr>
          <p:cNvSpPr txBox="1"/>
          <p:nvPr userDrawn="1"/>
        </p:nvSpPr>
        <p:spPr>
          <a:xfrm>
            <a:off x="0" y="-363556"/>
            <a:ext cx="12179300" cy="19845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l"/>
            <a:r>
              <a:rPr lang="nl-NL" sz="1400" b="1" cap="all" spc="0" baseline="0" dirty="0">
                <a:solidFill>
                  <a:sysClr val="windowText" lastClr="000000"/>
                </a:solidFill>
                <a:latin typeface="+mn-lt"/>
                <a:cs typeface="Calibri" panose="020F0502020204030204" pitchFamily="34" charset="0"/>
              </a:rPr>
              <a:t>Tablet</a:t>
            </a:r>
          </a:p>
        </p:txBody>
      </p:sp>
      <p:sp>
        <p:nvSpPr>
          <p:cNvPr id="4" name="datum">
            <a:extLst>
              <a:ext uri="{FF2B5EF4-FFF2-40B4-BE49-F238E27FC236}">
                <a16:creationId xmlns:a16="http://schemas.microsoft.com/office/drawing/2014/main" id="{8E420A72-FB1A-45BF-AC4A-C2A67FDAE6C8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fld id="{EDCC700A-BACD-414F-9754-439F2A7B700E}" type="datetime1">
              <a:rPr lang="nl-NL" smtClean="0"/>
              <a:t>28-1-2021</a:t>
            </a:fld>
            <a:endParaRPr lang="nl-NL" dirty="0"/>
          </a:p>
        </p:txBody>
      </p:sp>
      <p:sp>
        <p:nvSpPr>
          <p:cNvPr id="6" name="dianummer">
            <a:extLst>
              <a:ext uri="{FF2B5EF4-FFF2-40B4-BE49-F238E27FC236}">
                <a16:creationId xmlns:a16="http://schemas.microsoft.com/office/drawing/2014/main" id="{C8474D2A-EAE8-4700-98D0-EF6368634975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>
          <a:xfrm>
            <a:off x="11380749" y="6515100"/>
            <a:ext cx="263767" cy="126365"/>
          </a:xfrm>
        </p:spPr>
        <p:txBody>
          <a:bodyPr/>
          <a:lstStyle/>
          <a:p>
            <a:fld id="{361A1203-CA3D-4D48-AFA0-9D668419C1D5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84" name="Tijdelijke aanduiding voor tekst 4">
            <a:extLst>
              <a:ext uri="{FF2B5EF4-FFF2-40B4-BE49-F238E27FC236}">
                <a16:creationId xmlns:a16="http://schemas.microsoft.com/office/drawing/2014/main" id="{344CC95C-87CE-4BB5-A269-3555568BA62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969873" y="724247"/>
            <a:ext cx="4252254" cy="5790854"/>
          </a:xfrm>
          <a:blipFill>
            <a:blip r:embed="rId4"/>
            <a:srcRect/>
            <a:stretch>
              <a:fillRect l="1" r="1"/>
            </a:stretch>
          </a:blipFill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 </a:t>
            </a:r>
          </a:p>
        </p:txBody>
      </p:sp>
      <p:sp>
        <p:nvSpPr>
          <p:cNvPr id="85" name="Picture Placeholder 20">
            <a:extLst>
              <a:ext uri="{FF2B5EF4-FFF2-40B4-BE49-F238E27FC236}">
                <a16:creationId xmlns:a16="http://schemas.microsoft.com/office/drawing/2014/main" id="{93502A50-CD0C-43F6-B287-8E355985409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414097" y="1196252"/>
            <a:ext cx="3363806" cy="4475157"/>
          </a:xfrm>
          <a:custGeom>
            <a:avLst/>
            <a:gdLst>
              <a:gd name="connsiteX0" fmla="*/ 0 w 1222609"/>
              <a:gd name="connsiteY0" fmla="*/ 0 h 1626542"/>
              <a:gd name="connsiteX1" fmla="*/ 1222609 w 1222609"/>
              <a:gd name="connsiteY1" fmla="*/ 0 h 1626542"/>
              <a:gd name="connsiteX2" fmla="*/ 1222609 w 1222609"/>
              <a:gd name="connsiteY2" fmla="*/ 1626542 h 1626542"/>
              <a:gd name="connsiteX3" fmla="*/ 0 w 1222609"/>
              <a:gd name="connsiteY3" fmla="*/ 1626542 h 1626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22609" h="1626542">
                <a:moveTo>
                  <a:pt x="0" y="0"/>
                </a:moveTo>
                <a:lnTo>
                  <a:pt x="1222609" y="0"/>
                </a:lnTo>
                <a:lnTo>
                  <a:pt x="1222609" y="1626542"/>
                </a:lnTo>
                <a:lnTo>
                  <a:pt x="0" y="1626542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 tIns="0" bIns="1620000" anchor="ctr" anchorCtr="0"/>
          <a:lstStyle>
            <a:lvl1pPr marL="0" marR="0" indent="0" algn="ctr" defTabSz="7191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ct val="100000"/>
              <a:tabLst/>
              <a:defRPr lang="nl-NL" sz="1400" kern="1200" noProof="0" dirty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nl-NL" dirty="0"/>
              <a:t>Selecteer dit kader, ga naar de tab ‘Slidebuilder’, klik op ‘Afbeeldingen’, selecteer de gewenste afbeelding </a:t>
            </a:r>
            <a:br>
              <a:rPr lang="nl-NL" dirty="0"/>
            </a:br>
            <a:r>
              <a:rPr lang="nl-NL" dirty="0"/>
              <a:t>en klik op ‘Invoegen’.</a:t>
            </a:r>
          </a:p>
        </p:txBody>
      </p:sp>
      <p:sp>
        <p:nvSpPr>
          <p:cNvPr id="88" name="titel">
            <a:extLst>
              <a:ext uri="{FF2B5EF4-FFF2-40B4-BE49-F238E27FC236}">
                <a16:creationId xmlns:a16="http://schemas.microsoft.com/office/drawing/2014/main" id="{DA5BDE32-6FDA-4A6A-B599-856FDE6F5B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4988" y="722568"/>
            <a:ext cx="2990662" cy="709102"/>
          </a:xfrm>
        </p:spPr>
        <p:txBody>
          <a:bodyPr/>
          <a:lstStyle>
            <a:lvl1pPr algn="l">
              <a:defRPr/>
            </a:lvl1pPr>
          </a:lstStyle>
          <a:p>
            <a:r>
              <a:rPr lang="nl-NL" dirty="0"/>
              <a:t>Titel</a:t>
            </a:r>
            <a:br>
              <a:rPr lang="nl-NL" dirty="0"/>
            </a:br>
            <a:r>
              <a:rPr lang="nl-NL" dirty="0"/>
              <a:t>max. 2 regels</a:t>
            </a:r>
          </a:p>
        </p:txBody>
      </p:sp>
    </p:spTree>
    <p:extLst>
      <p:ext uri="{BB962C8B-B14F-4D97-AF65-F5344CB8AC3E}">
        <p14:creationId xmlns:p14="http://schemas.microsoft.com/office/powerpoint/2010/main" val="1881483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slide [beeld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Tijdelijke aanduiding voor afbeelding 13">
            <a:extLst>
              <a:ext uri="{FF2B5EF4-FFF2-40B4-BE49-F238E27FC236}">
                <a16:creationId xmlns:a16="http://schemas.microsoft.com/office/drawing/2014/main" id="{811072F0-7B98-479E-8EC4-359320F71DF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" y="0"/>
            <a:ext cx="12453937" cy="6858000"/>
          </a:xfrm>
          <a:custGeom>
            <a:avLst/>
            <a:gdLst>
              <a:gd name="connsiteX0" fmla="*/ 0 w 12453937"/>
              <a:gd name="connsiteY0" fmla="*/ 0 h 6858000"/>
              <a:gd name="connsiteX1" fmla="*/ 12191999 w 12453937"/>
              <a:gd name="connsiteY1" fmla="*/ 0 h 6858000"/>
              <a:gd name="connsiteX2" fmla="*/ 12191999 w 12453937"/>
              <a:gd name="connsiteY2" fmla="*/ 6310004 h 6858000"/>
              <a:gd name="connsiteX3" fmla="*/ 12234648 w 12453937"/>
              <a:gd name="connsiteY3" fmla="*/ 6314304 h 6858000"/>
              <a:gd name="connsiteX4" fmla="*/ 12453937 w 12453937"/>
              <a:gd name="connsiteY4" fmla="*/ 6583362 h 6858000"/>
              <a:gd name="connsiteX5" fmla="*/ 12234648 w 12453937"/>
              <a:gd name="connsiteY5" fmla="*/ 6852421 h 6858000"/>
              <a:gd name="connsiteX6" fmla="*/ 12191999 w 12453937"/>
              <a:gd name="connsiteY6" fmla="*/ 6856720 h 6858000"/>
              <a:gd name="connsiteX7" fmla="*/ 12191999 w 12453937"/>
              <a:gd name="connsiteY7" fmla="*/ 6858000 h 6858000"/>
              <a:gd name="connsiteX8" fmla="*/ 12179299 w 12453937"/>
              <a:gd name="connsiteY8" fmla="*/ 6858000 h 6858000"/>
              <a:gd name="connsiteX9" fmla="*/ 0 w 12453937"/>
              <a:gd name="connsiteY9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453937" h="6858000">
                <a:moveTo>
                  <a:pt x="0" y="0"/>
                </a:moveTo>
                <a:lnTo>
                  <a:pt x="12191999" y="0"/>
                </a:lnTo>
                <a:lnTo>
                  <a:pt x="12191999" y="6310004"/>
                </a:lnTo>
                <a:lnTo>
                  <a:pt x="12234648" y="6314304"/>
                </a:lnTo>
                <a:cubicBezTo>
                  <a:pt x="12359796" y="6339913"/>
                  <a:pt x="12453937" y="6450644"/>
                  <a:pt x="12453937" y="6583362"/>
                </a:cubicBezTo>
                <a:cubicBezTo>
                  <a:pt x="12453937" y="6716081"/>
                  <a:pt x="12359796" y="6826812"/>
                  <a:pt x="12234648" y="6852421"/>
                </a:cubicBezTo>
                <a:lnTo>
                  <a:pt x="12191999" y="6856720"/>
                </a:lnTo>
                <a:lnTo>
                  <a:pt x="12191999" y="6858000"/>
                </a:lnTo>
                <a:lnTo>
                  <a:pt x="12179299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 bIns="126000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nl-NL" dirty="0"/>
              <a:t>Selecteer dit kader, ga naar de tab ‘Slidebuilder’, klik op ‘Afbeeldingen’, </a:t>
            </a:r>
            <a:br>
              <a:rPr lang="nl-NL" dirty="0"/>
            </a:br>
            <a:r>
              <a:rPr lang="nl-NL" dirty="0"/>
              <a:t>selecteer de gewenste afbeelding en klik op ‘Invoegen’.</a:t>
            </a:r>
          </a:p>
        </p:txBody>
      </p:sp>
      <p:grpSp>
        <p:nvGrpSpPr>
          <p:cNvPr id="82" name="- INSTRUCTIES">
            <a:extLst>
              <a:ext uri="{FF2B5EF4-FFF2-40B4-BE49-F238E27FC236}">
                <a16:creationId xmlns:a16="http://schemas.microsoft.com/office/drawing/2014/main" id="{F400FEF7-EAB4-4618-9D44-22EF249C79D5}"/>
              </a:ext>
            </a:extLst>
          </p:cNvPr>
          <p:cNvGrpSpPr/>
          <p:nvPr userDrawn="1"/>
        </p:nvGrpSpPr>
        <p:grpSpPr>
          <a:xfrm>
            <a:off x="12377595" y="-1"/>
            <a:ext cx="3693386" cy="7023101"/>
            <a:chOff x="12377595" y="-1"/>
            <a:chExt cx="3693386" cy="7023101"/>
          </a:xfrm>
        </p:grpSpPr>
        <p:sp>
          <p:nvSpPr>
            <p:cNvPr id="83" name="Rechthoek 82">
              <a:extLst>
                <a:ext uri="{FF2B5EF4-FFF2-40B4-BE49-F238E27FC236}">
                  <a16:creationId xmlns:a16="http://schemas.microsoft.com/office/drawing/2014/main" id="{8A0B889E-2847-4FAF-AB92-06B3B1FDB4BD}"/>
                </a:ext>
              </a:extLst>
            </p:cNvPr>
            <p:cNvSpPr/>
            <p:nvPr userDrawn="1"/>
          </p:nvSpPr>
          <p:spPr>
            <a:xfrm>
              <a:off x="12377595" y="-1"/>
              <a:ext cx="3593091" cy="6195101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Afbeelding invoegen/opmaken</a:t>
              </a:r>
            </a:p>
          </p:txBody>
        </p:sp>
        <p:sp>
          <p:nvSpPr>
            <p:cNvPr id="84" name="Ovaal 83">
              <a:extLst>
                <a:ext uri="{FF2B5EF4-FFF2-40B4-BE49-F238E27FC236}">
                  <a16:creationId xmlns:a16="http://schemas.microsoft.com/office/drawing/2014/main" id="{A214358C-1A95-4C77-AF4B-4209EE2A1FCF}"/>
                </a:ext>
              </a:extLst>
            </p:cNvPr>
            <p:cNvSpPr/>
            <p:nvPr userDrawn="1"/>
          </p:nvSpPr>
          <p:spPr>
            <a:xfrm>
              <a:off x="12560173" y="46532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85" name="Rechthoek 84">
              <a:extLst>
                <a:ext uri="{FF2B5EF4-FFF2-40B4-BE49-F238E27FC236}">
                  <a16:creationId xmlns:a16="http://schemas.microsoft.com/office/drawing/2014/main" id="{787BC5A7-091E-46A3-932B-C0D7C0FA5130}"/>
                </a:ext>
              </a:extLst>
            </p:cNvPr>
            <p:cNvSpPr/>
            <p:nvPr userDrawn="1"/>
          </p:nvSpPr>
          <p:spPr>
            <a:xfrm>
              <a:off x="12844345" y="465324"/>
              <a:ext cx="2962706" cy="66815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Selecteer het invoegkader van de afbeeldingen door op de lipjes (onderaan) te klikken. Wanneer nodig, verwijder de bestaande afbeeldingen d.m.v. de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‘Backspace toets’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Selecteer het afbeeldingskader, ga naar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‘Slidebuilder'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en klik op de knop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'Afbeeldingen’</a:t>
              </a:r>
              <a:endParaRPr kumimoji="0" lang="nl-NL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6" name="Ovaal 85">
              <a:extLst>
                <a:ext uri="{FF2B5EF4-FFF2-40B4-BE49-F238E27FC236}">
                  <a16:creationId xmlns:a16="http://schemas.microsoft.com/office/drawing/2014/main" id="{1BD8E85A-ACE1-4D62-8A56-460DDAE36DA9}"/>
                </a:ext>
              </a:extLst>
            </p:cNvPr>
            <p:cNvSpPr/>
            <p:nvPr userDrawn="1"/>
          </p:nvSpPr>
          <p:spPr>
            <a:xfrm>
              <a:off x="12560173" y="2968561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87" name="Rechthoek 86">
              <a:extLst>
                <a:ext uri="{FF2B5EF4-FFF2-40B4-BE49-F238E27FC236}">
                  <a16:creationId xmlns:a16="http://schemas.microsoft.com/office/drawing/2014/main" id="{C52B9D86-3AA6-4B23-8703-CE1C89A473CF}"/>
                </a:ext>
              </a:extLst>
            </p:cNvPr>
            <p:cNvSpPr/>
            <p:nvPr userDrawn="1"/>
          </p:nvSpPr>
          <p:spPr>
            <a:xfrm>
              <a:off x="12844344" y="2968562"/>
              <a:ext cx="3126341" cy="46279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Klik met de rechter muisknop op de miniatuurweergave van de dia aan de linkerkant van het scherm en kies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‘Dia herstellen’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88" name="Ovaal 87">
              <a:extLst>
                <a:ext uri="{FF2B5EF4-FFF2-40B4-BE49-F238E27FC236}">
                  <a16:creationId xmlns:a16="http://schemas.microsoft.com/office/drawing/2014/main" id="{D6B7096E-B60F-423E-9F6D-5E6919B07CCA}"/>
                </a:ext>
              </a:extLst>
            </p:cNvPr>
            <p:cNvSpPr/>
            <p:nvPr userDrawn="1"/>
          </p:nvSpPr>
          <p:spPr>
            <a:xfrm>
              <a:off x="12560173" y="4560991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89" name="Rechthoek 88">
              <a:extLst>
                <a:ext uri="{FF2B5EF4-FFF2-40B4-BE49-F238E27FC236}">
                  <a16:creationId xmlns:a16="http://schemas.microsoft.com/office/drawing/2014/main" id="{3E4CA370-41F6-4516-A971-7D09AA063603}"/>
                </a:ext>
              </a:extLst>
            </p:cNvPr>
            <p:cNvSpPr/>
            <p:nvPr userDrawn="1"/>
          </p:nvSpPr>
          <p:spPr>
            <a:xfrm>
              <a:off x="12844344" y="4560992"/>
              <a:ext cx="3008779" cy="820954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Om de afbeelding te schalen of bij te snijden, ga naar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‘Hulpmiddelen voor afbeeldingen - Opmaak’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en klik op de knop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‘Bijsnijden’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Schaal met de bolletjes de afbeelding en met de hoekjes het afbeeldingskader.</a:t>
              </a:r>
            </a:p>
          </p:txBody>
        </p:sp>
        <p:sp>
          <p:nvSpPr>
            <p:cNvPr id="90" name="Rechthoek 89">
              <a:extLst>
                <a:ext uri="{FF2B5EF4-FFF2-40B4-BE49-F238E27FC236}">
                  <a16:creationId xmlns:a16="http://schemas.microsoft.com/office/drawing/2014/main" id="{9A7CE19C-540B-4153-9B8B-46D0BA221673}"/>
                </a:ext>
              </a:extLst>
            </p:cNvPr>
            <p:cNvSpPr/>
            <p:nvPr userDrawn="1"/>
          </p:nvSpPr>
          <p:spPr>
            <a:xfrm>
              <a:off x="12846924" y="3534891"/>
              <a:ext cx="1239216" cy="719917"/>
            </a:xfrm>
            <a:prstGeom prst="rect">
              <a:avLst/>
            </a:prstGeom>
            <a:pattFill prst="wdUpDiag">
              <a:fgClr>
                <a:srgbClr val="E0E0E0"/>
              </a:fgClr>
              <a:bgClr>
                <a:srgbClr val="ECECEC"/>
              </a:bgClr>
            </a:pattFill>
            <a:ln w="12700">
              <a:solidFill>
                <a:srgbClr val="D3D3D3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72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nl-NL" sz="1000" b="0" i="1" noProof="0" dirty="0">
                <a:solidFill>
                  <a:srgbClr val="211F26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91" name="Groep 90">
              <a:extLst>
                <a:ext uri="{FF2B5EF4-FFF2-40B4-BE49-F238E27FC236}">
                  <a16:creationId xmlns:a16="http://schemas.microsoft.com/office/drawing/2014/main" id="{D9A8C9BB-2AB5-435A-B9AA-D0B85EDECB66}"/>
                </a:ext>
              </a:extLst>
            </p:cNvPr>
            <p:cNvGrpSpPr/>
            <p:nvPr userDrawn="1"/>
          </p:nvGrpSpPr>
          <p:grpSpPr>
            <a:xfrm>
              <a:off x="13677941" y="3814409"/>
              <a:ext cx="1222990" cy="563933"/>
              <a:chOff x="-2485819" y="3399207"/>
              <a:chExt cx="1222990" cy="563933"/>
            </a:xfrm>
          </p:grpSpPr>
          <p:sp>
            <p:nvSpPr>
              <p:cNvPr id="133" name="Rechthoek 132">
                <a:extLst>
                  <a:ext uri="{FF2B5EF4-FFF2-40B4-BE49-F238E27FC236}">
                    <a16:creationId xmlns:a16="http://schemas.microsoft.com/office/drawing/2014/main" id="{70CFCA40-3463-4296-B74F-E48A4BBF5C9B}"/>
                  </a:ext>
                </a:extLst>
              </p:cNvPr>
              <p:cNvSpPr/>
              <p:nvPr userDrawn="1"/>
            </p:nvSpPr>
            <p:spPr>
              <a:xfrm>
                <a:off x="-2485819" y="3399207"/>
                <a:ext cx="1176476" cy="504851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34" name="Rechthoek 133">
                <a:extLst>
                  <a:ext uri="{FF2B5EF4-FFF2-40B4-BE49-F238E27FC236}">
                    <a16:creationId xmlns:a16="http://schemas.microsoft.com/office/drawing/2014/main" id="{58A37066-3341-466A-A8D7-CDF2321560D3}"/>
                  </a:ext>
                </a:extLst>
              </p:cNvPr>
              <p:cNvSpPr/>
              <p:nvPr userDrawn="1"/>
            </p:nvSpPr>
            <p:spPr>
              <a:xfrm>
                <a:off x="-2479584" y="3652838"/>
                <a:ext cx="1164007" cy="246701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135" name="Groep 134">
                <a:extLst>
                  <a:ext uri="{FF2B5EF4-FFF2-40B4-BE49-F238E27FC236}">
                    <a16:creationId xmlns:a16="http://schemas.microsoft.com/office/drawing/2014/main" id="{E57BA542-E1BA-4979-AEBF-D9F1D6562DAE}"/>
                  </a:ext>
                </a:extLst>
              </p:cNvPr>
              <p:cNvGrpSpPr/>
              <p:nvPr userDrawn="1"/>
            </p:nvGrpSpPr>
            <p:grpSpPr>
              <a:xfrm>
                <a:off x="-2403869" y="3460544"/>
                <a:ext cx="155951" cy="131922"/>
                <a:chOff x="12968836" y="3354170"/>
                <a:chExt cx="404806" cy="342433"/>
              </a:xfrm>
            </p:grpSpPr>
            <p:sp>
              <p:nvSpPr>
                <p:cNvPr id="148" name="Rechthoek: afgeronde hoeken 147">
                  <a:extLst>
                    <a:ext uri="{FF2B5EF4-FFF2-40B4-BE49-F238E27FC236}">
                      <a16:creationId xmlns:a16="http://schemas.microsoft.com/office/drawing/2014/main" id="{C6D7485F-6CF6-45CB-902F-69325EB72EDF}"/>
                    </a:ext>
                  </a:extLst>
                </p:cNvPr>
                <p:cNvSpPr/>
                <p:nvPr userDrawn="1"/>
              </p:nvSpPr>
              <p:spPr>
                <a:xfrm>
                  <a:off x="12968836" y="3354170"/>
                  <a:ext cx="404806" cy="342433"/>
                </a:xfrm>
                <a:prstGeom prst="roundRect">
                  <a:avLst>
                    <a:gd name="adj" fmla="val 2911"/>
                  </a:avLst>
                </a:prstGeom>
                <a:solidFill>
                  <a:schemeClr val="bg1"/>
                </a:solidFill>
                <a:ln w="12700">
                  <a:solidFill>
                    <a:srgbClr val="81818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8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49" name="Rechthoek 148">
                  <a:extLst>
                    <a:ext uri="{FF2B5EF4-FFF2-40B4-BE49-F238E27FC236}">
                      <a16:creationId xmlns:a16="http://schemas.microsoft.com/office/drawing/2014/main" id="{6BF5C84E-97AD-44A9-850B-5CD5B085210C}"/>
                    </a:ext>
                  </a:extLst>
                </p:cNvPr>
                <p:cNvSpPr/>
                <p:nvPr userDrawn="1"/>
              </p:nvSpPr>
              <p:spPr>
                <a:xfrm>
                  <a:off x="13025180" y="3401181"/>
                  <a:ext cx="305213" cy="41563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50" name="Rechthoek 149">
                  <a:extLst>
                    <a:ext uri="{FF2B5EF4-FFF2-40B4-BE49-F238E27FC236}">
                      <a16:creationId xmlns:a16="http://schemas.microsoft.com/office/drawing/2014/main" id="{7DA611A0-A050-419D-B384-0A9E3E60F135}"/>
                    </a:ext>
                  </a:extLst>
                </p:cNvPr>
                <p:cNvSpPr/>
                <p:nvPr userDrawn="1"/>
              </p:nvSpPr>
              <p:spPr>
                <a:xfrm>
                  <a:off x="13025181" y="3471575"/>
                  <a:ext cx="118778" cy="181691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51" name="Rechthoek 150">
                  <a:extLst>
                    <a:ext uri="{FF2B5EF4-FFF2-40B4-BE49-F238E27FC236}">
                      <a16:creationId xmlns:a16="http://schemas.microsoft.com/office/drawing/2014/main" id="{123036A8-8504-43E5-9ADC-045289656446}"/>
                    </a:ext>
                  </a:extLst>
                </p:cNvPr>
                <p:cNvSpPr/>
                <p:nvPr userDrawn="1"/>
              </p:nvSpPr>
              <p:spPr>
                <a:xfrm>
                  <a:off x="13180812" y="3481982"/>
                  <a:ext cx="13527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52" name="Rechthoek 151">
                  <a:extLst>
                    <a:ext uri="{FF2B5EF4-FFF2-40B4-BE49-F238E27FC236}">
                      <a16:creationId xmlns:a16="http://schemas.microsoft.com/office/drawing/2014/main" id="{137A3E76-69E8-43EC-AF06-37C9297BFAE7}"/>
                    </a:ext>
                  </a:extLst>
                </p:cNvPr>
                <p:cNvSpPr/>
                <p:nvPr userDrawn="1"/>
              </p:nvSpPr>
              <p:spPr>
                <a:xfrm>
                  <a:off x="13180812" y="3554800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53" name="Rechthoek 152">
                  <a:extLst>
                    <a:ext uri="{FF2B5EF4-FFF2-40B4-BE49-F238E27FC236}">
                      <a16:creationId xmlns:a16="http://schemas.microsoft.com/office/drawing/2014/main" id="{BE357CA8-E4CB-412D-835F-9FF405388808}"/>
                    </a:ext>
                  </a:extLst>
                </p:cNvPr>
                <p:cNvSpPr/>
                <p:nvPr userDrawn="1"/>
              </p:nvSpPr>
              <p:spPr>
                <a:xfrm>
                  <a:off x="13180812" y="3627618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36" name="Groep 135">
                <a:extLst>
                  <a:ext uri="{FF2B5EF4-FFF2-40B4-BE49-F238E27FC236}">
                    <a16:creationId xmlns:a16="http://schemas.microsoft.com/office/drawing/2014/main" id="{2B47059D-42C3-4E16-AE1E-8CDF0FED4DA1}"/>
                  </a:ext>
                </a:extLst>
              </p:cNvPr>
              <p:cNvGrpSpPr/>
              <p:nvPr userDrawn="1"/>
            </p:nvGrpSpPr>
            <p:grpSpPr>
              <a:xfrm>
                <a:off x="-2423424" y="3690208"/>
                <a:ext cx="166739" cy="218963"/>
                <a:chOff x="12940828" y="3950597"/>
                <a:chExt cx="432813" cy="568367"/>
              </a:xfrm>
            </p:grpSpPr>
            <p:grpSp>
              <p:nvGrpSpPr>
                <p:cNvPr id="140" name="Groep 139">
                  <a:extLst>
                    <a:ext uri="{FF2B5EF4-FFF2-40B4-BE49-F238E27FC236}">
                      <a16:creationId xmlns:a16="http://schemas.microsoft.com/office/drawing/2014/main" id="{05228470-0769-4A1A-B641-4C70B7751426}"/>
                    </a:ext>
                  </a:extLst>
                </p:cNvPr>
                <p:cNvGrpSpPr/>
                <p:nvPr userDrawn="1"/>
              </p:nvGrpSpPr>
              <p:grpSpPr>
                <a:xfrm>
                  <a:off x="13000382" y="4006891"/>
                  <a:ext cx="373259" cy="315747"/>
                  <a:chOff x="12968836" y="3354170"/>
                  <a:chExt cx="404806" cy="342433"/>
                </a:xfrm>
              </p:grpSpPr>
              <p:sp>
                <p:nvSpPr>
                  <p:cNvPr id="142" name="Rechthoek: afgeronde hoeken 141">
                    <a:extLst>
                      <a:ext uri="{FF2B5EF4-FFF2-40B4-BE49-F238E27FC236}">
                        <a16:creationId xmlns:a16="http://schemas.microsoft.com/office/drawing/2014/main" id="{6A61E555-C56E-4BAB-87FC-EF64ABBAFA2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968836" y="3354170"/>
                    <a:ext cx="404806" cy="342433"/>
                  </a:xfrm>
                  <a:prstGeom prst="roundRect">
                    <a:avLst>
                      <a:gd name="adj" fmla="val 2911"/>
                    </a:avLst>
                  </a:prstGeom>
                  <a:solidFill>
                    <a:schemeClr val="bg1"/>
                  </a:solidFill>
                  <a:ln w="12700">
                    <a:solidFill>
                      <a:srgbClr val="81818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lvl="0">
                      <a:lnSpc>
                        <a:spcPct val="90000"/>
                      </a:lnSpc>
                      <a:spcBef>
                        <a:spcPts val="600"/>
                      </a:spcBef>
                      <a:spcAft>
                        <a:spcPts val="600"/>
                      </a:spcAft>
                    </a:pPr>
                    <a:endParaRPr lang="nl-NL" sz="800" b="0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43" name="Rechthoek 142">
                    <a:extLst>
                      <a:ext uri="{FF2B5EF4-FFF2-40B4-BE49-F238E27FC236}">
                        <a16:creationId xmlns:a16="http://schemas.microsoft.com/office/drawing/2014/main" id="{CE4AA3A6-AC37-4AAD-B5EF-C00CCCAC304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0" y="3401181"/>
                    <a:ext cx="305213" cy="41563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44" name="Rechthoek 143">
                    <a:extLst>
                      <a:ext uri="{FF2B5EF4-FFF2-40B4-BE49-F238E27FC236}">
                        <a16:creationId xmlns:a16="http://schemas.microsoft.com/office/drawing/2014/main" id="{B474B7A2-4B31-452E-B41D-EDAFB3DF5B5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1" y="3471575"/>
                    <a:ext cx="118778" cy="181691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45" name="Rechthoek 144">
                    <a:extLst>
                      <a:ext uri="{FF2B5EF4-FFF2-40B4-BE49-F238E27FC236}">
                        <a16:creationId xmlns:a16="http://schemas.microsoft.com/office/drawing/2014/main" id="{CE986897-D7D5-4E9E-9A75-308D902931C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481982"/>
                    <a:ext cx="13527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46" name="Rechthoek 145">
                    <a:extLst>
                      <a:ext uri="{FF2B5EF4-FFF2-40B4-BE49-F238E27FC236}">
                        <a16:creationId xmlns:a16="http://schemas.microsoft.com/office/drawing/2014/main" id="{C87EB726-98A1-4969-A2EA-4B34D091AA6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554800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47" name="Rechthoek 146">
                    <a:extLst>
                      <a:ext uri="{FF2B5EF4-FFF2-40B4-BE49-F238E27FC236}">
                        <a16:creationId xmlns:a16="http://schemas.microsoft.com/office/drawing/2014/main" id="{43081A4C-F648-4A0C-A50D-6D21450C0BB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627618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sp>
              <p:nvSpPr>
                <p:cNvPr id="141" name="Boog 140">
                  <a:extLst>
                    <a:ext uri="{FF2B5EF4-FFF2-40B4-BE49-F238E27FC236}">
                      <a16:creationId xmlns:a16="http://schemas.microsoft.com/office/drawing/2014/main" id="{5F9266D1-A6EE-407A-BE52-EBD43B488595}"/>
                    </a:ext>
                  </a:extLst>
                </p:cNvPr>
                <p:cNvSpPr/>
                <p:nvPr userDrawn="1"/>
              </p:nvSpPr>
              <p:spPr>
                <a:xfrm rot="17637075">
                  <a:off x="12776155" y="4115270"/>
                  <a:ext cx="568367" cy="239021"/>
                </a:xfrm>
                <a:prstGeom prst="arc">
                  <a:avLst>
                    <a:gd name="adj1" fmla="val 15959368"/>
                    <a:gd name="adj2" fmla="val 1354623"/>
                  </a:avLst>
                </a:prstGeom>
                <a:noFill/>
                <a:ln w="19050" cap="flat" cmpd="sng" algn="ctr">
                  <a:solidFill>
                    <a:srgbClr val="4D82B8"/>
                  </a:solidFill>
                  <a:prstDash val="solid"/>
                  <a:headEnd type="arrow" w="med" len="sm"/>
                </a:ln>
                <a:effectLst/>
              </p:spPr>
              <p:txBody>
                <a:bodyPr rtlCol="0" anchor="ctr">
                  <a:noAutofit/>
                </a:bodyPr>
                <a:lstStyle/>
                <a:p>
                  <a:pPr algn="ctr"/>
                  <a:endParaRPr lang="nl-NL" sz="240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137" name="Tekstvak 136">
                <a:extLst>
                  <a:ext uri="{FF2B5EF4-FFF2-40B4-BE49-F238E27FC236}">
                    <a16:creationId xmlns:a16="http://schemas.microsoft.com/office/drawing/2014/main" id="{AD1EEFC7-6F77-4A98-84F4-AA17AEE0E04C}"/>
                  </a:ext>
                </a:extLst>
              </p:cNvPr>
              <p:cNvSpPr txBox="1"/>
              <p:nvPr userDrawn="1"/>
            </p:nvSpPr>
            <p:spPr>
              <a:xfrm>
                <a:off x="-2245455" y="3460544"/>
                <a:ext cx="896116" cy="134709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Indeling</a:t>
                </a:r>
              </a:p>
            </p:txBody>
          </p:sp>
          <p:sp>
            <p:nvSpPr>
              <p:cNvPr id="138" name="Tekstvak 137">
                <a:extLst>
                  <a:ext uri="{FF2B5EF4-FFF2-40B4-BE49-F238E27FC236}">
                    <a16:creationId xmlns:a16="http://schemas.microsoft.com/office/drawing/2014/main" id="{97B26CB7-C812-480D-A5CE-7353F204FE32}"/>
                  </a:ext>
                </a:extLst>
              </p:cNvPr>
              <p:cNvSpPr txBox="1"/>
              <p:nvPr userDrawn="1"/>
            </p:nvSpPr>
            <p:spPr>
              <a:xfrm>
                <a:off x="-2258884" y="3712980"/>
                <a:ext cx="909545" cy="126416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Dia Herstellen</a:t>
                </a:r>
              </a:p>
            </p:txBody>
          </p:sp>
          <p:sp>
            <p:nvSpPr>
              <p:cNvPr id="139" name="Vrije vorm: vorm 138">
                <a:extLst>
                  <a:ext uri="{FF2B5EF4-FFF2-40B4-BE49-F238E27FC236}">
                    <a16:creationId xmlns:a16="http://schemas.microsoft.com/office/drawing/2014/main" id="{030254EF-8436-4BD8-9C07-76AB40B7FF63}"/>
                  </a:ext>
                </a:extLst>
              </p:cNvPr>
              <p:cNvSpPr/>
              <p:nvPr userDrawn="1"/>
            </p:nvSpPr>
            <p:spPr>
              <a:xfrm>
                <a:off x="-1360391" y="3783140"/>
                <a:ext cx="97562" cy="180000"/>
              </a:xfrm>
              <a:custGeom>
                <a:avLst/>
                <a:gdLst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41194 w 880280"/>
                  <a:gd name="connsiteY2" fmla="*/ 96899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27546 w 880280"/>
                  <a:gd name="connsiteY2" fmla="*/ 975815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00250 w 880280"/>
                  <a:gd name="connsiteY2" fmla="*/ 100311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11791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498144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80280" h="1624084">
                    <a:moveTo>
                      <a:pt x="0" y="0"/>
                    </a:moveTo>
                    <a:lnTo>
                      <a:pt x="0" y="1262418"/>
                    </a:lnTo>
                    <a:lnTo>
                      <a:pt x="313898" y="996287"/>
                    </a:lnTo>
                    <a:lnTo>
                      <a:pt x="620973" y="1624084"/>
                    </a:lnTo>
                    <a:lnTo>
                      <a:pt x="839337" y="1480782"/>
                    </a:lnTo>
                    <a:lnTo>
                      <a:pt x="498144" y="900753"/>
                    </a:lnTo>
                    <a:lnTo>
                      <a:pt x="880280" y="8939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92" name="Groep 91">
              <a:extLst>
                <a:ext uri="{FF2B5EF4-FFF2-40B4-BE49-F238E27FC236}">
                  <a16:creationId xmlns:a16="http://schemas.microsoft.com/office/drawing/2014/main" id="{FBC86987-F84B-4A49-A4F3-EFE4AA58F11A}"/>
                </a:ext>
              </a:extLst>
            </p:cNvPr>
            <p:cNvGrpSpPr/>
            <p:nvPr userDrawn="1"/>
          </p:nvGrpSpPr>
          <p:grpSpPr>
            <a:xfrm>
              <a:off x="12377595" y="6063404"/>
              <a:ext cx="3693386" cy="959696"/>
              <a:chOff x="-3786437" y="6163468"/>
              <a:chExt cx="3693386" cy="959696"/>
            </a:xfrm>
          </p:grpSpPr>
          <p:sp>
            <p:nvSpPr>
              <p:cNvPr id="122" name="Rechthoek 121">
                <a:extLst>
                  <a:ext uri="{FF2B5EF4-FFF2-40B4-BE49-F238E27FC236}">
                    <a16:creationId xmlns:a16="http://schemas.microsoft.com/office/drawing/2014/main" id="{C35F7865-1516-431E-9C31-EF547F129950}"/>
                  </a:ext>
                </a:extLst>
              </p:cNvPr>
              <p:cNvSpPr/>
              <p:nvPr userDrawn="1"/>
            </p:nvSpPr>
            <p:spPr>
              <a:xfrm>
                <a:off x="-3786437" y="6295164"/>
                <a:ext cx="3593637" cy="828000"/>
              </a:xfrm>
              <a:prstGeom prst="rect">
                <a:avLst/>
              </a:prstGeom>
              <a:solidFill>
                <a:srgbClr val="ECECEC"/>
              </a:solidFill>
              <a:ln w="6350">
                <a:solidFill>
                  <a:srgbClr val="ECECE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1200" b="1" cap="all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MEER WETEN?</a:t>
                </a:r>
                <a:br>
                  <a:rPr lang="nl-NL" sz="1200" b="1" cap="all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nl-NL" sz="1200" kern="1200" cap="none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Ga naar de tab</a:t>
                </a:r>
                <a:r>
                  <a:rPr lang="nl-NL" sz="1200" b="1" cap="all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'SLIDEBUILDER’ </a:t>
                </a:r>
                <a:r>
                  <a:rPr lang="nl-NL" sz="1200" kern="1200" cap="none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en klik</a:t>
                </a:r>
                <a:br>
                  <a:rPr lang="nl-NL" sz="1200" kern="1200" cap="none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</a:br>
                <a:r>
                  <a:rPr lang="nl-NL" sz="1200" kern="1200" cap="none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op de knop </a:t>
                </a:r>
                <a:r>
                  <a:rPr lang="nl-NL" sz="1200" b="1" cap="all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'Support &amp; Inspiratie'</a:t>
                </a:r>
              </a:p>
            </p:txBody>
          </p:sp>
          <p:grpSp>
            <p:nvGrpSpPr>
              <p:cNvPr id="124" name="ICOON_info">
                <a:extLst>
                  <a:ext uri="{FF2B5EF4-FFF2-40B4-BE49-F238E27FC236}">
                    <a16:creationId xmlns:a16="http://schemas.microsoft.com/office/drawing/2014/main" id="{475B41EF-8E1F-4421-8888-63356AD3E7AD}"/>
                  </a:ext>
                </a:extLst>
              </p:cNvPr>
              <p:cNvGrpSpPr/>
              <p:nvPr userDrawn="1"/>
            </p:nvGrpSpPr>
            <p:grpSpPr>
              <a:xfrm>
                <a:off x="-376736" y="6163468"/>
                <a:ext cx="283685" cy="283685"/>
                <a:chOff x="-510741" y="5913713"/>
                <a:chExt cx="267555" cy="267555"/>
              </a:xfrm>
            </p:grpSpPr>
            <p:sp>
              <p:nvSpPr>
                <p:cNvPr id="131" name="Ovaal 130">
                  <a:extLst>
                    <a:ext uri="{FF2B5EF4-FFF2-40B4-BE49-F238E27FC236}">
                      <a16:creationId xmlns:a16="http://schemas.microsoft.com/office/drawing/2014/main" id="{4A3B338D-0A35-4C0E-9FD3-FC79860CC6C5}"/>
                    </a:ext>
                  </a:extLst>
                </p:cNvPr>
                <p:cNvSpPr/>
                <p:nvPr userDrawn="1"/>
              </p:nvSpPr>
              <p:spPr>
                <a:xfrm>
                  <a:off x="-491853" y="5932072"/>
                  <a:ext cx="230835" cy="230835"/>
                </a:xfrm>
                <a:prstGeom prst="ellipse">
                  <a:avLst/>
                </a:prstGeom>
                <a:solidFill>
                  <a:srgbClr val="211F2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1600" cap="all" baseline="0" noProof="0" dirty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32" name="Graphic 163" descr="Informatie">
                  <a:extLst>
                    <a:ext uri="{FF2B5EF4-FFF2-40B4-BE49-F238E27FC236}">
                      <a16:creationId xmlns:a16="http://schemas.microsoft.com/office/drawing/2014/main" id="{43F489F1-0E1B-477F-A987-EE76672E2838}"/>
                    </a:ext>
                  </a:extLst>
                </p:cNvPr>
                <p:cNvSpPr/>
                <p:nvPr/>
              </p:nvSpPr>
              <p:spPr>
                <a:xfrm>
                  <a:off x="-510741" y="5913713"/>
                  <a:ext cx="267555" cy="267555"/>
                </a:xfrm>
                <a:custGeom>
                  <a:avLst/>
                  <a:gdLst>
                    <a:gd name="connsiteX0" fmla="*/ 145860 w 291719"/>
                    <a:gd name="connsiteY0" fmla="*/ 0 h 291719"/>
                    <a:gd name="connsiteX1" fmla="*/ 0 w 291719"/>
                    <a:gd name="connsiteY1" fmla="*/ 145860 h 291719"/>
                    <a:gd name="connsiteX2" fmla="*/ 145860 w 291719"/>
                    <a:gd name="connsiteY2" fmla="*/ 291720 h 291719"/>
                    <a:gd name="connsiteX3" fmla="*/ 291720 w 291719"/>
                    <a:gd name="connsiteY3" fmla="*/ 145860 h 291719"/>
                    <a:gd name="connsiteX4" fmla="*/ 145860 w 291719"/>
                    <a:gd name="connsiteY4" fmla="*/ 0 h 291719"/>
                    <a:gd name="connsiteX5" fmla="*/ 138183 w 291719"/>
                    <a:gd name="connsiteY5" fmla="*/ 38384 h 291719"/>
                    <a:gd name="connsiteX6" fmla="*/ 157375 w 291719"/>
                    <a:gd name="connsiteY6" fmla="*/ 57576 h 291719"/>
                    <a:gd name="connsiteX7" fmla="*/ 138183 w 291719"/>
                    <a:gd name="connsiteY7" fmla="*/ 76768 h 291719"/>
                    <a:gd name="connsiteX8" fmla="*/ 118991 w 291719"/>
                    <a:gd name="connsiteY8" fmla="*/ 57576 h 291719"/>
                    <a:gd name="connsiteX9" fmla="*/ 138183 w 291719"/>
                    <a:gd name="connsiteY9" fmla="*/ 38384 h 291719"/>
                    <a:gd name="connsiteX10" fmla="*/ 184244 w 291719"/>
                    <a:gd name="connsiteY10" fmla="*/ 253336 h 291719"/>
                    <a:gd name="connsiteX11" fmla="*/ 107476 w 291719"/>
                    <a:gd name="connsiteY11" fmla="*/ 253336 h 291719"/>
                    <a:gd name="connsiteX12" fmla="*/ 107476 w 291719"/>
                    <a:gd name="connsiteY12" fmla="*/ 230305 h 291719"/>
                    <a:gd name="connsiteX13" fmla="*/ 134345 w 291719"/>
                    <a:gd name="connsiteY13" fmla="*/ 230305 h 291719"/>
                    <a:gd name="connsiteX14" fmla="*/ 134345 w 291719"/>
                    <a:gd name="connsiteY14" fmla="*/ 115153 h 291719"/>
                    <a:gd name="connsiteX15" fmla="*/ 111314 w 291719"/>
                    <a:gd name="connsiteY15" fmla="*/ 115153 h 291719"/>
                    <a:gd name="connsiteX16" fmla="*/ 111314 w 291719"/>
                    <a:gd name="connsiteY16" fmla="*/ 92122 h 291719"/>
                    <a:gd name="connsiteX17" fmla="*/ 157375 w 291719"/>
                    <a:gd name="connsiteY17" fmla="*/ 92122 h 291719"/>
                    <a:gd name="connsiteX18" fmla="*/ 157375 w 291719"/>
                    <a:gd name="connsiteY18" fmla="*/ 115153 h 291719"/>
                    <a:gd name="connsiteX19" fmla="*/ 157375 w 291719"/>
                    <a:gd name="connsiteY19" fmla="*/ 230305 h 291719"/>
                    <a:gd name="connsiteX20" fmla="*/ 184244 w 291719"/>
                    <a:gd name="connsiteY20" fmla="*/ 230305 h 291719"/>
                    <a:gd name="connsiteX21" fmla="*/ 184244 w 291719"/>
                    <a:gd name="connsiteY21" fmla="*/ 253336 h 2917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291719" h="291719">
                      <a:moveTo>
                        <a:pt x="145860" y="0"/>
                      </a:moveTo>
                      <a:cubicBezTo>
                        <a:pt x="65253" y="0"/>
                        <a:pt x="0" y="65253"/>
                        <a:pt x="0" y="145860"/>
                      </a:cubicBezTo>
                      <a:cubicBezTo>
                        <a:pt x="0" y="226467"/>
                        <a:pt x="65253" y="291720"/>
                        <a:pt x="145860" y="291720"/>
                      </a:cubicBezTo>
                      <a:cubicBezTo>
                        <a:pt x="226467" y="291720"/>
                        <a:pt x="291720" y="226467"/>
                        <a:pt x="291720" y="145860"/>
                      </a:cubicBezTo>
                      <a:cubicBezTo>
                        <a:pt x="291720" y="65253"/>
                        <a:pt x="226467" y="0"/>
                        <a:pt x="145860" y="0"/>
                      </a:cubicBezTo>
                      <a:close/>
                      <a:moveTo>
                        <a:pt x="138183" y="38384"/>
                      </a:moveTo>
                      <a:cubicBezTo>
                        <a:pt x="148931" y="38384"/>
                        <a:pt x="157375" y="46829"/>
                        <a:pt x="157375" y="57576"/>
                      </a:cubicBezTo>
                      <a:cubicBezTo>
                        <a:pt x="157375" y="68324"/>
                        <a:pt x="148931" y="76768"/>
                        <a:pt x="138183" y="76768"/>
                      </a:cubicBezTo>
                      <a:cubicBezTo>
                        <a:pt x="127435" y="76768"/>
                        <a:pt x="118991" y="68324"/>
                        <a:pt x="118991" y="57576"/>
                      </a:cubicBezTo>
                      <a:cubicBezTo>
                        <a:pt x="118991" y="46829"/>
                        <a:pt x="127435" y="38384"/>
                        <a:pt x="138183" y="38384"/>
                      </a:cubicBezTo>
                      <a:close/>
                      <a:moveTo>
                        <a:pt x="184244" y="253336"/>
                      </a:moveTo>
                      <a:lnTo>
                        <a:pt x="107476" y="253336"/>
                      </a:lnTo>
                      <a:lnTo>
                        <a:pt x="107476" y="230305"/>
                      </a:lnTo>
                      <a:lnTo>
                        <a:pt x="134345" y="230305"/>
                      </a:lnTo>
                      <a:lnTo>
                        <a:pt x="134345" y="115153"/>
                      </a:lnTo>
                      <a:lnTo>
                        <a:pt x="111314" y="115153"/>
                      </a:lnTo>
                      <a:lnTo>
                        <a:pt x="111314" y="92122"/>
                      </a:lnTo>
                      <a:lnTo>
                        <a:pt x="157375" y="92122"/>
                      </a:lnTo>
                      <a:lnTo>
                        <a:pt x="157375" y="115153"/>
                      </a:lnTo>
                      <a:lnTo>
                        <a:pt x="157375" y="230305"/>
                      </a:lnTo>
                      <a:lnTo>
                        <a:pt x="184244" y="230305"/>
                      </a:lnTo>
                      <a:lnTo>
                        <a:pt x="184244" y="253336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 w="3770" cap="flat">
                  <a:noFill/>
                  <a:prstDash val="solid"/>
                  <a:miter/>
                </a:ln>
              </p:spPr>
              <p:txBody>
                <a:bodyPr rtlCol="0" anchor="ctr">
                  <a:noAutofit/>
                </a:bodyPr>
                <a:lstStyle/>
                <a:p>
                  <a:endParaRPr lang="nl-NL" sz="200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25" name="Groep 124">
                <a:extLst>
                  <a:ext uri="{FF2B5EF4-FFF2-40B4-BE49-F238E27FC236}">
                    <a16:creationId xmlns:a16="http://schemas.microsoft.com/office/drawing/2014/main" id="{323366F7-AC29-496E-A5EB-5670EC44F7BF}"/>
                  </a:ext>
                </a:extLst>
              </p:cNvPr>
              <p:cNvGrpSpPr/>
              <p:nvPr userDrawn="1"/>
            </p:nvGrpSpPr>
            <p:grpSpPr>
              <a:xfrm>
                <a:off x="-938434" y="6420818"/>
                <a:ext cx="627798" cy="576693"/>
                <a:chOff x="-938434" y="4570310"/>
                <a:chExt cx="627798" cy="576693"/>
              </a:xfrm>
            </p:grpSpPr>
            <p:grpSp>
              <p:nvGrpSpPr>
                <p:cNvPr id="126" name="Inspireren">
                  <a:extLst>
                    <a:ext uri="{FF2B5EF4-FFF2-40B4-BE49-F238E27FC236}">
                      <a16:creationId xmlns:a16="http://schemas.microsoft.com/office/drawing/2014/main" id="{419EF3B6-7624-4D20-BBA9-622D42603233}"/>
                    </a:ext>
                  </a:extLst>
                </p:cNvPr>
                <p:cNvGrpSpPr>
                  <a:grpSpLocks noChangeAspect="1"/>
                </p:cNvGrpSpPr>
                <p:nvPr userDrawn="1"/>
              </p:nvGrpSpPr>
              <p:grpSpPr bwMode="auto">
                <a:xfrm>
                  <a:off x="-716116" y="4570310"/>
                  <a:ext cx="169778" cy="242385"/>
                  <a:chOff x="4768" y="2783"/>
                  <a:chExt cx="788" cy="1125"/>
                </a:xfrm>
                <a:gradFill>
                  <a:gsLst>
                    <a:gs pos="0">
                      <a:srgbClr val="9D9FA1"/>
                    </a:gs>
                    <a:gs pos="70000">
                      <a:srgbClr val="211F26"/>
                    </a:gs>
                  </a:gsLst>
                  <a:lin ang="2700000" scaled="0"/>
                </a:gradFill>
              </p:grpSpPr>
              <p:sp>
                <p:nvSpPr>
                  <p:cNvPr id="128" name="Freeform 12">
                    <a:extLst>
                      <a:ext uri="{FF2B5EF4-FFF2-40B4-BE49-F238E27FC236}">
                        <a16:creationId xmlns:a16="http://schemas.microsoft.com/office/drawing/2014/main" id="{AE3F6429-256D-404A-9414-0B0356183C4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001" y="3186"/>
                    <a:ext cx="319" cy="288"/>
                  </a:xfrm>
                  <a:custGeom>
                    <a:avLst/>
                    <a:gdLst>
                      <a:gd name="T0" fmla="*/ 220 w 319"/>
                      <a:gd name="T1" fmla="*/ 288 h 288"/>
                      <a:gd name="T2" fmla="*/ 107 w 319"/>
                      <a:gd name="T3" fmla="*/ 288 h 288"/>
                      <a:gd name="T4" fmla="*/ 0 w 319"/>
                      <a:gd name="T5" fmla="*/ 0 h 288"/>
                      <a:gd name="T6" fmla="*/ 319 w 319"/>
                      <a:gd name="T7" fmla="*/ 0 h 288"/>
                      <a:gd name="T8" fmla="*/ 220 w 319"/>
                      <a:gd name="T9" fmla="*/ 288 h 28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19" h="288">
                        <a:moveTo>
                          <a:pt x="220" y="288"/>
                        </a:moveTo>
                        <a:lnTo>
                          <a:pt x="107" y="288"/>
                        </a:lnTo>
                        <a:lnTo>
                          <a:pt x="0" y="0"/>
                        </a:lnTo>
                        <a:lnTo>
                          <a:pt x="319" y="0"/>
                        </a:lnTo>
                        <a:lnTo>
                          <a:pt x="220" y="288"/>
                        </a:lnTo>
                        <a:close/>
                      </a:path>
                    </a:pathLst>
                  </a:custGeom>
                  <a:solidFill>
                    <a:srgbClr val="1FF524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95469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3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Segoe UI Light"/>
                    </a:endParaRPr>
                  </a:p>
                </p:txBody>
              </p:sp>
              <p:sp>
                <p:nvSpPr>
                  <p:cNvPr id="129" name="Freeform 13">
                    <a:extLst>
                      <a:ext uri="{FF2B5EF4-FFF2-40B4-BE49-F238E27FC236}">
                        <a16:creationId xmlns:a16="http://schemas.microsoft.com/office/drawing/2014/main" id="{0358B66B-1029-4D0A-AC09-557AC275ADA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022" y="3796"/>
                    <a:ext cx="282" cy="112"/>
                  </a:xfrm>
                  <a:custGeom>
                    <a:avLst/>
                    <a:gdLst>
                      <a:gd name="T0" fmla="*/ 229 w 251"/>
                      <a:gd name="T1" fmla="*/ 70 h 100"/>
                      <a:gd name="T2" fmla="*/ 229 w 251"/>
                      <a:gd name="T3" fmla="*/ 69 h 100"/>
                      <a:gd name="T4" fmla="*/ 251 w 251"/>
                      <a:gd name="T5" fmla="*/ 0 h 100"/>
                      <a:gd name="T6" fmla="*/ 0 w 251"/>
                      <a:gd name="T7" fmla="*/ 0 h 100"/>
                      <a:gd name="T8" fmla="*/ 22 w 251"/>
                      <a:gd name="T9" fmla="*/ 69 h 100"/>
                      <a:gd name="T10" fmla="*/ 63 w 251"/>
                      <a:gd name="T11" fmla="*/ 100 h 100"/>
                      <a:gd name="T12" fmla="*/ 188 w 251"/>
                      <a:gd name="T13" fmla="*/ 100 h 100"/>
                      <a:gd name="T14" fmla="*/ 229 w 251"/>
                      <a:gd name="T15" fmla="*/ 71 h 100"/>
                      <a:gd name="T16" fmla="*/ 229 w 251"/>
                      <a:gd name="T17" fmla="*/ 71 h 100"/>
                      <a:gd name="T18" fmla="*/ 229 w 251"/>
                      <a:gd name="T19" fmla="*/ 70 h 1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251" h="100">
                        <a:moveTo>
                          <a:pt x="229" y="70"/>
                        </a:moveTo>
                        <a:cubicBezTo>
                          <a:pt x="229" y="70"/>
                          <a:pt x="229" y="69"/>
                          <a:pt x="229" y="69"/>
                        </a:cubicBezTo>
                        <a:cubicBezTo>
                          <a:pt x="251" y="0"/>
                          <a:pt x="251" y="0"/>
                          <a:pt x="251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22" y="69"/>
                          <a:pt x="22" y="69"/>
                          <a:pt x="22" y="69"/>
                        </a:cubicBezTo>
                        <a:cubicBezTo>
                          <a:pt x="27" y="87"/>
                          <a:pt x="44" y="100"/>
                          <a:pt x="63" y="100"/>
                        </a:cubicBezTo>
                        <a:cubicBezTo>
                          <a:pt x="188" y="100"/>
                          <a:pt x="188" y="100"/>
                          <a:pt x="188" y="100"/>
                        </a:cubicBezTo>
                        <a:cubicBezTo>
                          <a:pt x="207" y="100"/>
                          <a:pt x="223" y="88"/>
                          <a:pt x="229" y="71"/>
                        </a:cubicBezTo>
                        <a:cubicBezTo>
                          <a:pt x="229" y="71"/>
                          <a:pt x="229" y="71"/>
                          <a:pt x="229" y="71"/>
                        </a:cubicBezTo>
                        <a:lnTo>
                          <a:pt x="229" y="7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95469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3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Segoe UI Light"/>
                    </a:endParaRPr>
                  </a:p>
                </p:txBody>
              </p:sp>
              <p:sp>
                <p:nvSpPr>
                  <p:cNvPr id="130" name="Freeform 14">
                    <a:extLst>
                      <a:ext uri="{FF2B5EF4-FFF2-40B4-BE49-F238E27FC236}">
                        <a16:creationId xmlns:a16="http://schemas.microsoft.com/office/drawing/2014/main" id="{23A701D5-D999-4C12-B12A-805E4D70A581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4768" y="2783"/>
                    <a:ext cx="788" cy="966"/>
                  </a:xfrm>
                  <a:custGeom>
                    <a:avLst/>
                    <a:gdLst>
                      <a:gd name="T0" fmla="*/ 351 w 702"/>
                      <a:gd name="T1" fmla="*/ 0 h 860"/>
                      <a:gd name="T2" fmla="*/ 0 w 702"/>
                      <a:gd name="T3" fmla="*/ 351 h 860"/>
                      <a:gd name="T4" fmla="*/ 134 w 702"/>
                      <a:gd name="T5" fmla="*/ 627 h 860"/>
                      <a:gd name="T6" fmla="*/ 165 w 702"/>
                      <a:gd name="T7" fmla="*/ 718 h 860"/>
                      <a:gd name="T8" fmla="*/ 266 w 702"/>
                      <a:gd name="T9" fmla="*/ 718 h 860"/>
                      <a:gd name="T10" fmla="*/ 266 w 702"/>
                      <a:gd name="T11" fmla="*/ 718 h 860"/>
                      <a:gd name="T12" fmla="*/ 434 w 702"/>
                      <a:gd name="T13" fmla="*/ 718 h 860"/>
                      <a:gd name="T14" fmla="*/ 419 w 702"/>
                      <a:gd name="T15" fmla="*/ 760 h 860"/>
                      <a:gd name="T16" fmla="*/ 284 w 702"/>
                      <a:gd name="T17" fmla="*/ 760 h 860"/>
                      <a:gd name="T18" fmla="*/ 284 w 702"/>
                      <a:gd name="T19" fmla="*/ 760 h 860"/>
                      <a:gd name="T20" fmla="*/ 179 w 702"/>
                      <a:gd name="T21" fmla="*/ 760 h 860"/>
                      <a:gd name="T22" fmla="*/ 212 w 702"/>
                      <a:gd name="T23" fmla="*/ 860 h 860"/>
                      <a:gd name="T24" fmla="*/ 212 w 702"/>
                      <a:gd name="T25" fmla="*/ 860 h 860"/>
                      <a:gd name="T26" fmla="*/ 216 w 702"/>
                      <a:gd name="T27" fmla="*/ 860 h 860"/>
                      <a:gd name="T28" fmla="*/ 488 w 702"/>
                      <a:gd name="T29" fmla="*/ 860 h 860"/>
                      <a:gd name="T30" fmla="*/ 491 w 702"/>
                      <a:gd name="T31" fmla="*/ 860 h 860"/>
                      <a:gd name="T32" fmla="*/ 570 w 702"/>
                      <a:gd name="T33" fmla="*/ 625 h 860"/>
                      <a:gd name="T34" fmla="*/ 702 w 702"/>
                      <a:gd name="T35" fmla="*/ 351 h 860"/>
                      <a:gd name="T36" fmla="*/ 351 w 702"/>
                      <a:gd name="T37" fmla="*/ 0 h 860"/>
                      <a:gd name="T38" fmla="*/ 587 w 702"/>
                      <a:gd name="T39" fmla="*/ 438 h 860"/>
                      <a:gd name="T40" fmla="*/ 485 w 702"/>
                      <a:gd name="T41" fmla="*/ 563 h 860"/>
                      <a:gd name="T42" fmla="*/ 454 w 702"/>
                      <a:gd name="T43" fmla="*/ 658 h 860"/>
                      <a:gd name="T44" fmla="*/ 250 w 702"/>
                      <a:gd name="T45" fmla="*/ 658 h 860"/>
                      <a:gd name="T46" fmla="*/ 219 w 702"/>
                      <a:gd name="T47" fmla="*/ 565 h 860"/>
                      <a:gd name="T48" fmla="*/ 115 w 702"/>
                      <a:gd name="T49" fmla="*/ 439 h 860"/>
                      <a:gd name="T50" fmla="*/ 99 w 702"/>
                      <a:gd name="T51" fmla="*/ 351 h 860"/>
                      <a:gd name="T52" fmla="*/ 351 w 702"/>
                      <a:gd name="T53" fmla="*/ 99 h 860"/>
                      <a:gd name="T54" fmla="*/ 603 w 702"/>
                      <a:gd name="T55" fmla="*/ 351 h 860"/>
                      <a:gd name="T56" fmla="*/ 587 w 702"/>
                      <a:gd name="T57" fmla="*/ 438 h 8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</a:cxnLst>
                    <a:rect l="0" t="0" r="r" b="b"/>
                    <a:pathLst>
                      <a:path w="702" h="860">
                        <a:moveTo>
                          <a:pt x="351" y="0"/>
                        </a:moveTo>
                        <a:cubicBezTo>
                          <a:pt x="157" y="0"/>
                          <a:pt x="0" y="157"/>
                          <a:pt x="0" y="351"/>
                        </a:cubicBezTo>
                        <a:cubicBezTo>
                          <a:pt x="0" y="463"/>
                          <a:pt x="52" y="562"/>
                          <a:pt x="134" y="627"/>
                        </a:cubicBezTo>
                        <a:cubicBezTo>
                          <a:pt x="165" y="718"/>
                          <a:pt x="165" y="718"/>
                          <a:pt x="165" y="718"/>
                        </a:cubicBezTo>
                        <a:cubicBezTo>
                          <a:pt x="266" y="718"/>
                          <a:pt x="266" y="718"/>
                          <a:pt x="266" y="718"/>
                        </a:cubicBezTo>
                        <a:cubicBezTo>
                          <a:pt x="266" y="718"/>
                          <a:pt x="266" y="718"/>
                          <a:pt x="266" y="718"/>
                        </a:cubicBezTo>
                        <a:cubicBezTo>
                          <a:pt x="434" y="718"/>
                          <a:pt x="434" y="718"/>
                          <a:pt x="434" y="718"/>
                        </a:cubicBezTo>
                        <a:cubicBezTo>
                          <a:pt x="419" y="760"/>
                          <a:pt x="419" y="760"/>
                          <a:pt x="419" y="760"/>
                        </a:cubicBezTo>
                        <a:cubicBezTo>
                          <a:pt x="284" y="760"/>
                          <a:pt x="284" y="760"/>
                          <a:pt x="284" y="760"/>
                        </a:cubicBezTo>
                        <a:cubicBezTo>
                          <a:pt x="284" y="760"/>
                          <a:pt x="284" y="760"/>
                          <a:pt x="284" y="760"/>
                        </a:cubicBezTo>
                        <a:cubicBezTo>
                          <a:pt x="179" y="760"/>
                          <a:pt x="179" y="760"/>
                          <a:pt x="179" y="760"/>
                        </a:cubicBezTo>
                        <a:cubicBezTo>
                          <a:pt x="212" y="860"/>
                          <a:pt x="212" y="860"/>
                          <a:pt x="212" y="860"/>
                        </a:cubicBezTo>
                        <a:cubicBezTo>
                          <a:pt x="212" y="860"/>
                          <a:pt x="212" y="860"/>
                          <a:pt x="212" y="860"/>
                        </a:cubicBezTo>
                        <a:cubicBezTo>
                          <a:pt x="216" y="860"/>
                          <a:pt x="216" y="860"/>
                          <a:pt x="216" y="860"/>
                        </a:cubicBezTo>
                        <a:cubicBezTo>
                          <a:pt x="488" y="860"/>
                          <a:pt x="488" y="860"/>
                          <a:pt x="488" y="860"/>
                        </a:cubicBezTo>
                        <a:cubicBezTo>
                          <a:pt x="491" y="860"/>
                          <a:pt x="491" y="860"/>
                          <a:pt x="491" y="860"/>
                        </a:cubicBezTo>
                        <a:cubicBezTo>
                          <a:pt x="570" y="625"/>
                          <a:pt x="570" y="625"/>
                          <a:pt x="570" y="625"/>
                        </a:cubicBezTo>
                        <a:cubicBezTo>
                          <a:pt x="651" y="560"/>
                          <a:pt x="702" y="461"/>
                          <a:pt x="702" y="351"/>
                        </a:cubicBezTo>
                        <a:cubicBezTo>
                          <a:pt x="702" y="157"/>
                          <a:pt x="545" y="0"/>
                          <a:pt x="351" y="0"/>
                        </a:cubicBezTo>
                        <a:close/>
                        <a:moveTo>
                          <a:pt x="587" y="438"/>
                        </a:moveTo>
                        <a:cubicBezTo>
                          <a:pt x="568" y="490"/>
                          <a:pt x="531" y="534"/>
                          <a:pt x="485" y="563"/>
                        </a:cubicBezTo>
                        <a:cubicBezTo>
                          <a:pt x="454" y="658"/>
                          <a:pt x="454" y="658"/>
                          <a:pt x="454" y="658"/>
                        </a:cubicBezTo>
                        <a:cubicBezTo>
                          <a:pt x="250" y="658"/>
                          <a:pt x="250" y="658"/>
                          <a:pt x="250" y="658"/>
                        </a:cubicBezTo>
                        <a:cubicBezTo>
                          <a:pt x="219" y="565"/>
                          <a:pt x="219" y="565"/>
                          <a:pt x="219" y="565"/>
                        </a:cubicBezTo>
                        <a:cubicBezTo>
                          <a:pt x="172" y="536"/>
                          <a:pt x="135" y="491"/>
                          <a:pt x="115" y="439"/>
                        </a:cubicBezTo>
                        <a:cubicBezTo>
                          <a:pt x="105" y="411"/>
                          <a:pt x="99" y="382"/>
                          <a:pt x="99" y="351"/>
                        </a:cubicBezTo>
                        <a:cubicBezTo>
                          <a:pt x="99" y="212"/>
                          <a:pt x="212" y="99"/>
                          <a:pt x="351" y="99"/>
                        </a:cubicBezTo>
                        <a:cubicBezTo>
                          <a:pt x="490" y="99"/>
                          <a:pt x="603" y="212"/>
                          <a:pt x="603" y="351"/>
                        </a:cubicBezTo>
                        <a:cubicBezTo>
                          <a:pt x="603" y="381"/>
                          <a:pt x="597" y="411"/>
                          <a:pt x="587" y="43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95469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3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Segoe UI Light"/>
                    </a:endParaRPr>
                  </a:p>
                </p:txBody>
              </p:sp>
            </p:grpSp>
            <p:sp>
              <p:nvSpPr>
                <p:cNvPr id="127" name="Tekstvak 126">
                  <a:extLst>
                    <a:ext uri="{FF2B5EF4-FFF2-40B4-BE49-F238E27FC236}">
                      <a16:creationId xmlns:a16="http://schemas.microsoft.com/office/drawing/2014/main" id="{983D616E-F906-4BCA-AF3C-BBAC1863FF17}"/>
                    </a:ext>
                  </a:extLst>
                </p:cNvPr>
                <p:cNvSpPr txBox="1"/>
                <p:nvPr userDrawn="1"/>
              </p:nvSpPr>
              <p:spPr>
                <a:xfrm>
                  <a:off x="-938434" y="4824764"/>
                  <a:ext cx="627798" cy="32223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ctr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l-NL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  <a:t>Support &amp;</a:t>
                  </a:r>
                  <a:br>
                    <a:rPr kumimoji="0" lang="nl-NL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</a:br>
                  <a:r>
                    <a:rPr kumimoji="0" lang="nl-NL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  <a:t>Inspiratie</a:t>
                  </a:r>
                </a:p>
              </p:txBody>
            </p:sp>
          </p:grpSp>
        </p:grpSp>
        <p:grpSp>
          <p:nvGrpSpPr>
            <p:cNvPr id="93" name="Groep 92">
              <a:extLst>
                <a:ext uri="{FF2B5EF4-FFF2-40B4-BE49-F238E27FC236}">
                  <a16:creationId xmlns:a16="http://schemas.microsoft.com/office/drawing/2014/main" id="{E282F6AC-ADD4-4948-8774-29958D43E253}"/>
                </a:ext>
              </a:extLst>
            </p:cNvPr>
            <p:cNvGrpSpPr/>
            <p:nvPr userDrawn="1"/>
          </p:nvGrpSpPr>
          <p:grpSpPr>
            <a:xfrm>
              <a:off x="12796313" y="1561608"/>
              <a:ext cx="791775" cy="406485"/>
              <a:chOff x="-3565087" y="1409294"/>
              <a:chExt cx="627469" cy="322133"/>
            </a:xfrm>
          </p:grpSpPr>
          <p:grpSp>
            <p:nvGrpSpPr>
              <p:cNvPr id="116" name="Groep 115">
                <a:extLst>
                  <a:ext uri="{FF2B5EF4-FFF2-40B4-BE49-F238E27FC236}">
                    <a16:creationId xmlns:a16="http://schemas.microsoft.com/office/drawing/2014/main" id="{71699FB1-38F1-48DD-9607-A5590A3C17E2}"/>
                  </a:ext>
                </a:extLst>
              </p:cNvPr>
              <p:cNvGrpSpPr/>
              <p:nvPr userDrawn="1"/>
            </p:nvGrpSpPr>
            <p:grpSpPr>
              <a:xfrm>
                <a:off x="-3364916" y="1409294"/>
                <a:ext cx="225195" cy="195499"/>
                <a:chOff x="10307162" y="1361199"/>
                <a:chExt cx="2200275" cy="1914525"/>
              </a:xfrm>
            </p:grpSpPr>
            <p:sp>
              <p:nvSpPr>
                <p:cNvPr id="118" name="Vrije vorm: vorm 117">
                  <a:extLst>
                    <a:ext uri="{FF2B5EF4-FFF2-40B4-BE49-F238E27FC236}">
                      <a16:creationId xmlns:a16="http://schemas.microsoft.com/office/drawing/2014/main" id="{CC856AB3-C930-4436-B9F3-899BEA0D61F8}"/>
                    </a:ext>
                  </a:extLst>
                </p:cNvPr>
                <p:cNvSpPr/>
                <p:nvPr/>
              </p:nvSpPr>
              <p:spPr>
                <a:xfrm>
                  <a:off x="10683400" y="1831734"/>
                  <a:ext cx="371475" cy="371475"/>
                </a:xfrm>
                <a:custGeom>
                  <a:avLst/>
                  <a:gdLst>
                    <a:gd name="connsiteX0" fmla="*/ 369094 w 371475"/>
                    <a:gd name="connsiteY0" fmla="*/ 188119 h 371475"/>
                    <a:gd name="connsiteX1" fmla="*/ 188119 w 371475"/>
                    <a:gd name="connsiteY1" fmla="*/ 369094 h 371475"/>
                    <a:gd name="connsiteX2" fmla="*/ 7144 w 371475"/>
                    <a:gd name="connsiteY2" fmla="*/ 188119 h 371475"/>
                    <a:gd name="connsiteX3" fmla="*/ 188119 w 371475"/>
                    <a:gd name="connsiteY3" fmla="*/ 7144 h 371475"/>
                    <a:gd name="connsiteX4" fmla="*/ 369094 w 371475"/>
                    <a:gd name="connsiteY4" fmla="*/ 188119 h 3714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71475" h="371475">
                      <a:moveTo>
                        <a:pt x="369094" y="188119"/>
                      </a:moveTo>
                      <a:cubicBezTo>
                        <a:pt x="369094" y="288068"/>
                        <a:pt x="288068" y="369094"/>
                        <a:pt x="188119" y="369094"/>
                      </a:cubicBezTo>
                      <a:cubicBezTo>
                        <a:pt x="88169" y="369094"/>
                        <a:pt x="7144" y="288068"/>
                        <a:pt x="7144" y="188119"/>
                      </a:cubicBezTo>
                      <a:cubicBezTo>
                        <a:pt x="7144" y="88169"/>
                        <a:pt x="88169" y="7144"/>
                        <a:pt x="188119" y="7144"/>
                      </a:cubicBezTo>
                      <a:cubicBezTo>
                        <a:pt x="288068" y="7144"/>
                        <a:pt x="369094" y="88169"/>
                        <a:pt x="369094" y="188119"/>
                      </a:cubicBezTo>
                      <a:close/>
                    </a:path>
                  </a:pathLst>
                </a:custGeom>
                <a:solidFill>
                  <a:srgbClr val="1FF52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95469"/>
                  <a:endParaRPr lang="nl-NL" sz="7200" dirty="0">
                    <a:solidFill>
                      <a:srgbClr val="211F26"/>
                    </a:solidFill>
                    <a:latin typeface="Segoe UI Light"/>
                  </a:endParaRPr>
                </a:p>
              </p:txBody>
            </p:sp>
            <p:grpSp>
              <p:nvGrpSpPr>
                <p:cNvPr id="119" name="Groep 118">
                  <a:extLst>
                    <a:ext uri="{FF2B5EF4-FFF2-40B4-BE49-F238E27FC236}">
                      <a16:creationId xmlns:a16="http://schemas.microsoft.com/office/drawing/2014/main" id="{80CF1D9D-D77C-4128-8D32-AEB32F388D6A}"/>
                    </a:ext>
                  </a:extLst>
                </p:cNvPr>
                <p:cNvGrpSpPr/>
                <p:nvPr/>
              </p:nvGrpSpPr>
              <p:grpSpPr>
                <a:xfrm>
                  <a:off x="10307162" y="1361199"/>
                  <a:ext cx="2200275" cy="1914525"/>
                  <a:chOff x="10307162" y="1361199"/>
                  <a:chExt cx="2200275" cy="1914525"/>
                </a:xfrm>
                <a:gradFill>
                  <a:gsLst>
                    <a:gs pos="0">
                      <a:srgbClr val="9D9FA1"/>
                    </a:gs>
                    <a:gs pos="70000">
                      <a:srgbClr val="211F26"/>
                    </a:gs>
                  </a:gsLst>
                  <a:lin ang="2700000" scaled="0"/>
                </a:gradFill>
              </p:grpSpPr>
              <p:sp>
                <p:nvSpPr>
                  <p:cNvPr id="120" name="Vrije vorm: vorm 119">
                    <a:extLst>
                      <a:ext uri="{FF2B5EF4-FFF2-40B4-BE49-F238E27FC236}">
                        <a16:creationId xmlns:a16="http://schemas.microsoft.com/office/drawing/2014/main" id="{0C7328D1-DFA1-4E99-BC9E-CDE173DF17DA}"/>
                      </a:ext>
                    </a:extLst>
                  </p:cNvPr>
                  <p:cNvSpPr/>
                  <p:nvPr/>
                </p:nvSpPr>
                <p:spPr>
                  <a:xfrm>
                    <a:off x="10307162" y="1361199"/>
                    <a:ext cx="2200275" cy="1914525"/>
                  </a:xfrm>
                  <a:custGeom>
                    <a:avLst/>
                    <a:gdLst>
                      <a:gd name="connsiteX0" fmla="*/ 7144 w 2200275"/>
                      <a:gd name="connsiteY0" fmla="*/ 7144 h 1914525"/>
                      <a:gd name="connsiteX1" fmla="*/ 7144 w 2200275"/>
                      <a:gd name="connsiteY1" fmla="*/ 245269 h 1914525"/>
                      <a:gd name="connsiteX2" fmla="*/ 432911 w 2200275"/>
                      <a:gd name="connsiteY2" fmla="*/ 245269 h 1914525"/>
                      <a:gd name="connsiteX3" fmla="*/ 432911 w 2200275"/>
                      <a:gd name="connsiteY3" fmla="*/ 245269 h 1914525"/>
                      <a:gd name="connsiteX4" fmla="*/ 1959769 w 2200275"/>
                      <a:gd name="connsiteY4" fmla="*/ 245269 h 1914525"/>
                      <a:gd name="connsiteX5" fmla="*/ 1959769 w 2200275"/>
                      <a:gd name="connsiteY5" fmla="*/ 1674019 h 1914525"/>
                      <a:gd name="connsiteX6" fmla="*/ 245269 w 2200275"/>
                      <a:gd name="connsiteY6" fmla="*/ 1674019 h 1914525"/>
                      <a:gd name="connsiteX7" fmla="*/ 245269 w 2200275"/>
                      <a:gd name="connsiteY7" fmla="*/ 350044 h 1914525"/>
                      <a:gd name="connsiteX8" fmla="*/ 7144 w 2200275"/>
                      <a:gd name="connsiteY8" fmla="*/ 350044 h 1914525"/>
                      <a:gd name="connsiteX9" fmla="*/ 7144 w 2200275"/>
                      <a:gd name="connsiteY9" fmla="*/ 1912144 h 1914525"/>
                      <a:gd name="connsiteX10" fmla="*/ 2197894 w 2200275"/>
                      <a:gd name="connsiteY10" fmla="*/ 1912144 h 1914525"/>
                      <a:gd name="connsiteX11" fmla="*/ 2197894 w 2200275"/>
                      <a:gd name="connsiteY11" fmla="*/ 7144 h 19145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2200275" h="1914525">
                        <a:moveTo>
                          <a:pt x="7144" y="7144"/>
                        </a:moveTo>
                        <a:lnTo>
                          <a:pt x="7144" y="245269"/>
                        </a:lnTo>
                        <a:lnTo>
                          <a:pt x="432911" y="245269"/>
                        </a:lnTo>
                        <a:lnTo>
                          <a:pt x="432911" y="245269"/>
                        </a:lnTo>
                        <a:lnTo>
                          <a:pt x="1959769" y="245269"/>
                        </a:lnTo>
                        <a:lnTo>
                          <a:pt x="1959769" y="1674019"/>
                        </a:lnTo>
                        <a:lnTo>
                          <a:pt x="245269" y="1674019"/>
                        </a:lnTo>
                        <a:lnTo>
                          <a:pt x="245269" y="350044"/>
                        </a:lnTo>
                        <a:lnTo>
                          <a:pt x="7144" y="350044"/>
                        </a:lnTo>
                        <a:lnTo>
                          <a:pt x="7144" y="1912144"/>
                        </a:lnTo>
                        <a:lnTo>
                          <a:pt x="2197894" y="1912144"/>
                        </a:lnTo>
                        <a:lnTo>
                          <a:pt x="2197894" y="7144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95469"/>
                    <a:endParaRPr lang="nl-NL" sz="7200" dirty="0">
                      <a:solidFill>
                        <a:srgbClr val="211F26"/>
                      </a:solidFill>
                      <a:latin typeface="Segoe UI Light"/>
                    </a:endParaRPr>
                  </a:p>
                </p:txBody>
              </p:sp>
              <p:sp>
                <p:nvSpPr>
                  <p:cNvPr id="121" name="Vrije vorm: vorm 120">
                    <a:extLst>
                      <a:ext uri="{FF2B5EF4-FFF2-40B4-BE49-F238E27FC236}">
                        <a16:creationId xmlns:a16="http://schemas.microsoft.com/office/drawing/2014/main" id="{D1B8E06F-A3A6-4298-81D9-3868F5FEE663}"/>
                      </a:ext>
                    </a:extLst>
                  </p:cNvPr>
                  <p:cNvSpPr/>
                  <p:nvPr/>
                </p:nvSpPr>
                <p:spPr>
                  <a:xfrm>
                    <a:off x="10682447" y="1953654"/>
                    <a:ext cx="1438275" cy="885825"/>
                  </a:xfrm>
                  <a:custGeom>
                    <a:avLst/>
                    <a:gdLst>
                      <a:gd name="connsiteX0" fmla="*/ 1070134 w 1438275"/>
                      <a:gd name="connsiteY0" fmla="*/ 7144 h 885825"/>
                      <a:gd name="connsiteX1" fmla="*/ 801529 w 1438275"/>
                      <a:gd name="connsiteY1" fmla="*/ 275749 h 885825"/>
                      <a:gd name="connsiteX2" fmla="*/ 662464 w 1438275"/>
                      <a:gd name="connsiteY2" fmla="*/ 137636 h 885825"/>
                      <a:gd name="connsiteX3" fmla="*/ 7144 w 1438275"/>
                      <a:gd name="connsiteY3" fmla="*/ 784384 h 885825"/>
                      <a:gd name="connsiteX4" fmla="*/ 108109 w 1438275"/>
                      <a:gd name="connsiteY4" fmla="*/ 885349 h 885825"/>
                      <a:gd name="connsiteX5" fmla="*/ 662464 w 1438275"/>
                      <a:gd name="connsiteY5" fmla="*/ 338614 h 885825"/>
                      <a:gd name="connsiteX6" fmla="*/ 928211 w 1438275"/>
                      <a:gd name="connsiteY6" fmla="*/ 605314 h 885825"/>
                      <a:gd name="connsiteX7" fmla="*/ 1029176 w 1438275"/>
                      <a:gd name="connsiteY7" fmla="*/ 503396 h 885825"/>
                      <a:gd name="connsiteX8" fmla="*/ 902494 w 1438275"/>
                      <a:gd name="connsiteY8" fmla="*/ 376714 h 885825"/>
                      <a:gd name="connsiteX9" fmla="*/ 1070134 w 1438275"/>
                      <a:gd name="connsiteY9" fmla="*/ 209074 h 885825"/>
                      <a:gd name="connsiteX10" fmla="*/ 1337786 w 1438275"/>
                      <a:gd name="connsiteY10" fmla="*/ 480536 h 885825"/>
                      <a:gd name="connsiteX11" fmla="*/ 1438751 w 1438275"/>
                      <a:gd name="connsiteY11" fmla="*/ 378619 h 8858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438275" h="885825">
                        <a:moveTo>
                          <a:pt x="1070134" y="7144"/>
                        </a:moveTo>
                        <a:lnTo>
                          <a:pt x="801529" y="275749"/>
                        </a:lnTo>
                        <a:lnTo>
                          <a:pt x="662464" y="137636"/>
                        </a:lnTo>
                        <a:lnTo>
                          <a:pt x="7144" y="784384"/>
                        </a:lnTo>
                        <a:lnTo>
                          <a:pt x="108109" y="885349"/>
                        </a:lnTo>
                        <a:lnTo>
                          <a:pt x="662464" y="338614"/>
                        </a:lnTo>
                        <a:lnTo>
                          <a:pt x="928211" y="605314"/>
                        </a:lnTo>
                        <a:lnTo>
                          <a:pt x="1029176" y="503396"/>
                        </a:lnTo>
                        <a:lnTo>
                          <a:pt x="902494" y="376714"/>
                        </a:lnTo>
                        <a:lnTo>
                          <a:pt x="1070134" y="209074"/>
                        </a:lnTo>
                        <a:lnTo>
                          <a:pt x="1337786" y="480536"/>
                        </a:lnTo>
                        <a:lnTo>
                          <a:pt x="1438751" y="378619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95469"/>
                    <a:endParaRPr lang="nl-NL" sz="7200" dirty="0">
                      <a:solidFill>
                        <a:srgbClr val="211F26"/>
                      </a:solidFill>
                      <a:latin typeface="Segoe UI Light"/>
                    </a:endParaRPr>
                  </a:p>
                </p:txBody>
              </p:sp>
            </p:grpSp>
          </p:grpSp>
          <p:sp>
            <p:nvSpPr>
              <p:cNvPr id="117" name="Tekstvak 116">
                <a:extLst>
                  <a:ext uri="{FF2B5EF4-FFF2-40B4-BE49-F238E27FC236}">
                    <a16:creationId xmlns:a16="http://schemas.microsoft.com/office/drawing/2014/main" id="{9D834F12-80BF-4FD9-B539-B782121030A3}"/>
                  </a:ext>
                </a:extLst>
              </p:cNvPr>
              <p:cNvSpPr txBox="1"/>
              <p:nvPr userDrawn="1"/>
            </p:nvSpPr>
            <p:spPr>
              <a:xfrm>
                <a:off x="-3565087" y="1617700"/>
                <a:ext cx="627469" cy="113727"/>
              </a:xfrm>
              <a:prstGeom prst="rect">
                <a:avLst/>
              </a:prstGeom>
              <a:noFill/>
            </p:spPr>
            <p:txBody>
              <a:bodyPr wrap="square" lIns="0" tIns="18000" rIns="0" bIns="0" rtlCol="0" anchor="t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Afbeeldingen</a:t>
                </a:r>
              </a:p>
            </p:txBody>
          </p:sp>
        </p:grpSp>
        <p:grpSp>
          <p:nvGrpSpPr>
            <p:cNvPr id="94" name="Groep 93">
              <a:extLst>
                <a:ext uri="{FF2B5EF4-FFF2-40B4-BE49-F238E27FC236}">
                  <a16:creationId xmlns:a16="http://schemas.microsoft.com/office/drawing/2014/main" id="{72EE266C-1BA9-48B1-905F-29010486E554}"/>
                </a:ext>
              </a:extLst>
            </p:cNvPr>
            <p:cNvGrpSpPr/>
            <p:nvPr userDrawn="1"/>
          </p:nvGrpSpPr>
          <p:grpSpPr>
            <a:xfrm>
              <a:off x="12809465" y="5500987"/>
              <a:ext cx="514284" cy="506545"/>
              <a:chOff x="12617641" y="3403239"/>
              <a:chExt cx="752963" cy="741634"/>
            </a:xfrm>
          </p:grpSpPr>
          <p:grpSp>
            <p:nvGrpSpPr>
              <p:cNvPr id="100" name="Groep 99">
                <a:extLst>
                  <a:ext uri="{FF2B5EF4-FFF2-40B4-BE49-F238E27FC236}">
                    <a16:creationId xmlns:a16="http://schemas.microsoft.com/office/drawing/2014/main" id="{5C2E24D8-915A-48E6-B3DB-2B5E23BEA826}"/>
                  </a:ext>
                </a:extLst>
              </p:cNvPr>
              <p:cNvGrpSpPr/>
              <p:nvPr userDrawn="1"/>
            </p:nvGrpSpPr>
            <p:grpSpPr>
              <a:xfrm>
                <a:off x="12771530" y="3403239"/>
                <a:ext cx="467176" cy="448491"/>
                <a:chOff x="12782157" y="3403239"/>
                <a:chExt cx="467176" cy="448491"/>
              </a:xfrm>
            </p:grpSpPr>
            <p:grpSp>
              <p:nvGrpSpPr>
                <p:cNvPr id="103" name="Groep 102">
                  <a:extLst>
                    <a:ext uri="{FF2B5EF4-FFF2-40B4-BE49-F238E27FC236}">
                      <a16:creationId xmlns:a16="http://schemas.microsoft.com/office/drawing/2014/main" id="{5C7FD659-1AF2-411E-ABB6-35DD92B0D681}"/>
                    </a:ext>
                  </a:extLst>
                </p:cNvPr>
                <p:cNvGrpSpPr/>
                <p:nvPr userDrawn="1"/>
              </p:nvGrpSpPr>
              <p:grpSpPr>
                <a:xfrm>
                  <a:off x="12782157" y="3403239"/>
                  <a:ext cx="412976" cy="396132"/>
                  <a:chOff x="13554906" y="3320109"/>
                  <a:chExt cx="443917" cy="425811"/>
                </a:xfrm>
              </p:grpSpPr>
              <p:grpSp>
                <p:nvGrpSpPr>
                  <p:cNvPr id="110" name="Groep 109">
                    <a:extLst>
                      <a:ext uri="{FF2B5EF4-FFF2-40B4-BE49-F238E27FC236}">
                        <a16:creationId xmlns:a16="http://schemas.microsoft.com/office/drawing/2014/main" id="{30BD6C21-22EA-4A2B-8213-453DC2D56840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17" cy="425811"/>
                    <a:chOff x="12909684" y="1276143"/>
                    <a:chExt cx="443917" cy="425811"/>
                  </a:xfrm>
                </p:grpSpPr>
                <p:sp>
                  <p:nvSpPr>
                    <p:cNvPr id="113" name="Rechthoek 112">
                      <a:extLst>
                        <a:ext uri="{FF2B5EF4-FFF2-40B4-BE49-F238E27FC236}">
                          <a16:creationId xmlns:a16="http://schemas.microsoft.com/office/drawing/2014/main" id="{CFBEC17F-3F10-44A2-A4B1-F24E67690AEE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9" y="1276143"/>
                      <a:ext cx="443912" cy="425811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818181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14" name="Rechthoek 113">
                      <a:extLst>
                        <a:ext uri="{FF2B5EF4-FFF2-40B4-BE49-F238E27FC236}">
                          <a16:creationId xmlns:a16="http://schemas.microsoft.com/office/drawing/2014/main" id="{55A7705D-3FE3-45FE-890D-28577BCD1A07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15" name="Ovaal 114">
                      <a:extLst>
                        <a:ext uri="{FF2B5EF4-FFF2-40B4-BE49-F238E27FC236}">
                          <a16:creationId xmlns:a16="http://schemas.microsoft.com/office/drawing/2014/main" id="{3EFDB1A3-0034-4BE8-AB45-A36A7C16A9E0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pic>
                <p:nvPicPr>
                  <p:cNvPr id="111" name="Afbeelding 110">
                    <a:extLst>
                      <a:ext uri="{FF2B5EF4-FFF2-40B4-BE49-F238E27FC236}">
                        <a16:creationId xmlns:a16="http://schemas.microsoft.com/office/drawing/2014/main" id="{BC09C6FC-9E4F-42CD-8B5C-5A34448891F1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1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112" name="Afbeelding 111">
                    <a:extLst>
                      <a:ext uri="{FF2B5EF4-FFF2-40B4-BE49-F238E27FC236}">
                        <a16:creationId xmlns:a16="http://schemas.microsoft.com/office/drawing/2014/main" id="{08E30F7F-E0F4-4484-97C8-FB6979446B98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9" y="3449265"/>
                    <a:ext cx="173367" cy="111424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04" name="Groep 103">
                  <a:extLst>
                    <a:ext uri="{FF2B5EF4-FFF2-40B4-BE49-F238E27FC236}">
                      <a16:creationId xmlns:a16="http://schemas.microsoft.com/office/drawing/2014/main" id="{E2333214-6026-4966-85B4-9635A1ED0C10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108" name="Rechthoek 107">
                    <a:extLst>
                      <a:ext uri="{FF2B5EF4-FFF2-40B4-BE49-F238E27FC236}">
                        <a16:creationId xmlns:a16="http://schemas.microsoft.com/office/drawing/2014/main" id="{DBD2E305-62DB-4F15-91FE-CE2BB3CF310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09" name="Rechthoek 108">
                    <a:extLst>
                      <a:ext uri="{FF2B5EF4-FFF2-40B4-BE49-F238E27FC236}">
                        <a16:creationId xmlns:a16="http://schemas.microsoft.com/office/drawing/2014/main" id="{2798FBDF-6CB8-42DB-B32F-A3733C547391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105" name="Groep 104">
                  <a:extLst>
                    <a:ext uri="{FF2B5EF4-FFF2-40B4-BE49-F238E27FC236}">
                      <a16:creationId xmlns:a16="http://schemas.microsoft.com/office/drawing/2014/main" id="{630BCE70-AF5F-41E6-AAA8-7700FA21FA1B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106" name="Rechthoek 105">
                    <a:extLst>
                      <a:ext uri="{FF2B5EF4-FFF2-40B4-BE49-F238E27FC236}">
                        <a16:creationId xmlns:a16="http://schemas.microsoft.com/office/drawing/2014/main" id="{5907BE95-AA85-441D-9685-30FCC261ABF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07" name="Rechthoek 106">
                    <a:extLst>
                      <a:ext uri="{FF2B5EF4-FFF2-40B4-BE49-F238E27FC236}">
                        <a16:creationId xmlns:a16="http://schemas.microsoft.com/office/drawing/2014/main" id="{0D5782CB-9B9F-4376-B93E-5D5FF8D3B119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</p:grpSp>
          <p:sp>
            <p:nvSpPr>
              <p:cNvPr id="101" name="Rechthoek 100">
                <a:extLst>
                  <a:ext uri="{FF2B5EF4-FFF2-40B4-BE49-F238E27FC236}">
                    <a16:creationId xmlns:a16="http://schemas.microsoft.com/office/drawing/2014/main" id="{DD620272-9B60-4FB5-B9FE-479767647D68}"/>
                  </a:ext>
                </a:extLst>
              </p:cNvPr>
              <p:cNvSpPr/>
              <p:nvPr userDrawn="1"/>
            </p:nvSpPr>
            <p:spPr>
              <a:xfrm>
                <a:off x="12617641" y="3889890"/>
                <a:ext cx="752963" cy="16117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Bijsnijden</a:t>
                </a:r>
              </a:p>
            </p:txBody>
          </p:sp>
          <p:sp>
            <p:nvSpPr>
              <p:cNvPr id="102" name="Gelijkbenige driehoek 101">
                <a:extLst>
                  <a:ext uri="{FF2B5EF4-FFF2-40B4-BE49-F238E27FC236}">
                    <a16:creationId xmlns:a16="http://schemas.microsoft.com/office/drawing/2014/main" id="{5C2671D6-A3E3-48B7-800C-6CF9F0997836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81818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97" name="Ovaal 96">
              <a:extLst>
                <a:ext uri="{FF2B5EF4-FFF2-40B4-BE49-F238E27FC236}">
                  <a16:creationId xmlns:a16="http://schemas.microsoft.com/office/drawing/2014/main" id="{F456F268-B6EB-4DDD-950C-63172FB81808}"/>
                </a:ext>
              </a:extLst>
            </p:cNvPr>
            <p:cNvSpPr/>
            <p:nvPr userDrawn="1"/>
          </p:nvSpPr>
          <p:spPr>
            <a:xfrm>
              <a:off x="12560173" y="2145810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98" name="Rechthoek 97">
              <a:extLst>
                <a:ext uri="{FF2B5EF4-FFF2-40B4-BE49-F238E27FC236}">
                  <a16:creationId xmlns:a16="http://schemas.microsoft.com/office/drawing/2014/main" id="{D18F20F3-B5A1-4303-8F22-4FC12604D194}"/>
                </a:ext>
              </a:extLst>
            </p:cNvPr>
            <p:cNvSpPr/>
            <p:nvPr userDrawn="1"/>
          </p:nvSpPr>
          <p:spPr>
            <a:xfrm>
              <a:off x="12844345" y="2145811"/>
              <a:ext cx="2944682" cy="32633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Kies de gewenste categorie en afbeelding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en klik 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‘Invoegen’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99" name="Rechthoek 98">
              <a:extLst>
                <a:ext uri="{FF2B5EF4-FFF2-40B4-BE49-F238E27FC236}">
                  <a16:creationId xmlns:a16="http://schemas.microsoft.com/office/drawing/2014/main" id="{65005AF4-8EDB-4B7C-AB83-0D4F72489A66}"/>
                </a:ext>
              </a:extLst>
            </p:cNvPr>
            <p:cNvSpPr/>
            <p:nvPr userDrawn="1"/>
          </p:nvSpPr>
          <p:spPr>
            <a:xfrm>
              <a:off x="12844345" y="2580386"/>
              <a:ext cx="825500" cy="209550"/>
            </a:xfrm>
            <a:prstGeom prst="rect">
              <a:avLst/>
            </a:prstGeom>
            <a:solidFill>
              <a:srgbClr val="1FF524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Invoegen</a:t>
              </a:r>
            </a:p>
          </p:txBody>
        </p:sp>
      </p:grpSp>
      <p:sp>
        <p:nvSpPr>
          <p:cNvPr id="6" name="- INFO">
            <a:extLst>
              <a:ext uri="{FF2B5EF4-FFF2-40B4-BE49-F238E27FC236}">
                <a16:creationId xmlns:a16="http://schemas.microsoft.com/office/drawing/2014/main" id="{B10543DB-D9D8-47C4-865B-BE11B7029992}"/>
              </a:ext>
            </a:extLst>
          </p:cNvPr>
          <p:cNvSpPr txBox="1"/>
          <p:nvPr userDrawn="1"/>
        </p:nvSpPr>
        <p:spPr>
          <a:xfrm>
            <a:off x="0" y="-363556"/>
            <a:ext cx="12179300" cy="19845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l"/>
            <a:r>
              <a:rPr lang="nl-NL" sz="1400" b="1" cap="all" spc="0" baseline="0">
                <a:solidFill>
                  <a:sysClr val="windowText" lastClr="000000"/>
                </a:solidFill>
                <a:latin typeface="+mn-lt"/>
                <a:cs typeface="Calibri" panose="020F0502020204030204" pitchFamily="34" charset="0"/>
              </a:rPr>
              <a:t>Titel slide [beeld]</a:t>
            </a:r>
            <a:endParaRPr lang="nl-NL" sz="1400" b="1" cap="all" spc="0" baseline="0" dirty="0">
              <a:solidFill>
                <a:sysClr val="windowText" lastClr="000000"/>
              </a:solidFill>
              <a:latin typeface="+mn-lt"/>
              <a:cs typeface="Calibri" panose="020F0502020204030204" pitchFamily="34" charset="0"/>
            </a:endParaRPr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C2311990-CF9A-440D-B735-525CD8AFCB4F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0" y="0"/>
            <a:ext cx="12192000" cy="6858000"/>
          </a:xfrm>
          <a:solidFill>
            <a:schemeClr val="tx2"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l-NL"/>
              <a:t> </a:t>
            </a:r>
            <a:endParaRPr lang="nl-NL" dirty="0"/>
          </a:p>
        </p:txBody>
      </p:sp>
      <p:sp>
        <p:nvSpPr>
          <p:cNvPr id="10" name="Tijdelijke aanduiding voor tekst 9">
            <a:extLst>
              <a:ext uri="{FF2B5EF4-FFF2-40B4-BE49-F238E27FC236}">
                <a16:creationId xmlns:a16="http://schemas.microsoft.com/office/drawing/2014/main" id="{32DE5F66-ECCB-4780-BDD5-08E9A47629C4}"/>
              </a:ext>
            </a:extLst>
          </p:cNvPr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6371357" y="0"/>
            <a:ext cx="5820643" cy="4422775"/>
          </a:xfrm>
          <a:custGeom>
            <a:avLst/>
            <a:gdLst>
              <a:gd name="connsiteX0" fmla="*/ 0 w 5816600"/>
              <a:gd name="connsiteY0" fmla="*/ 0 h 4422775"/>
              <a:gd name="connsiteX1" fmla="*/ 5816600 w 5816600"/>
              <a:gd name="connsiteY1" fmla="*/ 0 h 4422775"/>
              <a:gd name="connsiteX2" fmla="*/ 5816600 w 5816600"/>
              <a:gd name="connsiteY2" fmla="*/ 4422775 h 4422775"/>
              <a:gd name="connsiteX3" fmla="*/ 0 w 5816600"/>
              <a:gd name="connsiteY3" fmla="*/ 4422775 h 4422775"/>
              <a:gd name="connsiteX4" fmla="*/ 0 w 5816600"/>
              <a:gd name="connsiteY4" fmla="*/ 0 h 4422775"/>
              <a:gd name="connsiteX0" fmla="*/ 0 w 5816600"/>
              <a:gd name="connsiteY0" fmla="*/ 0 h 4422775"/>
              <a:gd name="connsiteX1" fmla="*/ 5816600 w 5816600"/>
              <a:gd name="connsiteY1" fmla="*/ 0 h 4422775"/>
              <a:gd name="connsiteX2" fmla="*/ 5816600 w 5816600"/>
              <a:gd name="connsiteY2" fmla="*/ 4422775 h 4422775"/>
              <a:gd name="connsiteX3" fmla="*/ 0 w 5816600"/>
              <a:gd name="connsiteY3" fmla="*/ 0 h 4422775"/>
              <a:gd name="connsiteX0" fmla="*/ 5152 w 5821752"/>
              <a:gd name="connsiteY0" fmla="*/ 0 h 4422775"/>
              <a:gd name="connsiteX1" fmla="*/ 5821752 w 5821752"/>
              <a:gd name="connsiteY1" fmla="*/ 0 h 4422775"/>
              <a:gd name="connsiteX2" fmla="*/ 5821752 w 5821752"/>
              <a:gd name="connsiteY2" fmla="*/ 4422775 h 4422775"/>
              <a:gd name="connsiteX3" fmla="*/ 5152 w 5821752"/>
              <a:gd name="connsiteY3" fmla="*/ 0 h 4422775"/>
              <a:gd name="connsiteX0" fmla="*/ 4043 w 5820643"/>
              <a:gd name="connsiteY0" fmla="*/ 0 h 4422775"/>
              <a:gd name="connsiteX1" fmla="*/ 5820643 w 5820643"/>
              <a:gd name="connsiteY1" fmla="*/ 0 h 4422775"/>
              <a:gd name="connsiteX2" fmla="*/ 5820643 w 5820643"/>
              <a:gd name="connsiteY2" fmla="*/ 4422775 h 4422775"/>
              <a:gd name="connsiteX3" fmla="*/ 4043 w 5820643"/>
              <a:gd name="connsiteY3" fmla="*/ 0 h 4422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20643" h="4422775">
                <a:moveTo>
                  <a:pt x="4043" y="0"/>
                </a:moveTo>
                <a:lnTo>
                  <a:pt x="5820643" y="0"/>
                </a:lnTo>
                <a:lnTo>
                  <a:pt x="5820643" y="4422775"/>
                </a:lnTo>
                <a:cubicBezTo>
                  <a:pt x="5037476" y="1576917"/>
                  <a:pt x="-165290" y="2096558"/>
                  <a:pt x="4043" y="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l-NL" dirty="0"/>
              <a:t> </a:t>
            </a:r>
          </a:p>
        </p:txBody>
      </p:sp>
      <p:sp>
        <p:nvSpPr>
          <p:cNvPr id="2" name="titel">
            <a:extLst>
              <a:ext uri="{FF2B5EF4-FFF2-40B4-BE49-F238E27FC236}">
                <a16:creationId xmlns:a16="http://schemas.microsoft.com/office/drawing/2014/main" id="{D343BD9E-9AEB-4DF2-BA9D-F7BEF898D6EE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534987" y="4029636"/>
            <a:ext cx="11114087" cy="723106"/>
          </a:xfrm>
        </p:spPr>
        <p:txBody>
          <a:bodyPr tIns="72000"/>
          <a:lstStyle>
            <a:lvl1pPr>
              <a:lnSpc>
                <a:spcPts val="5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Titel slide</a:t>
            </a:r>
          </a:p>
        </p:txBody>
      </p:sp>
      <p:sp>
        <p:nvSpPr>
          <p:cNvPr id="96" name="tekst">
            <a:extLst>
              <a:ext uri="{FF2B5EF4-FFF2-40B4-BE49-F238E27FC236}">
                <a16:creationId xmlns:a16="http://schemas.microsoft.com/office/drawing/2014/main" id="{64C41C71-9734-4A66-954F-FAC0366D4D86}"/>
              </a:ext>
            </a:extLst>
          </p:cNvPr>
          <p:cNvSpPr>
            <a:spLocks noGrp="1"/>
          </p:cNvSpPr>
          <p:nvPr userDrawn="1">
            <p:ph type="body" sz="quarter" idx="19" hasCustomPrompt="1"/>
          </p:nvPr>
        </p:nvSpPr>
        <p:spPr>
          <a:xfrm>
            <a:off x="547689" y="4833059"/>
            <a:ext cx="11101386" cy="262816"/>
          </a:xfrm>
        </p:spPr>
        <p:txBody>
          <a:bodyPr/>
          <a:lstStyle>
            <a:lvl1pPr marL="0" indent="0">
              <a:buNone/>
              <a:defRPr sz="1600" b="0">
                <a:solidFill>
                  <a:schemeClr val="bg1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2pPr>
            <a:lvl3pPr marL="0" indent="0"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3pPr>
            <a:lvl4pPr marL="0" indent="0"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4pPr>
            <a:lvl5pPr marL="0" indent="0">
              <a:buFont typeface="Arial" panose="020B0604020202020204" pitchFamily="34" charset="0"/>
              <a:buNone/>
              <a:defRPr sz="1600" b="0">
                <a:solidFill>
                  <a:schemeClr val="bg1"/>
                </a:solidFill>
              </a:defRPr>
            </a:lvl5pPr>
            <a:lvl6pPr marL="0" indent="0"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6pPr>
            <a:lvl7pPr marL="0" indent="0"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7pPr>
            <a:lvl8pPr marL="0" indent="0"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8pPr>
            <a:lvl9pPr marL="0" indent="0"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</a:defRPr>
            </a:lvl9pPr>
          </a:lstStyle>
          <a:p>
            <a:pPr lvl="0"/>
            <a:r>
              <a:rPr lang="nl-NL" dirty="0"/>
              <a:t>Naam spreker</a:t>
            </a:r>
          </a:p>
          <a:p>
            <a:pPr lvl="4"/>
            <a:endParaRPr lang="nl-NL" dirty="0"/>
          </a:p>
        </p:txBody>
      </p:sp>
      <p:sp>
        <p:nvSpPr>
          <p:cNvPr id="123" name="Tijdelijke aanduiding voor tekst 122">
            <a:extLst>
              <a:ext uri="{FF2B5EF4-FFF2-40B4-BE49-F238E27FC236}">
                <a16:creationId xmlns:a16="http://schemas.microsoft.com/office/drawing/2014/main" id="{7A4AB76B-610E-4570-9063-EEDD22668729}"/>
              </a:ext>
            </a:extLst>
          </p:cNvPr>
          <p:cNvSpPr>
            <a:spLocks noGrp="1"/>
          </p:cNvSpPr>
          <p:nvPr userDrawn="1">
            <p:ph type="body" sz="quarter" idx="21" hasCustomPrompt="1"/>
          </p:nvPr>
        </p:nvSpPr>
        <p:spPr>
          <a:xfrm>
            <a:off x="9567539" y="5843000"/>
            <a:ext cx="2084956" cy="694304"/>
          </a:xfrm>
          <a:custGeom>
            <a:avLst/>
            <a:gdLst>
              <a:gd name="connsiteX0" fmla="*/ 1229325 w 2084956"/>
              <a:gd name="connsiteY0" fmla="*/ 345109 h 694304"/>
              <a:gd name="connsiteX1" fmla="*/ 1192567 w 2084956"/>
              <a:gd name="connsiteY1" fmla="*/ 379826 h 694304"/>
              <a:gd name="connsiteX2" fmla="*/ 1198692 w 2084956"/>
              <a:gd name="connsiteY2" fmla="*/ 385951 h 694304"/>
              <a:gd name="connsiteX3" fmla="*/ 1237493 w 2084956"/>
              <a:gd name="connsiteY3" fmla="*/ 351237 h 694304"/>
              <a:gd name="connsiteX4" fmla="*/ 1229325 w 2084956"/>
              <a:gd name="connsiteY4" fmla="*/ 345109 h 694304"/>
              <a:gd name="connsiteX5" fmla="*/ 2029819 w 2084956"/>
              <a:gd name="connsiteY5" fmla="*/ 281805 h 694304"/>
              <a:gd name="connsiteX6" fmla="*/ 2084956 w 2084956"/>
              <a:gd name="connsiteY6" fmla="*/ 349192 h 694304"/>
              <a:gd name="connsiteX7" fmla="*/ 1913420 w 2084956"/>
              <a:gd name="connsiteY7" fmla="*/ 516644 h 694304"/>
              <a:gd name="connsiteX8" fmla="*/ 1899127 w 2084956"/>
              <a:gd name="connsiteY8" fmla="*/ 506433 h 694304"/>
              <a:gd name="connsiteX9" fmla="*/ 1919547 w 2084956"/>
              <a:gd name="connsiteY9" fmla="*/ 486012 h 694304"/>
              <a:gd name="connsiteX10" fmla="*/ 2046156 w 2084956"/>
              <a:gd name="connsiteY10" fmla="*/ 347151 h 694304"/>
              <a:gd name="connsiteX11" fmla="*/ 2025735 w 2084956"/>
              <a:gd name="connsiteY11" fmla="*/ 320604 h 694304"/>
              <a:gd name="connsiteX12" fmla="*/ 1976725 w 2084956"/>
              <a:gd name="connsiteY12" fmla="*/ 398202 h 694304"/>
              <a:gd name="connsiteX13" fmla="*/ 1903211 w 2084956"/>
              <a:gd name="connsiteY13" fmla="*/ 412498 h 694304"/>
              <a:gd name="connsiteX14" fmla="*/ 1856242 w 2084956"/>
              <a:gd name="connsiteY14" fmla="*/ 418623 h 694304"/>
              <a:gd name="connsiteX15" fmla="*/ 1780686 w 2084956"/>
              <a:gd name="connsiteY15" fmla="*/ 371656 h 694304"/>
              <a:gd name="connsiteX16" fmla="*/ 1705129 w 2084956"/>
              <a:gd name="connsiteY16" fmla="*/ 412498 h 694304"/>
              <a:gd name="connsiteX17" fmla="*/ 1656119 w 2084956"/>
              <a:gd name="connsiteY17" fmla="*/ 383909 h 694304"/>
              <a:gd name="connsiteX18" fmla="*/ 1641825 w 2084956"/>
              <a:gd name="connsiteY18" fmla="*/ 367572 h 694304"/>
              <a:gd name="connsiteX19" fmla="*/ 1549931 w 2084956"/>
              <a:gd name="connsiteY19" fmla="*/ 424750 h 694304"/>
              <a:gd name="connsiteX20" fmla="*/ 1509090 w 2084956"/>
              <a:gd name="connsiteY20" fmla="*/ 398202 h 694304"/>
              <a:gd name="connsiteX21" fmla="*/ 1486628 w 2084956"/>
              <a:gd name="connsiteY21" fmla="*/ 361445 h 694304"/>
              <a:gd name="connsiteX22" fmla="*/ 1517260 w 2084956"/>
              <a:gd name="connsiteY22" fmla="*/ 332858 h 694304"/>
              <a:gd name="connsiteX23" fmla="*/ 1560143 w 2084956"/>
              <a:gd name="connsiteY23" fmla="*/ 385950 h 694304"/>
              <a:gd name="connsiteX24" fmla="*/ 1621405 w 2084956"/>
              <a:gd name="connsiteY24" fmla="*/ 338983 h 694304"/>
              <a:gd name="connsiteX25" fmla="*/ 1676540 w 2084956"/>
              <a:gd name="connsiteY25" fmla="*/ 300183 h 694304"/>
              <a:gd name="connsiteX26" fmla="*/ 1694919 w 2084956"/>
              <a:gd name="connsiteY26" fmla="*/ 326731 h 694304"/>
              <a:gd name="connsiteX27" fmla="*/ 1686751 w 2084956"/>
              <a:gd name="connsiteY27" fmla="*/ 355320 h 694304"/>
              <a:gd name="connsiteX28" fmla="*/ 1705129 w 2084956"/>
              <a:gd name="connsiteY28" fmla="*/ 379825 h 694304"/>
              <a:gd name="connsiteX29" fmla="*/ 1764350 w 2084956"/>
              <a:gd name="connsiteY29" fmla="*/ 328772 h 694304"/>
              <a:gd name="connsiteX30" fmla="*/ 1801107 w 2084956"/>
              <a:gd name="connsiteY30" fmla="*/ 304267 h 694304"/>
              <a:gd name="connsiteX31" fmla="*/ 1835821 w 2084956"/>
              <a:gd name="connsiteY31" fmla="*/ 341024 h 694304"/>
              <a:gd name="connsiteX32" fmla="*/ 1872579 w 2084956"/>
              <a:gd name="connsiteY32" fmla="*/ 379825 h 694304"/>
              <a:gd name="connsiteX33" fmla="*/ 1966516 w 2084956"/>
              <a:gd name="connsiteY33" fmla="*/ 341024 h 694304"/>
              <a:gd name="connsiteX34" fmla="*/ 2029819 w 2084956"/>
              <a:gd name="connsiteY34" fmla="*/ 281805 h 694304"/>
              <a:gd name="connsiteX35" fmla="*/ 1070046 w 2084956"/>
              <a:gd name="connsiteY35" fmla="*/ 277720 h 694304"/>
              <a:gd name="connsiteX36" fmla="*/ 1112928 w 2084956"/>
              <a:gd name="connsiteY36" fmla="*/ 314477 h 694304"/>
              <a:gd name="connsiteX37" fmla="*/ 1018993 w 2084956"/>
              <a:gd name="connsiteY37" fmla="*/ 418624 h 694304"/>
              <a:gd name="connsiteX38" fmla="*/ 1035329 w 2084956"/>
              <a:gd name="connsiteY38" fmla="*/ 428833 h 694304"/>
              <a:gd name="connsiteX39" fmla="*/ 1119056 w 2084956"/>
              <a:gd name="connsiteY39" fmla="*/ 408413 h 694304"/>
              <a:gd name="connsiteX40" fmla="*/ 1127224 w 2084956"/>
              <a:gd name="connsiteY40" fmla="*/ 416581 h 694304"/>
              <a:gd name="connsiteX41" fmla="*/ 1016952 w 2084956"/>
              <a:gd name="connsiteY41" fmla="*/ 459465 h 694304"/>
              <a:gd name="connsiteX42" fmla="*/ 974067 w 2084956"/>
              <a:gd name="connsiteY42" fmla="*/ 432917 h 694304"/>
              <a:gd name="connsiteX43" fmla="*/ 1072087 w 2084956"/>
              <a:gd name="connsiteY43" fmla="*/ 318562 h 694304"/>
              <a:gd name="connsiteX44" fmla="*/ 1059834 w 2084956"/>
              <a:gd name="connsiteY44" fmla="*/ 310393 h 694304"/>
              <a:gd name="connsiteX45" fmla="*/ 1000615 w 2084956"/>
              <a:gd name="connsiteY45" fmla="*/ 332857 h 694304"/>
              <a:gd name="connsiteX46" fmla="*/ 984278 w 2084956"/>
              <a:gd name="connsiteY46" fmla="*/ 306309 h 694304"/>
              <a:gd name="connsiteX47" fmla="*/ 1070046 w 2084956"/>
              <a:gd name="connsiteY47" fmla="*/ 277720 h 694304"/>
              <a:gd name="connsiteX48" fmla="*/ 1521342 w 2084956"/>
              <a:gd name="connsiteY48" fmla="*/ 189912 h 694304"/>
              <a:gd name="connsiteX49" fmla="*/ 1558099 w 2084956"/>
              <a:gd name="connsiteY49" fmla="*/ 216460 h 694304"/>
              <a:gd name="connsiteX50" fmla="*/ 1404943 w 2084956"/>
              <a:gd name="connsiteY50" fmla="*/ 453340 h 694304"/>
              <a:gd name="connsiteX51" fmla="*/ 1388606 w 2084956"/>
              <a:gd name="connsiteY51" fmla="*/ 508475 h 694304"/>
              <a:gd name="connsiteX52" fmla="*/ 1372270 w 2084956"/>
              <a:gd name="connsiteY52" fmla="*/ 518686 h 694304"/>
              <a:gd name="connsiteX53" fmla="*/ 1353892 w 2084956"/>
              <a:gd name="connsiteY53" fmla="*/ 502350 h 694304"/>
              <a:gd name="connsiteX54" fmla="*/ 1376354 w 2084956"/>
              <a:gd name="connsiteY54" fmla="*/ 408415 h 694304"/>
              <a:gd name="connsiteX55" fmla="*/ 1368185 w 2084956"/>
              <a:gd name="connsiteY55" fmla="*/ 394119 h 694304"/>
              <a:gd name="connsiteX56" fmla="*/ 1313051 w 2084956"/>
              <a:gd name="connsiteY56" fmla="*/ 420667 h 694304"/>
              <a:gd name="connsiteX57" fmla="*/ 1251788 w 2084956"/>
              <a:gd name="connsiteY57" fmla="*/ 383910 h 694304"/>
              <a:gd name="connsiteX58" fmla="*/ 1200736 w 2084956"/>
              <a:gd name="connsiteY58" fmla="*/ 430876 h 694304"/>
              <a:gd name="connsiteX59" fmla="*/ 1155810 w 2084956"/>
              <a:gd name="connsiteY59" fmla="*/ 392078 h 694304"/>
              <a:gd name="connsiteX60" fmla="*/ 1253829 w 2084956"/>
              <a:gd name="connsiteY60" fmla="*/ 310395 h 694304"/>
              <a:gd name="connsiteX61" fmla="*/ 1313051 w 2084956"/>
              <a:gd name="connsiteY61" fmla="*/ 387994 h 694304"/>
              <a:gd name="connsiteX62" fmla="*/ 1472332 w 2084956"/>
              <a:gd name="connsiteY62" fmla="*/ 222585 h 694304"/>
              <a:gd name="connsiteX63" fmla="*/ 1521342 w 2084956"/>
              <a:gd name="connsiteY63" fmla="*/ 189912 h 694304"/>
              <a:gd name="connsiteX64" fmla="*/ 949564 w 2084956"/>
              <a:gd name="connsiteY64" fmla="*/ 0 h 694304"/>
              <a:gd name="connsiteX65" fmla="*/ 1055750 w 2084956"/>
              <a:gd name="connsiteY65" fmla="*/ 28589 h 694304"/>
              <a:gd name="connsiteX66" fmla="*/ 955690 w 2084956"/>
              <a:gd name="connsiteY66" fmla="*/ 34714 h 694304"/>
              <a:gd name="connsiteX67" fmla="*/ 584032 w 2084956"/>
              <a:gd name="connsiteY67" fmla="*/ 289974 h 694304"/>
              <a:gd name="connsiteX68" fmla="*/ 780071 w 2084956"/>
              <a:gd name="connsiteY68" fmla="*/ 263428 h 694304"/>
              <a:gd name="connsiteX69" fmla="*/ 910764 w 2084956"/>
              <a:gd name="connsiteY69" fmla="*/ 314479 h 694304"/>
              <a:gd name="connsiteX70" fmla="*/ 896471 w 2084956"/>
              <a:gd name="connsiteY70" fmla="*/ 332859 h 694304"/>
              <a:gd name="connsiteX71" fmla="*/ 796408 w 2084956"/>
              <a:gd name="connsiteY71" fmla="*/ 302227 h 694304"/>
              <a:gd name="connsiteX72" fmla="*/ 555444 w 2084956"/>
              <a:gd name="connsiteY72" fmla="*/ 341025 h 694304"/>
              <a:gd name="connsiteX73" fmla="*/ 663674 w 2084956"/>
              <a:gd name="connsiteY73" fmla="*/ 657547 h 694304"/>
              <a:gd name="connsiteX74" fmla="*/ 865838 w 2084956"/>
              <a:gd name="connsiteY74" fmla="*/ 592201 h 694304"/>
              <a:gd name="connsiteX75" fmla="*/ 876050 w 2084956"/>
              <a:gd name="connsiteY75" fmla="*/ 608537 h 694304"/>
              <a:gd name="connsiteX76" fmla="*/ 645295 w 2084956"/>
              <a:gd name="connsiteY76" fmla="*/ 694304 h 694304"/>
              <a:gd name="connsiteX77" fmla="*/ 494181 w 2084956"/>
              <a:gd name="connsiteY77" fmla="*/ 357364 h 694304"/>
              <a:gd name="connsiteX78" fmla="*/ 53094 w 2084956"/>
              <a:gd name="connsiteY78" fmla="*/ 551359 h 694304"/>
              <a:gd name="connsiteX79" fmla="*/ 104145 w 2084956"/>
              <a:gd name="connsiteY79" fmla="*/ 588117 h 694304"/>
              <a:gd name="connsiteX80" fmla="*/ 69430 w 2084956"/>
              <a:gd name="connsiteY80" fmla="*/ 606494 h 694304"/>
              <a:gd name="connsiteX81" fmla="*/ 0 w 2084956"/>
              <a:gd name="connsiteY81" fmla="*/ 559528 h 694304"/>
              <a:gd name="connsiteX82" fmla="*/ 524814 w 2084956"/>
              <a:gd name="connsiteY82" fmla="*/ 306311 h 694304"/>
              <a:gd name="connsiteX83" fmla="*/ 949564 w 2084956"/>
              <a:gd name="connsiteY83" fmla="*/ 0 h 694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</a:cxnLst>
            <a:rect l="l" t="t" r="r" b="b"/>
            <a:pathLst>
              <a:path w="2084956" h="694304">
                <a:moveTo>
                  <a:pt x="1229325" y="345109"/>
                </a:moveTo>
                <a:cubicBezTo>
                  <a:pt x="1217072" y="345109"/>
                  <a:pt x="1192567" y="365530"/>
                  <a:pt x="1192567" y="379826"/>
                </a:cubicBezTo>
                <a:cubicBezTo>
                  <a:pt x="1192567" y="383910"/>
                  <a:pt x="1192567" y="385951"/>
                  <a:pt x="1198692" y="385951"/>
                </a:cubicBezTo>
                <a:cubicBezTo>
                  <a:pt x="1208904" y="385951"/>
                  <a:pt x="1235452" y="357362"/>
                  <a:pt x="1237493" y="351237"/>
                </a:cubicBezTo>
                <a:cubicBezTo>
                  <a:pt x="1237493" y="347152"/>
                  <a:pt x="1233409" y="345109"/>
                  <a:pt x="1229325" y="345109"/>
                </a:cubicBezTo>
                <a:close/>
                <a:moveTo>
                  <a:pt x="2029819" y="281805"/>
                </a:moveTo>
                <a:cubicBezTo>
                  <a:pt x="2062492" y="281805"/>
                  <a:pt x="2084956" y="298142"/>
                  <a:pt x="2084956" y="349192"/>
                </a:cubicBezTo>
                <a:cubicBezTo>
                  <a:pt x="2084956" y="439044"/>
                  <a:pt x="1939968" y="516644"/>
                  <a:pt x="1913420" y="516644"/>
                </a:cubicBezTo>
                <a:cubicBezTo>
                  <a:pt x="1907295" y="516644"/>
                  <a:pt x="1899127" y="514601"/>
                  <a:pt x="1899127" y="506433"/>
                </a:cubicBezTo>
                <a:cubicBezTo>
                  <a:pt x="1899127" y="500306"/>
                  <a:pt x="1907295" y="492137"/>
                  <a:pt x="1919547" y="486012"/>
                </a:cubicBezTo>
                <a:cubicBezTo>
                  <a:pt x="2037987" y="426791"/>
                  <a:pt x="2046156" y="371656"/>
                  <a:pt x="2046156" y="347151"/>
                </a:cubicBezTo>
                <a:cubicBezTo>
                  <a:pt x="2046156" y="328772"/>
                  <a:pt x="2037987" y="320604"/>
                  <a:pt x="2025735" y="320604"/>
                </a:cubicBezTo>
                <a:cubicBezTo>
                  <a:pt x="1993062" y="320604"/>
                  <a:pt x="2009398" y="377781"/>
                  <a:pt x="1976725" y="398202"/>
                </a:cubicBezTo>
                <a:cubicBezTo>
                  <a:pt x="1962432" y="406370"/>
                  <a:pt x="1935884" y="408414"/>
                  <a:pt x="1903211" y="412498"/>
                </a:cubicBezTo>
                <a:cubicBezTo>
                  <a:pt x="1876663" y="416582"/>
                  <a:pt x="1872579" y="418623"/>
                  <a:pt x="1856242" y="418623"/>
                </a:cubicBezTo>
                <a:cubicBezTo>
                  <a:pt x="1813360" y="418623"/>
                  <a:pt x="1819485" y="371656"/>
                  <a:pt x="1780686" y="371656"/>
                </a:cubicBezTo>
                <a:cubicBezTo>
                  <a:pt x="1752097" y="371656"/>
                  <a:pt x="1752097" y="412498"/>
                  <a:pt x="1705129" y="412498"/>
                </a:cubicBezTo>
                <a:cubicBezTo>
                  <a:pt x="1680626" y="412498"/>
                  <a:pt x="1658162" y="404329"/>
                  <a:pt x="1656119" y="383909"/>
                </a:cubicBezTo>
                <a:cubicBezTo>
                  <a:pt x="1654078" y="375740"/>
                  <a:pt x="1649994" y="367572"/>
                  <a:pt x="1641825" y="367572"/>
                </a:cubicBezTo>
                <a:cubicBezTo>
                  <a:pt x="1615277" y="367572"/>
                  <a:pt x="1603025" y="424750"/>
                  <a:pt x="1549931" y="424750"/>
                </a:cubicBezTo>
                <a:cubicBezTo>
                  <a:pt x="1531554" y="424750"/>
                  <a:pt x="1521342" y="412498"/>
                  <a:pt x="1509090" y="398202"/>
                </a:cubicBezTo>
                <a:cubicBezTo>
                  <a:pt x="1496839" y="385950"/>
                  <a:pt x="1486628" y="377781"/>
                  <a:pt x="1486628" y="361445"/>
                </a:cubicBezTo>
                <a:cubicBezTo>
                  <a:pt x="1486628" y="351236"/>
                  <a:pt x="1496839" y="332858"/>
                  <a:pt x="1517260" y="332858"/>
                </a:cubicBezTo>
                <a:cubicBezTo>
                  <a:pt x="1558102" y="332858"/>
                  <a:pt x="1525426" y="385950"/>
                  <a:pt x="1560143" y="385950"/>
                </a:cubicBezTo>
                <a:cubicBezTo>
                  <a:pt x="1582604" y="385950"/>
                  <a:pt x="1605068" y="355320"/>
                  <a:pt x="1621405" y="338983"/>
                </a:cubicBezTo>
                <a:cubicBezTo>
                  <a:pt x="1627530" y="334899"/>
                  <a:pt x="1656119" y="300183"/>
                  <a:pt x="1676540" y="300183"/>
                </a:cubicBezTo>
                <a:cubicBezTo>
                  <a:pt x="1690835" y="300183"/>
                  <a:pt x="1694919" y="318563"/>
                  <a:pt x="1694919" y="326731"/>
                </a:cubicBezTo>
                <a:cubicBezTo>
                  <a:pt x="1694919" y="338983"/>
                  <a:pt x="1686751" y="345108"/>
                  <a:pt x="1686751" y="355320"/>
                </a:cubicBezTo>
                <a:cubicBezTo>
                  <a:pt x="1686751" y="367572"/>
                  <a:pt x="1694919" y="379825"/>
                  <a:pt x="1705129" y="379825"/>
                </a:cubicBezTo>
                <a:cubicBezTo>
                  <a:pt x="1717381" y="379825"/>
                  <a:pt x="1741888" y="351236"/>
                  <a:pt x="1764350" y="328772"/>
                </a:cubicBezTo>
                <a:cubicBezTo>
                  <a:pt x="1776602" y="316519"/>
                  <a:pt x="1788855" y="304267"/>
                  <a:pt x="1801107" y="304267"/>
                </a:cubicBezTo>
                <a:cubicBezTo>
                  <a:pt x="1817444" y="304267"/>
                  <a:pt x="1829696" y="312437"/>
                  <a:pt x="1835821" y="341024"/>
                </a:cubicBezTo>
                <a:cubicBezTo>
                  <a:pt x="1841948" y="371656"/>
                  <a:pt x="1841948" y="379825"/>
                  <a:pt x="1872579" y="379825"/>
                </a:cubicBezTo>
                <a:cubicBezTo>
                  <a:pt x="1903211" y="379825"/>
                  <a:pt x="1958346" y="371656"/>
                  <a:pt x="1966516" y="341024"/>
                </a:cubicBezTo>
                <a:cubicBezTo>
                  <a:pt x="1974682" y="314478"/>
                  <a:pt x="1976725" y="283846"/>
                  <a:pt x="2029819" y="281805"/>
                </a:cubicBezTo>
                <a:close/>
                <a:moveTo>
                  <a:pt x="1070046" y="277720"/>
                </a:moveTo>
                <a:cubicBezTo>
                  <a:pt x="1086383" y="277720"/>
                  <a:pt x="1112928" y="285889"/>
                  <a:pt x="1112928" y="314477"/>
                </a:cubicBezTo>
                <a:cubicBezTo>
                  <a:pt x="1112928" y="347151"/>
                  <a:pt x="1018993" y="390035"/>
                  <a:pt x="1018993" y="418624"/>
                </a:cubicBezTo>
                <a:cubicBezTo>
                  <a:pt x="1018993" y="424749"/>
                  <a:pt x="1027161" y="428833"/>
                  <a:pt x="1035329" y="428833"/>
                </a:cubicBezTo>
                <a:cubicBezTo>
                  <a:pt x="1061878" y="428833"/>
                  <a:pt x="1110888" y="408413"/>
                  <a:pt x="1119056" y="408413"/>
                </a:cubicBezTo>
                <a:cubicBezTo>
                  <a:pt x="1123140" y="408413"/>
                  <a:pt x="1127224" y="412497"/>
                  <a:pt x="1127224" y="416581"/>
                </a:cubicBezTo>
                <a:cubicBezTo>
                  <a:pt x="1127224" y="437002"/>
                  <a:pt x="1068003" y="459465"/>
                  <a:pt x="1016952" y="459465"/>
                </a:cubicBezTo>
                <a:cubicBezTo>
                  <a:pt x="984278" y="459465"/>
                  <a:pt x="974067" y="443127"/>
                  <a:pt x="974067" y="432917"/>
                </a:cubicBezTo>
                <a:cubicBezTo>
                  <a:pt x="974067" y="385951"/>
                  <a:pt x="1072087" y="336941"/>
                  <a:pt x="1072087" y="318562"/>
                </a:cubicBezTo>
                <a:cubicBezTo>
                  <a:pt x="1072087" y="314477"/>
                  <a:pt x="1068003" y="310393"/>
                  <a:pt x="1059834" y="310393"/>
                </a:cubicBezTo>
                <a:cubicBezTo>
                  <a:pt x="1041457" y="310393"/>
                  <a:pt x="1008783" y="328773"/>
                  <a:pt x="1000615" y="332857"/>
                </a:cubicBezTo>
                <a:cubicBezTo>
                  <a:pt x="990404" y="336941"/>
                  <a:pt x="976110" y="312436"/>
                  <a:pt x="984278" y="306309"/>
                </a:cubicBezTo>
                <a:cubicBezTo>
                  <a:pt x="992447" y="302225"/>
                  <a:pt x="1029204" y="279761"/>
                  <a:pt x="1070046" y="277720"/>
                </a:cubicBezTo>
                <a:close/>
                <a:moveTo>
                  <a:pt x="1521342" y="189912"/>
                </a:moveTo>
                <a:cubicBezTo>
                  <a:pt x="1541763" y="189912"/>
                  <a:pt x="1558099" y="196039"/>
                  <a:pt x="1558099" y="216460"/>
                </a:cubicBezTo>
                <a:cubicBezTo>
                  <a:pt x="1558099" y="273638"/>
                  <a:pt x="1484582" y="193996"/>
                  <a:pt x="1404943" y="453340"/>
                </a:cubicBezTo>
                <a:cubicBezTo>
                  <a:pt x="1398818" y="469677"/>
                  <a:pt x="1394733" y="488054"/>
                  <a:pt x="1388606" y="508475"/>
                </a:cubicBezTo>
                <a:cubicBezTo>
                  <a:pt x="1386565" y="514602"/>
                  <a:pt x="1380438" y="518686"/>
                  <a:pt x="1372270" y="518686"/>
                </a:cubicBezTo>
                <a:cubicBezTo>
                  <a:pt x="1364101" y="518686"/>
                  <a:pt x="1353892" y="512559"/>
                  <a:pt x="1353892" y="502350"/>
                </a:cubicBezTo>
                <a:cubicBezTo>
                  <a:pt x="1353892" y="486013"/>
                  <a:pt x="1376354" y="426792"/>
                  <a:pt x="1376354" y="408415"/>
                </a:cubicBezTo>
                <a:cubicBezTo>
                  <a:pt x="1376354" y="396162"/>
                  <a:pt x="1372270" y="394119"/>
                  <a:pt x="1368185" y="394119"/>
                </a:cubicBezTo>
                <a:cubicBezTo>
                  <a:pt x="1355933" y="394119"/>
                  <a:pt x="1339596" y="420667"/>
                  <a:pt x="1313051" y="420667"/>
                </a:cubicBezTo>
                <a:cubicBezTo>
                  <a:pt x="1266082" y="420667"/>
                  <a:pt x="1272209" y="383910"/>
                  <a:pt x="1251788" y="383910"/>
                </a:cubicBezTo>
                <a:cubicBezTo>
                  <a:pt x="1229325" y="383910"/>
                  <a:pt x="1237493" y="430876"/>
                  <a:pt x="1200736" y="430876"/>
                </a:cubicBezTo>
                <a:cubicBezTo>
                  <a:pt x="1170106" y="430876"/>
                  <a:pt x="1155810" y="410456"/>
                  <a:pt x="1155810" y="392078"/>
                </a:cubicBezTo>
                <a:cubicBezTo>
                  <a:pt x="1155810" y="349193"/>
                  <a:pt x="1217072" y="310395"/>
                  <a:pt x="1253829" y="310395"/>
                </a:cubicBezTo>
                <a:cubicBezTo>
                  <a:pt x="1308966" y="310395"/>
                  <a:pt x="1274250" y="387994"/>
                  <a:pt x="1313051" y="387994"/>
                </a:cubicBezTo>
                <a:cubicBezTo>
                  <a:pt x="1335512" y="387994"/>
                  <a:pt x="1435575" y="322648"/>
                  <a:pt x="1472332" y="222585"/>
                </a:cubicBezTo>
                <a:cubicBezTo>
                  <a:pt x="1480500" y="204207"/>
                  <a:pt x="1500921" y="185828"/>
                  <a:pt x="1521342" y="189912"/>
                </a:cubicBezTo>
                <a:close/>
                <a:moveTo>
                  <a:pt x="949564" y="0"/>
                </a:moveTo>
                <a:cubicBezTo>
                  <a:pt x="974067" y="0"/>
                  <a:pt x="1055750" y="6128"/>
                  <a:pt x="1055750" y="28589"/>
                </a:cubicBezTo>
                <a:cubicBezTo>
                  <a:pt x="1055750" y="49010"/>
                  <a:pt x="998574" y="34714"/>
                  <a:pt x="955690" y="34714"/>
                </a:cubicBezTo>
                <a:cubicBezTo>
                  <a:pt x="806619" y="34714"/>
                  <a:pt x="667756" y="175618"/>
                  <a:pt x="584032" y="289974"/>
                </a:cubicBezTo>
                <a:cubicBezTo>
                  <a:pt x="661631" y="273638"/>
                  <a:pt x="741273" y="263428"/>
                  <a:pt x="780071" y="263428"/>
                </a:cubicBezTo>
                <a:cubicBezTo>
                  <a:pt x="871964" y="263428"/>
                  <a:pt x="896471" y="296102"/>
                  <a:pt x="910764" y="314479"/>
                </a:cubicBezTo>
                <a:cubicBezTo>
                  <a:pt x="918932" y="326732"/>
                  <a:pt x="910764" y="336943"/>
                  <a:pt x="896471" y="332859"/>
                </a:cubicBezTo>
                <a:cubicBezTo>
                  <a:pt x="884218" y="328773"/>
                  <a:pt x="865838" y="302227"/>
                  <a:pt x="796408" y="302227"/>
                </a:cubicBezTo>
                <a:cubicBezTo>
                  <a:pt x="704516" y="302227"/>
                  <a:pt x="614665" y="324691"/>
                  <a:pt x="555444" y="341025"/>
                </a:cubicBezTo>
                <a:cubicBezTo>
                  <a:pt x="486013" y="459467"/>
                  <a:pt x="463551" y="657547"/>
                  <a:pt x="663674" y="657547"/>
                </a:cubicBezTo>
                <a:cubicBezTo>
                  <a:pt x="739230" y="657547"/>
                  <a:pt x="810701" y="620790"/>
                  <a:pt x="865838" y="592201"/>
                </a:cubicBezTo>
                <a:cubicBezTo>
                  <a:pt x="878091" y="586073"/>
                  <a:pt x="886259" y="602412"/>
                  <a:pt x="876050" y="608537"/>
                </a:cubicBezTo>
                <a:cubicBezTo>
                  <a:pt x="820913" y="641210"/>
                  <a:pt x="733105" y="694304"/>
                  <a:pt x="645295" y="694304"/>
                </a:cubicBezTo>
                <a:cubicBezTo>
                  <a:pt x="459467" y="694304"/>
                  <a:pt x="414542" y="508477"/>
                  <a:pt x="494181" y="357364"/>
                </a:cubicBezTo>
                <a:cubicBezTo>
                  <a:pt x="289974" y="418626"/>
                  <a:pt x="53094" y="510518"/>
                  <a:pt x="53094" y="551359"/>
                </a:cubicBezTo>
                <a:cubicBezTo>
                  <a:pt x="53094" y="567696"/>
                  <a:pt x="104145" y="565653"/>
                  <a:pt x="104145" y="588117"/>
                </a:cubicBezTo>
                <a:cubicBezTo>
                  <a:pt x="104145" y="598328"/>
                  <a:pt x="89851" y="606494"/>
                  <a:pt x="69430" y="606494"/>
                </a:cubicBezTo>
                <a:cubicBezTo>
                  <a:pt x="28589" y="606494"/>
                  <a:pt x="0" y="577907"/>
                  <a:pt x="0" y="559528"/>
                </a:cubicBezTo>
                <a:cubicBezTo>
                  <a:pt x="0" y="465592"/>
                  <a:pt x="406373" y="338984"/>
                  <a:pt x="524814" y="306311"/>
                </a:cubicBezTo>
                <a:cubicBezTo>
                  <a:pt x="696348" y="59221"/>
                  <a:pt x="861754" y="0"/>
                  <a:pt x="949564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nl-NL" dirty="0"/>
              <a:t> </a:t>
            </a:r>
          </a:p>
        </p:txBody>
      </p:sp>
      <p:sp>
        <p:nvSpPr>
          <p:cNvPr id="79" name="Tijdelijke aanduiding voor tekst 143">
            <a:extLst>
              <a:ext uri="{FF2B5EF4-FFF2-40B4-BE49-F238E27FC236}">
                <a16:creationId xmlns:a16="http://schemas.microsoft.com/office/drawing/2014/main" id="{9F92248F-7F02-475F-BDAF-46DB0C5D125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39505" y="5908884"/>
            <a:ext cx="3381331" cy="401383"/>
          </a:xfrm>
          <a:custGeom>
            <a:avLst/>
            <a:gdLst>
              <a:gd name="connsiteX0" fmla="*/ 1853937 w 4627560"/>
              <a:gd name="connsiteY0" fmla="*/ 635556 h 1990725"/>
              <a:gd name="connsiteX1" fmla="*/ 1819207 w 4627560"/>
              <a:gd name="connsiteY1" fmla="*/ 651765 h 1990725"/>
              <a:gd name="connsiteX2" fmla="*/ 1835414 w 4627560"/>
              <a:gd name="connsiteY2" fmla="*/ 665656 h 1990725"/>
              <a:gd name="connsiteX3" fmla="*/ 1858569 w 4627560"/>
              <a:gd name="connsiteY3" fmla="*/ 637872 h 1990725"/>
              <a:gd name="connsiteX4" fmla="*/ 1858569 w 4627560"/>
              <a:gd name="connsiteY4" fmla="*/ 635556 h 1990725"/>
              <a:gd name="connsiteX5" fmla="*/ 392950 w 4627560"/>
              <a:gd name="connsiteY5" fmla="*/ 635556 h 1990725"/>
              <a:gd name="connsiteX6" fmla="*/ 358220 w 4627560"/>
              <a:gd name="connsiteY6" fmla="*/ 651765 h 1990725"/>
              <a:gd name="connsiteX7" fmla="*/ 374427 w 4627560"/>
              <a:gd name="connsiteY7" fmla="*/ 665656 h 1990725"/>
              <a:gd name="connsiteX8" fmla="*/ 397582 w 4627560"/>
              <a:gd name="connsiteY8" fmla="*/ 637872 h 1990725"/>
              <a:gd name="connsiteX9" fmla="*/ 397582 w 4627560"/>
              <a:gd name="connsiteY9" fmla="*/ 635556 h 1990725"/>
              <a:gd name="connsiteX10" fmla="*/ 1379291 w 4627560"/>
              <a:gd name="connsiteY10" fmla="*/ 600826 h 1990725"/>
              <a:gd name="connsiteX11" fmla="*/ 1351506 w 4627560"/>
              <a:gd name="connsiteY11" fmla="*/ 633242 h 1990725"/>
              <a:gd name="connsiteX12" fmla="*/ 1376975 w 4627560"/>
              <a:gd name="connsiteY12" fmla="*/ 665656 h 1990725"/>
              <a:gd name="connsiteX13" fmla="*/ 1404759 w 4627560"/>
              <a:gd name="connsiteY13" fmla="*/ 633242 h 1990725"/>
              <a:gd name="connsiteX14" fmla="*/ 1379291 w 4627560"/>
              <a:gd name="connsiteY14" fmla="*/ 600826 h 1990725"/>
              <a:gd name="connsiteX15" fmla="*/ 812029 w 4627560"/>
              <a:gd name="connsiteY15" fmla="*/ 598513 h 1990725"/>
              <a:gd name="connsiteX16" fmla="*/ 786560 w 4627560"/>
              <a:gd name="connsiteY16" fmla="*/ 628611 h 1990725"/>
              <a:gd name="connsiteX17" fmla="*/ 814344 w 4627560"/>
              <a:gd name="connsiteY17" fmla="*/ 661026 h 1990725"/>
              <a:gd name="connsiteX18" fmla="*/ 837498 w 4627560"/>
              <a:gd name="connsiteY18" fmla="*/ 628611 h 1990725"/>
              <a:gd name="connsiteX19" fmla="*/ 812029 w 4627560"/>
              <a:gd name="connsiteY19" fmla="*/ 598513 h 1990725"/>
              <a:gd name="connsiteX20" fmla="*/ 2127149 w 4627560"/>
              <a:gd name="connsiteY20" fmla="*/ 596197 h 1990725"/>
              <a:gd name="connsiteX21" fmla="*/ 2101680 w 4627560"/>
              <a:gd name="connsiteY21" fmla="*/ 619350 h 1990725"/>
              <a:gd name="connsiteX22" fmla="*/ 2147987 w 4627560"/>
              <a:gd name="connsiteY22" fmla="*/ 619350 h 1990725"/>
              <a:gd name="connsiteX23" fmla="*/ 2127149 w 4627560"/>
              <a:gd name="connsiteY23" fmla="*/ 596197 h 1990725"/>
              <a:gd name="connsiteX24" fmla="*/ 1138495 w 4627560"/>
              <a:gd name="connsiteY24" fmla="*/ 577673 h 1990725"/>
              <a:gd name="connsiteX25" fmla="*/ 1163963 w 4627560"/>
              <a:gd name="connsiteY25" fmla="*/ 577673 h 1990725"/>
              <a:gd name="connsiteX26" fmla="*/ 1163963 w 4627560"/>
              <a:gd name="connsiteY26" fmla="*/ 684178 h 1990725"/>
              <a:gd name="connsiteX27" fmla="*/ 1138495 w 4627560"/>
              <a:gd name="connsiteY27" fmla="*/ 684178 h 1990725"/>
              <a:gd name="connsiteX28" fmla="*/ 573548 w 4627560"/>
              <a:gd name="connsiteY28" fmla="*/ 577673 h 1990725"/>
              <a:gd name="connsiteX29" fmla="*/ 599016 w 4627560"/>
              <a:gd name="connsiteY29" fmla="*/ 577673 h 1990725"/>
              <a:gd name="connsiteX30" fmla="*/ 599016 w 4627560"/>
              <a:gd name="connsiteY30" fmla="*/ 684178 h 1990725"/>
              <a:gd name="connsiteX31" fmla="*/ 573548 w 4627560"/>
              <a:gd name="connsiteY31" fmla="*/ 684178 h 1990725"/>
              <a:gd name="connsiteX32" fmla="*/ 2261441 w 4627560"/>
              <a:gd name="connsiteY32" fmla="*/ 575358 h 1990725"/>
              <a:gd name="connsiteX33" fmla="*/ 2266071 w 4627560"/>
              <a:gd name="connsiteY33" fmla="*/ 575358 h 1990725"/>
              <a:gd name="connsiteX34" fmla="*/ 2266071 w 4627560"/>
              <a:gd name="connsiteY34" fmla="*/ 600827 h 1990725"/>
              <a:gd name="connsiteX35" fmla="*/ 2259125 w 4627560"/>
              <a:gd name="connsiteY35" fmla="*/ 600827 h 1990725"/>
              <a:gd name="connsiteX36" fmla="*/ 2229025 w 4627560"/>
              <a:gd name="connsiteY36" fmla="*/ 623981 h 1990725"/>
              <a:gd name="connsiteX37" fmla="*/ 2226710 w 4627560"/>
              <a:gd name="connsiteY37" fmla="*/ 640188 h 1990725"/>
              <a:gd name="connsiteX38" fmla="*/ 2226710 w 4627560"/>
              <a:gd name="connsiteY38" fmla="*/ 684179 h 1990725"/>
              <a:gd name="connsiteX39" fmla="*/ 2201241 w 4627560"/>
              <a:gd name="connsiteY39" fmla="*/ 684179 h 1990725"/>
              <a:gd name="connsiteX40" fmla="*/ 2201241 w 4627560"/>
              <a:gd name="connsiteY40" fmla="*/ 577674 h 1990725"/>
              <a:gd name="connsiteX41" fmla="*/ 2226710 w 4627560"/>
              <a:gd name="connsiteY41" fmla="*/ 577674 h 1990725"/>
              <a:gd name="connsiteX42" fmla="*/ 2226710 w 4627560"/>
              <a:gd name="connsiteY42" fmla="*/ 596197 h 1990725"/>
              <a:gd name="connsiteX43" fmla="*/ 2226710 w 4627560"/>
              <a:gd name="connsiteY43" fmla="*/ 603142 h 1990725"/>
              <a:gd name="connsiteX44" fmla="*/ 2261441 w 4627560"/>
              <a:gd name="connsiteY44" fmla="*/ 575358 h 1990725"/>
              <a:gd name="connsiteX45" fmla="*/ 2129464 w 4627560"/>
              <a:gd name="connsiteY45" fmla="*/ 575358 h 1990725"/>
              <a:gd name="connsiteX46" fmla="*/ 2175771 w 4627560"/>
              <a:gd name="connsiteY46" fmla="*/ 626297 h 1990725"/>
              <a:gd name="connsiteX47" fmla="*/ 2175771 w 4627560"/>
              <a:gd name="connsiteY47" fmla="*/ 635558 h 1990725"/>
              <a:gd name="connsiteX48" fmla="*/ 2101680 w 4627560"/>
              <a:gd name="connsiteY48" fmla="*/ 635558 h 1990725"/>
              <a:gd name="connsiteX49" fmla="*/ 2134096 w 4627560"/>
              <a:gd name="connsiteY49" fmla="*/ 663343 h 1990725"/>
              <a:gd name="connsiteX50" fmla="*/ 2164194 w 4627560"/>
              <a:gd name="connsiteY50" fmla="*/ 651765 h 1990725"/>
              <a:gd name="connsiteX51" fmla="*/ 2173455 w 4627560"/>
              <a:gd name="connsiteY51" fmla="*/ 670288 h 1990725"/>
              <a:gd name="connsiteX52" fmla="*/ 2131780 w 4627560"/>
              <a:gd name="connsiteY52" fmla="*/ 686495 h 1990725"/>
              <a:gd name="connsiteX53" fmla="*/ 2073896 w 4627560"/>
              <a:gd name="connsiteY53" fmla="*/ 630927 h 1990725"/>
              <a:gd name="connsiteX54" fmla="*/ 2129464 w 4627560"/>
              <a:gd name="connsiteY54" fmla="*/ 575358 h 1990725"/>
              <a:gd name="connsiteX55" fmla="*/ 1499691 w 4627560"/>
              <a:gd name="connsiteY55" fmla="*/ 575358 h 1990725"/>
              <a:gd name="connsiteX56" fmla="*/ 1534421 w 4627560"/>
              <a:gd name="connsiteY56" fmla="*/ 586935 h 1990725"/>
              <a:gd name="connsiteX57" fmla="*/ 1522843 w 4627560"/>
              <a:gd name="connsiteY57" fmla="*/ 607774 h 1990725"/>
              <a:gd name="connsiteX58" fmla="*/ 1497375 w 4627560"/>
              <a:gd name="connsiteY58" fmla="*/ 598513 h 1990725"/>
              <a:gd name="connsiteX59" fmla="*/ 1483484 w 4627560"/>
              <a:gd name="connsiteY59" fmla="*/ 607774 h 1990725"/>
              <a:gd name="connsiteX60" fmla="*/ 1534421 w 4627560"/>
              <a:gd name="connsiteY60" fmla="*/ 654081 h 1990725"/>
              <a:gd name="connsiteX61" fmla="*/ 1492745 w 4627560"/>
              <a:gd name="connsiteY61" fmla="*/ 686495 h 1990725"/>
              <a:gd name="connsiteX62" fmla="*/ 1451068 w 4627560"/>
              <a:gd name="connsiteY62" fmla="*/ 670288 h 1990725"/>
              <a:gd name="connsiteX63" fmla="*/ 1464961 w 4627560"/>
              <a:gd name="connsiteY63" fmla="*/ 654081 h 1990725"/>
              <a:gd name="connsiteX64" fmla="*/ 1495059 w 4627560"/>
              <a:gd name="connsiteY64" fmla="*/ 665657 h 1990725"/>
              <a:gd name="connsiteX65" fmla="*/ 1508952 w 4627560"/>
              <a:gd name="connsiteY65" fmla="*/ 656395 h 1990725"/>
              <a:gd name="connsiteX66" fmla="*/ 1458013 w 4627560"/>
              <a:gd name="connsiteY66" fmla="*/ 607774 h 1990725"/>
              <a:gd name="connsiteX67" fmla="*/ 1499691 w 4627560"/>
              <a:gd name="connsiteY67" fmla="*/ 575358 h 1990725"/>
              <a:gd name="connsiteX68" fmla="*/ 1261207 w 4627560"/>
              <a:gd name="connsiteY68" fmla="*/ 575358 h 1990725"/>
              <a:gd name="connsiteX69" fmla="*/ 1298253 w 4627560"/>
              <a:gd name="connsiteY69" fmla="*/ 614720 h 1990725"/>
              <a:gd name="connsiteX70" fmla="*/ 1298253 w 4627560"/>
              <a:gd name="connsiteY70" fmla="*/ 684179 h 1990725"/>
              <a:gd name="connsiteX71" fmla="*/ 1272784 w 4627560"/>
              <a:gd name="connsiteY71" fmla="*/ 684179 h 1990725"/>
              <a:gd name="connsiteX72" fmla="*/ 1272784 w 4627560"/>
              <a:gd name="connsiteY72" fmla="*/ 621665 h 1990725"/>
              <a:gd name="connsiteX73" fmla="*/ 1256577 w 4627560"/>
              <a:gd name="connsiteY73" fmla="*/ 600827 h 1990725"/>
              <a:gd name="connsiteX74" fmla="*/ 1228793 w 4627560"/>
              <a:gd name="connsiteY74" fmla="*/ 621665 h 1990725"/>
              <a:gd name="connsiteX75" fmla="*/ 1226477 w 4627560"/>
              <a:gd name="connsiteY75" fmla="*/ 635558 h 1990725"/>
              <a:gd name="connsiteX76" fmla="*/ 1226477 w 4627560"/>
              <a:gd name="connsiteY76" fmla="*/ 684179 h 1990725"/>
              <a:gd name="connsiteX77" fmla="*/ 1198693 w 4627560"/>
              <a:gd name="connsiteY77" fmla="*/ 684179 h 1990725"/>
              <a:gd name="connsiteX78" fmla="*/ 1198693 w 4627560"/>
              <a:gd name="connsiteY78" fmla="*/ 577674 h 1990725"/>
              <a:gd name="connsiteX79" fmla="*/ 1224161 w 4627560"/>
              <a:gd name="connsiteY79" fmla="*/ 577674 h 1990725"/>
              <a:gd name="connsiteX80" fmla="*/ 1224161 w 4627560"/>
              <a:gd name="connsiteY80" fmla="*/ 591565 h 1990725"/>
              <a:gd name="connsiteX81" fmla="*/ 1224161 w 4627560"/>
              <a:gd name="connsiteY81" fmla="*/ 598513 h 1990725"/>
              <a:gd name="connsiteX82" fmla="*/ 1261207 w 4627560"/>
              <a:gd name="connsiteY82" fmla="*/ 575358 h 1990725"/>
              <a:gd name="connsiteX83" fmla="*/ 805083 w 4627560"/>
              <a:gd name="connsiteY83" fmla="*/ 575358 h 1990725"/>
              <a:gd name="connsiteX84" fmla="*/ 837498 w 4627560"/>
              <a:gd name="connsiteY84" fmla="*/ 589251 h 1990725"/>
              <a:gd name="connsiteX85" fmla="*/ 837498 w 4627560"/>
              <a:gd name="connsiteY85" fmla="*/ 586935 h 1990725"/>
              <a:gd name="connsiteX86" fmla="*/ 837498 w 4627560"/>
              <a:gd name="connsiteY86" fmla="*/ 577674 h 1990725"/>
              <a:gd name="connsiteX87" fmla="*/ 862967 w 4627560"/>
              <a:gd name="connsiteY87" fmla="*/ 577674 h 1990725"/>
              <a:gd name="connsiteX88" fmla="*/ 862967 w 4627560"/>
              <a:gd name="connsiteY88" fmla="*/ 677233 h 1990725"/>
              <a:gd name="connsiteX89" fmla="*/ 807399 w 4627560"/>
              <a:gd name="connsiteY89" fmla="*/ 728172 h 1990725"/>
              <a:gd name="connsiteX90" fmla="*/ 770353 w 4627560"/>
              <a:gd name="connsiteY90" fmla="*/ 718910 h 1990725"/>
              <a:gd name="connsiteX91" fmla="*/ 777299 w 4627560"/>
              <a:gd name="connsiteY91" fmla="*/ 698072 h 1990725"/>
              <a:gd name="connsiteX92" fmla="*/ 807399 w 4627560"/>
              <a:gd name="connsiteY92" fmla="*/ 705018 h 1990725"/>
              <a:gd name="connsiteX93" fmla="*/ 837498 w 4627560"/>
              <a:gd name="connsiteY93" fmla="*/ 679549 h 1990725"/>
              <a:gd name="connsiteX94" fmla="*/ 837498 w 4627560"/>
              <a:gd name="connsiteY94" fmla="*/ 672604 h 1990725"/>
              <a:gd name="connsiteX95" fmla="*/ 837498 w 4627560"/>
              <a:gd name="connsiteY95" fmla="*/ 667972 h 1990725"/>
              <a:gd name="connsiteX96" fmla="*/ 807399 w 4627560"/>
              <a:gd name="connsiteY96" fmla="*/ 681865 h 1990725"/>
              <a:gd name="connsiteX97" fmla="*/ 758776 w 4627560"/>
              <a:gd name="connsiteY97" fmla="*/ 628611 h 1990725"/>
              <a:gd name="connsiteX98" fmla="*/ 805083 w 4627560"/>
              <a:gd name="connsiteY98" fmla="*/ 575358 h 1990725"/>
              <a:gd name="connsiteX99" fmla="*/ 696261 w 4627560"/>
              <a:gd name="connsiteY99" fmla="*/ 575358 h 1990725"/>
              <a:gd name="connsiteX100" fmla="*/ 733306 w 4627560"/>
              <a:gd name="connsiteY100" fmla="*/ 614720 h 1990725"/>
              <a:gd name="connsiteX101" fmla="*/ 733306 w 4627560"/>
              <a:gd name="connsiteY101" fmla="*/ 684179 h 1990725"/>
              <a:gd name="connsiteX102" fmla="*/ 707838 w 4627560"/>
              <a:gd name="connsiteY102" fmla="*/ 684179 h 1990725"/>
              <a:gd name="connsiteX103" fmla="*/ 707838 w 4627560"/>
              <a:gd name="connsiteY103" fmla="*/ 621665 h 1990725"/>
              <a:gd name="connsiteX104" fmla="*/ 691631 w 4627560"/>
              <a:gd name="connsiteY104" fmla="*/ 600827 h 1990725"/>
              <a:gd name="connsiteX105" fmla="*/ 663846 w 4627560"/>
              <a:gd name="connsiteY105" fmla="*/ 621665 h 1990725"/>
              <a:gd name="connsiteX106" fmla="*/ 661531 w 4627560"/>
              <a:gd name="connsiteY106" fmla="*/ 635558 h 1990725"/>
              <a:gd name="connsiteX107" fmla="*/ 661531 w 4627560"/>
              <a:gd name="connsiteY107" fmla="*/ 684179 h 1990725"/>
              <a:gd name="connsiteX108" fmla="*/ 636062 w 4627560"/>
              <a:gd name="connsiteY108" fmla="*/ 684179 h 1990725"/>
              <a:gd name="connsiteX109" fmla="*/ 636062 w 4627560"/>
              <a:gd name="connsiteY109" fmla="*/ 577674 h 1990725"/>
              <a:gd name="connsiteX110" fmla="*/ 659215 w 4627560"/>
              <a:gd name="connsiteY110" fmla="*/ 577674 h 1990725"/>
              <a:gd name="connsiteX111" fmla="*/ 659215 w 4627560"/>
              <a:gd name="connsiteY111" fmla="*/ 591565 h 1990725"/>
              <a:gd name="connsiteX112" fmla="*/ 659215 w 4627560"/>
              <a:gd name="connsiteY112" fmla="*/ 598513 h 1990725"/>
              <a:gd name="connsiteX113" fmla="*/ 696261 w 4627560"/>
              <a:gd name="connsiteY113" fmla="*/ 575358 h 1990725"/>
              <a:gd name="connsiteX114" fmla="*/ 1842362 w 4627560"/>
              <a:gd name="connsiteY114" fmla="*/ 573042 h 1990725"/>
              <a:gd name="connsiteX115" fmla="*/ 1886353 w 4627560"/>
              <a:gd name="connsiteY115" fmla="*/ 614719 h 1990725"/>
              <a:gd name="connsiteX116" fmla="*/ 1886353 w 4627560"/>
              <a:gd name="connsiteY116" fmla="*/ 684179 h 1990725"/>
              <a:gd name="connsiteX117" fmla="*/ 1860884 w 4627560"/>
              <a:gd name="connsiteY117" fmla="*/ 684179 h 1990725"/>
              <a:gd name="connsiteX118" fmla="*/ 1860884 w 4627560"/>
              <a:gd name="connsiteY118" fmla="*/ 674918 h 1990725"/>
              <a:gd name="connsiteX119" fmla="*/ 1860884 w 4627560"/>
              <a:gd name="connsiteY119" fmla="*/ 667972 h 1990725"/>
              <a:gd name="connsiteX120" fmla="*/ 1828469 w 4627560"/>
              <a:gd name="connsiteY120" fmla="*/ 686495 h 1990725"/>
              <a:gd name="connsiteX121" fmla="*/ 1791423 w 4627560"/>
              <a:gd name="connsiteY121" fmla="*/ 654079 h 1990725"/>
              <a:gd name="connsiteX122" fmla="*/ 1856253 w 4627560"/>
              <a:gd name="connsiteY122" fmla="*/ 617034 h 1990725"/>
              <a:gd name="connsiteX123" fmla="*/ 1860884 w 4627560"/>
              <a:gd name="connsiteY123" fmla="*/ 617034 h 1990725"/>
              <a:gd name="connsiteX124" fmla="*/ 1860884 w 4627560"/>
              <a:gd name="connsiteY124" fmla="*/ 614719 h 1990725"/>
              <a:gd name="connsiteX125" fmla="*/ 1840046 w 4627560"/>
              <a:gd name="connsiteY125" fmla="*/ 596195 h 1990725"/>
              <a:gd name="connsiteX126" fmla="*/ 1809946 w 4627560"/>
              <a:gd name="connsiteY126" fmla="*/ 605458 h 1990725"/>
              <a:gd name="connsiteX127" fmla="*/ 1800685 w 4627560"/>
              <a:gd name="connsiteY127" fmla="*/ 586935 h 1990725"/>
              <a:gd name="connsiteX128" fmla="*/ 1842362 w 4627560"/>
              <a:gd name="connsiteY128" fmla="*/ 573042 h 1990725"/>
              <a:gd name="connsiteX129" fmla="*/ 379059 w 4627560"/>
              <a:gd name="connsiteY129" fmla="*/ 573042 h 1990725"/>
              <a:gd name="connsiteX130" fmla="*/ 423050 w 4627560"/>
              <a:gd name="connsiteY130" fmla="*/ 614719 h 1990725"/>
              <a:gd name="connsiteX131" fmla="*/ 423050 w 4627560"/>
              <a:gd name="connsiteY131" fmla="*/ 684179 h 1990725"/>
              <a:gd name="connsiteX132" fmla="*/ 397582 w 4627560"/>
              <a:gd name="connsiteY132" fmla="*/ 684179 h 1990725"/>
              <a:gd name="connsiteX133" fmla="*/ 397582 w 4627560"/>
              <a:gd name="connsiteY133" fmla="*/ 674918 h 1990725"/>
              <a:gd name="connsiteX134" fmla="*/ 397582 w 4627560"/>
              <a:gd name="connsiteY134" fmla="*/ 667972 h 1990725"/>
              <a:gd name="connsiteX135" fmla="*/ 365166 w 4627560"/>
              <a:gd name="connsiteY135" fmla="*/ 686495 h 1990725"/>
              <a:gd name="connsiteX136" fmla="*/ 328120 w 4627560"/>
              <a:gd name="connsiteY136" fmla="*/ 654079 h 1990725"/>
              <a:gd name="connsiteX137" fmla="*/ 392950 w 4627560"/>
              <a:gd name="connsiteY137" fmla="*/ 617034 h 1990725"/>
              <a:gd name="connsiteX138" fmla="*/ 397582 w 4627560"/>
              <a:gd name="connsiteY138" fmla="*/ 617034 h 1990725"/>
              <a:gd name="connsiteX139" fmla="*/ 397582 w 4627560"/>
              <a:gd name="connsiteY139" fmla="*/ 614719 h 1990725"/>
              <a:gd name="connsiteX140" fmla="*/ 376743 w 4627560"/>
              <a:gd name="connsiteY140" fmla="*/ 596195 h 1990725"/>
              <a:gd name="connsiteX141" fmla="*/ 346643 w 4627560"/>
              <a:gd name="connsiteY141" fmla="*/ 605458 h 1990725"/>
              <a:gd name="connsiteX142" fmla="*/ 337381 w 4627560"/>
              <a:gd name="connsiteY142" fmla="*/ 586935 h 1990725"/>
              <a:gd name="connsiteX143" fmla="*/ 379059 w 4627560"/>
              <a:gd name="connsiteY143" fmla="*/ 573042 h 1990725"/>
              <a:gd name="connsiteX144" fmla="*/ 2004437 w 4627560"/>
              <a:gd name="connsiteY144" fmla="*/ 549888 h 1990725"/>
              <a:gd name="connsiteX145" fmla="*/ 2029906 w 4627560"/>
              <a:gd name="connsiteY145" fmla="*/ 549888 h 1990725"/>
              <a:gd name="connsiteX146" fmla="*/ 2029906 w 4627560"/>
              <a:gd name="connsiteY146" fmla="*/ 579988 h 1990725"/>
              <a:gd name="connsiteX147" fmla="*/ 2053058 w 4627560"/>
              <a:gd name="connsiteY147" fmla="*/ 579988 h 1990725"/>
              <a:gd name="connsiteX148" fmla="*/ 2053058 w 4627560"/>
              <a:gd name="connsiteY148" fmla="*/ 600827 h 1990725"/>
              <a:gd name="connsiteX149" fmla="*/ 2029906 w 4627560"/>
              <a:gd name="connsiteY149" fmla="*/ 600827 h 1990725"/>
              <a:gd name="connsiteX150" fmla="*/ 2029906 w 4627560"/>
              <a:gd name="connsiteY150" fmla="*/ 642502 h 1990725"/>
              <a:gd name="connsiteX151" fmla="*/ 2050744 w 4627560"/>
              <a:gd name="connsiteY151" fmla="*/ 663341 h 1990725"/>
              <a:gd name="connsiteX152" fmla="*/ 2055374 w 4627560"/>
              <a:gd name="connsiteY152" fmla="*/ 663341 h 1990725"/>
              <a:gd name="connsiteX153" fmla="*/ 2055374 w 4627560"/>
              <a:gd name="connsiteY153" fmla="*/ 686493 h 1990725"/>
              <a:gd name="connsiteX154" fmla="*/ 2046113 w 4627560"/>
              <a:gd name="connsiteY154" fmla="*/ 686493 h 1990725"/>
              <a:gd name="connsiteX155" fmla="*/ 2002121 w 4627560"/>
              <a:gd name="connsiteY155" fmla="*/ 647134 h 1990725"/>
              <a:gd name="connsiteX156" fmla="*/ 2002121 w 4627560"/>
              <a:gd name="connsiteY156" fmla="*/ 600827 h 1990725"/>
              <a:gd name="connsiteX157" fmla="*/ 1990544 w 4627560"/>
              <a:gd name="connsiteY157" fmla="*/ 600827 h 1990725"/>
              <a:gd name="connsiteX158" fmla="*/ 1990544 w 4627560"/>
              <a:gd name="connsiteY158" fmla="*/ 579988 h 1990725"/>
              <a:gd name="connsiteX159" fmla="*/ 2004437 w 4627560"/>
              <a:gd name="connsiteY159" fmla="*/ 579988 h 1990725"/>
              <a:gd name="connsiteX160" fmla="*/ 1921084 w 4627560"/>
              <a:gd name="connsiteY160" fmla="*/ 549888 h 1990725"/>
              <a:gd name="connsiteX161" fmla="*/ 1946553 w 4627560"/>
              <a:gd name="connsiteY161" fmla="*/ 549888 h 1990725"/>
              <a:gd name="connsiteX162" fmla="*/ 1946553 w 4627560"/>
              <a:gd name="connsiteY162" fmla="*/ 579988 h 1990725"/>
              <a:gd name="connsiteX163" fmla="*/ 1969705 w 4627560"/>
              <a:gd name="connsiteY163" fmla="*/ 579988 h 1990725"/>
              <a:gd name="connsiteX164" fmla="*/ 1969705 w 4627560"/>
              <a:gd name="connsiteY164" fmla="*/ 600827 h 1990725"/>
              <a:gd name="connsiteX165" fmla="*/ 1946553 w 4627560"/>
              <a:gd name="connsiteY165" fmla="*/ 600827 h 1990725"/>
              <a:gd name="connsiteX166" fmla="*/ 1946553 w 4627560"/>
              <a:gd name="connsiteY166" fmla="*/ 642502 h 1990725"/>
              <a:gd name="connsiteX167" fmla="*/ 1967391 w 4627560"/>
              <a:gd name="connsiteY167" fmla="*/ 663341 h 1990725"/>
              <a:gd name="connsiteX168" fmla="*/ 1972021 w 4627560"/>
              <a:gd name="connsiteY168" fmla="*/ 663341 h 1990725"/>
              <a:gd name="connsiteX169" fmla="*/ 1972021 w 4627560"/>
              <a:gd name="connsiteY169" fmla="*/ 686493 h 1990725"/>
              <a:gd name="connsiteX170" fmla="*/ 1962760 w 4627560"/>
              <a:gd name="connsiteY170" fmla="*/ 686493 h 1990725"/>
              <a:gd name="connsiteX171" fmla="*/ 1918768 w 4627560"/>
              <a:gd name="connsiteY171" fmla="*/ 647134 h 1990725"/>
              <a:gd name="connsiteX172" fmla="*/ 1918768 w 4627560"/>
              <a:gd name="connsiteY172" fmla="*/ 600827 h 1990725"/>
              <a:gd name="connsiteX173" fmla="*/ 1907191 w 4627560"/>
              <a:gd name="connsiteY173" fmla="*/ 600827 h 1990725"/>
              <a:gd name="connsiteX174" fmla="*/ 1907191 w 4627560"/>
              <a:gd name="connsiteY174" fmla="*/ 579988 h 1990725"/>
              <a:gd name="connsiteX175" fmla="*/ 1921084 w 4627560"/>
              <a:gd name="connsiteY175" fmla="*/ 579988 h 1990725"/>
              <a:gd name="connsiteX176" fmla="*/ 1627033 w 4627560"/>
              <a:gd name="connsiteY176" fmla="*/ 535996 h 1990725"/>
              <a:gd name="connsiteX177" fmla="*/ 1654818 w 4627560"/>
              <a:gd name="connsiteY177" fmla="*/ 535996 h 1990725"/>
              <a:gd name="connsiteX178" fmla="*/ 1684916 w 4627560"/>
              <a:gd name="connsiteY178" fmla="*/ 610087 h 1990725"/>
              <a:gd name="connsiteX179" fmla="*/ 1691863 w 4627560"/>
              <a:gd name="connsiteY179" fmla="*/ 630926 h 1990725"/>
              <a:gd name="connsiteX180" fmla="*/ 1698809 w 4627560"/>
              <a:gd name="connsiteY180" fmla="*/ 610087 h 1990725"/>
              <a:gd name="connsiteX181" fmla="*/ 1728908 w 4627560"/>
              <a:gd name="connsiteY181" fmla="*/ 535996 h 1990725"/>
              <a:gd name="connsiteX182" fmla="*/ 1756693 w 4627560"/>
              <a:gd name="connsiteY182" fmla="*/ 535996 h 1990725"/>
              <a:gd name="connsiteX183" fmla="*/ 1768268 w 4627560"/>
              <a:gd name="connsiteY183" fmla="*/ 684178 h 1990725"/>
              <a:gd name="connsiteX184" fmla="*/ 1740484 w 4627560"/>
              <a:gd name="connsiteY184" fmla="*/ 684178 h 1990725"/>
              <a:gd name="connsiteX185" fmla="*/ 1733538 w 4627560"/>
              <a:gd name="connsiteY185" fmla="*/ 600826 h 1990725"/>
              <a:gd name="connsiteX186" fmla="*/ 1733538 w 4627560"/>
              <a:gd name="connsiteY186" fmla="*/ 577673 h 1990725"/>
              <a:gd name="connsiteX187" fmla="*/ 1726593 w 4627560"/>
              <a:gd name="connsiteY187" fmla="*/ 600826 h 1990725"/>
              <a:gd name="connsiteX188" fmla="*/ 1703439 w 4627560"/>
              <a:gd name="connsiteY188" fmla="*/ 658710 h 1990725"/>
              <a:gd name="connsiteX189" fmla="*/ 1680286 w 4627560"/>
              <a:gd name="connsiteY189" fmla="*/ 658710 h 1990725"/>
              <a:gd name="connsiteX190" fmla="*/ 1657132 w 4627560"/>
              <a:gd name="connsiteY190" fmla="*/ 600826 h 1990725"/>
              <a:gd name="connsiteX191" fmla="*/ 1647870 w 4627560"/>
              <a:gd name="connsiteY191" fmla="*/ 577673 h 1990725"/>
              <a:gd name="connsiteX192" fmla="*/ 1647870 w 4627560"/>
              <a:gd name="connsiteY192" fmla="*/ 600826 h 1990725"/>
              <a:gd name="connsiteX193" fmla="*/ 1640925 w 4627560"/>
              <a:gd name="connsiteY193" fmla="*/ 684178 h 1990725"/>
              <a:gd name="connsiteX194" fmla="*/ 1613141 w 4627560"/>
              <a:gd name="connsiteY194" fmla="*/ 684178 h 1990725"/>
              <a:gd name="connsiteX195" fmla="*/ 1400129 w 4627560"/>
              <a:gd name="connsiteY195" fmla="*/ 535996 h 1990725"/>
              <a:gd name="connsiteX196" fmla="*/ 1425598 w 4627560"/>
              <a:gd name="connsiteY196" fmla="*/ 535996 h 1990725"/>
              <a:gd name="connsiteX197" fmla="*/ 1425598 w 4627560"/>
              <a:gd name="connsiteY197" fmla="*/ 684178 h 1990725"/>
              <a:gd name="connsiteX198" fmla="*/ 1400129 w 4627560"/>
              <a:gd name="connsiteY198" fmla="*/ 684178 h 1990725"/>
              <a:gd name="connsiteX199" fmla="*/ 1400129 w 4627560"/>
              <a:gd name="connsiteY199" fmla="*/ 674917 h 1990725"/>
              <a:gd name="connsiteX200" fmla="*/ 1400129 w 4627560"/>
              <a:gd name="connsiteY200" fmla="*/ 667971 h 1990725"/>
              <a:gd name="connsiteX201" fmla="*/ 1367713 w 4627560"/>
              <a:gd name="connsiteY201" fmla="*/ 686494 h 1990725"/>
              <a:gd name="connsiteX202" fmla="*/ 1321407 w 4627560"/>
              <a:gd name="connsiteY202" fmla="*/ 630926 h 1990725"/>
              <a:gd name="connsiteX203" fmla="*/ 1370029 w 4627560"/>
              <a:gd name="connsiteY203" fmla="*/ 575358 h 1990725"/>
              <a:gd name="connsiteX204" fmla="*/ 1400129 w 4627560"/>
              <a:gd name="connsiteY204" fmla="*/ 589249 h 1990725"/>
              <a:gd name="connsiteX205" fmla="*/ 1400129 w 4627560"/>
              <a:gd name="connsiteY205" fmla="*/ 582303 h 1990725"/>
              <a:gd name="connsiteX206" fmla="*/ 1138495 w 4627560"/>
              <a:gd name="connsiteY206" fmla="*/ 535996 h 1990725"/>
              <a:gd name="connsiteX207" fmla="*/ 1163963 w 4627560"/>
              <a:gd name="connsiteY207" fmla="*/ 535996 h 1990725"/>
              <a:gd name="connsiteX208" fmla="*/ 1163963 w 4627560"/>
              <a:gd name="connsiteY208" fmla="*/ 559150 h 1990725"/>
              <a:gd name="connsiteX209" fmla="*/ 1138495 w 4627560"/>
              <a:gd name="connsiteY209" fmla="*/ 559150 h 1990725"/>
              <a:gd name="connsiteX210" fmla="*/ 962528 w 4627560"/>
              <a:gd name="connsiteY210" fmla="*/ 535996 h 1990725"/>
              <a:gd name="connsiteX211" fmla="*/ 990312 w 4627560"/>
              <a:gd name="connsiteY211" fmla="*/ 535996 h 1990725"/>
              <a:gd name="connsiteX212" fmla="*/ 1020412 w 4627560"/>
              <a:gd name="connsiteY212" fmla="*/ 610087 h 1990725"/>
              <a:gd name="connsiteX213" fmla="*/ 1027358 w 4627560"/>
              <a:gd name="connsiteY213" fmla="*/ 630926 h 1990725"/>
              <a:gd name="connsiteX214" fmla="*/ 1034304 w 4627560"/>
              <a:gd name="connsiteY214" fmla="*/ 610087 h 1990725"/>
              <a:gd name="connsiteX215" fmla="*/ 1064404 w 4627560"/>
              <a:gd name="connsiteY215" fmla="*/ 535996 h 1990725"/>
              <a:gd name="connsiteX216" fmla="*/ 1092188 w 4627560"/>
              <a:gd name="connsiteY216" fmla="*/ 535996 h 1990725"/>
              <a:gd name="connsiteX217" fmla="*/ 1106079 w 4627560"/>
              <a:gd name="connsiteY217" fmla="*/ 684178 h 1990725"/>
              <a:gd name="connsiteX218" fmla="*/ 1078295 w 4627560"/>
              <a:gd name="connsiteY218" fmla="*/ 684178 h 1990725"/>
              <a:gd name="connsiteX219" fmla="*/ 1071349 w 4627560"/>
              <a:gd name="connsiteY219" fmla="*/ 600826 h 1990725"/>
              <a:gd name="connsiteX220" fmla="*/ 1071349 w 4627560"/>
              <a:gd name="connsiteY220" fmla="*/ 577673 h 1990725"/>
              <a:gd name="connsiteX221" fmla="*/ 1064404 w 4627560"/>
              <a:gd name="connsiteY221" fmla="*/ 600826 h 1990725"/>
              <a:gd name="connsiteX222" fmla="*/ 1041249 w 4627560"/>
              <a:gd name="connsiteY222" fmla="*/ 658710 h 1990725"/>
              <a:gd name="connsiteX223" fmla="*/ 1018097 w 4627560"/>
              <a:gd name="connsiteY223" fmla="*/ 658710 h 1990725"/>
              <a:gd name="connsiteX224" fmla="*/ 994942 w 4627560"/>
              <a:gd name="connsiteY224" fmla="*/ 600826 h 1990725"/>
              <a:gd name="connsiteX225" fmla="*/ 985681 w 4627560"/>
              <a:gd name="connsiteY225" fmla="*/ 577673 h 1990725"/>
              <a:gd name="connsiteX226" fmla="*/ 985681 w 4627560"/>
              <a:gd name="connsiteY226" fmla="*/ 600826 h 1990725"/>
              <a:gd name="connsiteX227" fmla="*/ 978735 w 4627560"/>
              <a:gd name="connsiteY227" fmla="*/ 684178 h 1990725"/>
              <a:gd name="connsiteX228" fmla="*/ 950951 w 4627560"/>
              <a:gd name="connsiteY228" fmla="*/ 684178 h 1990725"/>
              <a:gd name="connsiteX229" fmla="*/ 573548 w 4627560"/>
              <a:gd name="connsiteY229" fmla="*/ 535996 h 1990725"/>
              <a:gd name="connsiteX230" fmla="*/ 599016 w 4627560"/>
              <a:gd name="connsiteY230" fmla="*/ 535996 h 1990725"/>
              <a:gd name="connsiteX231" fmla="*/ 599016 w 4627560"/>
              <a:gd name="connsiteY231" fmla="*/ 559150 h 1990725"/>
              <a:gd name="connsiteX232" fmla="*/ 573548 w 4627560"/>
              <a:gd name="connsiteY232" fmla="*/ 559150 h 1990725"/>
              <a:gd name="connsiteX233" fmla="*/ 455465 w 4627560"/>
              <a:gd name="connsiteY233" fmla="*/ 535996 h 1990725"/>
              <a:gd name="connsiteX234" fmla="*/ 480933 w 4627560"/>
              <a:gd name="connsiteY234" fmla="*/ 535996 h 1990725"/>
              <a:gd name="connsiteX235" fmla="*/ 480933 w 4627560"/>
              <a:gd name="connsiteY235" fmla="*/ 614719 h 1990725"/>
              <a:gd name="connsiteX236" fmla="*/ 494826 w 4627560"/>
              <a:gd name="connsiteY236" fmla="*/ 614719 h 1990725"/>
              <a:gd name="connsiteX237" fmla="*/ 520294 w 4627560"/>
              <a:gd name="connsiteY237" fmla="*/ 577673 h 1990725"/>
              <a:gd name="connsiteX238" fmla="*/ 550395 w 4627560"/>
              <a:gd name="connsiteY238" fmla="*/ 577673 h 1990725"/>
              <a:gd name="connsiteX239" fmla="*/ 517978 w 4627560"/>
              <a:gd name="connsiteY239" fmla="*/ 626294 h 1990725"/>
              <a:gd name="connsiteX240" fmla="*/ 555024 w 4627560"/>
              <a:gd name="connsiteY240" fmla="*/ 684178 h 1990725"/>
              <a:gd name="connsiteX241" fmla="*/ 524926 w 4627560"/>
              <a:gd name="connsiteY241" fmla="*/ 684178 h 1990725"/>
              <a:gd name="connsiteX242" fmla="*/ 497142 w 4627560"/>
              <a:gd name="connsiteY242" fmla="*/ 637871 h 1990725"/>
              <a:gd name="connsiteX243" fmla="*/ 480933 w 4627560"/>
              <a:gd name="connsiteY243" fmla="*/ 637871 h 1990725"/>
              <a:gd name="connsiteX244" fmla="*/ 480933 w 4627560"/>
              <a:gd name="connsiteY244" fmla="*/ 684178 h 1990725"/>
              <a:gd name="connsiteX245" fmla="*/ 455465 w 4627560"/>
              <a:gd name="connsiteY245" fmla="*/ 684178 h 1990725"/>
              <a:gd name="connsiteX246" fmla="*/ 163729 w 4627560"/>
              <a:gd name="connsiteY246" fmla="*/ 535996 h 1990725"/>
              <a:gd name="connsiteX247" fmla="*/ 191513 w 4627560"/>
              <a:gd name="connsiteY247" fmla="*/ 535996 h 1990725"/>
              <a:gd name="connsiteX248" fmla="*/ 221613 w 4627560"/>
              <a:gd name="connsiteY248" fmla="*/ 610087 h 1990725"/>
              <a:gd name="connsiteX249" fmla="*/ 228559 w 4627560"/>
              <a:gd name="connsiteY249" fmla="*/ 630926 h 1990725"/>
              <a:gd name="connsiteX250" fmla="*/ 235505 w 4627560"/>
              <a:gd name="connsiteY250" fmla="*/ 610087 h 1990725"/>
              <a:gd name="connsiteX251" fmla="*/ 265605 w 4627560"/>
              <a:gd name="connsiteY251" fmla="*/ 535996 h 1990725"/>
              <a:gd name="connsiteX252" fmla="*/ 295705 w 4627560"/>
              <a:gd name="connsiteY252" fmla="*/ 535996 h 1990725"/>
              <a:gd name="connsiteX253" fmla="*/ 307282 w 4627560"/>
              <a:gd name="connsiteY253" fmla="*/ 684178 h 1990725"/>
              <a:gd name="connsiteX254" fmla="*/ 279496 w 4627560"/>
              <a:gd name="connsiteY254" fmla="*/ 684178 h 1990725"/>
              <a:gd name="connsiteX255" fmla="*/ 272550 w 4627560"/>
              <a:gd name="connsiteY255" fmla="*/ 600826 h 1990725"/>
              <a:gd name="connsiteX256" fmla="*/ 272550 w 4627560"/>
              <a:gd name="connsiteY256" fmla="*/ 577673 h 1990725"/>
              <a:gd name="connsiteX257" fmla="*/ 265605 w 4627560"/>
              <a:gd name="connsiteY257" fmla="*/ 600826 h 1990725"/>
              <a:gd name="connsiteX258" fmla="*/ 242450 w 4627560"/>
              <a:gd name="connsiteY258" fmla="*/ 658710 h 1990725"/>
              <a:gd name="connsiteX259" fmla="*/ 219298 w 4627560"/>
              <a:gd name="connsiteY259" fmla="*/ 658710 h 1990725"/>
              <a:gd name="connsiteX260" fmla="*/ 196143 w 4627560"/>
              <a:gd name="connsiteY260" fmla="*/ 600826 h 1990725"/>
              <a:gd name="connsiteX261" fmla="*/ 186882 w 4627560"/>
              <a:gd name="connsiteY261" fmla="*/ 577673 h 1990725"/>
              <a:gd name="connsiteX262" fmla="*/ 186882 w 4627560"/>
              <a:gd name="connsiteY262" fmla="*/ 600826 h 1990725"/>
              <a:gd name="connsiteX263" fmla="*/ 179937 w 4627560"/>
              <a:gd name="connsiteY263" fmla="*/ 684178 h 1990725"/>
              <a:gd name="connsiteX264" fmla="*/ 152152 w 4627560"/>
              <a:gd name="connsiteY264" fmla="*/ 684178 h 1990725"/>
              <a:gd name="connsiteX265" fmla="*/ 3727060 w 4627560"/>
              <a:gd name="connsiteY265" fmla="*/ 397075 h 1990725"/>
              <a:gd name="connsiteX266" fmla="*/ 3696961 w 4627560"/>
              <a:gd name="connsiteY266" fmla="*/ 410966 h 1990725"/>
              <a:gd name="connsiteX267" fmla="*/ 3710853 w 4627560"/>
              <a:gd name="connsiteY267" fmla="*/ 422543 h 1990725"/>
              <a:gd name="connsiteX268" fmla="*/ 3731692 w 4627560"/>
              <a:gd name="connsiteY268" fmla="*/ 399391 h 1990725"/>
              <a:gd name="connsiteX269" fmla="*/ 3731692 w 4627560"/>
              <a:gd name="connsiteY269" fmla="*/ 397075 h 1990725"/>
              <a:gd name="connsiteX270" fmla="*/ 485567 w 4627560"/>
              <a:gd name="connsiteY270" fmla="*/ 397075 h 1990725"/>
              <a:gd name="connsiteX271" fmla="*/ 455467 w 4627560"/>
              <a:gd name="connsiteY271" fmla="*/ 410966 h 1990725"/>
              <a:gd name="connsiteX272" fmla="*/ 469360 w 4627560"/>
              <a:gd name="connsiteY272" fmla="*/ 422543 h 1990725"/>
              <a:gd name="connsiteX273" fmla="*/ 490199 w 4627560"/>
              <a:gd name="connsiteY273" fmla="*/ 399391 h 1990725"/>
              <a:gd name="connsiteX274" fmla="*/ 490199 w 4627560"/>
              <a:gd name="connsiteY274" fmla="*/ 397075 h 1990725"/>
              <a:gd name="connsiteX275" fmla="*/ 3558040 w 4627560"/>
              <a:gd name="connsiteY275" fmla="*/ 355399 h 1990725"/>
              <a:gd name="connsiteX276" fmla="*/ 3532570 w 4627560"/>
              <a:gd name="connsiteY276" fmla="*/ 387813 h 1990725"/>
              <a:gd name="connsiteX277" fmla="*/ 3558040 w 4627560"/>
              <a:gd name="connsiteY277" fmla="*/ 420228 h 1990725"/>
              <a:gd name="connsiteX278" fmla="*/ 3583509 w 4627560"/>
              <a:gd name="connsiteY278" fmla="*/ 387813 h 1990725"/>
              <a:gd name="connsiteX279" fmla="*/ 3558040 w 4627560"/>
              <a:gd name="connsiteY279" fmla="*/ 355399 h 1990725"/>
              <a:gd name="connsiteX280" fmla="*/ 2909739 w 4627560"/>
              <a:gd name="connsiteY280" fmla="*/ 355399 h 1990725"/>
              <a:gd name="connsiteX281" fmla="*/ 2879639 w 4627560"/>
              <a:gd name="connsiteY281" fmla="*/ 387814 h 1990725"/>
              <a:gd name="connsiteX282" fmla="*/ 2909739 w 4627560"/>
              <a:gd name="connsiteY282" fmla="*/ 420228 h 1990725"/>
              <a:gd name="connsiteX283" fmla="*/ 2939839 w 4627560"/>
              <a:gd name="connsiteY283" fmla="*/ 387814 h 1990725"/>
              <a:gd name="connsiteX284" fmla="*/ 2909739 w 4627560"/>
              <a:gd name="connsiteY284" fmla="*/ 355399 h 1990725"/>
              <a:gd name="connsiteX285" fmla="*/ 3294090 w 4627560"/>
              <a:gd name="connsiteY285" fmla="*/ 353083 h 1990725"/>
              <a:gd name="connsiteX286" fmla="*/ 3273251 w 4627560"/>
              <a:gd name="connsiteY286" fmla="*/ 371606 h 1990725"/>
              <a:gd name="connsiteX287" fmla="*/ 3310297 w 4627560"/>
              <a:gd name="connsiteY287" fmla="*/ 371606 h 1990725"/>
              <a:gd name="connsiteX288" fmla="*/ 3294090 w 4627560"/>
              <a:gd name="connsiteY288" fmla="*/ 353083 h 1990725"/>
              <a:gd name="connsiteX289" fmla="*/ 1937291 w 4627560"/>
              <a:gd name="connsiteY289" fmla="*/ 353083 h 1990725"/>
              <a:gd name="connsiteX290" fmla="*/ 1916452 w 4627560"/>
              <a:gd name="connsiteY290" fmla="*/ 371606 h 1990725"/>
              <a:gd name="connsiteX291" fmla="*/ 1953498 w 4627560"/>
              <a:gd name="connsiteY291" fmla="*/ 371606 h 1990725"/>
              <a:gd name="connsiteX292" fmla="*/ 1937291 w 4627560"/>
              <a:gd name="connsiteY292" fmla="*/ 353083 h 1990725"/>
              <a:gd name="connsiteX293" fmla="*/ 2266071 w 4627560"/>
              <a:gd name="connsiteY293" fmla="*/ 322985 h 1990725"/>
              <a:gd name="connsiteX294" fmla="*/ 2310062 w 4627560"/>
              <a:gd name="connsiteY294" fmla="*/ 322985 h 1990725"/>
              <a:gd name="connsiteX295" fmla="*/ 2310062 w 4627560"/>
              <a:gd name="connsiteY295" fmla="*/ 452644 h 1990725"/>
              <a:gd name="connsiteX296" fmla="*/ 2266071 w 4627560"/>
              <a:gd name="connsiteY296" fmla="*/ 452644 h 1990725"/>
              <a:gd name="connsiteX297" fmla="*/ 1647875 w 4627560"/>
              <a:gd name="connsiteY297" fmla="*/ 322985 h 1990725"/>
              <a:gd name="connsiteX298" fmla="*/ 1691866 w 4627560"/>
              <a:gd name="connsiteY298" fmla="*/ 322985 h 1990725"/>
              <a:gd name="connsiteX299" fmla="*/ 1691866 w 4627560"/>
              <a:gd name="connsiteY299" fmla="*/ 452644 h 1990725"/>
              <a:gd name="connsiteX300" fmla="*/ 1647875 w 4627560"/>
              <a:gd name="connsiteY300" fmla="*/ 452644 h 1990725"/>
              <a:gd name="connsiteX301" fmla="*/ 3379758 w 4627560"/>
              <a:gd name="connsiteY301" fmla="*/ 322984 h 1990725"/>
              <a:gd name="connsiteX302" fmla="*/ 3382074 w 4627560"/>
              <a:gd name="connsiteY302" fmla="*/ 322984 h 1990725"/>
              <a:gd name="connsiteX303" fmla="*/ 3423749 w 4627560"/>
              <a:gd name="connsiteY303" fmla="*/ 322984 h 1990725"/>
              <a:gd name="connsiteX304" fmla="*/ 3423749 w 4627560"/>
              <a:gd name="connsiteY304" fmla="*/ 346139 h 1990725"/>
              <a:gd name="connsiteX305" fmla="*/ 3423749 w 4627560"/>
              <a:gd name="connsiteY305" fmla="*/ 355400 h 1990725"/>
              <a:gd name="connsiteX306" fmla="*/ 3465426 w 4627560"/>
              <a:gd name="connsiteY306" fmla="*/ 322984 h 1990725"/>
              <a:gd name="connsiteX307" fmla="*/ 3470058 w 4627560"/>
              <a:gd name="connsiteY307" fmla="*/ 322984 h 1990725"/>
              <a:gd name="connsiteX308" fmla="*/ 3470058 w 4627560"/>
              <a:gd name="connsiteY308" fmla="*/ 366976 h 1990725"/>
              <a:gd name="connsiteX309" fmla="*/ 3460795 w 4627560"/>
              <a:gd name="connsiteY309" fmla="*/ 366976 h 1990725"/>
              <a:gd name="connsiteX310" fmla="*/ 3426065 w 4627560"/>
              <a:gd name="connsiteY310" fmla="*/ 390130 h 1990725"/>
              <a:gd name="connsiteX311" fmla="*/ 3423749 w 4627560"/>
              <a:gd name="connsiteY311" fmla="*/ 408653 h 1990725"/>
              <a:gd name="connsiteX312" fmla="*/ 3423749 w 4627560"/>
              <a:gd name="connsiteY312" fmla="*/ 452644 h 1990725"/>
              <a:gd name="connsiteX313" fmla="*/ 3379758 w 4627560"/>
              <a:gd name="connsiteY313" fmla="*/ 452644 h 1990725"/>
              <a:gd name="connsiteX314" fmla="*/ 2025275 w 4627560"/>
              <a:gd name="connsiteY314" fmla="*/ 322984 h 1990725"/>
              <a:gd name="connsiteX315" fmla="*/ 2027591 w 4627560"/>
              <a:gd name="connsiteY315" fmla="*/ 322984 h 1990725"/>
              <a:gd name="connsiteX316" fmla="*/ 2069266 w 4627560"/>
              <a:gd name="connsiteY316" fmla="*/ 322984 h 1990725"/>
              <a:gd name="connsiteX317" fmla="*/ 2069266 w 4627560"/>
              <a:gd name="connsiteY317" fmla="*/ 346139 h 1990725"/>
              <a:gd name="connsiteX318" fmla="*/ 2069266 w 4627560"/>
              <a:gd name="connsiteY318" fmla="*/ 355400 h 1990725"/>
              <a:gd name="connsiteX319" fmla="*/ 2110943 w 4627560"/>
              <a:gd name="connsiteY319" fmla="*/ 322984 h 1990725"/>
              <a:gd name="connsiteX320" fmla="*/ 2115573 w 4627560"/>
              <a:gd name="connsiteY320" fmla="*/ 322984 h 1990725"/>
              <a:gd name="connsiteX321" fmla="*/ 2115573 w 4627560"/>
              <a:gd name="connsiteY321" fmla="*/ 366976 h 1990725"/>
              <a:gd name="connsiteX322" fmla="*/ 2106312 w 4627560"/>
              <a:gd name="connsiteY322" fmla="*/ 366976 h 1990725"/>
              <a:gd name="connsiteX323" fmla="*/ 2071582 w 4627560"/>
              <a:gd name="connsiteY323" fmla="*/ 390130 h 1990725"/>
              <a:gd name="connsiteX324" fmla="*/ 2069266 w 4627560"/>
              <a:gd name="connsiteY324" fmla="*/ 408653 h 1990725"/>
              <a:gd name="connsiteX325" fmla="*/ 2069266 w 4627560"/>
              <a:gd name="connsiteY325" fmla="*/ 452644 h 1990725"/>
              <a:gd name="connsiteX326" fmla="*/ 2025275 w 4627560"/>
              <a:gd name="connsiteY326" fmla="*/ 452644 h 1990725"/>
              <a:gd name="connsiteX327" fmla="*/ 1712702 w 4627560"/>
              <a:gd name="connsiteY327" fmla="*/ 322984 h 1990725"/>
              <a:gd name="connsiteX328" fmla="*/ 1759009 w 4627560"/>
              <a:gd name="connsiteY328" fmla="*/ 322984 h 1990725"/>
              <a:gd name="connsiteX329" fmla="*/ 1779848 w 4627560"/>
              <a:gd name="connsiteY329" fmla="*/ 392446 h 1990725"/>
              <a:gd name="connsiteX330" fmla="*/ 1784478 w 4627560"/>
              <a:gd name="connsiteY330" fmla="*/ 415598 h 1990725"/>
              <a:gd name="connsiteX331" fmla="*/ 1789109 w 4627560"/>
              <a:gd name="connsiteY331" fmla="*/ 392446 h 1990725"/>
              <a:gd name="connsiteX332" fmla="*/ 1809948 w 4627560"/>
              <a:gd name="connsiteY332" fmla="*/ 322984 h 1990725"/>
              <a:gd name="connsiteX333" fmla="*/ 1856255 w 4627560"/>
              <a:gd name="connsiteY333" fmla="*/ 322984 h 1990725"/>
              <a:gd name="connsiteX334" fmla="*/ 1812262 w 4627560"/>
              <a:gd name="connsiteY334" fmla="*/ 454960 h 1990725"/>
              <a:gd name="connsiteX335" fmla="*/ 1759009 w 4627560"/>
              <a:gd name="connsiteY335" fmla="*/ 454960 h 1990725"/>
              <a:gd name="connsiteX336" fmla="*/ 304969 w 4627560"/>
              <a:gd name="connsiteY336" fmla="*/ 322984 h 1990725"/>
              <a:gd name="connsiteX337" fmla="*/ 307285 w 4627560"/>
              <a:gd name="connsiteY337" fmla="*/ 322984 h 1990725"/>
              <a:gd name="connsiteX338" fmla="*/ 348960 w 4627560"/>
              <a:gd name="connsiteY338" fmla="*/ 322984 h 1990725"/>
              <a:gd name="connsiteX339" fmla="*/ 348960 w 4627560"/>
              <a:gd name="connsiteY339" fmla="*/ 346139 h 1990725"/>
              <a:gd name="connsiteX340" fmla="*/ 348960 w 4627560"/>
              <a:gd name="connsiteY340" fmla="*/ 355400 h 1990725"/>
              <a:gd name="connsiteX341" fmla="*/ 390637 w 4627560"/>
              <a:gd name="connsiteY341" fmla="*/ 322984 h 1990725"/>
              <a:gd name="connsiteX342" fmla="*/ 395267 w 4627560"/>
              <a:gd name="connsiteY342" fmla="*/ 322984 h 1990725"/>
              <a:gd name="connsiteX343" fmla="*/ 395267 w 4627560"/>
              <a:gd name="connsiteY343" fmla="*/ 366976 h 1990725"/>
              <a:gd name="connsiteX344" fmla="*/ 386005 w 4627560"/>
              <a:gd name="connsiteY344" fmla="*/ 366976 h 1990725"/>
              <a:gd name="connsiteX345" fmla="*/ 351276 w 4627560"/>
              <a:gd name="connsiteY345" fmla="*/ 390130 h 1990725"/>
              <a:gd name="connsiteX346" fmla="*/ 348960 w 4627560"/>
              <a:gd name="connsiteY346" fmla="*/ 408653 h 1990725"/>
              <a:gd name="connsiteX347" fmla="*/ 348960 w 4627560"/>
              <a:gd name="connsiteY347" fmla="*/ 452644 h 1990725"/>
              <a:gd name="connsiteX348" fmla="*/ 304969 w 4627560"/>
              <a:gd name="connsiteY348" fmla="*/ 452644 h 1990725"/>
              <a:gd name="connsiteX349" fmla="*/ 3893766 w 4627560"/>
              <a:gd name="connsiteY349" fmla="*/ 320668 h 1990725"/>
              <a:gd name="connsiteX350" fmla="*/ 3930813 w 4627560"/>
              <a:gd name="connsiteY350" fmla="*/ 343823 h 1990725"/>
              <a:gd name="connsiteX351" fmla="*/ 3972489 w 4627560"/>
              <a:gd name="connsiteY351" fmla="*/ 320668 h 1990725"/>
              <a:gd name="connsiteX352" fmla="*/ 4014166 w 4627560"/>
              <a:gd name="connsiteY352" fmla="*/ 369291 h 1990725"/>
              <a:gd name="connsiteX353" fmla="*/ 4014166 w 4627560"/>
              <a:gd name="connsiteY353" fmla="*/ 452644 h 1990725"/>
              <a:gd name="connsiteX354" fmla="*/ 3970173 w 4627560"/>
              <a:gd name="connsiteY354" fmla="*/ 452644 h 1990725"/>
              <a:gd name="connsiteX355" fmla="*/ 3970173 w 4627560"/>
              <a:gd name="connsiteY355" fmla="*/ 373921 h 1990725"/>
              <a:gd name="connsiteX356" fmla="*/ 3960912 w 4627560"/>
              <a:gd name="connsiteY356" fmla="*/ 357714 h 1990725"/>
              <a:gd name="connsiteX357" fmla="*/ 3937759 w 4627560"/>
              <a:gd name="connsiteY357" fmla="*/ 383182 h 1990725"/>
              <a:gd name="connsiteX358" fmla="*/ 3937759 w 4627560"/>
              <a:gd name="connsiteY358" fmla="*/ 399391 h 1990725"/>
              <a:gd name="connsiteX359" fmla="*/ 3937759 w 4627560"/>
              <a:gd name="connsiteY359" fmla="*/ 452644 h 1990725"/>
              <a:gd name="connsiteX360" fmla="*/ 3893766 w 4627560"/>
              <a:gd name="connsiteY360" fmla="*/ 452644 h 1990725"/>
              <a:gd name="connsiteX361" fmla="*/ 3893766 w 4627560"/>
              <a:gd name="connsiteY361" fmla="*/ 373921 h 1990725"/>
              <a:gd name="connsiteX362" fmla="*/ 3884505 w 4627560"/>
              <a:gd name="connsiteY362" fmla="*/ 357714 h 1990725"/>
              <a:gd name="connsiteX363" fmla="*/ 3861352 w 4627560"/>
              <a:gd name="connsiteY363" fmla="*/ 380868 h 1990725"/>
              <a:gd name="connsiteX364" fmla="*/ 3859036 w 4627560"/>
              <a:gd name="connsiteY364" fmla="*/ 397075 h 1990725"/>
              <a:gd name="connsiteX365" fmla="*/ 3859036 w 4627560"/>
              <a:gd name="connsiteY365" fmla="*/ 452644 h 1990725"/>
              <a:gd name="connsiteX366" fmla="*/ 3815045 w 4627560"/>
              <a:gd name="connsiteY366" fmla="*/ 452644 h 1990725"/>
              <a:gd name="connsiteX367" fmla="*/ 3815045 w 4627560"/>
              <a:gd name="connsiteY367" fmla="*/ 322984 h 1990725"/>
              <a:gd name="connsiteX368" fmla="*/ 3854406 w 4627560"/>
              <a:gd name="connsiteY368" fmla="*/ 322984 h 1990725"/>
              <a:gd name="connsiteX369" fmla="*/ 3854406 w 4627560"/>
              <a:gd name="connsiteY369" fmla="*/ 334561 h 1990725"/>
              <a:gd name="connsiteX370" fmla="*/ 3854406 w 4627560"/>
              <a:gd name="connsiteY370" fmla="*/ 343823 h 1990725"/>
              <a:gd name="connsiteX371" fmla="*/ 3893766 w 4627560"/>
              <a:gd name="connsiteY371" fmla="*/ 320668 h 1990725"/>
              <a:gd name="connsiteX372" fmla="*/ 3717799 w 4627560"/>
              <a:gd name="connsiteY372" fmla="*/ 320668 h 1990725"/>
              <a:gd name="connsiteX373" fmla="*/ 3777999 w 4627560"/>
              <a:gd name="connsiteY373" fmla="*/ 373921 h 1990725"/>
              <a:gd name="connsiteX374" fmla="*/ 3777999 w 4627560"/>
              <a:gd name="connsiteY374" fmla="*/ 452643 h 1990725"/>
              <a:gd name="connsiteX375" fmla="*/ 3738638 w 4627560"/>
              <a:gd name="connsiteY375" fmla="*/ 452643 h 1990725"/>
              <a:gd name="connsiteX376" fmla="*/ 3738638 w 4627560"/>
              <a:gd name="connsiteY376" fmla="*/ 445697 h 1990725"/>
              <a:gd name="connsiteX377" fmla="*/ 3738638 w 4627560"/>
              <a:gd name="connsiteY377" fmla="*/ 436436 h 1990725"/>
              <a:gd name="connsiteX378" fmla="*/ 3701592 w 4627560"/>
              <a:gd name="connsiteY378" fmla="*/ 454959 h 1990725"/>
              <a:gd name="connsiteX379" fmla="*/ 3657601 w 4627560"/>
              <a:gd name="connsiteY379" fmla="*/ 413282 h 1990725"/>
              <a:gd name="connsiteX380" fmla="*/ 3731692 w 4627560"/>
              <a:gd name="connsiteY380" fmla="*/ 371607 h 1990725"/>
              <a:gd name="connsiteX381" fmla="*/ 3713169 w 4627560"/>
              <a:gd name="connsiteY381" fmla="*/ 355398 h 1990725"/>
              <a:gd name="connsiteX382" fmla="*/ 3678438 w 4627560"/>
              <a:gd name="connsiteY382" fmla="*/ 366975 h 1990725"/>
              <a:gd name="connsiteX383" fmla="*/ 3662231 w 4627560"/>
              <a:gd name="connsiteY383" fmla="*/ 336875 h 1990725"/>
              <a:gd name="connsiteX384" fmla="*/ 3717799 w 4627560"/>
              <a:gd name="connsiteY384" fmla="*/ 320668 h 1990725"/>
              <a:gd name="connsiteX385" fmla="*/ 2187348 w 4627560"/>
              <a:gd name="connsiteY385" fmla="*/ 320668 h 1990725"/>
              <a:gd name="connsiteX386" fmla="*/ 2233655 w 4627560"/>
              <a:gd name="connsiteY386" fmla="*/ 334561 h 1990725"/>
              <a:gd name="connsiteX387" fmla="*/ 2219764 w 4627560"/>
              <a:gd name="connsiteY387" fmla="*/ 366975 h 1990725"/>
              <a:gd name="connsiteX388" fmla="*/ 2189664 w 4627560"/>
              <a:gd name="connsiteY388" fmla="*/ 355398 h 1990725"/>
              <a:gd name="connsiteX389" fmla="*/ 2175771 w 4627560"/>
              <a:gd name="connsiteY389" fmla="*/ 362345 h 1990725"/>
              <a:gd name="connsiteX390" fmla="*/ 2238287 w 4627560"/>
              <a:gd name="connsiteY390" fmla="*/ 415598 h 1990725"/>
              <a:gd name="connsiteX391" fmla="*/ 2185033 w 4627560"/>
              <a:gd name="connsiteY391" fmla="*/ 457275 h 1990725"/>
              <a:gd name="connsiteX392" fmla="*/ 2131780 w 4627560"/>
              <a:gd name="connsiteY392" fmla="*/ 438750 h 1990725"/>
              <a:gd name="connsiteX393" fmla="*/ 2150303 w 4627560"/>
              <a:gd name="connsiteY393" fmla="*/ 408652 h 1990725"/>
              <a:gd name="connsiteX394" fmla="*/ 2182718 w 4627560"/>
              <a:gd name="connsiteY394" fmla="*/ 422543 h 1990725"/>
              <a:gd name="connsiteX395" fmla="*/ 2196610 w 4627560"/>
              <a:gd name="connsiteY395" fmla="*/ 415598 h 1990725"/>
              <a:gd name="connsiteX396" fmla="*/ 2134096 w 4627560"/>
              <a:gd name="connsiteY396" fmla="*/ 360030 h 1990725"/>
              <a:gd name="connsiteX397" fmla="*/ 2187348 w 4627560"/>
              <a:gd name="connsiteY397" fmla="*/ 320668 h 1990725"/>
              <a:gd name="connsiteX398" fmla="*/ 1564521 w 4627560"/>
              <a:gd name="connsiteY398" fmla="*/ 320668 h 1990725"/>
              <a:gd name="connsiteX399" fmla="*/ 1610828 w 4627560"/>
              <a:gd name="connsiteY399" fmla="*/ 369291 h 1990725"/>
              <a:gd name="connsiteX400" fmla="*/ 1610828 w 4627560"/>
              <a:gd name="connsiteY400" fmla="*/ 452644 h 1990725"/>
              <a:gd name="connsiteX401" fmla="*/ 1569152 w 4627560"/>
              <a:gd name="connsiteY401" fmla="*/ 452644 h 1990725"/>
              <a:gd name="connsiteX402" fmla="*/ 1569152 w 4627560"/>
              <a:gd name="connsiteY402" fmla="*/ 376237 h 1990725"/>
              <a:gd name="connsiteX403" fmla="*/ 1555260 w 4627560"/>
              <a:gd name="connsiteY403" fmla="*/ 360030 h 1990725"/>
              <a:gd name="connsiteX404" fmla="*/ 1529791 w 4627560"/>
              <a:gd name="connsiteY404" fmla="*/ 378553 h 1990725"/>
              <a:gd name="connsiteX405" fmla="*/ 1527475 w 4627560"/>
              <a:gd name="connsiteY405" fmla="*/ 394760 h 1990725"/>
              <a:gd name="connsiteX406" fmla="*/ 1527475 w 4627560"/>
              <a:gd name="connsiteY406" fmla="*/ 452644 h 1990725"/>
              <a:gd name="connsiteX407" fmla="*/ 1483484 w 4627560"/>
              <a:gd name="connsiteY407" fmla="*/ 452644 h 1990725"/>
              <a:gd name="connsiteX408" fmla="*/ 1483484 w 4627560"/>
              <a:gd name="connsiteY408" fmla="*/ 322984 h 1990725"/>
              <a:gd name="connsiteX409" fmla="*/ 1522846 w 4627560"/>
              <a:gd name="connsiteY409" fmla="*/ 322984 h 1990725"/>
              <a:gd name="connsiteX410" fmla="*/ 1522846 w 4627560"/>
              <a:gd name="connsiteY410" fmla="*/ 334561 h 1990725"/>
              <a:gd name="connsiteX411" fmla="*/ 1522846 w 4627560"/>
              <a:gd name="connsiteY411" fmla="*/ 343823 h 1990725"/>
              <a:gd name="connsiteX412" fmla="*/ 1564521 w 4627560"/>
              <a:gd name="connsiteY412" fmla="*/ 320668 h 1990725"/>
              <a:gd name="connsiteX413" fmla="*/ 1145442 w 4627560"/>
              <a:gd name="connsiteY413" fmla="*/ 320668 h 1990725"/>
              <a:gd name="connsiteX414" fmla="*/ 1191749 w 4627560"/>
              <a:gd name="connsiteY414" fmla="*/ 334561 h 1990725"/>
              <a:gd name="connsiteX415" fmla="*/ 1175542 w 4627560"/>
              <a:gd name="connsiteY415" fmla="*/ 366975 h 1990725"/>
              <a:gd name="connsiteX416" fmla="*/ 1145442 w 4627560"/>
              <a:gd name="connsiteY416" fmla="*/ 355398 h 1990725"/>
              <a:gd name="connsiteX417" fmla="*/ 1131549 w 4627560"/>
              <a:gd name="connsiteY417" fmla="*/ 362345 h 1990725"/>
              <a:gd name="connsiteX418" fmla="*/ 1194065 w 4627560"/>
              <a:gd name="connsiteY418" fmla="*/ 415598 h 1990725"/>
              <a:gd name="connsiteX419" fmla="*/ 1140811 w 4627560"/>
              <a:gd name="connsiteY419" fmla="*/ 457275 h 1990725"/>
              <a:gd name="connsiteX420" fmla="*/ 1087558 w 4627560"/>
              <a:gd name="connsiteY420" fmla="*/ 438750 h 1990725"/>
              <a:gd name="connsiteX421" fmla="*/ 1108397 w 4627560"/>
              <a:gd name="connsiteY421" fmla="*/ 408652 h 1990725"/>
              <a:gd name="connsiteX422" fmla="*/ 1140811 w 4627560"/>
              <a:gd name="connsiteY422" fmla="*/ 422543 h 1990725"/>
              <a:gd name="connsiteX423" fmla="*/ 1154703 w 4627560"/>
              <a:gd name="connsiteY423" fmla="*/ 415598 h 1990725"/>
              <a:gd name="connsiteX424" fmla="*/ 1092190 w 4627560"/>
              <a:gd name="connsiteY424" fmla="*/ 360030 h 1990725"/>
              <a:gd name="connsiteX425" fmla="*/ 1145442 w 4627560"/>
              <a:gd name="connsiteY425" fmla="*/ 320668 h 1990725"/>
              <a:gd name="connsiteX426" fmla="*/ 1018099 w 4627560"/>
              <a:gd name="connsiteY426" fmla="*/ 320668 h 1990725"/>
              <a:gd name="connsiteX427" fmla="*/ 1062090 w 4627560"/>
              <a:gd name="connsiteY427" fmla="*/ 320668 h 1990725"/>
              <a:gd name="connsiteX428" fmla="*/ 1062090 w 4627560"/>
              <a:gd name="connsiteY428" fmla="*/ 452643 h 1990725"/>
              <a:gd name="connsiteX429" fmla="*/ 1020415 w 4627560"/>
              <a:gd name="connsiteY429" fmla="*/ 452643 h 1990725"/>
              <a:gd name="connsiteX430" fmla="*/ 1020415 w 4627560"/>
              <a:gd name="connsiteY430" fmla="*/ 441066 h 1990725"/>
              <a:gd name="connsiteX431" fmla="*/ 1020415 w 4627560"/>
              <a:gd name="connsiteY431" fmla="*/ 431805 h 1990725"/>
              <a:gd name="connsiteX432" fmla="*/ 978738 w 4627560"/>
              <a:gd name="connsiteY432" fmla="*/ 454959 h 1990725"/>
              <a:gd name="connsiteX433" fmla="*/ 932431 w 4627560"/>
              <a:gd name="connsiteY433" fmla="*/ 406336 h 1990725"/>
              <a:gd name="connsiteX434" fmla="*/ 932431 w 4627560"/>
              <a:gd name="connsiteY434" fmla="*/ 322984 h 1990725"/>
              <a:gd name="connsiteX435" fmla="*/ 976422 w 4627560"/>
              <a:gd name="connsiteY435" fmla="*/ 322984 h 1990725"/>
              <a:gd name="connsiteX436" fmla="*/ 976422 w 4627560"/>
              <a:gd name="connsiteY436" fmla="*/ 399391 h 1990725"/>
              <a:gd name="connsiteX437" fmla="*/ 990315 w 4627560"/>
              <a:gd name="connsiteY437" fmla="*/ 415598 h 1990725"/>
              <a:gd name="connsiteX438" fmla="*/ 1018099 w 4627560"/>
              <a:gd name="connsiteY438" fmla="*/ 378552 h 1990725"/>
              <a:gd name="connsiteX439" fmla="*/ 774986 w 4627560"/>
              <a:gd name="connsiteY439" fmla="*/ 320668 h 1990725"/>
              <a:gd name="connsiteX440" fmla="*/ 812032 w 4627560"/>
              <a:gd name="connsiteY440" fmla="*/ 343823 h 1990725"/>
              <a:gd name="connsiteX441" fmla="*/ 853708 w 4627560"/>
              <a:gd name="connsiteY441" fmla="*/ 320668 h 1990725"/>
              <a:gd name="connsiteX442" fmla="*/ 895385 w 4627560"/>
              <a:gd name="connsiteY442" fmla="*/ 369291 h 1990725"/>
              <a:gd name="connsiteX443" fmla="*/ 895385 w 4627560"/>
              <a:gd name="connsiteY443" fmla="*/ 452644 h 1990725"/>
              <a:gd name="connsiteX444" fmla="*/ 851393 w 4627560"/>
              <a:gd name="connsiteY444" fmla="*/ 452644 h 1990725"/>
              <a:gd name="connsiteX445" fmla="*/ 851393 w 4627560"/>
              <a:gd name="connsiteY445" fmla="*/ 373921 h 1990725"/>
              <a:gd name="connsiteX446" fmla="*/ 842131 w 4627560"/>
              <a:gd name="connsiteY446" fmla="*/ 357714 h 1990725"/>
              <a:gd name="connsiteX447" fmla="*/ 818979 w 4627560"/>
              <a:gd name="connsiteY447" fmla="*/ 383182 h 1990725"/>
              <a:gd name="connsiteX448" fmla="*/ 818979 w 4627560"/>
              <a:gd name="connsiteY448" fmla="*/ 399391 h 1990725"/>
              <a:gd name="connsiteX449" fmla="*/ 818979 w 4627560"/>
              <a:gd name="connsiteY449" fmla="*/ 452644 h 1990725"/>
              <a:gd name="connsiteX450" fmla="*/ 774986 w 4627560"/>
              <a:gd name="connsiteY450" fmla="*/ 452644 h 1990725"/>
              <a:gd name="connsiteX451" fmla="*/ 774986 w 4627560"/>
              <a:gd name="connsiteY451" fmla="*/ 373921 h 1990725"/>
              <a:gd name="connsiteX452" fmla="*/ 765725 w 4627560"/>
              <a:gd name="connsiteY452" fmla="*/ 357714 h 1990725"/>
              <a:gd name="connsiteX453" fmla="*/ 742572 w 4627560"/>
              <a:gd name="connsiteY453" fmla="*/ 380868 h 1990725"/>
              <a:gd name="connsiteX454" fmla="*/ 740256 w 4627560"/>
              <a:gd name="connsiteY454" fmla="*/ 397075 h 1990725"/>
              <a:gd name="connsiteX455" fmla="*/ 740256 w 4627560"/>
              <a:gd name="connsiteY455" fmla="*/ 452644 h 1990725"/>
              <a:gd name="connsiteX456" fmla="*/ 696265 w 4627560"/>
              <a:gd name="connsiteY456" fmla="*/ 452644 h 1990725"/>
              <a:gd name="connsiteX457" fmla="*/ 696265 w 4627560"/>
              <a:gd name="connsiteY457" fmla="*/ 322984 h 1990725"/>
              <a:gd name="connsiteX458" fmla="*/ 735627 w 4627560"/>
              <a:gd name="connsiteY458" fmla="*/ 322984 h 1990725"/>
              <a:gd name="connsiteX459" fmla="*/ 735627 w 4627560"/>
              <a:gd name="connsiteY459" fmla="*/ 334561 h 1990725"/>
              <a:gd name="connsiteX460" fmla="*/ 735627 w 4627560"/>
              <a:gd name="connsiteY460" fmla="*/ 343823 h 1990725"/>
              <a:gd name="connsiteX461" fmla="*/ 774986 w 4627560"/>
              <a:gd name="connsiteY461" fmla="*/ 320668 h 1990725"/>
              <a:gd name="connsiteX462" fmla="*/ 615226 w 4627560"/>
              <a:gd name="connsiteY462" fmla="*/ 320668 h 1990725"/>
              <a:gd name="connsiteX463" fmla="*/ 661534 w 4627560"/>
              <a:gd name="connsiteY463" fmla="*/ 334561 h 1990725"/>
              <a:gd name="connsiteX464" fmla="*/ 647642 w 4627560"/>
              <a:gd name="connsiteY464" fmla="*/ 366975 h 1990725"/>
              <a:gd name="connsiteX465" fmla="*/ 617542 w 4627560"/>
              <a:gd name="connsiteY465" fmla="*/ 355398 h 1990725"/>
              <a:gd name="connsiteX466" fmla="*/ 603649 w 4627560"/>
              <a:gd name="connsiteY466" fmla="*/ 362345 h 1990725"/>
              <a:gd name="connsiteX467" fmla="*/ 666165 w 4627560"/>
              <a:gd name="connsiteY467" fmla="*/ 415598 h 1990725"/>
              <a:gd name="connsiteX468" fmla="*/ 612910 w 4627560"/>
              <a:gd name="connsiteY468" fmla="*/ 457275 h 1990725"/>
              <a:gd name="connsiteX469" fmla="*/ 559659 w 4627560"/>
              <a:gd name="connsiteY469" fmla="*/ 438750 h 1990725"/>
              <a:gd name="connsiteX470" fmla="*/ 578181 w 4627560"/>
              <a:gd name="connsiteY470" fmla="*/ 408652 h 1990725"/>
              <a:gd name="connsiteX471" fmla="*/ 610596 w 4627560"/>
              <a:gd name="connsiteY471" fmla="*/ 422543 h 1990725"/>
              <a:gd name="connsiteX472" fmla="*/ 624487 w 4627560"/>
              <a:gd name="connsiteY472" fmla="*/ 415598 h 1990725"/>
              <a:gd name="connsiteX473" fmla="*/ 561974 w 4627560"/>
              <a:gd name="connsiteY473" fmla="*/ 360030 h 1990725"/>
              <a:gd name="connsiteX474" fmla="*/ 615226 w 4627560"/>
              <a:gd name="connsiteY474" fmla="*/ 320668 h 1990725"/>
              <a:gd name="connsiteX475" fmla="*/ 473990 w 4627560"/>
              <a:gd name="connsiteY475" fmla="*/ 320668 h 1990725"/>
              <a:gd name="connsiteX476" fmla="*/ 534191 w 4627560"/>
              <a:gd name="connsiteY476" fmla="*/ 373921 h 1990725"/>
              <a:gd name="connsiteX477" fmla="*/ 534191 w 4627560"/>
              <a:gd name="connsiteY477" fmla="*/ 452643 h 1990725"/>
              <a:gd name="connsiteX478" fmla="*/ 494828 w 4627560"/>
              <a:gd name="connsiteY478" fmla="*/ 452643 h 1990725"/>
              <a:gd name="connsiteX479" fmla="*/ 494828 w 4627560"/>
              <a:gd name="connsiteY479" fmla="*/ 445697 h 1990725"/>
              <a:gd name="connsiteX480" fmla="*/ 494828 w 4627560"/>
              <a:gd name="connsiteY480" fmla="*/ 436436 h 1990725"/>
              <a:gd name="connsiteX481" fmla="*/ 457784 w 4627560"/>
              <a:gd name="connsiteY481" fmla="*/ 454959 h 1990725"/>
              <a:gd name="connsiteX482" fmla="*/ 413792 w 4627560"/>
              <a:gd name="connsiteY482" fmla="*/ 413282 h 1990725"/>
              <a:gd name="connsiteX483" fmla="*/ 487882 w 4627560"/>
              <a:gd name="connsiteY483" fmla="*/ 371607 h 1990725"/>
              <a:gd name="connsiteX484" fmla="*/ 469360 w 4627560"/>
              <a:gd name="connsiteY484" fmla="*/ 355398 h 1990725"/>
              <a:gd name="connsiteX485" fmla="*/ 434629 w 4627560"/>
              <a:gd name="connsiteY485" fmla="*/ 366975 h 1990725"/>
              <a:gd name="connsiteX486" fmla="*/ 418422 w 4627560"/>
              <a:gd name="connsiteY486" fmla="*/ 336875 h 1990725"/>
              <a:gd name="connsiteX487" fmla="*/ 473990 w 4627560"/>
              <a:gd name="connsiteY487" fmla="*/ 320668 h 1990725"/>
              <a:gd name="connsiteX488" fmla="*/ 3291774 w 4627560"/>
              <a:gd name="connsiteY488" fmla="*/ 318353 h 1990725"/>
              <a:gd name="connsiteX489" fmla="*/ 3351972 w 4627560"/>
              <a:gd name="connsiteY489" fmla="*/ 380867 h 1990725"/>
              <a:gd name="connsiteX490" fmla="*/ 3351972 w 4627560"/>
              <a:gd name="connsiteY490" fmla="*/ 394760 h 1990725"/>
              <a:gd name="connsiteX491" fmla="*/ 3268619 w 4627560"/>
              <a:gd name="connsiteY491" fmla="*/ 394760 h 1990725"/>
              <a:gd name="connsiteX492" fmla="*/ 3298719 w 4627560"/>
              <a:gd name="connsiteY492" fmla="*/ 417913 h 1990725"/>
              <a:gd name="connsiteX493" fmla="*/ 3335765 w 4627560"/>
              <a:gd name="connsiteY493" fmla="*/ 404021 h 1990725"/>
              <a:gd name="connsiteX494" fmla="*/ 3351972 w 4627560"/>
              <a:gd name="connsiteY494" fmla="*/ 434121 h 1990725"/>
              <a:gd name="connsiteX495" fmla="*/ 3296404 w 4627560"/>
              <a:gd name="connsiteY495" fmla="*/ 452644 h 1990725"/>
              <a:gd name="connsiteX496" fmla="*/ 3224628 w 4627560"/>
              <a:gd name="connsiteY496" fmla="*/ 383183 h 1990725"/>
              <a:gd name="connsiteX497" fmla="*/ 3291774 w 4627560"/>
              <a:gd name="connsiteY497" fmla="*/ 318353 h 1990725"/>
              <a:gd name="connsiteX498" fmla="*/ 2909739 w 4627560"/>
              <a:gd name="connsiteY498" fmla="*/ 318353 h 1990725"/>
              <a:gd name="connsiteX499" fmla="*/ 2983830 w 4627560"/>
              <a:gd name="connsiteY499" fmla="*/ 387814 h 1990725"/>
              <a:gd name="connsiteX500" fmla="*/ 2909739 w 4627560"/>
              <a:gd name="connsiteY500" fmla="*/ 454958 h 1990725"/>
              <a:gd name="connsiteX501" fmla="*/ 2835648 w 4627560"/>
              <a:gd name="connsiteY501" fmla="*/ 387814 h 1990725"/>
              <a:gd name="connsiteX502" fmla="*/ 2909739 w 4627560"/>
              <a:gd name="connsiteY502" fmla="*/ 318353 h 1990725"/>
              <a:gd name="connsiteX503" fmla="*/ 2439724 w 4627560"/>
              <a:gd name="connsiteY503" fmla="*/ 318353 h 1990725"/>
              <a:gd name="connsiteX504" fmla="*/ 2490663 w 4627560"/>
              <a:gd name="connsiteY504" fmla="*/ 318353 h 1990725"/>
              <a:gd name="connsiteX505" fmla="*/ 2509185 w 4627560"/>
              <a:gd name="connsiteY505" fmla="*/ 378553 h 1990725"/>
              <a:gd name="connsiteX506" fmla="*/ 2513815 w 4627560"/>
              <a:gd name="connsiteY506" fmla="*/ 399390 h 1990725"/>
              <a:gd name="connsiteX507" fmla="*/ 2518447 w 4627560"/>
              <a:gd name="connsiteY507" fmla="*/ 380867 h 1990725"/>
              <a:gd name="connsiteX508" fmla="*/ 2534654 w 4627560"/>
              <a:gd name="connsiteY508" fmla="*/ 320669 h 1990725"/>
              <a:gd name="connsiteX509" fmla="*/ 2583277 w 4627560"/>
              <a:gd name="connsiteY509" fmla="*/ 320669 h 1990725"/>
              <a:gd name="connsiteX510" fmla="*/ 2530022 w 4627560"/>
              <a:gd name="connsiteY510" fmla="*/ 466536 h 1990725"/>
              <a:gd name="connsiteX511" fmla="*/ 2474454 w 4627560"/>
              <a:gd name="connsiteY511" fmla="*/ 505897 h 1990725"/>
              <a:gd name="connsiteX512" fmla="*/ 2444354 w 4627560"/>
              <a:gd name="connsiteY512" fmla="*/ 496636 h 1990725"/>
              <a:gd name="connsiteX513" fmla="*/ 2458247 w 4627560"/>
              <a:gd name="connsiteY513" fmla="*/ 464220 h 1990725"/>
              <a:gd name="connsiteX514" fmla="*/ 2472138 w 4627560"/>
              <a:gd name="connsiteY514" fmla="*/ 468852 h 1990725"/>
              <a:gd name="connsiteX515" fmla="*/ 2492977 w 4627560"/>
              <a:gd name="connsiteY515" fmla="*/ 454959 h 1990725"/>
              <a:gd name="connsiteX516" fmla="*/ 2495293 w 4627560"/>
              <a:gd name="connsiteY516" fmla="*/ 448013 h 1990725"/>
              <a:gd name="connsiteX517" fmla="*/ 1937291 w 4627560"/>
              <a:gd name="connsiteY517" fmla="*/ 318353 h 1990725"/>
              <a:gd name="connsiteX518" fmla="*/ 1997489 w 4627560"/>
              <a:gd name="connsiteY518" fmla="*/ 380867 h 1990725"/>
              <a:gd name="connsiteX519" fmla="*/ 1997489 w 4627560"/>
              <a:gd name="connsiteY519" fmla="*/ 394760 h 1990725"/>
              <a:gd name="connsiteX520" fmla="*/ 1914136 w 4627560"/>
              <a:gd name="connsiteY520" fmla="*/ 394760 h 1990725"/>
              <a:gd name="connsiteX521" fmla="*/ 1944236 w 4627560"/>
              <a:gd name="connsiteY521" fmla="*/ 417913 h 1990725"/>
              <a:gd name="connsiteX522" fmla="*/ 1981282 w 4627560"/>
              <a:gd name="connsiteY522" fmla="*/ 404021 h 1990725"/>
              <a:gd name="connsiteX523" fmla="*/ 1997489 w 4627560"/>
              <a:gd name="connsiteY523" fmla="*/ 434121 h 1990725"/>
              <a:gd name="connsiteX524" fmla="*/ 1941921 w 4627560"/>
              <a:gd name="connsiteY524" fmla="*/ 452644 h 1990725"/>
              <a:gd name="connsiteX525" fmla="*/ 1870145 w 4627560"/>
              <a:gd name="connsiteY525" fmla="*/ 383183 h 1990725"/>
              <a:gd name="connsiteX526" fmla="*/ 1937291 w 4627560"/>
              <a:gd name="connsiteY526" fmla="*/ 318353 h 1990725"/>
              <a:gd name="connsiteX527" fmla="*/ 2717566 w 4627560"/>
              <a:gd name="connsiteY527" fmla="*/ 309092 h 1990725"/>
              <a:gd name="connsiteX528" fmla="*/ 2717566 w 4627560"/>
              <a:gd name="connsiteY528" fmla="*/ 353083 h 1990725"/>
              <a:gd name="connsiteX529" fmla="*/ 2736089 w 4627560"/>
              <a:gd name="connsiteY529" fmla="*/ 353083 h 1990725"/>
              <a:gd name="connsiteX530" fmla="*/ 2759241 w 4627560"/>
              <a:gd name="connsiteY530" fmla="*/ 329930 h 1990725"/>
              <a:gd name="connsiteX531" fmla="*/ 2731457 w 4627560"/>
              <a:gd name="connsiteY531" fmla="*/ 309092 h 1990725"/>
              <a:gd name="connsiteX532" fmla="*/ 3132014 w 4627560"/>
              <a:gd name="connsiteY532" fmla="*/ 288253 h 1990725"/>
              <a:gd name="connsiteX533" fmla="*/ 3173691 w 4627560"/>
              <a:gd name="connsiteY533" fmla="*/ 288253 h 1990725"/>
              <a:gd name="connsiteX534" fmla="*/ 3173691 w 4627560"/>
              <a:gd name="connsiteY534" fmla="*/ 325299 h 1990725"/>
              <a:gd name="connsiteX535" fmla="*/ 3201475 w 4627560"/>
              <a:gd name="connsiteY535" fmla="*/ 325299 h 1990725"/>
              <a:gd name="connsiteX536" fmla="*/ 3201475 w 4627560"/>
              <a:gd name="connsiteY536" fmla="*/ 360029 h 1990725"/>
              <a:gd name="connsiteX537" fmla="*/ 3173691 w 4627560"/>
              <a:gd name="connsiteY537" fmla="*/ 360029 h 1990725"/>
              <a:gd name="connsiteX538" fmla="*/ 3173691 w 4627560"/>
              <a:gd name="connsiteY538" fmla="*/ 399390 h 1990725"/>
              <a:gd name="connsiteX539" fmla="*/ 3196844 w 4627560"/>
              <a:gd name="connsiteY539" fmla="*/ 415597 h 1990725"/>
              <a:gd name="connsiteX540" fmla="*/ 3203791 w 4627560"/>
              <a:gd name="connsiteY540" fmla="*/ 415597 h 1990725"/>
              <a:gd name="connsiteX541" fmla="*/ 3203791 w 4627560"/>
              <a:gd name="connsiteY541" fmla="*/ 454958 h 1990725"/>
              <a:gd name="connsiteX542" fmla="*/ 3192214 w 4627560"/>
              <a:gd name="connsiteY542" fmla="*/ 454958 h 1990725"/>
              <a:gd name="connsiteX543" fmla="*/ 3129698 w 4627560"/>
              <a:gd name="connsiteY543" fmla="*/ 406336 h 1990725"/>
              <a:gd name="connsiteX544" fmla="*/ 3129698 w 4627560"/>
              <a:gd name="connsiteY544" fmla="*/ 360029 h 1990725"/>
              <a:gd name="connsiteX545" fmla="*/ 3113491 w 4627560"/>
              <a:gd name="connsiteY545" fmla="*/ 360029 h 1990725"/>
              <a:gd name="connsiteX546" fmla="*/ 3113491 w 4627560"/>
              <a:gd name="connsiteY546" fmla="*/ 325299 h 1990725"/>
              <a:gd name="connsiteX547" fmla="*/ 3132014 w 4627560"/>
              <a:gd name="connsiteY547" fmla="*/ 325299 h 1990725"/>
              <a:gd name="connsiteX548" fmla="*/ 3020878 w 4627560"/>
              <a:gd name="connsiteY548" fmla="*/ 288253 h 1990725"/>
              <a:gd name="connsiteX549" fmla="*/ 3062555 w 4627560"/>
              <a:gd name="connsiteY549" fmla="*/ 288253 h 1990725"/>
              <a:gd name="connsiteX550" fmla="*/ 3062555 w 4627560"/>
              <a:gd name="connsiteY550" fmla="*/ 325299 h 1990725"/>
              <a:gd name="connsiteX551" fmla="*/ 3090339 w 4627560"/>
              <a:gd name="connsiteY551" fmla="*/ 325299 h 1990725"/>
              <a:gd name="connsiteX552" fmla="*/ 3090339 w 4627560"/>
              <a:gd name="connsiteY552" fmla="*/ 360029 h 1990725"/>
              <a:gd name="connsiteX553" fmla="*/ 3062555 w 4627560"/>
              <a:gd name="connsiteY553" fmla="*/ 360029 h 1990725"/>
              <a:gd name="connsiteX554" fmla="*/ 3062555 w 4627560"/>
              <a:gd name="connsiteY554" fmla="*/ 399390 h 1990725"/>
              <a:gd name="connsiteX555" fmla="*/ 3085708 w 4627560"/>
              <a:gd name="connsiteY555" fmla="*/ 415597 h 1990725"/>
              <a:gd name="connsiteX556" fmla="*/ 3092655 w 4627560"/>
              <a:gd name="connsiteY556" fmla="*/ 415597 h 1990725"/>
              <a:gd name="connsiteX557" fmla="*/ 3092655 w 4627560"/>
              <a:gd name="connsiteY557" fmla="*/ 454958 h 1990725"/>
              <a:gd name="connsiteX558" fmla="*/ 3081078 w 4627560"/>
              <a:gd name="connsiteY558" fmla="*/ 454958 h 1990725"/>
              <a:gd name="connsiteX559" fmla="*/ 3018562 w 4627560"/>
              <a:gd name="connsiteY559" fmla="*/ 406336 h 1990725"/>
              <a:gd name="connsiteX560" fmla="*/ 3018562 w 4627560"/>
              <a:gd name="connsiteY560" fmla="*/ 360029 h 1990725"/>
              <a:gd name="connsiteX561" fmla="*/ 3002355 w 4627560"/>
              <a:gd name="connsiteY561" fmla="*/ 360029 h 1990725"/>
              <a:gd name="connsiteX562" fmla="*/ 3002355 w 4627560"/>
              <a:gd name="connsiteY562" fmla="*/ 325299 h 1990725"/>
              <a:gd name="connsiteX563" fmla="*/ 3020878 w 4627560"/>
              <a:gd name="connsiteY563" fmla="*/ 325299 h 1990725"/>
              <a:gd name="connsiteX564" fmla="*/ 2358685 w 4627560"/>
              <a:gd name="connsiteY564" fmla="*/ 288253 h 1990725"/>
              <a:gd name="connsiteX565" fmla="*/ 2400360 w 4627560"/>
              <a:gd name="connsiteY565" fmla="*/ 288253 h 1990725"/>
              <a:gd name="connsiteX566" fmla="*/ 2400360 w 4627560"/>
              <a:gd name="connsiteY566" fmla="*/ 325299 h 1990725"/>
              <a:gd name="connsiteX567" fmla="*/ 2428146 w 4627560"/>
              <a:gd name="connsiteY567" fmla="*/ 325299 h 1990725"/>
              <a:gd name="connsiteX568" fmla="*/ 2428146 w 4627560"/>
              <a:gd name="connsiteY568" fmla="*/ 360029 h 1990725"/>
              <a:gd name="connsiteX569" fmla="*/ 2400360 w 4627560"/>
              <a:gd name="connsiteY569" fmla="*/ 360029 h 1990725"/>
              <a:gd name="connsiteX570" fmla="*/ 2400360 w 4627560"/>
              <a:gd name="connsiteY570" fmla="*/ 399390 h 1990725"/>
              <a:gd name="connsiteX571" fmla="*/ 2423515 w 4627560"/>
              <a:gd name="connsiteY571" fmla="*/ 415597 h 1990725"/>
              <a:gd name="connsiteX572" fmla="*/ 2430460 w 4627560"/>
              <a:gd name="connsiteY572" fmla="*/ 415597 h 1990725"/>
              <a:gd name="connsiteX573" fmla="*/ 2430460 w 4627560"/>
              <a:gd name="connsiteY573" fmla="*/ 454958 h 1990725"/>
              <a:gd name="connsiteX574" fmla="*/ 2418885 w 4627560"/>
              <a:gd name="connsiteY574" fmla="*/ 454958 h 1990725"/>
              <a:gd name="connsiteX575" fmla="*/ 2356369 w 4627560"/>
              <a:gd name="connsiteY575" fmla="*/ 406336 h 1990725"/>
              <a:gd name="connsiteX576" fmla="*/ 2356369 w 4627560"/>
              <a:gd name="connsiteY576" fmla="*/ 360029 h 1990725"/>
              <a:gd name="connsiteX577" fmla="*/ 2340162 w 4627560"/>
              <a:gd name="connsiteY577" fmla="*/ 360029 h 1990725"/>
              <a:gd name="connsiteX578" fmla="*/ 2340162 w 4627560"/>
              <a:gd name="connsiteY578" fmla="*/ 325299 h 1990725"/>
              <a:gd name="connsiteX579" fmla="*/ 2358685 w 4627560"/>
              <a:gd name="connsiteY579" fmla="*/ 325299 h 1990725"/>
              <a:gd name="connsiteX580" fmla="*/ 2673575 w 4627560"/>
              <a:gd name="connsiteY580" fmla="*/ 272046 h 1990725"/>
              <a:gd name="connsiteX581" fmla="*/ 2733773 w 4627560"/>
              <a:gd name="connsiteY581" fmla="*/ 272046 h 1990725"/>
              <a:gd name="connsiteX582" fmla="*/ 2768504 w 4627560"/>
              <a:gd name="connsiteY582" fmla="*/ 276678 h 1990725"/>
              <a:gd name="connsiteX583" fmla="*/ 2803234 w 4627560"/>
              <a:gd name="connsiteY583" fmla="*/ 329930 h 1990725"/>
              <a:gd name="connsiteX584" fmla="*/ 2775450 w 4627560"/>
              <a:gd name="connsiteY584" fmla="*/ 378553 h 1990725"/>
              <a:gd name="connsiteX585" fmla="*/ 2782396 w 4627560"/>
              <a:gd name="connsiteY585" fmla="*/ 390128 h 1990725"/>
              <a:gd name="connsiteX586" fmla="*/ 2819441 w 4627560"/>
              <a:gd name="connsiteY586" fmla="*/ 452644 h 1990725"/>
              <a:gd name="connsiteX587" fmla="*/ 2770819 w 4627560"/>
              <a:gd name="connsiteY587" fmla="*/ 452644 h 1990725"/>
              <a:gd name="connsiteX588" fmla="*/ 2738405 w 4627560"/>
              <a:gd name="connsiteY588" fmla="*/ 390128 h 1990725"/>
              <a:gd name="connsiteX589" fmla="*/ 2717566 w 4627560"/>
              <a:gd name="connsiteY589" fmla="*/ 390128 h 1990725"/>
              <a:gd name="connsiteX590" fmla="*/ 2717566 w 4627560"/>
              <a:gd name="connsiteY590" fmla="*/ 452644 h 1990725"/>
              <a:gd name="connsiteX591" fmla="*/ 2673575 w 4627560"/>
              <a:gd name="connsiteY591" fmla="*/ 452644 h 1990725"/>
              <a:gd name="connsiteX592" fmla="*/ 2268387 w 4627560"/>
              <a:gd name="connsiteY592" fmla="*/ 272046 h 1990725"/>
              <a:gd name="connsiteX593" fmla="*/ 2312378 w 4627560"/>
              <a:gd name="connsiteY593" fmla="*/ 272046 h 1990725"/>
              <a:gd name="connsiteX594" fmla="*/ 2312378 w 4627560"/>
              <a:gd name="connsiteY594" fmla="*/ 306776 h 1990725"/>
              <a:gd name="connsiteX595" fmla="*/ 2268387 w 4627560"/>
              <a:gd name="connsiteY595" fmla="*/ 306776 h 1990725"/>
              <a:gd name="connsiteX596" fmla="*/ 1650191 w 4627560"/>
              <a:gd name="connsiteY596" fmla="*/ 272046 h 1990725"/>
              <a:gd name="connsiteX597" fmla="*/ 1694182 w 4627560"/>
              <a:gd name="connsiteY597" fmla="*/ 272046 h 1990725"/>
              <a:gd name="connsiteX598" fmla="*/ 1694182 w 4627560"/>
              <a:gd name="connsiteY598" fmla="*/ 306776 h 1990725"/>
              <a:gd name="connsiteX599" fmla="*/ 1650191 w 4627560"/>
              <a:gd name="connsiteY599" fmla="*/ 306776 h 1990725"/>
              <a:gd name="connsiteX600" fmla="*/ 1288995 w 4627560"/>
              <a:gd name="connsiteY600" fmla="*/ 272046 h 1990725"/>
              <a:gd name="connsiteX601" fmla="*/ 1332986 w 4627560"/>
              <a:gd name="connsiteY601" fmla="*/ 272046 h 1990725"/>
              <a:gd name="connsiteX602" fmla="*/ 1332986 w 4627560"/>
              <a:gd name="connsiteY602" fmla="*/ 387815 h 1990725"/>
              <a:gd name="connsiteX603" fmla="*/ 1365402 w 4627560"/>
              <a:gd name="connsiteY603" fmla="*/ 417913 h 1990725"/>
              <a:gd name="connsiteX604" fmla="*/ 1397817 w 4627560"/>
              <a:gd name="connsiteY604" fmla="*/ 387815 h 1990725"/>
              <a:gd name="connsiteX605" fmla="*/ 1397817 w 4627560"/>
              <a:gd name="connsiteY605" fmla="*/ 272046 h 1990725"/>
              <a:gd name="connsiteX606" fmla="*/ 1441809 w 4627560"/>
              <a:gd name="connsiteY606" fmla="*/ 272046 h 1990725"/>
              <a:gd name="connsiteX607" fmla="*/ 1441809 w 4627560"/>
              <a:gd name="connsiteY607" fmla="*/ 387815 h 1990725"/>
              <a:gd name="connsiteX608" fmla="*/ 1365402 w 4627560"/>
              <a:gd name="connsiteY608" fmla="*/ 457274 h 1990725"/>
              <a:gd name="connsiteX609" fmla="*/ 1288995 w 4627560"/>
              <a:gd name="connsiteY609" fmla="*/ 387815 h 1990725"/>
              <a:gd name="connsiteX610" fmla="*/ 156786 w 4627560"/>
              <a:gd name="connsiteY610" fmla="*/ 272046 h 1990725"/>
              <a:gd name="connsiteX611" fmla="*/ 270239 w 4627560"/>
              <a:gd name="connsiteY611" fmla="*/ 272046 h 1990725"/>
              <a:gd name="connsiteX612" fmla="*/ 270239 w 4627560"/>
              <a:gd name="connsiteY612" fmla="*/ 311407 h 1990725"/>
              <a:gd name="connsiteX613" fmla="*/ 200777 w 4627560"/>
              <a:gd name="connsiteY613" fmla="*/ 311407 h 1990725"/>
              <a:gd name="connsiteX614" fmla="*/ 200777 w 4627560"/>
              <a:gd name="connsiteY614" fmla="*/ 343821 h 1990725"/>
              <a:gd name="connsiteX615" fmla="*/ 256346 w 4627560"/>
              <a:gd name="connsiteY615" fmla="*/ 343821 h 1990725"/>
              <a:gd name="connsiteX616" fmla="*/ 256346 w 4627560"/>
              <a:gd name="connsiteY616" fmla="*/ 383183 h 1990725"/>
              <a:gd name="connsiteX617" fmla="*/ 200777 w 4627560"/>
              <a:gd name="connsiteY617" fmla="*/ 383183 h 1990725"/>
              <a:gd name="connsiteX618" fmla="*/ 200777 w 4627560"/>
              <a:gd name="connsiteY618" fmla="*/ 417912 h 1990725"/>
              <a:gd name="connsiteX619" fmla="*/ 274869 w 4627560"/>
              <a:gd name="connsiteY619" fmla="*/ 417912 h 1990725"/>
              <a:gd name="connsiteX620" fmla="*/ 274869 w 4627560"/>
              <a:gd name="connsiteY620" fmla="*/ 452644 h 1990725"/>
              <a:gd name="connsiteX621" fmla="*/ 156786 w 4627560"/>
              <a:gd name="connsiteY621" fmla="*/ 452644 h 1990725"/>
              <a:gd name="connsiteX622" fmla="*/ 3583509 w 4627560"/>
              <a:gd name="connsiteY622" fmla="*/ 269730 h 1990725"/>
              <a:gd name="connsiteX623" fmla="*/ 3627500 w 4627560"/>
              <a:gd name="connsiteY623" fmla="*/ 269730 h 1990725"/>
              <a:gd name="connsiteX624" fmla="*/ 3627500 w 4627560"/>
              <a:gd name="connsiteY624" fmla="*/ 452644 h 1990725"/>
              <a:gd name="connsiteX625" fmla="*/ 3585825 w 4627560"/>
              <a:gd name="connsiteY625" fmla="*/ 452644 h 1990725"/>
              <a:gd name="connsiteX626" fmla="*/ 3585825 w 4627560"/>
              <a:gd name="connsiteY626" fmla="*/ 443383 h 1990725"/>
              <a:gd name="connsiteX627" fmla="*/ 3585825 w 4627560"/>
              <a:gd name="connsiteY627" fmla="*/ 436435 h 1990725"/>
              <a:gd name="connsiteX628" fmla="*/ 3548779 w 4627560"/>
              <a:gd name="connsiteY628" fmla="*/ 454958 h 1990725"/>
              <a:gd name="connsiteX629" fmla="*/ 3488579 w 4627560"/>
              <a:gd name="connsiteY629" fmla="*/ 385499 h 1990725"/>
              <a:gd name="connsiteX630" fmla="*/ 3548779 w 4627560"/>
              <a:gd name="connsiteY630" fmla="*/ 318353 h 1990725"/>
              <a:gd name="connsiteX631" fmla="*/ 3583509 w 4627560"/>
              <a:gd name="connsiteY631" fmla="*/ 329930 h 1990725"/>
              <a:gd name="connsiteX632" fmla="*/ 3583509 w 4627560"/>
              <a:gd name="connsiteY632" fmla="*/ 322983 h 1990725"/>
              <a:gd name="connsiteX633" fmla="*/ 84614 w 4627560"/>
              <a:gd name="connsiteY633" fmla="*/ 60763 h 1990725"/>
              <a:gd name="connsiteX634" fmla="*/ 84614 w 4627560"/>
              <a:gd name="connsiteY634" fmla="*/ 1124793 h 1990725"/>
              <a:gd name="connsiteX635" fmla="*/ 4295483 w 4627560"/>
              <a:gd name="connsiteY635" fmla="*/ 1124793 h 1990725"/>
              <a:gd name="connsiteX636" fmla="*/ 4295483 w 4627560"/>
              <a:gd name="connsiteY636" fmla="*/ 60763 h 1990725"/>
              <a:gd name="connsiteX637" fmla="*/ 0 w 4627560"/>
              <a:gd name="connsiteY637" fmla="*/ 0 h 1990725"/>
              <a:gd name="connsiteX638" fmla="*/ 4627560 w 4627560"/>
              <a:gd name="connsiteY638" fmla="*/ 0 h 1990725"/>
              <a:gd name="connsiteX639" fmla="*/ 4627560 w 4627560"/>
              <a:gd name="connsiteY639" fmla="*/ 1990725 h 1990725"/>
              <a:gd name="connsiteX640" fmla="*/ 0 w 4627560"/>
              <a:gd name="connsiteY640" fmla="*/ 1990725 h 1990725"/>
              <a:gd name="connsiteX0" fmla="*/ 1853937 w 4627560"/>
              <a:gd name="connsiteY0" fmla="*/ 635556 h 1990725"/>
              <a:gd name="connsiteX1" fmla="*/ 1819207 w 4627560"/>
              <a:gd name="connsiteY1" fmla="*/ 651765 h 1990725"/>
              <a:gd name="connsiteX2" fmla="*/ 1835414 w 4627560"/>
              <a:gd name="connsiteY2" fmla="*/ 665656 h 1990725"/>
              <a:gd name="connsiteX3" fmla="*/ 1858569 w 4627560"/>
              <a:gd name="connsiteY3" fmla="*/ 637872 h 1990725"/>
              <a:gd name="connsiteX4" fmla="*/ 1858569 w 4627560"/>
              <a:gd name="connsiteY4" fmla="*/ 635556 h 1990725"/>
              <a:gd name="connsiteX5" fmla="*/ 1853937 w 4627560"/>
              <a:gd name="connsiteY5" fmla="*/ 635556 h 1990725"/>
              <a:gd name="connsiteX6" fmla="*/ 392950 w 4627560"/>
              <a:gd name="connsiteY6" fmla="*/ 635556 h 1990725"/>
              <a:gd name="connsiteX7" fmla="*/ 358220 w 4627560"/>
              <a:gd name="connsiteY7" fmla="*/ 651765 h 1990725"/>
              <a:gd name="connsiteX8" fmla="*/ 374427 w 4627560"/>
              <a:gd name="connsiteY8" fmla="*/ 665656 h 1990725"/>
              <a:gd name="connsiteX9" fmla="*/ 397582 w 4627560"/>
              <a:gd name="connsiteY9" fmla="*/ 637872 h 1990725"/>
              <a:gd name="connsiteX10" fmla="*/ 397582 w 4627560"/>
              <a:gd name="connsiteY10" fmla="*/ 635556 h 1990725"/>
              <a:gd name="connsiteX11" fmla="*/ 392950 w 4627560"/>
              <a:gd name="connsiteY11" fmla="*/ 635556 h 1990725"/>
              <a:gd name="connsiteX12" fmla="*/ 1379291 w 4627560"/>
              <a:gd name="connsiteY12" fmla="*/ 600826 h 1990725"/>
              <a:gd name="connsiteX13" fmla="*/ 1351506 w 4627560"/>
              <a:gd name="connsiteY13" fmla="*/ 633242 h 1990725"/>
              <a:gd name="connsiteX14" fmla="*/ 1376975 w 4627560"/>
              <a:gd name="connsiteY14" fmla="*/ 665656 h 1990725"/>
              <a:gd name="connsiteX15" fmla="*/ 1404759 w 4627560"/>
              <a:gd name="connsiteY15" fmla="*/ 633242 h 1990725"/>
              <a:gd name="connsiteX16" fmla="*/ 1379291 w 4627560"/>
              <a:gd name="connsiteY16" fmla="*/ 600826 h 1990725"/>
              <a:gd name="connsiteX17" fmla="*/ 812029 w 4627560"/>
              <a:gd name="connsiteY17" fmla="*/ 598513 h 1990725"/>
              <a:gd name="connsiteX18" fmla="*/ 786560 w 4627560"/>
              <a:gd name="connsiteY18" fmla="*/ 628611 h 1990725"/>
              <a:gd name="connsiteX19" fmla="*/ 814344 w 4627560"/>
              <a:gd name="connsiteY19" fmla="*/ 661026 h 1990725"/>
              <a:gd name="connsiteX20" fmla="*/ 837498 w 4627560"/>
              <a:gd name="connsiteY20" fmla="*/ 628611 h 1990725"/>
              <a:gd name="connsiteX21" fmla="*/ 812029 w 4627560"/>
              <a:gd name="connsiteY21" fmla="*/ 598513 h 1990725"/>
              <a:gd name="connsiteX22" fmla="*/ 2127149 w 4627560"/>
              <a:gd name="connsiteY22" fmla="*/ 596197 h 1990725"/>
              <a:gd name="connsiteX23" fmla="*/ 2101680 w 4627560"/>
              <a:gd name="connsiteY23" fmla="*/ 619350 h 1990725"/>
              <a:gd name="connsiteX24" fmla="*/ 2147987 w 4627560"/>
              <a:gd name="connsiteY24" fmla="*/ 619350 h 1990725"/>
              <a:gd name="connsiteX25" fmla="*/ 2127149 w 4627560"/>
              <a:gd name="connsiteY25" fmla="*/ 596197 h 1990725"/>
              <a:gd name="connsiteX26" fmla="*/ 1138495 w 4627560"/>
              <a:gd name="connsiteY26" fmla="*/ 577673 h 1990725"/>
              <a:gd name="connsiteX27" fmla="*/ 1163963 w 4627560"/>
              <a:gd name="connsiteY27" fmla="*/ 577673 h 1990725"/>
              <a:gd name="connsiteX28" fmla="*/ 1163963 w 4627560"/>
              <a:gd name="connsiteY28" fmla="*/ 684178 h 1990725"/>
              <a:gd name="connsiteX29" fmla="*/ 1138495 w 4627560"/>
              <a:gd name="connsiteY29" fmla="*/ 684178 h 1990725"/>
              <a:gd name="connsiteX30" fmla="*/ 1138495 w 4627560"/>
              <a:gd name="connsiteY30" fmla="*/ 577673 h 1990725"/>
              <a:gd name="connsiteX31" fmla="*/ 573548 w 4627560"/>
              <a:gd name="connsiteY31" fmla="*/ 577673 h 1990725"/>
              <a:gd name="connsiteX32" fmla="*/ 599016 w 4627560"/>
              <a:gd name="connsiteY32" fmla="*/ 577673 h 1990725"/>
              <a:gd name="connsiteX33" fmla="*/ 599016 w 4627560"/>
              <a:gd name="connsiteY33" fmla="*/ 684178 h 1990725"/>
              <a:gd name="connsiteX34" fmla="*/ 573548 w 4627560"/>
              <a:gd name="connsiteY34" fmla="*/ 684178 h 1990725"/>
              <a:gd name="connsiteX35" fmla="*/ 573548 w 4627560"/>
              <a:gd name="connsiteY35" fmla="*/ 577673 h 1990725"/>
              <a:gd name="connsiteX36" fmla="*/ 2261441 w 4627560"/>
              <a:gd name="connsiteY36" fmla="*/ 575358 h 1990725"/>
              <a:gd name="connsiteX37" fmla="*/ 2266071 w 4627560"/>
              <a:gd name="connsiteY37" fmla="*/ 575358 h 1990725"/>
              <a:gd name="connsiteX38" fmla="*/ 2266071 w 4627560"/>
              <a:gd name="connsiteY38" fmla="*/ 600827 h 1990725"/>
              <a:gd name="connsiteX39" fmla="*/ 2259125 w 4627560"/>
              <a:gd name="connsiteY39" fmla="*/ 600827 h 1990725"/>
              <a:gd name="connsiteX40" fmla="*/ 2229025 w 4627560"/>
              <a:gd name="connsiteY40" fmla="*/ 623981 h 1990725"/>
              <a:gd name="connsiteX41" fmla="*/ 2226710 w 4627560"/>
              <a:gd name="connsiteY41" fmla="*/ 640188 h 1990725"/>
              <a:gd name="connsiteX42" fmla="*/ 2226710 w 4627560"/>
              <a:gd name="connsiteY42" fmla="*/ 684179 h 1990725"/>
              <a:gd name="connsiteX43" fmla="*/ 2201241 w 4627560"/>
              <a:gd name="connsiteY43" fmla="*/ 684179 h 1990725"/>
              <a:gd name="connsiteX44" fmla="*/ 2201241 w 4627560"/>
              <a:gd name="connsiteY44" fmla="*/ 577674 h 1990725"/>
              <a:gd name="connsiteX45" fmla="*/ 2226710 w 4627560"/>
              <a:gd name="connsiteY45" fmla="*/ 577674 h 1990725"/>
              <a:gd name="connsiteX46" fmla="*/ 2226710 w 4627560"/>
              <a:gd name="connsiteY46" fmla="*/ 596197 h 1990725"/>
              <a:gd name="connsiteX47" fmla="*/ 2226710 w 4627560"/>
              <a:gd name="connsiteY47" fmla="*/ 603142 h 1990725"/>
              <a:gd name="connsiteX48" fmla="*/ 2261441 w 4627560"/>
              <a:gd name="connsiteY48" fmla="*/ 575358 h 1990725"/>
              <a:gd name="connsiteX49" fmla="*/ 2129464 w 4627560"/>
              <a:gd name="connsiteY49" fmla="*/ 575358 h 1990725"/>
              <a:gd name="connsiteX50" fmla="*/ 2175771 w 4627560"/>
              <a:gd name="connsiteY50" fmla="*/ 626297 h 1990725"/>
              <a:gd name="connsiteX51" fmla="*/ 2175771 w 4627560"/>
              <a:gd name="connsiteY51" fmla="*/ 635558 h 1990725"/>
              <a:gd name="connsiteX52" fmla="*/ 2101680 w 4627560"/>
              <a:gd name="connsiteY52" fmla="*/ 635558 h 1990725"/>
              <a:gd name="connsiteX53" fmla="*/ 2134096 w 4627560"/>
              <a:gd name="connsiteY53" fmla="*/ 663343 h 1990725"/>
              <a:gd name="connsiteX54" fmla="*/ 2164194 w 4627560"/>
              <a:gd name="connsiteY54" fmla="*/ 651765 h 1990725"/>
              <a:gd name="connsiteX55" fmla="*/ 2173455 w 4627560"/>
              <a:gd name="connsiteY55" fmla="*/ 670288 h 1990725"/>
              <a:gd name="connsiteX56" fmla="*/ 2131780 w 4627560"/>
              <a:gd name="connsiteY56" fmla="*/ 686495 h 1990725"/>
              <a:gd name="connsiteX57" fmla="*/ 2073896 w 4627560"/>
              <a:gd name="connsiteY57" fmla="*/ 630927 h 1990725"/>
              <a:gd name="connsiteX58" fmla="*/ 2129464 w 4627560"/>
              <a:gd name="connsiteY58" fmla="*/ 575358 h 1990725"/>
              <a:gd name="connsiteX59" fmla="*/ 1499691 w 4627560"/>
              <a:gd name="connsiteY59" fmla="*/ 575358 h 1990725"/>
              <a:gd name="connsiteX60" fmla="*/ 1534421 w 4627560"/>
              <a:gd name="connsiteY60" fmla="*/ 586935 h 1990725"/>
              <a:gd name="connsiteX61" fmla="*/ 1522843 w 4627560"/>
              <a:gd name="connsiteY61" fmla="*/ 607774 h 1990725"/>
              <a:gd name="connsiteX62" fmla="*/ 1497375 w 4627560"/>
              <a:gd name="connsiteY62" fmla="*/ 598513 h 1990725"/>
              <a:gd name="connsiteX63" fmla="*/ 1483484 w 4627560"/>
              <a:gd name="connsiteY63" fmla="*/ 607774 h 1990725"/>
              <a:gd name="connsiteX64" fmla="*/ 1534421 w 4627560"/>
              <a:gd name="connsiteY64" fmla="*/ 654081 h 1990725"/>
              <a:gd name="connsiteX65" fmla="*/ 1492745 w 4627560"/>
              <a:gd name="connsiteY65" fmla="*/ 686495 h 1990725"/>
              <a:gd name="connsiteX66" fmla="*/ 1451068 w 4627560"/>
              <a:gd name="connsiteY66" fmla="*/ 670288 h 1990725"/>
              <a:gd name="connsiteX67" fmla="*/ 1464961 w 4627560"/>
              <a:gd name="connsiteY67" fmla="*/ 654081 h 1990725"/>
              <a:gd name="connsiteX68" fmla="*/ 1495059 w 4627560"/>
              <a:gd name="connsiteY68" fmla="*/ 665657 h 1990725"/>
              <a:gd name="connsiteX69" fmla="*/ 1508952 w 4627560"/>
              <a:gd name="connsiteY69" fmla="*/ 656395 h 1990725"/>
              <a:gd name="connsiteX70" fmla="*/ 1458013 w 4627560"/>
              <a:gd name="connsiteY70" fmla="*/ 607774 h 1990725"/>
              <a:gd name="connsiteX71" fmla="*/ 1499691 w 4627560"/>
              <a:gd name="connsiteY71" fmla="*/ 575358 h 1990725"/>
              <a:gd name="connsiteX72" fmla="*/ 1261207 w 4627560"/>
              <a:gd name="connsiteY72" fmla="*/ 575358 h 1990725"/>
              <a:gd name="connsiteX73" fmla="*/ 1298253 w 4627560"/>
              <a:gd name="connsiteY73" fmla="*/ 614720 h 1990725"/>
              <a:gd name="connsiteX74" fmla="*/ 1298253 w 4627560"/>
              <a:gd name="connsiteY74" fmla="*/ 684179 h 1990725"/>
              <a:gd name="connsiteX75" fmla="*/ 1272784 w 4627560"/>
              <a:gd name="connsiteY75" fmla="*/ 684179 h 1990725"/>
              <a:gd name="connsiteX76" fmla="*/ 1272784 w 4627560"/>
              <a:gd name="connsiteY76" fmla="*/ 621665 h 1990725"/>
              <a:gd name="connsiteX77" fmla="*/ 1256577 w 4627560"/>
              <a:gd name="connsiteY77" fmla="*/ 600827 h 1990725"/>
              <a:gd name="connsiteX78" fmla="*/ 1228793 w 4627560"/>
              <a:gd name="connsiteY78" fmla="*/ 621665 h 1990725"/>
              <a:gd name="connsiteX79" fmla="*/ 1226477 w 4627560"/>
              <a:gd name="connsiteY79" fmla="*/ 635558 h 1990725"/>
              <a:gd name="connsiteX80" fmla="*/ 1226477 w 4627560"/>
              <a:gd name="connsiteY80" fmla="*/ 684179 h 1990725"/>
              <a:gd name="connsiteX81" fmla="*/ 1198693 w 4627560"/>
              <a:gd name="connsiteY81" fmla="*/ 684179 h 1990725"/>
              <a:gd name="connsiteX82" fmla="*/ 1198693 w 4627560"/>
              <a:gd name="connsiteY82" fmla="*/ 577674 h 1990725"/>
              <a:gd name="connsiteX83" fmla="*/ 1224161 w 4627560"/>
              <a:gd name="connsiteY83" fmla="*/ 577674 h 1990725"/>
              <a:gd name="connsiteX84" fmla="*/ 1224161 w 4627560"/>
              <a:gd name="connsiteY84" fmla="*/ 591565 h 1990725"/>
              <a:gd name="connsiteX85" fmla="*/ 1224161 w 4627560"/>
              <a:gd name="connsiteY85" fmla="*/ 598513 h 1990725"/>
              <a:gd name="connsiteX86" fmla="*/ 1261207 w 4627560"/>
              <a:gd name="connsiteY86" fmla="*/ 575358 h 1990725"/>
              <a:gd name="connsiteX87" fmla="*/ 805083 w 4627560"/>
              <a:gd name="connsiteY87" fmla="*/ 575358 h 1990725"/>
              <a:gd name="connsiteX88" fmla="*/ 837498 w 4627560"/>
              <a:gd name="connsiteY88" fmla="*/ 589251 h 1990725"/>
              <a:gd name="connsiteX89" fmla="*/ 837498 w 4627560"/>
              <a:gd name="connsiteY89" fmla="*/ 586935 h 1990725"/>
              <a:gd name="connsiteX90" fmla="*/ 837498 w 4627560"/>
              <a:gd name="connsiteY90" fmla="*/ 577674 h 1990725"/>
              <a:gd name="connsiteX91" fmla="*/ 862967 w 4627560"/>
              <a:gd name="connsiteY91" fmla="*/ 577674 h 1990725"/>
              <a:gd name="connsiteX92" fmla="*/ 862967 w 4627560"/>
              <a:gd name="connsiteY92" fmla="*/ 677233 h 1990725"/>
              <a:gd name="connsiteX93" fmla="*/ 807399 w 4627560"/>
              <a:gd name="connsiteY93" fmla="*/ 728172 h 1990725"/>
              <a:gd name="connsiteX94" fmla="*/ 770353 w 4627560"/>
              <a:gd name="connsiteY94" fmla="*/ 718910 h 1990725"/>
              <a:gd name="connsiteX95" fmla="*/ 777299 w 4627560"/>
              <a:gd name="connsiteY95" fmla="*/ 698072 h 1990725"/>
              <a:gd name="connsiteX96" fmla="*/ 807399 w 4627560"/>
              <a:gd name="connsiteY96" fmla="*/ 705018 h 1990725"/>
              <a:gd name="connsiteX97" fmla="*/ 837498 w 4627560"/>
              <a:gd name="connsiteY97" fmla="*/ 679549 h 1990725"/>
              <a:gd name="connsiteX98" fmla="*/ 837498 w 4627560"/>
              <a:gd name="connsiteY98" fmla="*/ 672604 h 1990725"/>
              <a:gd name="connsiteX99" fmla="*/ 837498 w 4627560"/>
              <a:gd name="connsiteY99" fmla="*/ 667972 h 1990725"/>
              <a:gd name="connsiteX100" fmla="*/ 807399 w 4627560"/>
              <a:gd name="connsiteY100" fmla="*/ 681865 h 1990725"/>
              <a:gd name="connsiteX101" fmla="*/ 758776 w 4627560"/>
              <a:gd name="connsiteY101" fmla="*/ 628611 h 1990725"/>
              <a:gd name="connsiteX102" fmla="*/ 805083 w 4627560"/>
              <a:gd name="connsiteY102" fmla="*/ 575358 h 1990725"/>
              <a:gd name="connsiteX103" fmla="*/ 696261 w 4627560"/>
              <a:gd name="connsiteY103" fmla="*/ 575358 h 1990725"/>
              <a:gd name="connsiteX104" fmla="*/ 733306 w 4627560"/>
              <a:gd name="connsiteY104" fmla="*/ 614720 h 1990725"/>
              <a:gd name="connsiteX105" fmla="*/ 733306 w 4627560"/>
              <a:gd name="connsiteY105" fmla="*/ 684179 h 1990725"/>
              <a:gd name="connsiteX106" fmla="*/ 707838 w 4627560"/>
              <a:gd name="connsiteY106" fmla="*/ 684179 h 1990725"/>
              <a:gd name="connsiteX107" fmla="*/ 707838 w 4627560"/>
              <a:gd name="connsiteY107" fmla="*/ 621665 h 1990725"/>
              <a:gd name="connsiteX108" fmla="*/ 691631 w 4627560"/>
              <a:gd name="connsiteY108" fmla="*/ 600827 h 1990725"/>
              <a:gd name="connsiteX109" fmla="*/ 663846 w 4627560"/>
              <a:gd name="connsiteY109" fmla="*/ 621665 h 1990725"/>
              <a:gd name="connsiteX110" fmla="*/ 661531 w 4627560"/>
              <a:gd name="connsiteY110" fmla="*/ 635558 h 1990725"/>
              <a:gd name="connsiteX111" fmla="*/ 661531 w 4627560"/>
              <a:gd name="connsiteY111" fmla="*/ 684179 h 1990725"/>
              <a:gd name="connsiteX112" fmla="*/ 636062 w 4627560"/>
              <a:gd name="connsiteY112" fmla="*/ 684179 h 1990725"/>
              <a:gd name="connsiteX113" fmla="*/ 636062 w 4627560"/>
              <a:gd name="connsiteY113" fmla="*/ 577674 h 1990725"/>
              <a:gd name="connsiteX114" fmla="*/ 659215 w 4627560"/>
              <a:gd name="connsiteY114" fmla="*/ 577674 h 1990725"/>
              <a:gd name="connsiteX115" fmla="*/ 659215 w 4627560"/>
              <a:gd name="connsiteY115" fmla="*/ 591565 h 1990725"/>
              <a:gd name="connsiteX116" fmla="*/ 659215 w 4627560"/>
              <a:gd name="connsiteY116" fmla="*/ 598513 h 1990725"/>
              <a:gd name="connsiteX117" fmla="*/ 696261 w 4627560"/>
              <a:gd name="connsiteY117" fmla="*/ 575358 h 1990725"/>
              <a:gd name="connsiteX118" fmla="*/ 1842362 w 4627560"/>
              <a:gd name="connsiteY118" fmla="*/ 573042 h 1990725"/>
              <a:gd name="connsiteX119" fmla="*/ 1886353 w 4627560"/>
              <a:gd name="connsiteY119" fmla="*/ 614719 h 1990725"/>
              <a:gd name="connsiteX120" fmla="*/ 1886353 w 4627560"/>
              <a:gd name="connsiteY120" fmla="*/ 684179 h 1990725"/>
              <a:gd name="connsiteX121" fmla="*/ 1860884 w 4627560"/>
              <a:gd name="connsiteY121" fmla="*/ 684179 h 1990725"/>
              <a:gd name="connsiteX122" fmla="*/ 1860884 w 4627560"/>
              <a:gd name="connsiteY122" fmla="*/ 674918 h 1990725"/>
              <a:gd name="connsiteX123" fmla="*/ 1860884 w 4627560"/>
              <a:gd name="connsiteY123" fmla="*/ 667972 h 1990725"/>
              <a:gd name="connsiteX124" fmla="*/ 1828469 w 4627560"/>
              <a:gd name="connsiteY124" fmla="*/ 686495 h 1990725"/>
              <a:gd name="connsiteX125" fmla="*/ 1791423 w 4627560"/>
              <a:gd name="connsiteY125" fmla="*/ 654079 h 1990725"/>
              <a:gd name="connsiteX126" fmla="*/ 1856253 w 4627560"/>
              <a:gd name="connsiteY126" fmla="*/ 617034 h 1990725"/>
              <a:gd name="connsiteX127" fmla="*/ 1860884 w 4627560"/>
              <a:gd name="connsiteY127" fmla="*/ 617034 h 1990725"/>
              <a:gd name="connsiteX128" fmla="*/ 1860884 w 4627560"/>
              <a:gd name="connsiteY128" fmla="*/ 614719 h 1990725"/>
              <a:gd name="connsiteX129" fmla="*/ 1840046 w 4627560"/>
              <a:gd name="connsiteY129" fmla="*/ 596195 h 1990725"/>
              <a:gd name="connsiteX130" fmla="*/ 1809946 w 4627560"/>
              <a:gd name="connsiteY130" fmla="*/ 605458 h 1990725"/>
              <a:gd name="connsiteX131" fmla="*/ 1800685 w 4627560"/>
              <a:gd name="connsiteY131" fmla="*/ 586935 h 1990725"/>
              <a:gd name="connsiteX132" fmla="*/ 1842362 w 4627560"/>
              <a:gd name="connsiteY132" fmla="*/ 573042 h 1990725"/>
              <a:gd name="connsiteX133" fmla="*/ 379059 w 4627560"/>
              <a:gd name="connsiteY133" fmla="*/ 573042 h 1990725"/>
              <a:gd name="connsiteX134" fmla="*/ 423050 w 4627560"/>
              <a:gd name="connsiteY134" fmla="*/ 614719 h 1990725"/>
              <a:gd name="connsiteX135" fmla="*/ 423050 w 4627560"/>
              <a:gd name="connsiteY135" fmla="*/ 684179 h 1990725"/>
              <a:gd name="connsiteX136" fmla="*/ 397582 w 4627560"/>
              <a:gd name="connsiteY136" fmla="*/ 684179 h 1990725"/>
              <a:gd name="connsiteX137" fmla="*/ 397582 w 4627560"/>
              <a:gd name="connsiteY137" fmla="*/ 674918 h 1990725"/>
              <a:gd name="connsiteX138" fmla="*/ 397582 w 4627560"/>
              <a:gd name="connsiteY138" fmla="*/ 667972 h 1990725"/>
              <a:gd name="connsiteX139" fmla="*/ 365166 w 4627560"/>
              <a:gd name="connsiteY139" fmla="*/ 686495 h 1990725"/>
              <a:gd name="connsiteX140" fmla="*/ 328120 w 4627560"/>
              <a:gd name="connsiteY140" fmla="*/ 654079 h 1990725"/>
              <a:gd name="connsiteX141" fmla="*/ 392950 w 4627560"/>
              <a:gd name="connsiteY141" fmla="*/ 617034 h 1990725"/>
              <a:gd name="connsiteX142" fmla="*/ 397582 w 4627560"/>
              <a:gd name="connsiteY142" fmla="*/ 617034 h 1990725"/>
              <a:gd name="connsiteX143" fmla="*/ 397582 w 4627560"/>
              <a:gd name="connsiteY143" fmla="*/ 614719 h 1990725"/>
              <a:gd name="connsiteX144" fmla="*/ 376743 w 4627560"/>
              <a:gd name="connsiteY144" fmla="*/ 596195 h 1990725"/>
              <a:gd name="connsiteX145" fmla="*/ 346643 w 4627560"/>
              <a:gd name="connsiteY145" fmla="*/ 605458 h 1990725"/>
              <a:gd name="connsiteX146" fmla="*/ 337381 w 4627560"/>
              <a:gd name="connsiteY146" fmla="*/ 586935 h 1990725"/>
              <a:gd name="connsiteX147" fmla="*/ 379059 w 4627560"/>
              <a:gd name="connsiteY147" fmla="*/ 573042 h 1990725"/>
              <a:gd name="connsiteX148" fmla="*/ 2004437 w 4627560"/>
              <a:gd name="connsiteY148" fmla="*/ 549888 h 1990725"/>
              <a:gd name="connsiteX149" fmla="*/ 2029906 w 4627560"/>
              <a:gd name="connsiteY149" fmla="*/ 549888 h 1990725"/>
              <a:gd name="connsiteX150" fmla="*/ 2029906 w 4627560"/>
              <a:gd name="connsiteY150" fmla="*/ 579988 h 1990725"/>
              <a:gd name="connsiteX151" fmla="*/ 2053058 w 4627560"/>
              <a:gd name="connsiteY151" fmla="*/ 579988 h 1990725"/>
              <a:gd name="connsiteX152" fmla="*/ 2053058 w 4627560"/>
              <a:gd name="connsiteY152" fmla="*/ 600827 h 1990725"/>
              <a:gd name="connsiteX153" fmla="*/ 2029906 w 4627560"/>
              <a:gd name="connsiteY153" fmla="*/ 600827 h 1990725"/>
              <a:gd name="connsiteX154" fmla="*/ 2029906 w 4627560"/>
              <a:gd name="connsiteY154" fmla="*/ 642502 h 1990725"/>
              <a:gd name="connsiteX155" fmla="*/ 2050744 w 4627560"/>
              <a:gd name="connsiteY155" fmla="*/ 663341 h 1990725"/>
              <a:gd name="connsiteX156" fmla="*/ 2055374 w 4627560"/>
              <a:gd name="connsiteY156" fmla="*/ 663341 h 1990725"/>
              <a:gd name="connsiteX157" fmla="*/ 2055374 w 4627560"/>
              <a:gd name="connsiteY157" fmla="*/ 686493 h 1990725"/>
              <a:gd name="connsiteX158" fmla="*/ 2046113 w 4627560"/>
              <a:gd name="connsiteY158" fmla="*/ 686493 h 1990725"/>
              <a:gd name="connsiteX159" fmla="*/ 2002121 w 4627560"/>
              <a:gd name="connsiteY159" fmla="*/ 647134 h 1990725"/>
              <a:gd name="connsiteX160" fmla="*/ 2002121 w 4627560"/>
              <a:gd name="connsiteY160" fmla="*/ 600827 h 1990725"/>
              <a:gd name="connsiteX161" fmla="*/ 1990544 w 4627560"/>
              <a:gd name="connsiteY161" fmla="*/ 600827 h 1990725"/>
              <a:gd name="connsiteX162" fmla="*/ 1990544 w 4627560"/>
              <a:gd name="connsiteY162" fmla="*/ 579988 h 1990725"/>
              <a:gd name="connsiteX163" fmla="*/ 2004437 w 4627560"/>
              <a:gd name="connsiteY163" fmla="*/ 579988 h 1990725"/>
              <a:gd name="connsiteX164" fmla="*/ 2004437 w 4627560"/>
              <a:gd name="connsiteY164" fmla="*/ 549888 h 1990725"/>
              <a:gd name="connsiteX165" fmla="*/ 1921084 w 4627560"/>
              <a:gd name="connsiteY165" fmla="*/ 549888 h 1990725"/>
              <a:gd name="connsiteX166" fmla="*/ 1946553 w 4627560"/>
              <a:gd name="connsiteY166" fmla="*/ 549888 h 1990725"/>
              <a:gd name="connsiteX167" fmla="*/ 1946553 w 4627560"/>
              <a:gd name="connsiteY167" fmla="*/ 579988 h 1990725"/>
              <a:gd name="connsiteX168" fmla="*/ 1969705 w 4627560"/>
              <a:gd name="connsiteY168" fmla="*/ 579988 h 1990725"/>
              <a:gd name="connsiteX169" fmla="*/ 1969705 w 4627560"/>
              <a:gd name="connsiteY169" fmla="*/ 600827 h 1990725"/>
              <a:gd name="connsiteX170" fmla="*/ 1946553 w 4627560"/>
              <a:gd name="connsiteY170" fmla="*/ 600827 h 1990725"/>
              <a:gd name="connsiteX171" fmla="*/ 1946553 w 4627560"/>
              <a:gd name="connsiteY171" fmla="*/ 642502 h 1990725"/>
              <a:gd name="connsiteX172" fmla="*/ 1967391 w 4627560"/>
              <a:gd name="connsiteY172" fmla="*/ 663341 h 1990725"/>
              <a:gd name="connsiteX173" fmla="*/ 1972021 w 4627560"/>
              <a:gd name="connsiteY173" fmla="*/ 663341 h 1990725"/>
              <a:gd name="connsiteX174" fmla="*/ 1972021 w 4627560"/>
              <a:gd name="connsiteY174" fmla="*/ 686493 h 1990725"/>
              <a:gd name="connsiteX175" fmla="*/ 1962760 w 4627560"/>
              <a:gd name="connsiteY175" fmla="*/ 686493 h 1990725"/>
              <a:gd name="connsiteX176" fmla="*/ 1918768 w 4627560"/>
              <a:gd name="connsiteY176" fmla="*/ 647134 h 1990725"/>
              <a:gd name="connsiteX177" fmla="*/ 1918768 w 4627560"/>
              <a:gd name="connsiteY177" fmla="*/ 600827 h 1990725"/>
              <a:gd name="connsiteX178" fmla="*/ 1907191 w 4627560"/>
              <a:gd name="connsiteY178" fmla="*/ 600827 h 1990725"/>
              <a:gd name="connsiteX179" fmla="*/ 1907191 w 4627560"/>
              <a:gd name="connsiteY179" fmla="*/ 579988 h 1990725"/>
              <a:gd name="connsiteX180" fmla="*/ 1921084 w 4627560"/>
              <a:gd name="connsiteY180" fmla="*/ 579988 h 1990725"/>
              <a:gd name="connsiteX181" fmla="*/ 1921084 w 4627560"/>
              <a:gd name="connsiteY181" fmla="*/ 549888 h 1990725"/>
              <a:gd name="connsiteX182" fmla="*/ 1627033 w 4627560"/>
              <a:gd name="connsiteY182" fmla="*/ 535996 h 1990725"/>
              <a:gd name="connsiteX183" fmla="*/ 1654818 w 4627560"/>
              <a:gd name="connsiteY183" fmla="*/ 535996 h 1990725"/>
              <a:gd name="connsiteX184" fmla="*/ 1684916 w 4627560"/>
              <a:gd name="connsiteY184" fmla="*/ 610087 h 1990725"/>
              <a:gd name="connsiteX185" fmla="*/ 1691863 w 4627560"/>
              <a:gd name="connsiteY185" fmla="*/ 630926 h 1990725"/>
              <a:gd name="connsiteX186" fmla="*/ 1698809 w 4627560"/>
              <a:gd name="connsiteY186" fmla="*/ 610087 h 1990725"/>
              <a:gd name="connsiteX187" fmla="*/ 1728908 w 4627560"/>
              <a:gd name="connsiteY187" fmla="*/ 535996 h 1990725"/>
              <a:gd name="connsiteX188" fmla="*/ 1756693 w 4627560"/>
              <a:gd name="connsiteY188" fmla="*/ 535996 h 1990725"/>
              <a:gd name="connsiteX189" fmla="*/ 1768268 w 4627560"/>
              <a:gd name="connsiteY189" fmla="*/ 684178 h 1990725"/>
              <a:gd name="connsiteX190" fmla="*/ 1740484 w 4627560"/>
              <a:gd name="connsiteY190" fmla="*/ 684178 h 1990725"/>
              <a:gd name="connsiteX191" fmla="*/ 1733538 w 4627560"/>
              <a:gd name="connsiteY191" fmla="*/ 600826 h 1990725"/>
              <a:gd name="connsiteX192" fmla="*/ 1733538 w 4627560"/>
              <a:gd name="connsiteY192" fmla="*/ 577673 h 1990725"/>
              <a:gd name="connsiteX193" fmla="*/ 1726593 w 4627560"/>
              <a:gd name="connsiteY193" fmla="*/ 600826 h 1990725"/>
              <a:gd name="connsiteX194" fmla="*/ 1703439 w 4627560"/>
              <a:gd name="connsiteY194" fmla="*/ 658710 h 1990725"/>
              <a:gd name="connsiteX195" fmla="*/ 1680286 w 4627560"/>
              <a:gd name="connsiteY195" fmla="*/ 658710 h 1990725"/>
              <a:gd name="connsiteX196" fmla="*/ 1657132 w 4627560"/>
              <a:gd name="connsiteY196" fmla="*/ 600826 h 1990725"/>
              <a:gd name="connsiteX197" fmla="*/ 1647870 w 4627560"/>
              <a:gd name="connsiteY197" fmla="*/ 577673 h 1990725"/>
              <a:gd name="connsiteX198" fmla="*/ 1647870 w 4627560"/>
              <a:gd name="connsiteY198" fmla="*/ 600826 h 1990725"/>
              <a:gd name="connsiteX199" fmla="*/ 1640925 w 4627560"/>
              <a:gd name="connsiteY199" fmla="*/ 684178 h 1990725"/>
              <a:gd name="connsiteX200" fmla="*/ 1613141 w 4627560"/>
              <a:gd name="connsiteY200" fmla="*/ 684178 h 1990725"/>
              <a:gd name="connsiteX201" fmla="*/ 1627033 w 4627560"/>
              <a:gd name="connsiteY201" fmla="*/ 535996 h 1990725"/>
              <a:gd name="connsiteX202" fmla="*/ 1400129 w 4627560"/>
              <a:gd name="connsiteY202" fmla="*/ 535996 h 1990725"/>
              <a:gd name="connsiteX203" fmla="*/ 1425598 w 4627560"/>
              <a:gd name="connsiteY203" fmla="*/ 535996 h 1990725"/>
              <a:gd name="connsiteX204" fmla="*/ 1425598 w 4627560"/>
              <a:gd name="connsiteY204" fmla="*/ 684178 h 1990725"/>
              <a:gd name="connsiteX205" fmla="*/ 1400129 w 4627560"/>
              <a:gd name="connsiteY205" fmla="*/ 684178 h 1990725"/>
              <a:gd name="connsiteX206" fmla="*/ 1400129 w 4627560"/>
              <a:gd name="connsiteY206" fmla="*/ 674917 h 1990725"/>
              <a:gd name="connsiteX207" fmla="*/ 1400129 w 4627560"/>
              <a:gd name="connsiteY207" fmla="*/ 667971 h 1990725"/>
              <a:gd name="connsiteX208" fmla="*/ 1367713 w 4627560"/>
              <a:gd name="connsiteY208" fmla="*/ 686494 h 1990725"/>
              <a:gd name="connsiteX209" fmla="*/ 1321407 w 4627560"/>
              <a:gd name="connsiteY209" fmla="*/ 630926 h 1990725"/>
              <a:gd name="connsiteX210" fmla="*/ 1370029 w 4627560"/>
              <a:gd name="connsiteY210" fmla="*/ 575358 h 1990725"/>
              <a:gd name="connsiteX211" fmla="*/ 1400129 w 4627560"/>
              <a:gd name="connsiteY211" fmla="*/ 589249 h 1990725"/>
              <a:gd name="connsiteX212" fmla="*/ 1400129 w 4627560"/>
              <a:gd name="connsiteY212" fmla="*/ 582303 h 1990725"/>
              <a:gd name="connsiteX213" fmla="*/ 1400129 w 4627560"/>
              <a:gd name="connsiteY213" fmla="*/ 535996 h 1990725"/>
              <a:gd name="connsiteX214" fmla="*/ 1138495 w 4627560"/>
              <a:gd name="connsiteY214" fmla="*/ 535996 h 1990725"/>
              <a:gd name="connsiteX215" fmla="*/ 1163963 w 4627560"/>
              <a:gd name="connsiteY215" fmla="*/ 535996 h 1990725"/>
              <a:gd name="connsiteX216" fmla="*/ 1163963 w 4627560"/>
              <a:gd name="connsiteY216" fmla="*/ 559150 h 1990725"/>
              <a:gd name="connsiteX217" fmla="*/ 1138495 w 4627560"/>
              <a:gd name="connsiteY217" fmla="*/ 559150 h 1990725"/>
              <a:gd name="connsiteX218" fmla="*/ 1138495 w 4627560"/>
              <a:gd name="connsiteY218" fmla="*/ 535996 h 1990725"/>
              <a:gd name="connsiteX219" fmla="*/ 962528 w 4627560"/>
              <a:gd name="connsiteY219" fmla="*/ 535996 h 1990725"/>
              <a:gd name="connsiteX220" fmla="*/ 990312 w 4627560"/>
              <a:gd name="connsiteY220" fmla="*/ 535996 h 1990725"/>
              <a:gd name="connsiteX221" fmla="*/ 1020412 w 4627560"/>
              <a:gd name="connsiteY221" fmla="*/ 610087 h 1990725"/>
              <a:gd name="connsiteX222" fmla="*/ 1027358 w 4627560"/>
              <a:gd name="connsiteY222" fmla="*/ 630926 h 1990725"/>
              <a:gd name="connsiteX223" fmla="*/ 1034304 w 4627560"/>
              <a:gd name="connsiteY223" fmla="*/ 610087 h 1990725"/>
              <a:gd name="connsiteX224" fmla="*/ 1064404 w 4627560"/>
              <a:gd name="connsiteY224" fmla="*/ 535996 h 1990725"/>
              <a:gd name="connsiteX225" fmla="*/ 1092188 w 4627560"/>
              <a:gd name="connsiteY225" fmla="*/ 535996 h 1990725"/>
              <a:gd name="connsiteX226" fmla="*/ 1106079 w 4627560"/>
              <a:gd name="connsiteY226" fmla="*/ 684178 h 1990725"/>
              <a:gd name="connsiteX227" fmla="*/ 1078295 w 4627560"/>
              <a:gd name="connsiteY227" fmla="*/ 684178 h 1990725"/>
              <a:gd name="connsiteX228" fmla="*/ 1071349 w 4627560"/>
              <a:gd name="connsiteY228" fmla="*/ 600826 h 1990725"/>
              <a:gd name="connsiteX229" fmla="*/ 1071349 w 4627560"/>
              <a:gd name="connsiteY229" fmla="*/ 577673 h 1990725"/>
              <a:gd name="connsiteX230" fmla="*/ 1064404 w 4627560"/>
              <a:gd name="connsiteY230" fmla="*/ 600826 h 1990725"/>
              <a:gd name="connsiteX231" fmla="*/ 1041249 w 4627560"/>
              <a:gd name="connsiteY231" fmla="*/ 658710 h 1990725"/>
              <a:gd name="connsiteX232" fmla="*/ 1018097 w 4627560"/>
              <a:gd name="connsiteY232" fmla="*/ 658710 h 1990725"/>
              <a:gd name="connsiteX233" fmla="*/ 994942 w 4627560"/>
              <a:gd name="connsiteY233" fmla="*/ 600826 h 1990725"/>
              <a:gd name="connsiteX234" fmla="*/ 985681 w 4627560"/>
              <a:gd name="connsiteY234" fmla="*/ 577673 h 1990725"/>
              <a:gd name="connsiteX235" fmla="*/ 985681 w 4627560"/>
              <a:gd name="connsiteY235" fmla="*/ 600826 h 1990725"/>
              <a:gd name="connsiteX236" fmla="*/ 978735 w 4627560"/>
              <a:gd name="connsiteY236" fmla="*/ 684178 h 1990725"/>
              <a:gd name="connsiteX237" fmla="*/ 950951 w 4627560"/>
              <a:gd name="connsiteY237" fmla="*/ 684178 h 1990725"/>
              <a:gd name="connsiteX238" fmla="*/ 962528 w 4627560"/>
              <a:gd name="connsiteY238" fmla="*/ 535996 h 1990725"/>
              <a:gd name="connsiteX239" fmla="*/ 573548 w 4627560"/>
              <a:gd name="connsiteY239" fmla="*/ 535996 h 1990725"/>
              <a:gd name="connsiteX240" fmla="*/ 599016 w 4627560"/>
              <a:gd name="connsiteY240" fmla="*/ 535996 h 1990725"/>
              <a:gd name="connsiteX241" fmla="*/ 599016 w 4627560"/>
              <a:gd name="connsiteY241" fmla="*/ 559150 h 1990725"/>
              <a:gd name="connsiteX242" fmla="*/ 573548 w 4627560"/>
              <a:gd name="connsiteY242" fmla="*/ 559150 h 1990725"/>
              <a:gd name="connsiteX243" fmla="*/ 573548 w 4627560"/>
              <a:gd name="connsiteY243" fmla="*/ 535996 h 1990725"/>
              <a:gd name="connsiteX244" fmla="*/ 455465 w 4627560"/>
              <a:gd name="connsiteY244" fmla="*/ 535996 h 1990725"/>
              <a:gd name="connsiteX245" fmla="*/ 480933 w 4627560"/>
              <a:gd name="connsiteY245" fmla="*/ 535996 h 1990725"/>
              <a:gd name="connsiteX246" fmla="*/ 480933 w 4627560"/>
              <a:gd name="connsiteY246" fmla="*/ 614719 h 1990725"/>
              <a:gd name="connsiteX247" fmla="*/ 494826 w 4627560"/>
              <a:gd name="connsiteY247" fmla="*/ 614719 h 1990725"/>
              <a:gd name="connsiteX248" fmla="*/ 520294 w 4627560"/>
              <a:gd name="connsiteY248" fmla="*/ 577673 h 1990725"/>
              <a:gd name="connsiteX249" fmla="*/ 550395 w 4627560"/>
              <a:gd name="connsiteY249" fmla="*/ 577673 h 1990725"/>
              <a:gd name="connsiteX250" fmla="*/ 517978 w 4627560"/>
              <a:gd name="connsiteY250" fmla="*/ 626294 h 1990725"/>
              <a:gd name="connsiteX251" fmla="*/ 555024 w 4627560"/>
              <a:gd name="connsiteY251" fmla="*/ 684178 h 1990725"/>
              <a:gd name="connsiteX252" fmla="*/ 524926 w 4627560"/>
              <a:gd name="connsiteY252" fmla="*/ 684178 h 1990725"/>
              <a:gd name="connsiteX253" fmla="*/ 497142 w 4627560"/>
              <a:gd name="connsiteY253" fmla="*/ 637871 h 1990725"/>
              <a:gd name="connsiteX254" fmla="*/ 480933 w 4627560"/>
              <a:gd name="connsiteY254" fmla="*/ 637871 h 1990725"/>
              <a:gd name="connsiteX255" fmla="*/ 480933 w 4627560"/>
              <a:gd name="connsiteY255" fmla="*/ 684178 h 1990725"/>
              <a:gd name="connsiteX256" fmla="*/ 455465 w 4627560"/>
              <a:gd name="connsiteY256" fmla="*/ 684178 h 1990725"/>
              <a:gd name="connsiteX257" fmla="*/ 455465 w 4627560"/>
              <a:gd name="connsiteY257" fmla="*/ 535996 h 1990725"/>
              <a:gd name="connsiteX258" fmla="*/ 163729 w 4627560"/>
              <a:gd name="connsiteY258" fmla="*/ 535996 h 1990725"/>
              <a:gd name="connsiteX259" fmla="*/ 191513 w 4627560"/>
              <a:gd name="connsiteY259" fmla="*/ 535996 h 1990725"/>
              <a:gd name="connsiteX260" fmla="*/ 221613 w 4627560"/>
              <a:gd name="connsiteY260" fmla="*/ 610087 h 1990725"/>
              <a:gd name="connsiteX261" fmla="*/ 228559 w 4627560"/>
              <a:gd name="connsiteY261" fmla="*/ 630926 h 1990725"/>
              <a:gd name="connsiteX262" fmla="*/ 235505 w 4627560"/>
              <a:gd name="connsiteY262" fmla="*/ 610087 h 1990725"/>
              <a:gd name="connsiteX263" fmla="*/ 265605 w 4627560"/>
              <a:gd name="connsiteY263" fmla="*/ 535996 h 1990725"/>
              <a:gd name="connsiteX264" fmla="*/ 295705 w 4627560"/>
              <a:gd name="connsiteY264" fmla="*/ 535996 h 1990725"/>
              <a:gd name="connsiteX265" fmla="*/ 307282 w 4627560"/>
              <a:gd name="connsiteY265" fmla="*/ 684178 h 1990725"/>
              <a:gd name="connsiteX266" fmla="*/ 279496 w 4627560"/>
              <a:gd name="connsiteY266" fmla="*/ 684178 h 1990725"/>
              <a:gd name="connsiteX267" fmla="*/ 272550 w 4627560"/>
              <a:gd name="connsiteY267" fmla="*/ 600826 h 1990725"/>
              <a:gd name="connsiteX268" fmla="*/ 272550 w 4627560"/>
              <a:gd name="connsiteY268" fmla="*/ 577673 h 1990725"/>
              <a:gd name="connsiteX269" fmla="*/ 265605 w 4627560"/>
              <a:gd name="connsiteY269" fmla="*/ 600826 h 1990725"/>
              <a:gd name="connsiteX270" fmla="*/ 242450 w 4627560"/>
              <a:gd name="connsiteY270" fmla="*/ 658710 h 1990725"/>
              <a:gd name="connsiteX271" fmla="*/ 219298 w 4627560"/>
              <a:gd name="connsiteY271" fmla="*/ 658710 h 1990725"/>
              <a:gd name="connsiteX272" fmla="*/ 196143 w 4627560"/>
              <a:gd name="connsiteY272" fmla="*/ 600826 h 1990725"/>
              <a:gd name="connsiteX273" fmla="*/ 186882 w 4627560"/>
              <a:gd name="connsiteY273" fmla="*/ 577673 h 1990725"/>
              <a:gd name="connsiteX274" fmla="*/ 186882 w 4627560"/>
              <a:gd name="connsiteY274" fmla="*/ 600826 h 1990725"/>
              <a:gd name="connsiteX275" fmla="*/ 179937 w 4627560"/>
              <a:gd name="connsiteY275" fmla="*/ 684178 h 1990725"/>
              <a:gd name="connsiteX276" fmla="*/ 152152 w 4627560"/>
              <a:gd name="connsiteY276" fmla="*/ 684178 h 1990725"/>
              <a:gd name="connsiteX277" fmla="*/ 163729 w 4627560"/>
              <a:gd name="connsiteY277" fmla="*/ 535996 h 1990725"/>
              <a:gd name="connsiteX278" fmla="*/ 3727060 w 4627560"/>
              <a:gd name="connsiteY278" fmla="*/ 397075 h 1990725"/>
              <a:gd name="connsiteX279" fmla="*/ 3696961 w 4627560"/>
              <a:gd name="connsiteY279" fmla="*/ 410966 h 1990725"/>
              <a:gd name="connsiteX280" fmla="*/ 3710853 w 4627560"/>
              <a:gd name="connsiteY280" fmla="*/ 422543 h 1990725"/>
              <a:gd name="connsiteX281" fmla="*/ 3731692 w 4627560"/>
              <a:gd name="connsiteY281" fmla="*/ 399391 h 1990725"/>
              <a:gd name="connsiteX282" fmla="*/ 3731692 w 4627560"/>
              <a:gd name="connsiteY282" fmla="*/ 397075 h 1990725"/>
              <a:gd name="connsiteX283" fmla="*/ 3727060 w 4627560"/>
              <a:gd name="connsiteY283" fmla="*/ 397075 h 1990725"/>
              <a:gd name="connsiteX284" fmla="*/ 485567 w 4627560"/>
              <a:gd name="connsiteY284" fmla="*/ 397075 h 1990725"/>
              <a:gd name="connsiteX285" fmla="*/ 455467 w 4627560"/>
              <a:gd name="connsiteY285" fmla="*/ 410966 h 1990725"/>
              <a:gd name="connsiteX286" fmla="*/ 469360 w 4627560"/>
              <a:gd name="connsiteY286" fmla="*/ 422543 h 1990725"/>
              <a:gd name="connsiteX287" fmla="*/ 490199 w 4627560"/>
              <a:gd name="connsiteY287" fmla="*/ 399391 h 1990725"/>
              <a:gd name="connsiteX288" fmla="*/ 490199 w 4627560"/>
              <a:gd name="connsiteY288" fmla="*/ 397075 h 1990725"/>
              <a:gd name="connsiteX289" fmla="*/ 485567 w 4627560"/>
              <a:gd name="connsiteY289" fmla="*/ 397075 h 1990725"/>
              <a:gd name="connsiteX290" fmla="*/ 3558040 w 4627560"/>
              <a:gd name="connsiteY290" fmla="*/ 355399 h 1990725"/>
              <a:gd name="connsiteX291" fmla="*/ 3532570 w 4627560"/>
              <a:gd name="connsiteY291" fmla="*/ 387813 h 1990725"/>
              <a:gd name="connsiteX292" fmla="*/ 3558040 w 4627560"/>
              <a:gd name="connsiteY292" fmla="*/ 420228 h 1990725"/>
              <a:gd name="connsiteX293" fmla="*/ 3583509 w 4627560"/>
              <a:gd name="connsiteY293" fmla="*/ 387813 h 1990725"/>
              <a:gd name="connsiteX294" fmla="*/ 3558040 w 4627560"/>
              <a:gd name="connsiteY294" fmla="*/ 355399 h 1990725"/>
              <a:gd name="connsiteX295" fmla="*/ 2909739 w 4627560"/>
              <a:gd name="connsiteY295" fmla="*/ 355399 h 1990725"/>
              <a:gd name="connsiteX296" fmla="*/ 2879639 w 4627560"/>
              <a:gd name="connsiteY296" fmla="*/ 387814 h 1990725"/>
              <a:gd name="connsiteX297" fmla="*/ 2909739 w 4627560"/>
              <a:gd name="connsiteY297" fmla="*/ 420228 h 1990725"/>
              <a:gd name="connsiteX298" fmla="*/ 2939839 w 4627560"/>
              <a:gd name="connsiteY298" fmla="*/ 387814 h 1990725"/>
              <a:gd name="connsiteX299" fmla="*/ 2909739 w 4627560"/>
              <a:gd name="connsiteY299" fmla="*/ 355399 h 1990725"/>
              <a:gd name="connsiteX300" fmla="*/ 3294090 w 4627560"/>
              <a:gd name="connsiteY300" fmla="*/ 353083 h 1990725"/>
              <a:gd name="connsiteX301" fmla="*/ 3273251 w 4627560"/>
              <a:gd name="connsiteY301" fmla="*/ 371606 h 1990725"/>
              <a:gd name="connsiteX302" fmla="*/ 3310297 w 4627560"/>
              <a:gd name="connsiteY302" fmla="*/ 371606 h 1990725"/>
              <a:gd name="connsiteX303" fmla="*/ 3294090 w 4627560"/>
              <a:gd name="connsiteY303" fmla="*/ 353083 h 1990725"/>
              <a:gd name="connsiteX304" fmla="*/ 1937291 w 4627560"/>
              <a:gd name="connsiteY304" fmla="*/ 353083 h 1990725"/>
              <a:gd name="connsiteX305" fmla="*/ 1916452 w 4627560"/>
              <a:gd name="connsiteY305" fmla="*/ 371606 h 1990725"/>
              <a:gd name="connsiteX306" fmla="*/ 1953498 w 4627560"/>
              <a:gd name="connsiteY306" fmla="*/ 371606 h 1990725"/>
              <a:gd name="connsiteX307" fmla="*/ 1937291 w 4627560"/>
              <a:gd name="connsiteY307" fmla="*/ 353083 h 1990725"/>
              <a:gd name="connsiteX308" fmla="*/ 2266071 w 4627560"/>
              <a:gd name="connsiteY308" fmla="*/ 322985 h 1990725"/>
              <a:gd name="connsiteX309" fmla="*/ 2310062 w 4627560"/>
              <a:gd name="connsiteY309" fmla="*/ 322985 h 1990725"/>
              <a:gd name="connsiteX310" fmla="*/ 2310062 w 4627560"/>
              <a:gd name="connsiteY310" fmla="*/ 452644 h 1990725"/>
              <a:gd name="connsiteX311" fmla="*/ 2266071 w 4627560"/>
              <a:gd name="connsiteY311" fmla="*/ 452644 h 1990725"/>
              <a:gd name="connsiteX312" fmla="*/ 2266071 w 4627560"/>
              <a:gd name="connsiteY312" fmla="*/ 322985 h 1990725"/>
              <a:gd name="connsiteX313" fmla="*/ 1647875 w 4627560"/>
              <a:gd name="connsiteY313" fmla="*/ 322985 h 1990725"/>
              <a:gd name="connsiteX314" fmla="*/ 1691866 w 4627560"/>
              <a:gd name="connsiteY314" fmla="*/ 322985 h 1990725"/>
              <a:gd name="connsiteX315" fmla="*/ 1691866 w 4627560"/>
              <a:gd name="connsiteY315" fmla="*/ 452644 h 1990725"/>
              <a:gd name="connsiteX316" fmla="*/ 1647875 w 4627560"/>
              <a:gd name="connsiteY316" fmla="*/ 452644 h 1990725"/>
              <a:gd name="connsiteX317" fmla="*/ 1647875 w 4627560"/>
              <a:gd name="connsiteY317" fmla="*/ 322985 h 1990725"/>
              <a:gd name="connsiteX318" fmla="*/ 3379758 w 4627560"/>
              <a:gd name="connsiteY318" fmla="*/ 322984 h 1990725"/>
              <a:gd name="connsiteX319" fmla="*/ 3382074 w 4627560"/>
              <a:gd name="connsiteY319" fmla="*/ 322984 h 1990725"/>
              <a:gd name="connsiteX320" fmla="*/ 3423749 w 4627560"/>
              <a:gd name="connsiteY320" fmla="*/ 322984 h 1990725"/>
              <a:gd name="connsiteX321" fmla="*/ 3423749 w 4627560"/>
              <a:gd name="connsiteY321" fmla="*/ 346139 h 1990725"/>
              <a:gd name="connsiteX322" fmla="*/ 3423749 w 4627560"/>
              <a:gd name="connsiteY322" fmla="*/ 355400 h 1990725"/>
              <a:gd name="connsiteX323" fmla="*/ 3465426 w 4627560"/>
              <a:gd name="connsiteY323" fmla="*/ 322984 h 1990725"/>
              <a:gd name="connsiteX324" fmla="*/ 3470058 w 4627560"/>
              <a:gd name="connsiteY324" fmla="*/ 322984 h 1990725"/>
              <a:gd name="connsiteX325" fmla="*/ 3470058 w 4627560"/>
              <a:gd name="connsiteY325" fmla="*/ 366976 h 1990725"/>
              <a:gd name="connsiteX326" fmla="*/ 3460795 w 4627560"/>
              <a:gd name="connsiteY326" fmla="*/ 366976 h 1990725"/>
              <a:gd name="connsiteX327" fmla="*/ 3426065 w 4627560"/>
              <a:gd name="connsiteY327" fmla="*/ 390130 h 1990725"/>
              <a:gd name="connsiteX328" fmla="*/ 3423749 w 4627560"/>
              <a:gd name="connsiteY328" fmla="*/ 408653 h 1990725"/>
              <a:gd name="connsiteX329" fmla="*/ 3423749 w 4627560"/>
              <a:gd name="connsiteY329" fmla="*/ 452644 h 1990725"/>
              <a:gd name="connsiteX330" fmla="*/ 3379758 w 4627560"/>
              <a:gd name="connsiteY330" fmla="*/ 452644 h 1990725"/>
              <a:gd name="connsiteX331" fmla="*/ 3379758 w 4627560"/>
              <a:gd name="connsiteY331" fmla="*/ 322984 h 1990725"/>
              <a:gd name="connsiteX332" fmla="*/ 2025275 w 4627560"/>
              <a:gd name="connsiteY332" fmla="*/ 322984 h 1990725"/>
              <a:gd name="connsiteX333" fmla="*/ 2027591 w 4627560"/>
              <a:gd name="connsiteY333" fmla="*/ 322984 h 1990725"/>
              <a:gd name="connsiteX334" fmla="*/ 2069266 w 4627560"/>
              <a:gd name="connsiteY334" fmla="*/ 322984 h 1990725"/>
              <a:gd name="connsiteX335" fmla="*/ 2069266 w 4627560"/>
              <a:gd name="connsiteY335" fmla="*/ 346139 h 1990725"/>
              <a:gd name="connsiteX336" fmla="*/ 2069266 w 4627560"/>
              <a:gd name="connsiteY336" fmla="*/ 355400 h 1990725"/>
              <a:gd name="connsiteX337" fmla="*/ 2110943 w 4627560"/>
              <a:gd name="connsiteY337" fmla="*/ 322984 h 1990725"/>
              <a:gd name="connsiteX338" fmla="*/ 2115573 w 4627560"/>
              <a:gd name="connsiteY338" fmla="*/ 322984 h 1990725"/>
              <a:gd name="connsiteX339" fmla="*/ 2115573 w 4627560"/>
              <a:gd name="connsiteY339" fmla="*/ 366976 h 1990725"/>
              <a:gd name="connsiteX340" fmla="*/ 2106312 w 4627560"/>
              <a:gd name="connsiteY340" fmla="*/ 366976 h 1990725"/>
              <a:gd name="connsiteX341" fmla="*/ 2071582 w 4627560"/>
              <a:gd name="connsiteY341" fmla="*/ 390130 h 1990725"/>
              <a:gd name="connsiteX342" fmla="*/ 2069266 w 4627560"/>
              <a:gd name="connsiteY342" fmla="*/ 408653 h 1990725"/>
              <a:gd name="connsiteX343" fmla="*/ 2069266 w 4627560"/>
              <a:gd name="connsiteY343" fmla="*/ 452644 h 1990725"/>
              <a:gd name="connsiteX344" fmla="*/ 2025275 w 4627560"/>
              <a:gd name="connsiteY344" fmla="*/ 452644 h 1990725"/>
              <a:gd name="connsiteX345" fmla="*/ 2025275 w 4627560"/>
              <a:gd name="connsiteY345" fmla="*/ 322984 h 1990725"/>
              <a:gd name="connsiteX346" fmla="*/ 1712702 w 4627560"/>
              <a:gd name="connsiteY346" fmla="*/ 322984 h 1990725"/>
              <a:gd name="connsiteX347" fmla="*/ 1759009 w 4627560"/>
              <a:gd name="connsiteY347" fmla="*/ 322984 h 1990725"/>
              <a:gd name="connsiteX348" fmla="*/ 1779848 w 4627560"/>
              <a:gd name="connsiteY348" fmla="*/ 392446 h 1990725"/>
              <a:gd name="connsiteX349" fmla="*/ 1784478 w 4627560"/>
              <a:gd name="connsiteY349" fmla="*/ 415598 h 1990725"/>
              <a:gd name="connsiteX350" fmla="*/ 1789109 w 4627560"/>
              <a:gd name="connsiteY350" fmla="*/ 392446 h 1990725"/>
              <a:gd name="connsiteX351" fmla="*/ 1809948 w 4627560"/>
              <a:gd name="connsiteY351" fmla="*/ 322984 h 1990725"/>
              <a:gd name="connsiteX352" fmla="*/ 1856255 w 4627560"/>
              <a:gd name="connsiteY352" fmla="*/ 322984 h 1990725"/>
              <a:gd name="connsiteX353" fmla="*/ 1812262 w 4627560"/>
              <a:gd name="connsiteY353" fmla="*/ 454960 h 1990725"/>
              <a:gd name="connsiteX354" fmla="*/ 1759009 w 4627560"/>
              <a:gd name="connsiteY354" fmla="*/ 454960 h 1990725"/>
              <a:gd name="connsiteX355" fmla="*/ 1712702 w 4627560"/>
              <a:gd name="connsiteY355" fmla="*/ 322984 h 1990725"/>
              <a:gd name="connsiteX356" fmla="*/ 304969 w 4627560"/>
              <a:gd name="connsiteY356" fmla="*/ 322984 h 1990725"/>
              <a:gd name="connsiteX357" fmla="*/ 307285 w 4627560"/>
              <a:gd name="connsiteY357" fmla="*/ 322984 h 1990725"/>
              <a:gd name="connsiteX358" fmla="*/ 348960 w 4627560"/>
              <a:gd name="connsiteY358" fmla="*/ 322984 h 1990725"/>
              <a:gd name="connsiteX359" fmla="*/ 348960 w 4627560"/>
              <a:gd name="connsiteY359" fmla="*/ 346139 h 1990725"/>
              <a:gd name="connsiteX360" fmla="*/ 348960 w 4627560"/>
              <a:gd name="connsiteY360" fmla="*/ 355400 h 1990725"/>
              <a:gd name="connsiteX361" fmla="*/ 390637 w 4627560"/>
              <a:gd name="connsiteY361" fmla="*/ 322984 h 1990725"/>
              <a:gd name="connsiteX362" fmla="*/ 395267 w 4627560"/>
              <a:gd name="connsiteY362" fmla="*/ 322984 h 1990725"/>
              <a:gd name="connsiteX363" fmla="*/ 395267 w 4627560"/>
              <a:gd name="connsiteY363" fmla="*/ 366976 h 1990725"/>
              <a:gd name="connsiteX364" fmla="*/ 386005 w 4627560"/>
              <a:gd name="connsiteY364" fmla="*/ 366976 h 1990725"/>
              <a:gd name="connsiteX365" fmla="*/ 351276 w 4627560"/>
              <a:gd name="connsiteY365" fmla="*/ 390130 h 1990725"/>
              <a:gd name="connsiteX366" fmla="*/ 348960 w 4627560"/>
              <a:gd name="connsiteY366" fmla="*/ 408653 h 1990725"/>
              <a:gd name="connsiteX367" fmla="*/ 348960 w 4627560"/>
              <a:gd name="connsiteY367" fmla="*/ 452644 h 1990725"/>
              <a:gd name="connsiteX368" fmla="*/ 304969 w 4627560"/>
              <a:gd name="connsiteY368" fmla="*/ 452644 h 1990725"/>
              <a:gd name="connsiteX369" fmla="*/ 304969 w 4627560"/>
              <a:gd name="connsiteY369" fmla="*/ 322984 h 1990725"/>
              <a:gd name="connsiteX370" fmla="*/ 3893766 w 4627560"/>
              <a:gd name="connsiteY370" fmla="*/ 320668 h 1990725"/>
              <a:gd name="connsiteX371" fmla="*/ 3930813 w 4627560"/>
              <a:gd name="connsiteY371" fmla="*/ 343823 h 1990725"/>
              <a:gd name="connsiteX372" fmla="*/ 3972489 w 4627560"/>
              <a:gd name="connsiteY372" fmla="*/ 320668 h 1990725"/>
              <a:gd name="connsiteX373" fmla="*/ 4014166 w 4627560"/>
              <a:gd name="connsiteY373" fmla="*/ 369291 h 1990725"/>
              <a:gd name="connsiteX374" fmla="*/ 4014166 w 4627560"/>
              <a:gd name="connsiteY374" fmla="*/ 452644 h 1990725"/>
              <a:gd name="connsiteX375" fmla="*/ 3970173 w 4627560"/>
              <a:gd name="connsiteY375" fmla="*/ 452644 h 1990725"/>
              <a:gd name="connsiteX376" fmla="*/ 3970173 w 4627560"/>
              <a:gd name="connsiteY376" fmla="*/ 373921 h 1990725"/>
              <a:gd name="connsiteX377" fmla="*/ 3960912 w 4627560"/>
              <a:gd name="connsiteY377" fmla="*/ 357714 h 1990725"/>
              <a:gd name="connsiteX378" fmla="*/ 3937759 w 4627560"/>
              <a:gd name="connsiteY378" fmla="*/ 383182 h 1990725"/>
              <a:gd name="connsiteX379" fmla="*/ 3937759 w 4627560"/>
              <a:gd name="connsiteY379" fmla="*/ 399391 h 1990725"/>
              <a:gd name="connsiteX380" fmla="*/ 3937759 w 4627560"/>
              <a:gd name="connsiteY380" fmla="*/ 452644 h 1990725"/>
              <a:gd name="connsiteX381" fmla="*/ 3893766 w 4627560"/>
              <a:gd name="connsiteY381" fmla="*/ 452644 h 1990725"/>
              <a:gd name="connsiteX382" fmla="*/ 3893766 w 4627560"/>
              <a:gd name="connsiteY382" fmla="*/ 373921 h 1990725"/>
              <a:gd name="connsiteX383" fmla="*/ 3884505 w 4627560"/>
              <a:gd name="connsiteY383" fmla="*/ 357714 h 1990725"/>
              <a:gd name="connsiteX384" fmla="*/ 3861352 w 4627560"/>
              <a:gd name="connsiteY384" fmla="*/ 380868 h 1990725"/>
              <a:gd name="connsiteX385" fmla="*/ 3859036 w 4627560"/>
              <a:gd name="connsiteY385" fmla="*/ 397075 h 1990725"/>
              <a:gd name="connsiteX386" fmla="*/ 3859036 w 4627560"/>
              <a:gd name="connsiteY386" fmla="*/ 452644 h 1990725"/>
              <a:gd name="connsiteX387" fmla="*/ 3815045 w 4627560"/>
              <a:gd name="connsiteY387" fmla="*/ 452644 h 1990725"/>
              <a:gd name="connsiteX388" fmla="*/ 3815045 w 4627560"/>
              <a:gd name="connsiteY388" fmla="*/ 322984 h 1990725"/>
              <a:gd name="connsiteX389" fmla="*/ 3854406 w 4627560"/>
              <a:gd name="connsiteY389" fmla="*/ 322984 h 1990725"/>
              <a:gd name="connsiteX390" fmla="*/ 3854406 w 4627560"/>
              <a:gd name="connsiteY390" fmla="*/ 334561 h 1990725"/>
              <a:gd name="connsiteX391" fmla="*/ 3854406 w 4627560"/>
              <a:gd name="connsiteY391" fmla="*/ 343823 h 1990725"/>
              <a:gd name="connsiteX392" fmla="*/ 3893766 w 4627560"/>
              <a:gd name="connsiteY392" fmla="*/ 320668 h 1990725"/>
              <a:gd name="connsiteX393" fmla="*/ 3717799 w 4627560"/>
              <a:gd name="connsiteY393" fmla="*/ 320668 h 1990725"/>
              <a:gd name="connsiteX394" fmla="*/ 3777999 w 4627560"/>
              <a:gd name="connsiteY394" fmla="*/ 373921 h 1990725"/>
              <a:gd name="connsiteX395" fmla="*/ 3777999 w 4627560"/>
              <a:gd name="connsiteY395" fmla="*/ 452643 h 1990725"/>
              <a:gd name="connsiteX396" fmla="*/ 3738638 w 4627560"/>
              <a:gd name="connsiteY396" fmla="*/ 452643 h 1990725"/>
              <a:gd name="connsiteX397" fmla="*/ 3738638 w 4627560"/>
              <a:gd name="connsiteY397" fmla="*/ 445697 h 1990725"/>
              <a:gd name="connsiteX398" fmla="*/ 3738638 w 4627560"/>
              <a:gd name="connsiteY398" fmla="*/ 436436 h 1990725"/>
              <a:gd name="connsiteX399" fmla="*/ 3701592 w 4627560"/>
              <a:gd name="connsiteY399" fmla="*/ 454959 h 1990725"/>
              <a:gd name="connsiteX400" fmla="*/ 3657601 w 4627560"/>
              <a:gd name="connsiteY400" fmla="*/ 413282 h 1990725"/>
              <a:gd name="connsiteX401" fmla="*/ 3731692 w 4627560"/>
              <a:gd name="connsiteY401" fmla="*/ 371607 h 1990725"/>
              <a:gd name="connsiteX402" fmla="*/ 3713169 w 4627560"/>
              <a:gd name="connsiteY402" fmla="*/ 355398 h 1990725"/>
              <a:gd name="connsiteX403" fmla="*/ 3678438 w 4627560"/>
              <a:gd name="connsiteY403" fmla="*/ 366975 h 1990725"/>
              <a:gd name="connsiteX404" fmla="*/ 3662231 w 4627560"/>
              <a:gd name="connsiteY404" fmla="*/ 336875 h 1990725"/>
              <a:gd name="connsiteX405" fmla="*/ 3717799 w 4627560"/>
              <a:gd name="connsiteY405" fmla="*/ 320668 h 1990725"/>
              <a:gd name="connsiteX406" fmla="*/ 2187348 w 4627560"/>
              <a:gd name="connsiteY406" fmla="*/ 320668 h 1990725"/>
              <a:gd name="connsiteX407" fmla="*/ 2233655 w 4627560"/>
              <a:gd name="connsiteY407" fmla="*/ 334561 h 1990725"/>
              <a:gd name="connsiteX408" fmla="*/ 2219764 w 4627560"/>
              <a:gd name="connsiteY408" fmla="*/ 366975 h 1990725"/>
              <a:gd name="connsiteX409" fmla="*/ 2189664 w 4627560"/>
              <a:gd name="connsiteY409" fmla="*/ 355398 h 1990725"/>
              <a:gd name="connsiteX410" fmla="*/ 2175771 w 4627560"/>
              <a:gd name="connsiteY410" fmla="*/ 362345 h 1990725"/>
              <a:gd name="connsiteX411" fmla="*/ 2238287 w 4627560"/>
              <a:gd name="connsiteY411" fmla="*/ 415598 h 1990725"/>
              <a:gd name="connsiteX412" fmla="*/ 2185033 w 4627560"/>
              <a:gd name="connsiteY412" fmla="*/ 457275 h 1990725"/>
              <a:gd name="connsiteX413" fmla="*/ 2131780 w 4627560"/>
              <a:gd name="connsiteY413" fmla="*/ 438750 h 1990725"/>
              <a:gd name="connsiteX414" fmla="*/ 2150303 w 4627560"/>
              <a:gd name="connsiteY414" fmla="*/ 408652 h 1990725"/>
              <a:gd name="connsiteX415" fmla="*/ 2182718 w 4627560"/>
              <a:gd name="connsiteY415" fmla="*/ 422543 h 1990725"/>
              <a:gd name="connsiteX416" fmla="*/ 2196610 w 4627560"/>
              <a:gd name="connsiteY416" fmla="*/ 415598 h 1990725"/>
              <a:gd name="connsiteX417" fmla="*/ 2134096 w 4627560"/>
              <a:gd name="connsiteY417" fmla="*/ 360030 h 1990725"/>
              <a:gd name="connsiteX418" fmla="*/ 2187348 w 4627560"/>
              <a:gd name="connsiteY418" fmla="*/ 320668 h 1990725"/>
              <a:gd name="connsiteX419" fmla="*/ 1564521 w 4627560"/>
              <a:gd name="connsiteY419" fmla="*/ 320668 h 1990725"/>
              <a:gd name="connsiteX420" fmla="*/ 1610828 w 4627560"/>
              <a:gd name="connsiteY420" fmla="*/ 369291 h 1990725"/>
              <a:gd name="connsiteX421" fmla="*/ 1610828 w 4627560"/>
              <a:gd name="connsiteY421" fmla="*/ 452644 h 1990725"/>
              <a:gd name="connsiteX422" fmla="*/ 1569152 w 4627560"/>
              <a:gd name="connsiteY422" fmla="*/ 452644 h 1990725"/>
              <a:gd name="connsiteX423" fmla="*/ 1569152 w 4627560"/>
              <a:gd name="connsiteY423" fmla="*/ 376237 h 1990725"/>
              <a:gd name="connsiteX424" fmla="*/ 1555260 w 4627560"/>
              <a:gd name="connsiteY424" fmla="*/ 360030 h 1990725"/>
              <a:gd name="connsiteX425" fmla="*/ 1529791 w 4627560"/>
              <a:gd name="connsiteY425" fmla="*/ 378553 h 1990725"/>
              <a:gd name="connsiteX426" fmla="*/ 1527475 w 4627560"/>
              <a:gd name="connsiteY426" fmla="*/ 394760 h 1990725"/>
              <a:gd name="connsiteX427" fmla="*/ 1527475 w 4627560"/>
              <a:gd name="connsiteY427" fmla="*/ 452644 h 1990725"/>
              <a:gd name="connsiteX428" fmla="*/ 1483484 w 4627560"/>
              <a:gd name="connsiteY428" fmla="*/ 452644 h 1990725"/>
              <a:gd name="connsiteX429" fmla="*/ 1483484 w 4627560"/>
              <a:gd name="connsiteY429" fmla="*/ 322984 h 1990725"/>
              <a:gd name="connsiteX430" fmla="*/ 1522846 w 4627560"/>
              <a:gd name="connsiteY430" fmla="*/ 322984 h 1990725"/>
              <a:gd name="connsiteX431" fmla="*/ 1522846 w 4627560"/>
              <a:gd name="connsiteY431" fmla="*/ 334561 h 1990725"/>
              <a:gd name="connsiteX432" fmla="*/ 1522846 w 4627560"/>
              <a:gd name="connsiteY432" fmla="*/ 343823 h 1990725"/>
              <a:gd name="connsiteX433" fmla="*/ 1564521 w 4627560"/>
              <a:gd name="connsiteY433" fmla="*/ 320668 h 1990725"/>
              <a:gd name="connsiteX434" fmla="*/ 1145442 w 4627560"/>
              <a:gd name="connsiteY434" fmla="*/ 320668 h 1990725"/>
              <a:gd name="connsiteX435" fmla="*/ 1191749 w 4627560"/>
              <a:gd name="connsiteY435" fmla="*/ 334561 h 1990725"/>
              <a:gd name="connsiteX436" fmla="*/ 1175542 w 4627560"/>
              <a:gd name="connsiteY436" fmla="*/ 366975 h 1990725"/>
              <a:gd name="connsiteX437" fmla="*/ 1145442 w 4627560"/>
              <a:gd name="connsiteY437" fmla="*/ 355398 h 1990725"/>
              <a:gd name="connsiteX438" fmla="*/ 1131549 w 4627560"/>
              <a:gd name="connsiteY438" fmla="*/ 362345 h 1990725"/>
              <a:gd name="connsiteX439" fmla="*/ 1194065 w 4627560"/>
              <a:gd name="connsiteY439" fmla="*/ 415598 h 1990725"/>
              <a:gd name="connsiteX440" fmla="*/ 1140811 w 4627560"/>
              <a:gd name="connsiteY440" fmla="*/ 457275 h 1990725"/>
              <a:gd name="connsiteX441" fmla="*/ 1087558 w 4627560"/>
              <a:gd name="connsiteY441" fmla="*/ 438750 h 1990725"/>
              <a:gd name="connsiteX442" fmla="*/ 1108397 w 4627560"/>
              <a:gd name="connsiteY442" fmla="*/ 408652 h 1990725"/>
              <a:gd name="connsiteX443" fmla="*/ 1140811 w 4627560"/>
              <a:gd name="connsiteY443" fmla="*/ 422543 h 1990725"/>
              <a:gd name="connsiteX444" fmla="*/ 1154703 w 4627560"/>
              <a:gd name="connsiteY444" fmla="*/ 415598 h 1990725"/>
              <a:gd name="connsiteX445" fmla="*/ 1092190 w 4627560"/>
              <a:gd name="connsiteY445" fmla="*/ 360030 h 1990725"/>
              <a:gd name="connsiteX446" fmla="*/ 1145442 w 4627560"/>
              <a:gd name="connsiteY446" fmla="*/ 320668 h 1990725"/>
              <a:gd name="connsiteX447" fmla="*/ 1018099 w 4627560"/>
              <a:gd name="connsiteY447" fmla="*/ 320668 h 1990725"/>
              <a:gd name="connsiteX448" fmla="*/ 1062090 w 4627560"/>
              <a:gd name="connsiteY448" fmla="*/ 320668 h 1990725"/>
              <a:gd name="connsiteX449" fmla="*/ 1062090 w 4627560"/>
              <a:gd name="connsiteY449" fmla="*/ 452643 h 1990725"/>
              <a:gd name="connsiteX450" fmla="*/ 1020415 w 4627560"/>
              <a:gd name="connsiteY450" fmla="*/ 452643 h 1990725"/>
              <a:gd name="connsiteX451" fmla="*/ 1020415 w 4627560"/>
              <a:gd name="connsiteY451" fmla="*/ 441066 h 1990725"/>
              <a:gd name="connsiteX452" fmla="*/ 1020415 w 4627560"/>
              <a:gd name="connsiteY452" fmla="*/ 431805 h 1990725"/>
              <a:gd name="connsiteX453" fmla="*/ 978738 w 4627560"/>
              <a:gd name="connsiteY453" fmla="*/ 454959 h 1990725"/>
              <a:gd name="connsiteX454" fmla="*/ 932431 w 4627560"/>
              <a:gd name="connsiteY454" fmla="*/ 406336 h 1990725"/>
              <a:gd name="connsiteX455" fmla="*/ 932431 w 4627560"/>
              <a:gd name="connsiteY455" fmla="*/ 322984 h 1990725"/>
              <a:gd name="connsiteX456" fmla="*/ 976422 w 4627560"/>
              <a:gd name="connsiteY456" fmla="*/ 322984 h 1990725"/>
              <a:gd name="connsiteX457" fmla="*/ 976422 w 4627560"/>
              <a:gd name="connsiteY457" fmla="*/ 399391 h 1990725"/>
              <a:gd name="connsiteX458" fmla="*/ 990315 w 4627560"/>
              <a:gd name="connsiteY458" fmla="*/ 415598 h 1990725"/>
              <a:gd name="connsiteX459" fmla="*/ 1018099 w 4627560"/>
              <a:gd name="connsiteY459" fmla="*/ 378552 h 1990725"/>
              <a:gd name="connsiteX460" fmla="*/ 1018099 w 4627560"/>
              <a:gd name="connsiteY460" fmla="*/ 320668 h 1990725"/>
              <a:gd name="connsiteX461" fmla="*/ 774986 w 4627560"/>
              <a:gd name="connsiteY461" fmla="*/ 320668 h 1990725"/>
              <a:gd name="connsiteX462" fmla="*/ 812032 w 4627560"/>
              <a:gd name="connsiteY462" fmla="*/ 343823 h 1990725"/>
              <a:gd name="connsiteX463" fmla="*/ 853708 w 4627560"/>
              <a:gd name="connsiteY463" fmla="*/ 320668 h 1990725"/>
              <a:gd name="connsiteX464" fmla="*/ 895385 w 4627560"/>
              <a:gd name="connsiteY464" fmla="*/ 369291 h 1990725"/>
              <a:gd name="connsiteX465" fmla="*/ 895385 w 4627560"/>
              <a:gd name="connsiteY465" fmla="*/ 452644 h 1990725"/>
              <a:gd name="connsiteX466" fmla="*/ 851393 w 4627560"/>
              <a:gd name="connsiteY466" fmla="*/ 452644 h 1990725"/>
              <a:gd name="connsiteX467" fmla="*/ 851393 w 4627560"/>
              <a:gd name="connsiteY467" fmla="*/ 373921 h 1990725"/>
              <a:gd name="connsiteX468" fmla="*/ 842131 w 4627560"/>
              <a:gd name="connsiteY468" fmla="*/ 357714 h 1990725"/>
              <a:gd name="connsiteX469" fmla="*/ 818979 w 4627560"/>
              <a:gd name="connsiteY469" fmla="*/ 383182 h 1990725"/>
              <a:gd name="connsiteX470" fmla="*/ 818979 w 4627560"/>
              <a:gd name="connsiteY470" fmla="*/ 399391 h 1990725"/>
              <a:gd name="connsiteX471" fmla="*/ 818979 w 4627560"/>
              <a:gd name="connsiteY471" fmla="*/ 452644 h 1990725"/>
              <a:gd name="connsiteX472" fmla="*/ 774986 w 4627560"/>
              <a:gd name="connsiteY472" fmla="*/ 452644 h 1990725"/>
              <a:gd name="connsiteX473" fmla="*/ 774986 w 4627560"/>
              <a:gd name="connsiteY473" fmla="*/ 373921 h 1990725"/>
              <a:gd name="connsiteX474" fmla="*/ 765725 w 4627560"/>
              <a:gd name="connsiteY474" fmla="*/ 357714 h 1990725"/>
              <a:gd name="connsiteX475" fmla="*/ 742572 w 4627560"/>
              <a:gd name="connsiteY475" fmla="*/ 380868 h 1990725"/>
              <a:gd name="connsiteX476" fmla="*/ 740256 w 4627560"/>
              <a:gd name="connsiteY476" fmla="*/ 397075 h 1990725"/>
              <a:gd name="connsiteX477" fmla="*/ 740256 w 4627560"/>
              <a:gd name="connsiteY477" fmla="*/ 452644 h 1990725"/>
              <a:gd name="connsiteX478" fmla="*/ 696265 w 4627560"/>
              <a:gd name="connsiteY478" fmla="*/ 452644 h 1990725"/>
              <a:gd name="connsiteX479" fmla="*/ 696265 w 4627560"/>
              <a:gd name="connsiteY479" fmla="*/ 322984 h 1990725"/>
              <a:gd name="connsiteX480" fmla="*/ 735627 w 4627560"/>
              <a:gd name="connsiteY480" fmla="*/ 322984 h 1990725"/>
              <a:gd name="connsiteX481" fmla="*/ 735627 w 4627560"/>
              <a:gd name="connsiteY481" fmla="*/ 334561 h 1990725"/>
              <a:gd name="connsiteX482" fmla="*/ 735627 w 4627560"/>
              <a:gd name="connsiteY482" fmla="*/ 343823 h 1990725"/>
              <a:gd name="connsiteX483" fmla="*/ 774986 w 4627560"/>
              <a:gd name="connsiteY483" fmla="*/ 320668 h 1990725"/>
              <a:gd name="connsiteX484" fmla="*/ 615226 w 4627560"/>
              <a:gd name="connsiteY484" fmla="*/ 320668 h 1990725"/>
              <a:gd name="connsiteX485" fmla="*/ 661534 w 4627560"/>
              <a:gd name="connsiteY485" fmla="*/ 334561 h 1990725"/>
              <a:gd name="connsiteX486" fmla="*/ 647642 w 4627560"/>
              <a:gd name="connsiteY486" fmla="*/ 366975 h 1990725"/>
              <a:gd name="connsiteX487" fmla="*/ 617542 w 4627560"/>
              <a:gd name="connsiteY487" fmla="*/ 355398 h 1990725"/>
              <a:gd name="connsiteX488" fmla="*/ 603649 w 4627560"/>
              <a:gd name="connsiteY488" fmla="*/ 362345 h 1990725"/>
              <a:gd name="connsiteX489" fmla="*/ 666165 w 4627560"/>
              <a:gd name="connsiteY489" fmla="*/ 415598 h 1990725"/>
              <a:gd name="connsiteX490" fmla="*/ 612910 w 4627560"/>
              <a:gd name="connsiteY490" fmla="*/ 457275 h 1990725"/>
              <a:gd name="connsiteX491" fmla="*/ 559659 w 4627560"/>
              <a:gd name="connsiteY491" fmla="*/ 438750 h 1990725"/>
              <a:gd name="connsiteX492" fmla="*/ 578181 w 4627560"/>
              <a:gd name="connsiteY492" fmla="*/ 408652 h 1990725"/>
              <a:gd name="connsiteX493" fmla="*/ 610596 w 4627560"/>
              <a:gd name="connsiteY493" fmla="*/ 422543 h 1990725"/>
              <a:gd name="connsiteX494" fmla="*/ 624487 w 4627560"/>
              <a:gd name="connsiteY494" fmla="*/ 415598 h 1990725"/>
              <a:gd name="connsiteX495" fmla="*/ 561974 w 4627560"/>
              <a:gd name="connsiteY495" fmla="*/ 360030 h 1990725"/>
              <a:gd name="connsiteX496" fmla="*/ 615226 w 4627560"/>
              <a:gd name="connsiteY496" fmla="*/ 320668 h 1990725"/>
              <a:gd name="connsiteX497" fmla="*/ 473990 w 4627560"/>
              <a:gd name="connsiteY497" fmla="*/ 320668 h 1990725"/>
              <a:gd name="connsiteX498" fmla="*/ 534191 w 4627560"/>
              <a:gd name="connsiteY498" fmla="*/ 373921 h 1990725"/>
              <a:gd name="connsiteX499" fmla="*/ 534191 w 4627560"/>
              <a:gd name="connsiteY499" fmla="*/ 452643 h 1990725"/>
              <a:gd name="connsiteX500" fmla="*/ 494828 w 4627560"/>
              <a:gd name="connsiteY500" fmla="*/ 452643 h 1990725"/>
              <a:gd name="connsiteX501" fmla="*/ 494828 w 4627560"/>
              <a:gd name="connsiteY501" fmla="*/ 445697 h 1990725"/>
              <a:gd name="connsiteX502" fmla="*/ 494828 w 4627560"/>
              <a:gd name="connsiteY502" fmla="*/ 436436 h 1990725"/>
              <a:gd name="connsiteX503" fmla="*/ 457784 w 4627560"/>
              <a:gd name="connsiteY503" fmla="*/ 454959 h 1990725"/>
              <a:gd name="connsiteX504" fmla="*/ 413792 w 4627560"/>
              <a:gd name="connsiteY504" fmla="*/ 413282 h 1990725"/>
              <a:gd name="connsiteX505" fmla="*/ 487882 w 4627560"/>
              <a:gd name="connsiteY505" fmla="*/ 371607 h 1990725"/>
              <a:gd name="connsiteX506" fmla="*/ 469360 w 4627560"/>
              <a:gd name="connsiteY506" fmla="*/ 355398 h 1990725"/>
              <a:gd name="connsiteX507" fmla="*/ 434629 w 4627560"/>
              <a:gd name="connsiteY507" fmla="*/ 366975 h 1990725"/>
              <a:gd name="connsiteX508" fmla="*/ 418422 w 4627560"/>
              <a:gd name="connsiteY508" fmla="*/ 336875 h 1990725"/>
              <a:gd name="connsiteX509" fmla="*/ 473990 w 4627560"/>
              <a:gd name="connsiteY509" fmla="*/ 320668 h 1990725"/>
              <a:gd name="connsiteX510" fmla="*/ 3291774 w 4627560"/>
              <a:gd name="connsiteY510" fmla="*/ 318353 h 1990725"/>
              <a:gd name="connsiteX511" fmla="*/ 3351972 w 4627560"/>
              <a:gd name="connsiteY511" fmla="*/ 380867 h 1990725"/>
              <a:gd name="connsiteX512" fmla="*/ 3351972 w 4627560"/>
              <a:gd name="connsiteY512" fmla="*/ 394760 h 1990725"/>
              <a:gd name="connsiteX513" fmla="*/ 3268619 w 4627560"/>
              <a:gd name="connsiteY513" fmla="*/ 394760 h 1990725"/>
              <a:gd name="connsiteX514" fmla="*/ 3298719 w 4627560"/>
              <a:gd name="connsiteY514" fmla="*/ 417913 h 1990725"/>
              <a:gd name="connsiteX515" fmla="*/ 3335765 w 4627560"/>
              <a:gd name="connsiteY515" fmla="*/ 404021 h 1990725"/>
              <a:gd name="connsiteX516" fmla="*/ 3351972 w 4627560"/>
              <a:gd name="connsiteY516" fmla="*/ 434121 h 1990725"/>
              <a:gd name="connsiteX517" fmla="*/ 3296404 w 4627560"/>
              <a:gd name="connsiteY517" fmla="*/ 452644 h 1990725"/>
              <a:gd name="connsiteX518" fmla="*/ 3224628 w 4627560"/>
              <a:gd name="connsiteY518" fmla="*/ 383183 h 1990725"/>
              <a:gd name="connsiteX519" fmla="*/ 3291774 w 4627560"/>
              <a:gd name="connsiteY519" fmla="*/ 318353 h 1990725"/>
              <a:gd name="connsiteX520" fmla="*/ 2909739 w 4627560"/>
              <a:gd name="connsiteY520" fmla="*/ 318353 h 1990725"/>
              <a:gd name="connsiteX521" fmla="*/ 2983830 w 4627560"/>
              <a:gd name="connsiteY521" fmla="*/ 387814 h 1990725"/>
              <a:gd name="connsiteX522" fmla="*/ 2909739 w 4627560"/>
              <a:gd name="connsiteY522" fmla="*/ 454958 h 1990725"/>
              <a:gd name="connsiteX523" fmla="*/ 2835648 w 4627560"/>
              <a:gd name="connsiteY523" fmla="*/ 387814 h 1990725"/>
              <a:gd name="connsiteX524" fmla="*/ 2909739 w 4627560"/>
              <a:gd name="connsiteY524" fmla="*/ 318353 h 1990725"/>
              <a:gd name="connsiteX525" fmla="*/ 2439724 w 4627560"/>
              <a:gd name="connsiteY525" fmla="*/ 318353 h 1990725"/>
              <a:gd name="connsiteX526" fmla="*/ 2490663 w 4627560"/>
              <a:gd name="connsiteY526" fmla="*/ 318353 h 1990725"/>
              <a:gd name="connsiteX527" fmla="*/ 2509185 w 4627560"/>
              <a:gd name="connsiteY527" fmla="*/ 378553 h 1990725"/>
              <a:gd name="connsiteX528" fmla="*/ 2513815 w 4627560"/>
              <a:gd name="connsiteY528" fmla="*/ 399390 h 1990725"/>
              <a:gd name="connsiteX529" fmla="*/ 2518447 w 4627560"/>
              <a:gd name="connsiteY529" fmla="*/ 380867 h 1990725"/>
              <a:gd name="connsiteX530" fmla="*/ 2534654 w 4627560"/>
              <a:gd name="connsiteY530" fmla="*/ 320669 h 1990725"/>
              <a:gd name="connsiteX531" fmla="*/ 2583277 w 4627560"/>
              <a:gd name="connsiteY531" fmla="*/ 320669 h 1990725"/>
              <a:gd name="connsiteX532" fmla="*/ 2530022 w 4627560"/>
              <a:gd name="connsiteY532" fmla="*/ 466536 h 1990725"/>
              <a:gd name="connsiteX533" fmla="*/ 2474454 w 4627560"/>
              <a:gd name="connsiteY533" fmla="*/ 505897 h 1990725"/>
              <a:gd name="connsiteX534" fmla="*/ 2444354 w 4627560"/>
              <a:gd name="connsiteY534" fmla="*/ 496636 h 1990725"/>
              <a:gd name="connsiteX535" fmla="*/ 2458247 w 4627560"/>
              <a:gd name="connsiteY535" fmla="*/ 464220 h 1990725"/>
              <a:gd name="connsiteX536" fmla="*/ 2472138 w 4627560"/>
              <a:gd name="connsiteY536" fmla="*/ 468852 h 1990725"/>
              <a:gd name="connsiteX537" fmla="*/ 2492977 w 4627560"/>
              <a:gd name="connsiteY537" fmla="*/ 454959 h 1990725"/>
              <a:gd name="connsiteX538" fmla="*/ 2495293 w 4627560"/>
              <a:gd name="connsiteY538" fmla="*/ 448013 h 1990725"/>
              <a:gd name="connsiteX539" fmla="*/ 2439724 w 4627560"/>
              <a:gd name="connsiteY539" fmla="*/ 318353 h 1990725"/>
              <a:gd name="connsiteX540" fmla="*/ 1937291 w 4627560"/>
              <a:gd name="connsiteY540" fmla="*/ 318353 h 1990725"/>
              <a:gd name="connsiteX541" fmla="*/ 1997489 w 4627560"/>
              <a:gd name="connsiteY541" fmla="*/ 380867 h 1990725"/>
              <a:gd name="connsiteX542" fmla="*/ 1997489 w 4627560"/>
              <a:gd name="connsiteY542" fmla="*/ 394760 h 1990725"/>
              <a:gd name="connsiteX543" fmla="*/ 1914136 w 4627560"/>
              <a:gd name="connsiteY543" fmla="*/ 394760 h 1990725"/>
              <a:gd name="connsiteX544" fmla="*/ 1944236 w 4627560"/>
              <a:gd name="connsiteY544" fmla="*/ 417913 h 1990725"/>
              <a:gd name="connsiteX545" fmla="*/ 1981282 w 4627560"/>
              <a:gd name="connsiteY545" fmla="*/ 404021 h 1990725"/>
              <a:gd name="connsiteX546" fmla="*/ 1997489 w 4627560"/>
              <a:gd name="connsiteY546" fmla="*/ 434121 h 1990725"/>
              <a:gd name="connsiteX547" fmla="*/ 1941921 w 4627560"/>
              <a:gd name="connsiteY547" fmla="*/ 452644 h 1990725"/>
              <a:gd name="connsiteX548" fmla="*/ 1870145 w 4627560"/>
              <a:gd name="connsiteY548" fmla="*/ 383183 h 1990725"/>
              <a:gd name="connsiteX549" fmla="*/ 1937291 w 4627560"/>
              <a:gd name="connsiteY549" fmla="*/ 318353 h 1990725"/>
              <a:gd name="connsiteX550" fmla="*/ 2717566 w 4627560"/>
              <a:gd name="connsiteY550" fmla="*/ 309092 h 1990725"/>
              <a:gd name="connsiteX551" fmla="*/ 2717566 w 4627560"/>
              <a:gd name="connsiteY551" fmla="*/ 353083 h 1990725"/>
              <a:gd name="connsiteX552" fmla="*/ 2736089 w 4627560"/>
              <a:gd name="connsiteY552" fmla="*/ 353083 h 1990725"/>
              <a:gd name="connsiteX553" fmla="*/ 2759241 w 4627560"/>
              <a:gd name="connsiteY553" fmla="*/ 329930 h 1990725"/>
              <a:gd name="connsiteX554" fmla="*/ 2731457 w 4627560"/>
              <a:gd name="connsiteY554" fmla="*/ 309092 h 1990725"/>
              <a:gd name="connsiteX555" fmla="*/ 2717566 w 4627560"/>
              <a:gd name="connsiteY555" fmla="*/ 309092 h 1990725"/>
              <a:gd name="connsiteX556" fmla="*/ 3132014 w 4627560"/>
              <a:gd name="connsiteY556" fmla="*/ 288253 h 1990725"/>
              <a:gd name="connsiteX557" fmla="*/ 3173691 w 4627560"/>
              <a:gd name="connsiteY557" fmla="*/ 288253 h 1990725"/>
              <a:gd name="connsiteX558" fmla="*/ 3173691 w 4627560"/>
              <a:gd name="connsiteY558" fmla="*/ 325299 h 1990725"/>
              <a:gd name="connsiteX559" fmla="*/ 3201475 w 4627560"/>
              <a:gd name="connsiteY559" fmla="*/ 325299 h 1990725"/>
              <a:gd name="connsiteX560" fmla="*/ 3201475 w 4627560"/>
              <a:gd name="connsiteY560" fmla="*/ 360029 h 1990725"/>
              <a:gd name="connsiteX561" fmla="*/ 3173691 w 4627560"/>
              <a:gd name="connsiteY561" fmla="*/ 360029 h 1990725"/>
              <a:gd name="connsiteX562" fmla="*/ 3173691 w 4627560"/>
              <a:gd name="connsiteY562" fmla="*/ 399390 h 1990725"/>
              <a:gd name="connsiteX563" fmla="*/ 3196844 w 4627560"/>
              <a:gd name="connsiteY563" fmla="*/ 415597 h 1990725"/>
              <a:gd name="connsiteX564" fmla="*/ 3203791 w 4627560"/>
              <a:gd name="connsiteY564" fmla="*/ 415597 h 1990725"/>
              <a:gd name="connsiteX565" fmla="*/ 3203791 w 4627560"/>
              <a:gd name="connsiteY565" fmla="*/ 454958 h 1990725"/>
              <a:gd name="connsiteX566" fmla="*/ 3192214 w 4627560"/>
              <a:gd name="connsiteY566" fmla="*/ 454958 h 1990725"/>
              <a:gd name="connsiteX567" fmla="*/ 3129698 w 4627560"/>
              <a:gd name="connsiteY567" fmla="*/ 406336 h 1990725"/>
              <a:gd name="connsiteX568" fmla="*/ 3129698 w 4627560"/>
              <a:gd name="connsiteY568" fmla="*/ 360029 h 1990725"/>
              <a:gd name="connsiteX569" fmla="*/ 3113491 w 4627560"/>
              <a:gd name="connsiteY569" fmla="*/ 360029 h 1990725"/>
              <a:gd name="connsiteX570" fmla="*/ 3113491 w 4627560"/>
              <a:gd name="connsiteY570" fmla="*/ 325299 h 1990725"/>
              <a:gd name="connsiteX571" fmla="*/ 3132014 w 4627560"/>
              <a:gd name="connsiteY571" fmla="*/ 325299 h 1990725"/>
              <a:gd name="connsiteX572" fmla="*/ 3132014 w 4627560"/>
              <a:gd name="connsiteY572" fmla="*/ 288253 h 1990725"/>
              <a:gd name="connsiteX573" fmla="*/ 3020878 w 4627560"/>
              <a:gd name="connsiteY573" fmla="*/ 288253 h 1990725"/>
              <a:gd name="connsiteX574" fmla="*/ 3062555 w 4627560"/>
              <a:gd name="connsiteY574" fmla="*/ 288253 h 1990725"/>
              <a:gd name="connsiteX575" fmla="*/ 3062555 w 4627560"/>
              <a:gd name="connsiteY575" fmla="*/ 325299 h 1990725"/>
              <a:gd name="connsiteX576" fmla="*/ 3090339 w 4627560"/>
              <a:gd name="connsiteY576" fmla="*/ 325299 h 1990725"/>
              <a:gd name="connsiteX577" fmla="*/ 3090339 w 4627560"/>
              <a:gd name="connsiteY577" fmla="*/ 360029 h 1990725"/>
              <a:gd name="connsiteX578" fmla="*/ 3062555 w 4627560"/>
              <a:gd name="connsiteY578" fmla="*/ 360029 h 1990725"/>
              <a:gd name="connsiteX579" fmla="*/ 3062555 w 4627560"/>
              <a:gd name="connsiteY579" fmla="*/ 399390 h 1990725"/>
              <a:gd name="connsiteX580" fmla="*/ 3085708 w 4627560"/>
              <a:gd name="connsiteY580" fmla="*/ 415597 h 1990725"/>
              <a:gd name="connsiteX581" fmla="*/ 3092655 w 4627560"/>
              <a:gd name="connsiteY581" fmla="*/ 415597 h 1990725"/>
              <a:gd name="connsiteX582" fmla="*/ 3092655 w 4627560"/>
              <a:gd name="connsiteY582" fmla="*/ 454958 h 1990725"/>
              <a:gd name="connsiteX583" fmla="*/ 3081078 w 4627560"/>
              <a:gd name="connsiteY583" fmla="*/ 454958 h 1990725"/>
              <a:gd name="connsiteX584" fmla="*/ 3018562 w 4627560"/>
              <a:gd name="connsiteY584" fmla="*/ 406336 h 1990725"/>
              <a:gd name="connsiteX585" fmla="*/ 3018562 w 4627560"/>
              <a:gd name="connsiteY585" fmla="*/ 360029 h 1990725"/>
              <a:gd name="connsiteX586" fmla="*/ 3002355 w 4627560"/>
              <a:gd name="connsiteY586" fmla="*/ 360029 h 1990725"/>
              <a:gd name="connsiteX587" fmla="*/ 3002355 w 4627560"/>
              <a:gd name="connsiteY587" fmla="*/ 325299 h 1990725"/>
              <a:gd name="connsiteX588" fmla="*/ 3020878 w 4627560"/>
              <a:gd name="connsiteY588" fmla="*/ 325299 h 1990725"/>
              <a:gd name="connsiteX589" fmla="*/ 3020878 w 4627560"/>
              <a:gd name="connsiteY589" fmla="*/ 288253 h 1990725"/>
              <a:gd name="connsiteX590" fmla="*/ 2358685 w 4627560"/>
              <a:gd name="connsiteY590" fmla="*/ 288253 h 1990725"/>
              <a:gd name="connsiteX591" fmla="*/ 2400360 w 4627560"/>
              <a:gd name="connsiteY591" fmla="*/ 288253 h 1990725"/>
              <a:gd name="connsiteX592" fmla="*/ 2400360 w 4627560"/>
              <a:gd name="connsiteY592" fmla="*/ 325299 h 1990725"/>
              <a:gd name="connsiteX593" fmla="*/ 2428146 w 4627560"/>
              <a:gd name="connsiteY593" fmla="*/ 325299 h 1990725"/>
              <a:gd name="connsiteX594" fmla="*/ 2428146 w 4627560"/>
              <a:gd name="connsiteY594" fmla="*/ 360029 h 1990725"/>
              <a:gd name="connsiteX595" fmla="*/ 2400360 w 4627560"/>
              <a:gd name="connsiteY595" fmla="*/ 360029 h 1990725"/>
              <a:gd name="connsiteX596" fmla="*/ 2400360 w 4627560"/>
              <a:gd name="connsiteY596" fmla="*/ 399390 h 1990725"/>
              <a:gd name="connsiteX597" fmla="*/ 2423515 w 4627560"/>
              <a:gd name="connsiteY597" fmla="*/ 415597 h 1990725"/>
              <a:gd name="connsiteX598" fmla="*/ 2430460 w 4627560"/>
              <a:gd name="connsiteY598" fmla="*/ 415597 h 1990725"/>
              <a:gd name="connsiteX599" fmla="*/ 2430460 w 4627560"/>
              <a:gd name="connsiteY599" fmla="*/ 454958 h 1990725"/>
              <a:gd name="connsiteX600" fmla="*/ 2418885 w 4627560"/>
              <a:gd name="connsiteY600" fmla="*/ 454958 h 1990725"/>
              <a:gd name="connsiteX601" fmla="*/ 2356369 w 4627560"/>
              <a:gd name="connsiteY601" fmla="*/ 406336 h 1990725"/>
              <a:gd name="connsiteX602" fmla="*/ 2356369 w 4627560"/>
              <a:gd name="connsiteY602" fmla="*/ 360029 h 1990725"/>
              <a:gd name="connsiteX603" fmla="*/ 2340162 w 4627560"/>
              <a:gd name="connsiteY603" fmla="*/ 360029 h 1990725"/>
              <a:gd name="connsiteX604" fmla="*/ 2340162 w 4627560"/>
              <a:gd name="connsiteY604" fmla="*/ 325299 h 1990725"/>
              <a:gd name="connsiteX605" fmla="*/ 2358685 w 4627560"/>
              <a:gd name="connsiteY605" fmla="*/ 325299 h 1990725"/>
              <a:gd name="connsiteX606" fmla="*/ 2358685 w 4627560"/>
              <a:gd name="connsiteY606" fmla="*/ 288253 h 1990725"/>
              <a:gd name="connsiteX607" fmla="*/ 2673575 w 4627560"/>
              <a:gd name="connsiteY607" fmla="*/ 272046 h 1990725"/>
              <a:gd name="connsiteX608" fmla="*/ 2733773 w 4627560"/>
              <a:gd name="connsiteY608" fmla="*/ 272046 h 1990725"/>
              <a:gd name="connsiteX609" fmla="*/ 2768504 w 4627560"/>
              <a:gd name="connsiteY609" fmla="*/ 276678 h 1990725"/>
              <a:gd name="connsiteX610" fmla="*/ 2803234 w 4627560"/>
              <a:gd name="connsiteY610" fmla="*/ 329930 h 1990725"/>
              <a:gd name="connsiteX611" fmla="*/ 2775450 w 4627560"/>
              <a:gd name="connsiteY611" fmla="*/ 378553 h 1990725"/>
              <a:gd name="connsiteX612" fmla="*/ 2782396 w 4627560"/>
              <a:gd name="connsiteY612" fmla="*/ 390128 h 1990725"/>
              <a:gd name="connsiteX613" fmla="*/ 2819441 w 4627560"/>
              <a:gd name="connsiteY613" fmla="*/ 452644 h 1990725"/>
              <a:gd name="connsiteX614" fmla="*/ 2770819 w 4627560"/>
              <a:gd name="connsiteY614" fmla="*/ 452644 h 1990725"/>
              <a:gd name="connsiteX615" fmla="*/ 2738405 w 4627560"/>
              <a:gd name="connsiteY615" fmla="*/ 390128 h 1990725"/>
              <a:gd name="connsiteX616" fmla="*/ 2717566 w 4627560"/>
              <a:gd name="connsiteY616" fmla="*/ 390128 h 1990725"/>
              <a:gd name="connsiteX617" fmla="*/ 2717566 w 4627560"/>
              <a:gd name="connsiteY617" fmla="*/ 452644 h 1990725"/>
              <a:gd name="connsiteX618" fmla="*/ 2673575 w 4627560"/>
              <a:gd name="connsiteY618" fmla="*/ 452644 h 1990725"/>
              <a:gd name="connsiteX619" fmla="*/ 2673575 w 4627560"/>
              <a:gd name="connsiteY619" fmla="*/ 272046 h 1990725"/>
              <a:gd name="connsiteX620" fmla="*/ 2268387 w 4627560"/>
              <a:gd name="connsiteY620" fmla="*/ 272046 h 1990725"/>
              <a:gd name="connsiteX621" fmla="*/ 2312378 w 4627560"/>
              <a:gd name="connsiteY621" fmla="*/ 272046 h 1990725"/>
              <a:gd name="connsiteX622" fmla="*/ 2312378 w 4627560"/>
              <a:gd name="connsiteY622" fmla="*/ 306776 h 1990725"/>
              <a:gd name="connsiteX623" fmla="*/ 2268387 w 4627560"/>
              <a:gd name="connsiteY623" fmla="*/ 306776 h 1990725"/>
              <a:gd name="connsiteX624" fmla="*/ 2268387 w 4627560"/>
              <a:gd name="connsiteY624" fmla="*/ 272046 h 1990725"/>
              <a:gd name="connsiteX625" fmla="*/ 1650191 w 4627560"/>
              <a:gd name="connsiteY625" fmla="*/ 272046 h 1990725"/>
              <a:gd name="connsiteX626" fmla="*/ 1694182 w 4627560"/>
              <a:gd name="connsiteY626" fmla="*/ 272046 h 1990725"/>
              <a:gd name="connsiteX627" fmla="*/ 1694182 w 4627560"/>
              <a:gd name="connsiteY627" fmla="*/ 306776 h 1990725"/>
              <a:gd name="connsiteX628" fmla="*/ 1650191 w 4627560"/>
              <a:gd name="connsiteY628" fmla="*/ 306776 h 1990725"/>
              <a:gd name="connsiteX629" fmla="*/ 1650191 w 4627560"/>
              <a:gd name="connsiteY629" fmla="*/ 272046 h 1990725"/>
              <a:gd name="connsiteX630" fmla="*/ 1288995 w 4627560"/>
              <a:gd name="connsiteY630" fmla="*/ 272046 h 1990725"/>
              <a:gd name="connsiteX631" fmla="*/ 1332986 w 4627560"/>
              <a:gd name="connsiteY631" fmla="*/ 272046 h 1990725"/>
              <a:gd name="connsiteX632" fmla="*/ 1332986 w 4627560"/>
              <a:gd name="connsiteY632" fmla="*/ 387815 h 1990725"/>
              <a:gd name="connsiteX633" fmla="*/ 1365402 w 4627560"/>
              <a:gd name="connsiteY633" fmla="*/ 417913 h 1990725"/>
              <a:gd name="connsiteX634" fmla="*/ 1397817 w 4627560"/>
              <a:gd name="connsiteY634" fmla="*/ 387815 h 1990725"/>
              <a:gd name="connsiteX635" fmla="*/ 1397817 w 4627560"/>
              <a:gd name="connsiteY635" fmla="*/ 272046 h 1990725"/>
              <a:gd name="connsiteX636" fmla="*/ 1441809 w 4627560"/>
              <a:gd name="connsiteY636" fmla="*/ 272046 h 1990725"/>
              <a:gd name="connsiteX637" fmla="*/ 1441809 w 4627560"/>
              <a:gd name="connsiteY637" fmla="*/ 387815 h 1990725"/>
              <a:gd name="connsiteX638" fmla="*/ 1365402 w 4627560"/>
              <a:gd name="connsiteY638" fmla="*/ 457274 h 1990725"/>
              <a:gd name="connsiteX639" fmla="*/ 1288995 w 4627560"/>
              <a:gd name="connsiteY639" fmla="*/ 387815 h 1990725"/>
              <a:gd name="connsiteX640" fmla="*/ 1288995 w 4627560"/>
              <a:gd name="connsiteY640" fmla="*/ 272046 h 1990725"/>
              <a:gd name="connsiteX641" fmla="*/ 156786 w 4627560"/>
              <a:gd name="connsiteY641" fmla="*/ 272046 h 1990725"/>
              <a:gd name="connsiteX642" fmla="*/ 270239 w 4627560"/>
              <a:gd name="connsiteY642" fmla="*/ 272046 h 1990725"/>
              <a:gd name="connsiteX643" fmla="*/ 270239 w 4627560"/>
              <a:gd name="connsiteY643" fmla="*/ 311407 h 1990725"/>
              <a:gd name="connsiteX644" fmla="*/ 200777 w 4627560"/>
              <a:gd name="connsiteY644" fmla="*/ 311407 h 1990725"/>
              <a:gd name="connsiteX645" fmla="*/ 200777 w 4627560"/>
              <a:gd name="connsiteY645" fmla="*/ 343821 h 1990725"/>
              <a:gd name="connsiteX646" fmla="*/ 256346 w 4627560"/>
              <a:gd name="connsiteY646" fmla="*/ 343821 h 1990725"/>
              <a:gd name="connsiteX647" fmla="*/ 256346 w 4627560"/>
              <a:gd name="connsiteY647" fmla="*/ 383183 h 1990725"/>
              <a:gd name="connsiteX648" fmla="*/ 200777 w 4627560"/>
              <a:gd name="connsiteY648" fmla="*/ 383183 h 1990725"/>
              <a:gd name="connsiteX649" fmla="*/ 200777 w 4627560"/>
              <a:gd name="connsiteY649" fmla="*/ 417912 h 1990725"/>
              <a:gd name="connsiteX650" fmla="*/ 274869 w 4627560"/>
              <a:gd name="connsiteY650" fmla="*/ 417912 h 1990725"/>
              <a:gd name="connsiteX651" fmla="*/ 274869 w 4627560"/>
              <a:gd name="connsiteY651" fmla="*/ 452644 h 1990725"/>
              <a:gd name="connsiteX652" fmla="*/ 156786 w 4627560"/>
              <a:gd name="connsiteY652" fmla="*/ 452644 h 1990725"/>
              <a:gd name="connsiteX653" fmla="*/ 156786 w 4627560"/>
              <a:gd name="connsiteY653" fmla="*/ 272046 h 1990725"/>
              <a:gd name="connsiteX654" fmla="*/ 3583509 w 4627560"/>
              <a:gd name="connsiteY654" fmla="*/ 269730 h 1990725"/>
              <a:gd name="connsiteX655" fmla="*/ 3627500 w 4627560"/>
              <a:gd name="connsiteY655" fmla="*/ 269730 h 1990725"/>
              <a:gd name="connsiteX656" fmla="*/ 3627500 w 4627560"/>
              <a:gd name="connsiteY656" fmla="*/ 452644 h 1990725"/>
              <a:gd name="connsiteX657" fmla="*/ 3585825 w 4627560"/>
              <a:gd name="connsiteY657" fmla="*/ 452644 h 1990725"/>
              <a:gd name="connsiteX658" fmla="*/ 3585825 w 4627560"/>
              <a:gd name="connsiteY658" fmla="*/ 443383 h 1990725"/>
              <a:gd name="connsiteX659" fmla="*/ 3585825 w 4627560"/>
              <a:gd name="connsiteY659" fmla="*/ 436435 h 1990725"/>
              <a:gd name="connsiteX660" fmla="*/ 3548779 w 4627560"/>
              <a:gd name="connsiteY660" fmla="*/ 454958 h 1990725"/>
              <a:gd name="connsiteX661" fmla="*/ 3488579 w 4627560"/>
              <a:gd name="connsiteY661" fmla="*/ 385499 h 1990725"/>
              <a:gd name="connsiteX662" fmla="*/ 3548779 w 4627560"/>
              <a:gd name="connsiteY662" fmla="*/ 318353 h 1990725"/>
              <a:gd name="connsiteX663" fmla="*/ 3583509 w 4627560"/>
              <a:gd name="connsiteY663" fmla="*/ 329930 h 1990725"/>
              <a:gd name="connsiteX664" fmla="*/ 3583509 w 4627560"/>
              <a:gd name="connsiteY664" fmla="*/ 322983 h 1990725"/>
              <a:gd name="connsiteX665" fmla="*/ 3583509 w 4627560"/>
              <a:gd name="connsiteY665" fmla="*/ 269730 h 1990725"/>
              <a:gd name="connsiteX666" fmla="*/ 84614 w 4627560"/>
              <a:gd name="connsiteY666" fmla="*/ 60763 h 1990725"/>
              <a:gd name="connsiteX667" fmla="*/ 84614 w 4627560"/>
              <a:gd name="connsiteY667" fmla="*/ 1124793 h 1990725"/>
              <a:gd name="connsiteX668" fmla="*/ 4295483 w 4627560"/>
              <a:gd name="connsiteY668" fmla="*/ 1124793 h 1990725"/>
              <a:gd name="connsiteX669" fmla="*/ 4295483 w 4627560"/>
              <a:gd name="connsiteY669" fmla="*/ 60763 h 1990725"/>
              <a:gd name="connsiteX670" fmla="*/ 84614 w 4627560"/>
              <a:gd name="connsiteY670" fmla="*/ 60763 h 1990725"/>
              <a:gd name="connsiteX671" fmla="*/ 0 w 4627560"/>
              <a:gd name="connsiteY671" fmla="*/ 1990725 h 1990725"/>
              <a:gd name="connsiteX672" fmla="*/ 4627560 w 4627560"/>
              <a:gd name="connsiteY672" fmla="*/ 0 h 1990725"/>
              <a:gd name="connsiteX673" fmla="*/ 4627560 w 4627560"/>
              <a:gd name="connsiteY673" fmla="*/ 1990725 h 1990725"/>
              <a:gd name="connsiteX674" fmla="*/ 0 w 4627560"/>
              <a:gd name="connsiteY674" fmla="*/ 1990725 h 1990725"/>
              <a:gd name="connsiteX0" fmla="*/ 1853937 w 4627560"/>
              <a:gd name="connsiteY0" fmla="*/ 635556 h 1990725"/>
              <a:gd name="connsiteX1" fmla="*/ 1819207 w 4627560"/>
              <a:gd name="connsiteY1" fmla="*/ 651765 h 1990725"/>
              <a:gd name="connsiteX2" fmla="*/ 1835414 w 4627560"/>
              <a:gd name="connsiteY2" fmla="*/ 665656 h 1990725"/>
              <a:gd name="connsiteX3" fmla="*/ 1858569 w 4627560"/>
              <a:gd name="connsiteY3" fmla="*/ 637872 h 1990725"/>
              <a:gd name="connsiteX4" fmla="*/ 1858569 w 4627560"/>
              <a:gd name="connsiteY4" fmla="*/ 635556 h 1990725"/>
              <a:gd name="connsiteX5" fmla="*/ 1853937 w 4627560"/>
              <a:gd name="connsiteY5" fmla="*/ 635556 h 1990725"/>
              <a:gd name="connsiteX6" fmla="*/ 392950 w 4627560"/>
              <a:gd name="connsiteY6" fmla="*/ 635556 h 1990725"/>
              <a:gd name="connsiteX7" fmla="*/ 358220 w 4627560"/>
              <a:gd name="connsiteY7" fmla="*/ 651765 h 1990725"/>
              <a:gd name="connsiteX8" fmla="*/ 374427 w 4627560"/>
              <a:gd name="connsiteY8" fmla="*/ 665656 h 1990725"/>
              <a:gd name="connsiteX9" fmla="*/ 397582 w 4627560"/>
              <a:gd name="connsiteY9" fmla="*/ 637872 h 1990725"/>
              <a:gd name="connsiteX10" fmla="*/ 397582 w 4627560"/>
              <a:gd name="connsiteY10" fmla="*/ 635556 h 1990725"/>
              <a:gd name="connsiteX11" fmla="*/ 392950 w 4627560"/>
              <a:gd name="connsiteY11" fmla="*/ 635556 h 1990725"/>
              <a:gd name="connsiteX12" fmla="*/ 1379291 w 4627560"/>
              <a:gd name="connsiteY12" fmla="*/ 600826 h 1990725"/>
              <a:gd name="connsiteX13" fmla="*/ 1351506 w 4627560"/>
              <a:gd name="connsiteY13" fmla="*/ 633242 h 1990725"/>
              <a:gd name="connsiteX14" fmla="*/ 1376975 w 4627560"/>
              <a:gd name="connsiteY14" fmla="*/ 665656 h 1990725"/>
              <a:gd name="connsiteX15" fmla="*/ 1404759 w 4627560"/>
              <a:gd name="connsiteY15" fmla="*/ 633242 h 1990725"/>
              <a:gd name="connsiteX16" fmla="*/ 1379291 w 4627560"/>
              <a:gd name="connsiteY16" fmla="*/ 600826 h 1990725"/>
              <a:gd name="connsiteX17" fmla="*/ 812029 w 4627560"/>
              <a:gd name="connsiteY17" fmla="*/ 598513 h 1990725"/>
              <a:gd name="connsiteX18" fmla="*/ 786560 w 4627560"/>
              <a:gd name="connsiteY18" fmla="*/ 628611 h 1990725"/>
              <a:gd name="connsiteX19" fmla="*/ 814344 w 4627560"/>
              <a:gd name="connsiteY19" fmla="*/ 661026 h 1990725"/>
              <a:gd name="connsiteX20" fmla="*/ 837498 w 4627560"/>
              <a:gd name="connsiteY20" fmla="*/ 628611 h 1990725"/>
              <a:gd name="connsiteX21" fmla="*/ 812029 w 4627560"/>
              <a:gd name="connsiteY21" fmla="*/ 598513 h 1990725"/>
              <a:gd name="connsiteX22" fmla="*/ 2127149 w 4627560"/>
              <a:gd name="connsiteY22" fmla="*/ 596197 h 1990725"/>
              <a:gd name="connsiteX23" fmla="*/ 2101680 w 4627560"/>
              <a:gd name="connsiteY23" fmla="*/ 619350 h 1990725"/>
              <a:gd name="connsiteX24" fmla="*/ 2147987 w 4627560"/>
              <a:gd name="connsiteY24" fmla="*/ 619350 h 1990725"/>
              <a:gd name="connsiteX25" fmla="*/ 2127149 w 4627560"/>
              <a:gd name="connsiteY25" fmla="*/ 596197 h 1990725"/>
              <a:gd name="connsiteX26" fmla="*/ 1138495 w 4627560"/>
              <a:gd name="connsiteY26" fmla="*/ 577673 h 1990725"/>
              <a:gd name="connsiteX27" fmla="*/ 1163963 w 4627560"/>
              <a:gd name="connsiteY27" fmla="*/ 577673 h 1990725"/>
              <a:gd name="connsiteX28" fmla="*/ 1163963 w 4627560"/>
              <a:gd name="connsiteY28" fmla="*/ 684178 h 1990725"/>
              <a:gd name="connsiteX29" fmla="*/ 1138495 w 4627560"/>
              <a:gd name="connsiteY29" fmla="*/ 684178 h 1990725"/>
              <a:gd name="connsiteX30" fmla="*/ 1138495 w 4627560"/>
              <a:gd name="connsiteY30" fmla="*/ 577673 h 1990725"/>
              <a:gd name="connsiteX31" fmla="*/ 573548 w 4627560"/>
              <a:gd name="connsiteY31" fmla="*/ 577673 h 1990725"/>
              <a:gd name="connsiteX32" fmla="*/ 599016 w 4627560"/>
              <a:gd name="connsiteY32" fmla="*/ 577673 h 1990725"/>
              <a:gd name="connsiteX33" fmla="*/ 599016 w 4627560"/>
              <a:gd name="connsiteY33" fmla="*/ 684178 h 1990725"/>
              <a:gd name="connsiteX34" fmla="*/ 573548 w 4627560"/>
              <a:gd name="connsiteY34" fmla="*/ 684178 h 1990725"/>
              <a:gd name="connsiteX35" fmla="*/ 573548 w 4627560"/>
              <a:gd name="connsiteY35" fmla="*/ 577673 h 1990725"/>
              <a:gd name="connsiteX36" fmla="*/ 2261441 w 4627560"/>
              <a:gd name="connsiteY36" fmla="*/ 575358 h 1990725"/>
              <a:gd name="connsiteX37" fmla="*/ 2266071 w 4627560"/>
              <a:gd name="connsiteY37" fmla="*/ 575358 h 1990725"/>
              <a:gd name="connsiteX38" fmla="*/ 2266071 w 4627560"/>
              <a:gd name="connsiteY38" fmla="*/ 600827 h 1990725"/>
              <a:gd name="connsiteX39" fmla="*/ 2259125 w 4627560"/>
              <a:gd name="connsiteY39" fmla="*/ 600827 h 1990725"/>
              <a:gd name="connsiteX40" fmla="*/ 2229025 w 4627560"/>
              <a:gd name="connsiteY40" fmla="*/ 623981 h 1990725"/>
              <a:gd name="connsiteX41" fmla="*/ 2226710 w 4627560"/>
              <a:gd name="connsiteY41" fmla="*/ 640188 h 1990725"/>
              <a:gd name="connsiteX42" fmla="*/ 2226710 w 4627560"/>
              <a:gd name="connsiteY42" fmla="*/ 684179 h 1990725"/>
              <a:gd name="connsiteX43" fmla="*/ 2201241 w 4627560"/>
              <a:gd name="connsiteY43" fmla="*/ 684179 h 1990725"/>
              <a:gd name="connsiteX44" fmla="*/ 2201241 w 4627560"/>
              <a:gd name="connsiteY44" fmla="*/ 577674 h 1990725"/>
              <a:gd name="connsiteX45" fmla="*/ 2226710 w 4627560"/>
              <a:gd name="connsiteY45" fmla="*/ 577674 h 1990725"/>
              <a:gd name="connsiteX46" fmla="*/ 2226710 w 4627560"/>
              <a:gd name="connsiteY46" fmla="*/ 596197 h 1990725"/>
              <a:gd name="connsiteX47" fmla="*/ 2226710 w 4627560"/>
              <a:gd name="connsiteY47" fmla="*/ 603142 h 1990725"/>
              <a:gd name="connsiteX48" fmla="*/ 2261441 w 4627560"/>
              <a:gd name="connsiteY48" fmla="*/ 575358 h 1990725"/>
              <a:gd name="connsiteX49" fmla="*/ 2129464 w 4627560"/>
              <a:gd name="connsiteY49" fmla="*/ 575358 h 1990725"/>
              <a:gd name="connsiteX50" fmla="*/ 2175771 w 4627560"/>
              <a:gd name="connsiteY50" fmla="*/ 626297 h 1990725"/>
              <a:gd name="connsiteX51" fmla="*/ 2175771 w 4627560"/>
              <a:gd name="connsiteY51" fmla="*/ 635558 h 1990725"/>
              <a:gd name="connsiteX52" fmla="*/ 2101680 w 4627560"/>
              <a:gd name="connsiteY52" fmla="*/ 635558 h 1990725"/>
              <a:gd name="connsiteX53" fmla="*/ 2134096 w 4627560"/>
              <a:gd name="connsiteY53" fmla="*/ 663343 h 1990725"/>
              <a:gd name="connsiteX54" fmla="*/ 2164194 w 4627560"/>
              <a:gd name="connsiteY54" fmla="*/ 651765 h 1990725"/>
              <a:gd name="connsiteX55" fmla="*/ 2173455 w 4627560"/>
              <a:gd name="connsiteY55" fmla="*/ 670288 h 1990725"/>
              <a:gd name="connsiteX56" fmla="*/ 2131780 w 4627560"/>
              <a:gd name="connsiteY56" fmla="*/ 686495 h 1990725"/>
              <a:gd name="connsiteX57" fmla="*/ 2073896 w 4627560"/>
              <a:gd name="connsiteY57" fmla="*/ 630927 h 1990725"/>
              <a:gd name="connsiteX58" fmla="*/ 2129464 w 4627560"/>
              <a:gd name="connsiteY58" fmla="*/ 575358 h 1990725"/>
              <a:gd name="connsiteX59" fmla="*/ 1499691 w 4627560"/>
              <a:gd name="connsiteY59" fmla="*/ 575358 h 1990725"/>
              <a:gd name="connsiteX60" fmla="*/ 1534421 w 4627560"/>
              <a:gd name="connsiteY60" fmla="*/ 586935 h 1990725"/>
              <a:gd name="connsiteX61" fmla="*/ 1522843 w 4627560"/>
              <a:gd name="connsiteY61" fmla="*/ 607774 h 1990725"/>
              <a:gd name="connsiteX62" fmla="*/ 1497375 w 4627560"/>
              <a:gd name="connsiteY62" fmla="*/ 598513 h 1990725"/>
              <a:gd name="connsiteX63" fmla="*/ 1483484 w 4627560"/>
              <a:gd name="connsiteY63" fmla="*/ 607774 h 1990725"/>
              <a:gd name="connsiteX64" fmla="*/ 1534421 w 4627560"/>
              <a:gd name="connsiteY64" fmla="*/ 654081 h 1990725"/>
              <a:gd name="connsiteX65" fmla="*/ 1492745 w 4627560"/>
              <a:gd name="connsiteY65" fmla="*/ 686495 h 1990725"/>
              <a:gd name="connsiteX66" fmla="*/ 1451068 w 4627560"/>
              <a:gd name="connsiteY66" fmla="*/ 670288 h 1990725"/>
              <a:gd name="connsiteX67" fmla="*/ 1464961 w 4627560"/>
              <a:gd name="connsiteY67" fmla="*/ 654081 h 1990725"/>
              <a:gd name="connsiteX68" fmla="*/ 1495059 w 4627560"/>
              <a:gd name="connsiteY68" fmla="*/ 665657 h 1990725"/>
              <a:gd name="connsiteX69" fmla="*/ 1508952 w 4627560"/>
              <a:gd name="connsiteY69" fmla="*/ 656395 h 1990725"/>
              <a:gd name="connsiteX70" fmla="*/ 1458013 w 4627560"/>
              <a:gd name="connsiteY70" fmla="*/ 607774 h 1990725"/>
              <a:gd name="connsiteX71" fmla="*/ 1499691 w 4627560"/>
              <a:gd name="connsiteY71" fmla="*/ 575358 h 1990725"/>
              <a:gd name="connsiteX72" fmla="*/ 1261207 w 4627560"/>
              <a:gd name="connsiteY72" fmla="*/ 575358 h 1990725"/>
              <a:gd name="connsiteX73" fmla="*/ 1298253 w 4627560"/>
              <a:gd name="connsiteY73" fmla="*/ 614720 h 1990725"/>
              <a:gd name="connsiteX74" fmla="*/ 1298253 w 4627560"/>
              <a:gd name="connsiteY74" fmla="*/ 684179 h 1990725"/>
              <a:gd name="connsiteX75" fmla="*/ 1272784 w 4627560"/>
              <a:gd name="connsiteY75" fmla="*/ 684179 h 1990725"/>
              <a:gd name="connsiteX76" fmla="*/ 1272784 w 4627560"/>
              <a:gd name="connsiteY76" fmla="*/ 621665 h 1990725"/>
              <a:gd name="connsiteX77" fmla="*/ 1256577 w 4627560"/>
              <a:gd name="connsiteY77" fmla="*/ 600827 h 1990725"/>
              <a:gd name="connsiteX78" fmla="*/ 1228793 w 4627560"/>
              <a:gd name="connsiteY78" fmla="*/ 621665 h 1990725"/>
              <a:gd name="connsiteX79" fmla="*/ 1226477 w 4627560"/>
              <a:gd name="connsiteY79" fmla="*/ 635558 h 1990725"/>
              <a:gd name="connsiteX80" fmla="*/ 1226477 w 4627560"/>
              <a:gd name="connsiteY80" fmla="*/ 684179 h 1990725"/>
              <a:gd name="connsiteX81" fmla="*/ 1198693 w 4627560"/>
              <a:gd name="connsiteY81" fmla="*/ 684179 h 1990725"/>
              <a:gd name="connsiteX82" fmla="*/ 1198693 w 4627560"/>
              <a:gd name="connsiteY82" fmla="*/ 577674 h 1990725"/>
              <a:gd name="connsiteX83" fmla="*/ 1224161 w 4627560"/>
              <a:gd name="connsiteY83" fmla="*/ 577674 h 1990725"/>
              <a:gd name="connsiteX84" fmla="*/ 1224161 w 4627560"/>
              <a:gd name="connsiteY84" fmla="*/ 591565 h 1990725"/>
              <a:gd name="connsiteX85" fmla="*/ 1224161 w 4627560"/>
              <a:gd name="connsiteY85" fmla="*/ 598513 h 1990725"/>
              <a:gd name="connsiteX86" fmla="*/ 1261207 w 4627560"/>
              <a:gd name="connsiteY86" fmla="*/ 575358 h 1990725"/>
              <a:gd name="connsiteX87" fmla="*/ 805083 w 4627560"/>
              <a:gd name="connsiteY87" fmla="*/ 575358 h 1990725"/>
              <a:gd name="connsiteX88" fmla="*/ 837498 w 4627560"/>
              <a:gd name="connsiteY88" fmla="*/ 589251 h 1990725"/>
              <a:gd name="connsiteX89" fmla="*/ 837498 w 4627560"/>
              <a:gd name="connsiteY89" fmla="*/ 586935 h 1990725"/>
              <a:gd name="connsiteX90" fmla="*/ 837498 w 4627560"/>
              <a:gd name="connsiteY90" fmla="*/ 577674 h 1990725"/>
              <a:gd name="connsiteX91" fmla="*/ 862967 w 4627560"/>
              <a:gd name="connsiteY91" fmla="*/ 577674 h 1990725"/>
              <a:gd name="connsiteX92" fmla="*/ 862967 w 4627560"/>
              <a:gd name="connsiteY92" fmla="*/ 677233 h 1990725"/>
              <a:gd name="connsiteX93" fmla="*/ 807399 w 4627560"/>
              <a:gd name="connsiteY93" fmla="*/ 728172 h 1990725"/>
              <a:gd name="connsiteX94" fmla="*/ 770353 w 4627560"/>
              <a:gd name="connsiteY94" fmla="*/ 718910 h 1990725"/>
              <a:gd name="connsiteX95" fmla="*/ 777299 w 4627560"/>
              <a:gd name="connsiteY95" fmla="*/ 698072 h 1990725"/>
              <a:gd name="connsiteX96" fmla="*/ 807399 w 4627560"/>
              <a:gd name="connsiteY96" fmla="*/ 705018 h 1990725"/>
              <a:gd name="connsiteX97" fmla="*/ 837498 w 4627560"/>
              <a:gd name="connsiteY97" fmla="*/ 679549 h 1990725"/>
              <a:gd name="connsiteX98" fmla="*/ 837498 w 4627560"/>
              <a:gd name="connsiteY98" fmla="*/ 672604 h 1990725"/>
              <a:gd name="connsiteX99" fmla="*/ 837498 w 4627560"/>
              <a:gd name="connsiteY99" fmla="*/ 667972 h 1990725"/>
              <a:gd name="connsiteX100" fmla="*/ 807399 w 4627560"/>
              <a:gd name="connsiteY100" fmla="*/ 681865 h 1990725"/>
              <a:gd name="connsiteX101" fmla="*/ 758776 w 4627560"/>
              <a:gd name="connsiteY101" fmla="*/ 628611 h 1990725"/>
              <a:gd name="connsiteX102" fmla="*/ 805083 w 4627560"/>
              <a:gd name="connsiteY102" fmla="*/ 575358 h 1990725"/>
              <a:gd name="connsiteX103" fmla="*/ 696261 w 4627560"/>
              <a:gd name="connsiteY103" fmla="*/ 575358 h 1990725"/>
              <a:gd name="connsiteX104" fmla="*/ 733306 w 4627560"/>
              <a:gd name="connsiteY104" fmla="*/ 614720 h 1990725"/>
              <a:gd name="connsiteX105" fmla="*/ 733306 w 4627560"/>
              <a:gd name="connsiteY105" fmla="*/ 684179 h 1990725"/>
              <a:gd name="connsiteX106" fmla="*/ 707838 w 4627560"/>
              <a:gd name="connsiteY106" fmla="*/ 684179 h 1990725"/>
              <a:gd name="connsiteX107" fmla="*/ 707838 w 4627560"/>
              <a:gd name="connsiteY107" fmla="*/ 621665 h 1990725"/>
              <a:gd name="connsiteX108" fmla="*/ 691631 w 4627560"/>
              <a:gd name="connsiteY108" fmla="*/ 600827 h 1990725"/>
              <a:gd name="connsiteX109" fmla="*/ 663846 w 4627560"/>
              <a:gd name="connsiteY109" fmla="*/ 621665 h 1990725"/>
              <a:gd name="connsiteX110" fmla="*/ 661531 w 4627560"/>
              <a:gd name="connsiteY110" fmla="*/ 635558 h 1990725"/>
              <a:gd name="connsiteX111" fmla="*/ 661531 w 4627560"/>
              <a:gd name="connsiteY111" fmla="*/ 684179 h 1990725"/>
              <a:gd name="connsiteX112" fmla="*/ 636062 w 4627560"/>
              <a:gd name="connsiteY112" fmla="*/ 684179 h 1990725"/>
              <a:gd name="connsiteX113" fmla="*/ 636062 w 4627560"/>
              <a:gd name="connsiteY113" fmla="*/ 577674 h 1990725"/>
              <a:gd name="connsiteX114" fmla="*/ 659215 w 4627560"/>
              <a:gd name="connsiteY114" fmla="*/ 577674 h 1990725"/>
              <a:gd name="connsiteX115" fmla="*/ 659215 w 4627560"/>
              <a:gd name="connsiteY115" fmla="*/ 591565 h 1990725"/>
              <a:gd name="connsiteX116" fmla="*/ 659215 w 4627560"/>
              <a:gd name="connsiteY116" fmla="*/ 598513 h 1990725"/>
              <a:gd name="connsiteX117" fmla="*/ 696261 w 4627560"/>
              <a:gd name="connsiteY117" fmla="*/ 575358 h 1990725"/>
              <a:gd name="connsiteX118" fmla="*/ 1842362 w 4627560"/>
              <a:gd name="connsiteY118" fmla="*/ 573042 h 1990725"/>
              <a:gd name="connsiteX119" fmla="*/ 1886353 w 4627560"/>
              <a:gd name="connsiteY119" fmla="*/ 614719 h 1990725"/>
              <a:gd name="connsiteX120" fmla="*/ 1886353 w 4627560"/>
              <a:gd name="connsiteY120" fmla="*/ 684179 h 1990725"/>
              <a:gd name="connsiteX121" fmla="*/ 1860884 w 4627560"/>
              <a:gd name="connsiteY121" fmla="*/ 684179 h 1990725"/>
              <a:gd name="connsiteX122" fmla="*/ 1860884 w 4627560"/>
              <a:gd name="connsiteY122" fmla="*/ 674918 h 1990725"/>
              <a:gd name="connsiteX123" fmla="*/ 1860884 w 4627560"/>
              <a:gd name="connsiteY123" fmla="*/ 667972 h 1990725"/>
              <a:gd name="connsiteX124" fmla="*/ 1828469 w 4627560"/>
              <a:gd name="connsiteY124" fmla="*/ 686495 h 1990725"/>
              <a:gd name="connsiteX125" fmla="*/ 1791423 w 4627560"/>
              <a:gd name="connsiteY125" fmla="*/ 654079 h 1990725"/>
              <a:gd name="connsiteX126" fmla="*/ 1856253 w 4627560"/>
              <a:gd name="connsiteY126" fmla="*/ 617034 h 1990725"/>
              <a:gd name="connsiteX127" fmla="*/ 1860884 w 4627560"/>
              <a:gd name="connsiteY127" fmla="*/ 617034 h 1990725"/>
              <a:gd name="connsiteX128" fmla="*/ 1860884 w 4627560"/>
              <a:gd name="connsiteY128" fmla="*/ 614719 h 1990725"/>
              <a:gd name="connsiteX129" fmla="*/ 1840046 w 4627560"/>
              <a:gd name="connsiteY129" fmla="*/ 596195 h 1990725"/>
              <a:gd name="connsiteX130" fmla="*/ 1809946 w 4627560"/>
              <a:gd name="connsiteY130" fmla="*/ 605458 h 1990725"/>
              <a:gd name="connsiteX131" fmla="*/ 1800685 w 4627560"/>
              <a:gd name="connsiteY131" fmla="*/ 586935 h 1990725"/>
              <a:gd name="connsiteX132" fmla="*/ 1842362 w 4627560"/>
              <a:gd name="connsiteY132" fmla="*/ 573042 h 1990725"/>
              <a:gd name="connsiteX133" fmla="*/ 379059 w 4627560"/>
              <a:gd name="connsiteY133" fmla="*/ 573042 h 1990725"/>
              <a:gd name="connsiteX134" fmla="*/ 423050 w 4627560"/>
              <a:gd name="connsiteY134" fmla="*/ 614719 h 1990725"/>
              <a:gd name="connsiteX135" fmla="*/ 423050 w 4627560"/>
              <a:gd name="connsiteY135" fmla="*/ 684179 h 1990725"/>
              <a:gd name="connsiteX136" fmla="*/ 397582 w 4627560"/>
              <a:gd name="connsiteY136" fmla="*/ 684179 h 1990725"/>
              <a:gd name="connsiteX137" fmla="*/ 397582 w 4627560"/>
              <a:gd name="connsiteY137" fmla="*/ 674918 h 1990725"/>
              <a:gd name="connsiteX138" fmla="*/ 397582 w 4627560"/>
              <a:gd name="connsiteY138" fmla="*/ 667972 h 1990725"/>
              <a:gd name="connsiteX139" fmla="*/ 365166 w 4627560"/>
              <a:gd name="connsiteY139" fmla="*/ 686495 h 1990725"/>
              <a:gd name="connsiteX140" fmla="*/ 328120 w 4627560"/>
              <a:gd name="connsiteY140" fmla="*/ 654079 h 1990725"/>
              <a:gd name="connsiteX141" fmla="*/ 392950 w 4627560"/>
              <a:gd name="connsiteY141" fmla="*/ 617034 h 1990725"/>
              <a:gd name="connsiteX142" fmla="*/ 397582 w 4627560"/>
              <a:gd name="connsiteY142" fmla="*/ 617034 h 1990725"/>
              <a:gd name="connsiteX143" fmla="*/ 397582 w 4627560"/>
              <a:gd name="connsiteY143" fmla="*/ 614719 h 1990725"/>
              <a:gd name="connsiteX144" fmla="*/ 376743 w 4627560"/>
              <a:gd name="connsiteY144" fmla="*/ 596195 h 1990725"/>
              <a:gd name="connsiteX145" fmla="*/ 346643 w 4627560"/>
              <a:gd name="connsiteY145" fmla="*/ 605458 h 1990725"/>
              <a:gd name="connsiteX146" fmla="*/ 337381 w 4627560"/>
              <a:gd name="connsiteY146" fmla="*/ 586935 h 1990725"/>
              <a:gd name="connsiteX147" fmla="*/ 379059 w 4627560"/>
              <a:gd name="connsiteY147" fmla="*/ 573042 h 1990725"/>
              <a:gd name="connsiteX148" fmla="*/ 2004437 w 4627560"/>
              <a:gd name="connsiteY148" fmla="*/ 549888 h 1990725"/>
              <a:gd name="connsiteX149" fmla="*/ 2029906 w 4627560"/>
              <a:gd name="connsiteY149" fmla="*/ 549888 h 1990725"/>
              <a:gd name="connsiteX150" fmla="*/ 2029906 w 4627560"/>
              <a:gd name="connsiteY150" fmla="*/ 579988 h 1990725"/>
              <a:gd name="connsiteX151" fmla="*/ 2053058 w 4627560"/>
              <a:gd name="connsiteY151" fmla="*/ 579988 h 1990725"/>
              <a:gd name="connsiteX152" fmla="*/ 2053058 w 4627560"/>
              <a:gd name="connsiteY152" fmla="*/ 600827 h 1990725"/>
              <a:gd name="connsiteX153" fmla="*/ 2029906 w 4627560"/>
              <a:gd name="connsiteY153" fmla="*/ 600827 h 1990725"/>
              <a:gd name="connsiteX154" fmla="*/ 2029906 w 4627560"/>
              <a:gd name="connsiteY154" fmla="*/ 642502 h 1990725"/>
              <a:gd name="connsiteX155" fmla="*/ 2050744 w 4627560"/>
              <a:gd name="connsiteY155" fmla="*/ 663341 h 1990725"/>
              <a:gd name="connsiteX156" fmla="*/ 2055374 w 4627560"/>
              <a:gd name="connsiteY156" fmla="*/ 663341 h 1990725"/>
              <a:gd name="connsiteX157" fmla="*/ 2055374 w 4627560"/>
              <a:gd name="connsiteY157" fmla="*/ 686493 h 1990725"/>
              <a:gd name="connsiteX158" fmla="*/ 2046113 w 4627560"/>
              <a:gd name="connsiteY158" fmla="*/ 686493 h 1990725"/>
              <a:gd name="connsiteX159" fmla="*/ 2002121 w 4627560"/>
              <a:gd name="connsiteY159" fmla="*/ 647134 h 1990725"/>
              <a:gd name="connsiteX160" fmla="*/ 2002121 w 4627560"/>
              <a:gd name="connsiteY160" fmla="*/ 600827 h 1990725"/>
              <a:gd name="connsiteX161" fmla="*/ 1990544 w 4627560"/>
              <a:gd name="connsiteY161" fmla="*/ 600827 h 1990725"/>
              <a:gd name="connsiteX162" fmla="*/ 1990544 w 4627560"/>
              <a:gd name="connsiteY162" fmla="*/ 579988 h 1990725"/>
              <a:gd name="connsiteX163" fmla="*/ 2004437 w 4627560"/>
              <a:gd name="connsiteY163" fmla="*/ 579988 h 1990725"/>
              <a:gd name="connsiteX164" fmla="*/ 2004437 w 4627560"/>
              <a:gd name="connsiteY164" fmla="*/ 549888 h 1990725"/>
              <a:gd name="connsiteX165" fmla="*/ 1921084 w 4627560"/>
              <a:gd name="connsiteY165" fmla="*/ 549888 h 1990725"/>
              <a:gd name="connsiteX166" fmla="*/ 1946553 w 4627560"/>
              <a:gd name="connsiteY166" fmla="*/ 549888 h 1990725"/>
              <a:gd name="connsiteX167" fmla="*/ 1946553 w 4627560"/>
              <a:gd name="connsiteY167" fmla="*/ 579988 h 1990725"/>
              <a:gd name="connsiteX168" fmla="*/ 1969705 w 4627560"/>
              <a:gd name="connsiteY168" fmla="*/ 579988 h 1990725"/>
              <a:gd name="connsiteX169" fmla="*/ 1969705 w 4627560"/>
              <a:gd name="connsiteY169" fmla="*/ 600827 h 1990725"/>
              <a:gd name="connsiteX170" fmla="*/ 1946553 w 4627560"/>
              <a:gd name="connsiteY170" fmla="*/ 600827 h 1990725"/>
              <a:gd name="connsiteX171" fmla="*/ 1946553 w 4627560"/>
              <a:gd name="connsiteY171" fmla="*/ 642502 h 1990725"/>
              <a:gd name="connsiteX172" fmla="*/ 1967391 w 4627560"/>
              <a:gd name="connsiteY172" fmla="*/ 663341 h 1990725"/>
              <a:gd name="connsiteX173" fmla="*/ 1972021 w 4627560"/>
              <a:gd name="connsiteY173" fmla="*/ 663341 h 1990725"/>
              <a:gd name="connsiteX174" fmla="*/ 1972021 w 4627560"/>
              <a:gd name="connsiteY174" fmla="*/ 686493 h 1990725"/>
              <a:gd name="connsiteX175" fmla="*/ 1962760 w 4627560"/>
              <a:gd name="connsiteY175" fmla="*/ 686493 h 1990725"/>
              <a:gd name="connsiteX176" fmla="*/ 1918768 w 4627560"/>
              <a:gd name="connsiteY176" fmla="*/ 647134 h 1990725"/>
              <a:gd name="connsiteX177" fmla="*/ 1918768 w 4627560"/>
              <a:gd name="connsiteY177" fmla="*/ 600827 h 1990725"/>
              <a:gd name="connsiteX178" fmla="*/ 1907191 w 4627560"/>
              <a:gd name="connsiteY178" fmla="*/ 600827 h 1990725"/>
              <a:gd name="connsiteX179" fmla="*/ 1907191 w 4627560"/>
              <a:gd name="connsiteY179" fmla="*/ 579988 h 1990725"/>
              <a:gd name="connsiteX180" fmla="*/ 1921084 w 4627560"/>
              <a:gd name="connsiteY180" fmla="*/ 579988 h 1990725"/>
              <a:gd name="connsiteX181" fmla="*/ 1921084 w 4627560"/>
              <a:gd name="connsiteY181" fmla="*/ 549888 h 1990725"/>
              <a:gd name="connsiteX182" fmla="*/ 1627033 w 4627560"/>
              <a:gd name="connsiteY182" fmla="*/ 535996 h 1990725"/>
              <a:gd name="connsiteX183" fmla="*/ 1654818 w 4627560"/>
              <a:gd name="connsiteY183" fmla="*/ 535996 h 1990725"/>
              <a:gd name="connsiteX184" fmla="*/ 1684916 w 4627560"/>
              <a:gd name="connsiteY184" fmla="*/ 610087 h 1990725"/>
              <a:gd name="connsiteX185" fmla="*/ 1691863 w 4627560"/>
              <a:gd name="connsiteY185" fmla="*/ 630926 h 1990725"/>
              <a:gd name="connsiteX186" fmla="*/ 1698809 w 4627560"/>
              <a:gd name="connsiteY186" fmla="*/ 610087 h 1990725"/>
              <a:gd name="connsiteX187" fmla="*/ 1728908 w 4627560"/>
              <a:gd name="connsiteY187" fmla="*/ 535996 h 1990725"/>
              <a:gd name="connsiteX188" fmla="*/ 1756693 w 4627560"/>
              <a:gd name="connsiteY188" fmla="*/ 535996 h 1990725"/>
              <a:gd name="connsiteX189" fmla="*/ 1768268 w 4627560"/>
              <a:gd name="connsiteY189" fmla="*/ 684178 h 1990725"/>
              <a:gd name="connsiteX190" fmla="*/ 1740484 w 4627560"/>
              <a:gd name="connsiteY190" fmla="*/ 684178 h 1990725"/>
              <a:gd name="connsiteX191" fmla="*/ 1733538 w 4627560"/>
              <a:gd name="connsiteY191" fmla="*/ 600826 h 1990725"/>
              <a:gd name="connsiteX192" fmla="*/ 1733538 w 4627560"/>
              <a:gd name="connsiteY192" fmla="*/ 577673 h 1990725"/>
              <a:gd name="connsiteX193" fmla="*/ 1726593 w 4627560"/>
              <a:gd name="connsiteY193" fmla="*/ 600826 h 1990725"/>
              <a:gd name="connsiteX194" fmla="*/ 1703439 w 4627560"/>
              <a:gd name="connsiteY194" fmla="*/ 658710 h 1990725"/>
              <a:gd name="connsiteX195" fmla="*/ 1680286 w 4627560"/>
              <a:gd name="connsiteY195" fmla="*/ 658710 h 1990725"/>
              <a:gd name="connsiteX196" fmla="*/ 1657132 w 4627560"/>
              <a:gd name="connsiteY196" fmla="*/ 600826 h 1990725"/>
              <a:gd name="connsiteX197" fmla="*/ 1647870 w 4627560"/>
              <a:gd name="connsiteY197" fmla="*/ 577673 h 1990725"/>
              <a:gd name="connsiteX198" fmla="*/ 1647870 w 4627560"/>
              <a:gd name="connsiteY198" fmla="*/ 600826 h 1990725"/>
              <a:gd name="connsiteX199" fmla="*/ 1640925 w 4627560"/>
              <a:gd name="connsiteY199" fmla="*/ 684178 h 1990725"/>
              <a:gd name="connsiteX200" fmla="*/ 1613141 w 4627560"/>
              <a:gd name="connsiteY200" fmla="*/ 684178 h 1990725"/>
              <a:gd name="connsiteX201" fmla="*/ 1627033 w 4627560"/>
              <a:gd name="connsiteY201" fmla="*/ 535996 h 1990725"/>
              <a:gd name="connsiteX202" fmla="*/ 1400129 w 4627560"/>
              <a:gd name="connsiteY202" fmla="*/ 535996 h 1990725"/>
              <a:gd name="connsiteX203" fmla="*/ 1425598 w 4627560"/>
              <a:gd name="connsiteY203" fmla="*/ 535996 h 1990725"/>
              <a:gd name="connsiteX204" fmla="*/ 1425598 w 4627560"/>
              <a:gd name="connsiteY204" fmla="*/ 684178 h 1990725"/>
              <a:gd name="connsiteX205" fmla="*/ 1400129 w 4627560"/>
              <a:gd name="connsiteY205" fmla="*/ 684178 h 1990725"/>
              <a:gd name="connsiteX206" fmla="*/ 1400129 w 4627560"/>
              <a:gd name="connsiteY206" fmla="*/ 674917 h 1990725"/>
              <a:gd name="connsiteX207" fmla="*/ 1400129 w 4627560"/>
              <a:gd name="connsiteY207" fmla="*/ 667971 h 1990725"/>
              <a:gd name="connsiteX208" fmla="*/ 1367713 w 4627560"/>
              <a:gd name="connsiteY208" fmla="*/ 686494 h 1990725"/>
              <a:gd name="connsiteX209" fmla="*/ 1321407 w 4627560"/>
              <a:gd name="connsiteY209" fmla="*/ 630926 h 1990725"/>
              <a:gd name="connsiteX210" fmla="*/ 1370029 w 4627560"/>
              <a:gd name="connsiteY210" fmla="*/ 575358 h 1990725"/>
              <a:gd name="connsiteX211" fmla="*/ 1400129 w 4627560"/>
              <a:gd name="connsiteY211" fmla="*/ 589249 h 1990725"/>
              <a:gd name="connsiteX212" fmla="*/ 1400129 w 4627560"/>
              <a:gd name="connsiteY212" fmla="*/ 582303 h 1990725"/>
              <a:gd name="connsiteX213" fmla="*/ 1400129 w 4627560"/>
              <a:gd name="connsiteY213" fmla="*/ 535996 h 1990725"/>
              <a:gd name="connsiteX214" fmla="*/ 1138495 w 4627560"/>
              <a:gd name="connsiteY214" fmla="*/ 535996 h 1990725"/>
              <a:gd name="connsiteX215" fmla="*/ 1163963 w 4627560"/>
              <a:gd name="connsiteY215" fmla="*/ 535996 h 1990725"/>
              <a:gd name="connsiteX216" fmla="*/ 1163963 w 4627560"/>
              <a:gd name="connsiteY216" fmla="*/ 559150 h 1990725"/>
              <a:gd name="connsiteX217" fmla="*/ 1138495 w 4627560"/>
              <a:gd name="connsiteY217" fmla="*/ 559150 h 1990725"/>
              <a:gd name="connsiteX218" fmla="*/ 1138495 w 4627560"/>
              <a:gd name="connsiteY218" fmla="*/ 535996 h 1990725"/>
              <a:gd name="connsiteX219" fmla="*/ 962528 w 4627560"/>
              <a:gd name="connsiteY219" fmla="*/ 535996 h 1990725"/>
              <a:gd name="connsiteX220" fmla="*/ 990312 w 4627560"/>
              <a:gd name="connsiteY220" fmla="*/ 535996 h 1990725"/>
              <a:gd name="connsiteX221" fmla="*/ 1020412 w 4627560"/>
              <a:gd name="connsiteY221" fmla="*/ 610087 h 1990725"/>
              <a:gd name="connsiteX222" fmla="*/ 1027358 w 4627560"/>
              <a:gd name="connsiteY222" fmla="*/ 630926 h 1990725"/>
              <a:gd name="connsiteX223" fmla="*/ 1034304 w 4627560"/>
              <a:gd name="connsiteY223" fmla="*/ 610087 h 1990725"/>
              <a:gd name="connsiteX224" fmla="*/ 1064404 w 4627560"/>
              <a:gd name="connsiteY224" fmla="*/ 535996 h 1990725"/>
              <a:gd name="connsiteX225" fmla="*/ 1092188 w 4627560"/>
              <a:gd name="connsiteY225" fmla="*/ 535996 h 1990725"/>
              <a:gd name="connsiteX226" fmla="*/ 1106079 w 4627560"/>
              <a:gd name="connsiteY226" fmla="*/ 684178 h 1990725"/>
              <a:gd name="connsiteX227" fmla="*/ 1078295 w 4627560"/>
              <a:gd name="connsiteY227" fmla="*/ 684178 h 1990725"/>
              <a:gd name="connsiteX228" fmla="*/ 1071349 w 4627560"/>
              <a:gd name="connsiteY228" fmla="*/ 600826 h 1990725"/>
              <a:gd name="connsiteX229" fmla="*/ 1071349 w 4627560"/>
              <a:gd name="connsiteY229" fmla="*/ 577673 h 1990725"/>
              <a:gd name="connsiteX230" fmla="*/ 1064404 w 4627560"/>
              <a:gd name="connsiteY230" fmla="*/ 600826 h 1990725"/>
              <a:gd name="connsiteX231" fmla="*/ 1041249 w 4627560"/>
              <a:gd name="connsiteY231" fmla="*/ 658710 h 1990725"/>
              <a:gd name="connsiteX232" fmla="*/ 1018097 w 4627560"/>
              <a:gd name="connsiteY232" fmla="*/ 658710 h 1990725"/>
              <a:gd name="connsiteX233" fmla="*/ 994942 w 4627560"/>
              <a:gd name="connsiteY233" fmla="*/ 600826 h 1990725"/>
              <a:gd name="connsiteX234" fmla="*/ 985681 w 4627560"/>
              <a:gd name="connsiteY234" fmla="*/ 577673 h 1990725"/>
              <a:gd name="connsiteX235" fmla="*/ 985681 w 4627560"/>
              <a:gd name="connsiteY235" fmla="*/ 600826 h 1990725"/>
              <a:gd name="connsiteX236" fmla="*/ 978735 w 4627560"/>
              <a:gd name="connsiteY236" fmla="*/ 684178 h 1990725"/>
              <a:gd name="connsiteX237" fmla="*/ 950951 w 4627560"/>
              <a:gd name="connsiteY237" fmla="*/ 684178 h 1990725"/>
              <a:gd name="connsiteX238" fmla="*/ 962528 w 4627560"/>
              <a:gd name="connsiteY238" fmla="*/ 535996 h 1990725"/>
              <a:gd name="connsiteX239" fmla="*/ 573548 w 4627560"/>
              <a:gd name="connsiteY239" fmla="*/ 535996 h 1990725"/>
              <a:gd name="connsiteX240" fmla="*/ 599016 w 4627560"/>
              <a:gd name="connsiteY240" fmla="*/ 535996 h 1990725"/>
              <a:gd name="connsiteX241" fmla="*/ 599016 w 4627560"/>
              <a:gd name="connsiteY241" fmla="*/ 559150 h 1990725"/>
              <a:gd name="connsiteX242" fmla="*/ 573548 w 4627560"/>
              <a:gd name="connsiteY242" fmla="*/ 559150 h 1990725"/>
              <a:gd name="connsiteX243" fmla="*/ 573548 w 4627560"/>
              <a:gd name="connsiteY243" fmla="*/ 535996 h 1990725"/>
              <a:gd name="connsiteX244" fmla="*/ 455465 w 4627560"/>
              <a:gd name="connsiteY244" fmla="*/ 535996 h 1990725"/>
              <a:gd name="connsiteX245" fmla="*/ 480933 w 4627560"/>
              <a:gd name="connsiteY245" fmla="*/ 535996 h 1990725"/>
              <a:gd name="connsiteX246" fmla="*/ 480933 w 4627560"/>
              <a:gd name="connsiteY246" fmla="*/ 614719 h 1990725"/>
              <a:gd name="connsiteX247" fmla="*/ 494826 w 4627560"/>
              <a:gd name="connsiteY247" fmla="*/ 614719 h 1990725"/>
              <a:gd name="connsiteX248" fmla="*/ 520294 w 4627560"/>
              <a:gd name="connsiteY248" fmla="*/ 577673 h 1990725"/>
              <a:gd name="connsiteX249" fmla="*/ 550395 w 4627560"/>
              <a:gd name="connsiteY249" fmla="*/ 577673 h 1990725"/>
              <a:gd name="connsiteX250" fmla="*/ 517978 w 4627560"/>
              <a:gd name="connsiteY250" fmla="*/ 626294 h 1990725"/>
              <a:gd name="connsiteX251" fmla="*/ 555024 w 4627560"/>
              <a:gd name="connsiteY251" fmla="*/ 684178 h 1990725"/>
              <a:gd name="connsiteX252" fmla="*/ 524926 w 4627560"/>
              <a:gd name="connsiteY252" fmla="*/ 684178 h 1990725"/>
              <a:gd name="connsiteX253" fmla="*/ 497142 w 4627560"/>
              <a:gd name="connsiteY253" fmla="*/ 637871 h 1990725"/>
              <a:gd name="connsiteX254" fmla="*/ 480933 w 4627560"/>
              <a:gd name="connsiteY254" fmla="*/ 637871 h 1990725"/>
              <a:gd name="connsiteX255" fmla="*/ 480933 w 4627560"/>
              <a:gd name="connsiteY255" fmla="*/ 684178 h 1990725"/>
              <a:gd name="connsiteX256" fmla="*/ 455465 w 4627560"/>
              <a:gd name="connsiteY256" fmla="*/ 684178 h 1990725"/>
              <a:gd name="connsiteX257" fmla="*/ 455465 w 4627560"/>
              <a:gd name="connsiteY257" fmla="*/ 535996 h 1990725"/>
              <a:gd name="connsiteX258" fmla="*/ 163729 w 4627560"/>
              <a:gd name="connsiteY258" fmla="*/ 535996 h 1990725"/>
              <a:gd name="connsiteX259" fmla="*/ 191513 w 4627560"/>
              <a:gd name="connsiteY259" fmla="*/ 535996 h 1990725"/>
              <a:gd name="connsiteX260" fmla="*/ 221613 w 4627560"/>
              <a:gd name="connsiteY260" fmla="*/ 610087 h 1990725"/>
              <a:gd name="connsiteX261" fmla="*/ 228559 w 4627560"/>
              <a:gd name="connsiteY261" fmla="*/ 630926 h 1990725"/>
              <a:gd name="connsiteX262" fmla="*/ 235505 w 4627560"/>
              <a:gd name="connsiteY262" fmla="*/ 610087 h 1990725"/>
              <a:gd name="connsiteX263" fmla="*/ 265605 w 4627560"/>
              <a:gd name="connsiteY263" fmla="*/ 535996 h 1990725"/>
              <a:gd name="connsiteX264" fmla="*/ 295705 w 4627560"/>
              <a:gd name="connsiteY264" fmla="*/ 535996 h 1990725"/>
              <a:gd name="connsiteX265" fmla="*/ 307282 w 4627560"/>
              <a:gd name="connsiteY265" fmla="*/ 684178 h 1990725"/>
              <a:gd name="connsiteX266" fmla="*/ 279496 w 4627560"/>
              <a:gd name="connsiteY266" fmla="*/ 684178 h 1990725"/>
              <a:gd name="connsiteX267" fmla="*/ 272550 w 4627560"/>
              <a:gd name="connsiteY267" fmla="*/ 600826 h 1990725"/>
              <a:gd name="connsiteX268" fmla="*/ 272550 w 4627560"/>
              <a:gd name="connsiteY268" fmla="*/ 577673 h 1990725"/>
              <a:gd name="connsiteX269" fmla="*/ 265605 w 4627560"/>
              <a:gd name="connsiteY269" fmla="*/ 600826 h 1990725"/>
              <a:gd name="connsiteX270" fmla="*/ 242450 w 4627560"/>
              <a:gd name="connsiteY270" fmla="*/ 658710 h 1990725"/>
              <a:gd name="connsiteX271" fmla="*/ 219298 w 4627560"/>
              <a:gd name="connsiteY271" fmla="*/ 658710 h 1990725"/>
              <a:gd name="connsiteX272" fmla="*/ 196143 w 4627560"/>
              <a:gd name="connsiteY272" fmla="*/ 600826 h 1990725"/>
              <a:gd name="connsiteX273" fmla="*/ 186882 w 4627560"/>
              <a:gd name="connsiteY273" fmla="*/ 577673 h 1990725"/>
              <a:gd name="connsiteX274" fmla="*/ 186882 w 4627560"/>
              <a:gd name="connsiteY274" fmla="*/ 600826 h 1990725"/>
              <a:gd name="connsiteX275" fmla="*/ 179937 w 4627560"/>
              <a:gd name="connsiteY275" fmla="*/ 684178 h 1990725"/>
              <a:gd name="connsiteX276" fmla="*/ 152152 w 4627560"/>
              <a:gd name="connsiteY276" fmla="*/ 684178 h 1990725"/>
              <a:gd name="connsiteX277" fmla="*/ 163729 w 4627560"/>
              <a:gd name="connsiteY277" fmla="*/ 535996 h 1990725"/>
              <a:gd name="connsiteX278" fmla="*/ 3727060 w 4627560"/>
              <a:gd name="connsiteY278" fmla="*/ 397075 h 1990725"/>
              <a:gd name="connsiteX279" fmla="*/ 3696961 w 4627560"/>
              <a:gd name="connsiteY279" fmla="*/ 410966 h 1990725"/>
              <a:gd name="connsiteX280" fmla="*/ 3710853 w 4627560"/>
              <a:gd name="connsiteY280" fmla="*/ 422543 h 1990725"/>
              <a:gd name="connsiteX281" fmla="*/ 3731692 w 4627560"/>
              <a:gd name="connsiteY281" fmla="*/ 399391 h 1990725"/>
              <a:gd name="connsiteX282" fmla="*/ 3731692 w 4627560"/>
              <a:gd name="connsiteY282" fmla="*/ 397075 h 1990725"/>
              <a:gd name="connsiteX283" fmla="*/ 3727060 w 4627560"/>
              <a:gd name="connsiteY283" fmla="*/ 397075 h 1990725"/>
              <a:gd name="connsiteX284" fmla="*/ 485567 w 4627560"/>
              <a:gd name="connsiteY284" fmla="*/ 397075 h 1990725"/>
              <a:gd name="connsiteX285" fmla="*/ 455467 w 4627560"/>
              <a:gd name="connsiteY285" fmla="*/ 410966 h 1990725"/>
              <a:gd name="connsiteX286" fmla="*/ 469360 w 4627560"/>
              <a:gd name="connsiteY286" fmla="*/ 422543 h 1990725"/>
              <a:gd name="connsiteX287" fmla="*/ 490199 w 4627560"/>
              <a:gd name="connsiteY287" fmla="*/ 399391 h 1990725"/>
              <a:gd name="connsiteX288" fmla="*/ 490199 w 4627560"/>
              <a:gd name="connsiteY288" fmla="*/ 397075 h 1990725"/>
              <a:gd name="connsiteX289" fmla="*/ 485567 w 4627560"/>
              <a:gd name="connsiteY289" fmla="*/ 397075 h 1990725"/>
              <a:gd name="connsiteX290" fmla="*/ 3558040 w 4627560"/>
              <a:gd name="connsiteY290" fmla="*/ 355399 h 1990725"/>
              <a:gd name="connsiteX291" fmla="*/ 3532570 w 4627560"/>
              <a:gd name="connsiteY291" fmla="*/ 387813 h 1990725"/>
              <a:gd name="connsiteX292" fmla="*/ 3558040 w 4627560"/>
              <a:gd name="connsiteY292" fmla="*/ 420228 h 1990725"/>
              <a:gd name="connsiteX293" fmla="*/ 3583509 w 4627560"/>
              <a:gd name="connsiteY293" fmla="*/ 387813 h 1990725"/>
              <a:gd name="connsiteX294" fmla="*/ 3558040 w 4627560"/>
              <a:gd name="connsiteY294" fmla="*/ 355399 h 1990725"/>
              <a:gd name="connsiteX295" fmla="*/ 2909739 w 4627560"/>
              <a:gd name="connsiteY295" fmla="*/ 355399 h 1990725"/>
              <a:gd name="connsiteX296" fmla="*/ 2879639 w 4627560"/>
              <a:gd name="connsiteY296" fmla="*/ 387814 h 1990725"/>
              <a:gd name="connsiteX297" fmla="*/ 2909739 w 4627560"/>
              <a:gd name="connsiteY297" fmla="*/ 420228 h 1990725"/>
              <a:gd name="connsiteX298" fmla="*/ 2939839 w 4627560"/>
              <a:gd name="connsiteY298" fmla="*/ 387814 h 1990725"/>
              <a:gd name="connsiteX299" fmla="*/ 2909739 w 4627560"/>
              <a:gd name="connsiteY299" fmla="*/ 355399 h 1990725"/>
              <a:gd name="connsiteX300" fmla="*/ 3294090 w 4627560"/>
              <a:gd name="connsiteY300" fmla="*/ 353083 h 1990725"/>
              <a:gd name="connsiteX301" fmla="*/ 3273251 w 4627560"/>
              <a:gd name="connsiteY301" fmla="*/ 371606 h 1990725"/>
              <a:gd name="connsiteX302" fmla="*/ 3310297 w 4627560"/>
              <a:gd name="connsiteY302" fmla="*/ 371606 h 1990725"/>
              <a:gd name="connsiteX303" fmla="*/ 3294090 w 4627560"/>
              <a:gd name="connsiteY303" fmla="*/ 353083 h 1990725"/>
              <a:gd name="connsiteX304" fmla="*/ 1937291 w 4627560"/>
              <a:gd name="connsiteY304" fmla="*/ 353083 h 1990725"/>
              <a:gd name="connsiteX305" fmla="*/ 1916452 w 4627560"/>
              <a:gd name="connsiteY305" fmla="*/ 371606 h 1990725"/>
              <a:gd name="connsiteX306" fmla="*/ 1953498 w 4627560"/>
              <a:gd name="connsiteY306" fmla="*/ 371606 h 1990725"/>
              <a:gd name="connsiteX307" fmla="*/ 1937291 w 4627560"/>
              <a:gd name="connsiteY307" fmla="*/ 353083 h 1990725"/>
              <a:gd name="connsiteX308" fmla="*/ 2266071 w 4627560"/>
              <a:gd name="connsiteY308" fmla="*/ 322985 h 1990725"/>
              <a:gd name="connsiteX309" fmla="*/ 2310062 w 4627560"/>
              <a:gd name="connsiteY309" fmla="*/ 322985 h 1990725"/>
              <a:gd name="connsiteX310" fmla="*/ 2310062 w 4627560"/>
              <a:gd name="connsiteY310" fmla="*/ 452644 h 1990725"/>
              <a:gd name="connsiteX311" fmla="*/ 2266071 w 4627560"/>
              <a:gd name="connsiteY311" fmla="*/ 452644 h 1990725"/>
              <a:gd name="connsiteX312" fmla="*/ 2266071 w 4627560"/>
              <a:gd name="connsiteY312" fmla="*/ 322985 h 1990725"/>
              <a:gd name="connsiteX313" fmla="*/ 1647875 w 4627560"/>
              <a:gd name="connsiteY313" fmla="*/ 322985 h 1990725"/>
              <a:gd name="connsiteX314" fmla="*/ 1691866 w 4627560"/>
              <a:gd name="connsiteY314" fmla="*/ 322985 h 1990725"/>
              <a:gd name="connsiteX315" fmla="*/ 1691866 w 4627560"/>
              <a:gd name="connsiteY315" fmla="*/ 452644 h 1990725"/>
              <a:gd name="connsiteX316" fmla="*/ 1647875 w 4627560"/>
              <a:gd name="connsiteY316" fmla="*/ 452644 h 1990725"/>
              <a:gd name="connsiteX317" fmla="*/ 1647875 w 4627560"/>
              <a:gd name="connsiteY317" fmla="*/ 322985 h 1990725"/>
              <a:gd name="connsiteX318" fmla="*/ 3379758 w 4627560"/>
              <a:gd name="connsiteY318" fmla="*/ 322984 h 1990725"/>
              <a:gd name="connsiteX319" fmla="*/ 3382074 w 4627560"/>
              <a:gd name="connsiteY319" fmla="*/ 322984 h 1990725"/>
              <a:gd name="connsiteX320" fmla="*/ 3423749 w 4627560"/>
              <a:gd name="connsiteY320" fmla="*/ 322984 h 1990725"/>
              <a:gd name="connsiteX321" fmla="*/ 3423749 w 4627560"/>
              <a:gd name="connsiteY321" fmla="*/ 346139 h 1990725"/>
              <a:gd name="connsiteX322" fmla="*/ 3423749 w 4627560"/>
              <a:gd name="connsiteY322" fmla="*/ 355400 h 1990725"/>
              <a:gd name="connsiteX323" fmla="*/ 3465426 w 4627560"/>
              <a:gd name="connsiteY323" fmla="*/ 322984 h 1990725"/>
              <a:gd name="connsiteX324" fmla="*/ 3470058 w 4627560"/>
              <a:gd name="connsiteY324" fmla="*/ 322984 h 1990725"/>
              <a:gd name="connsiteX325" fmla="*/ 3470058 w 4627560"/>
              <a:gd name="connsiteY325" fmla="*/ 366976 h 1990725"/>
              <a:gd name="connsiteX326" fmla="*/ 3460795 w 4627560"/>
              <a:gd name="connsiteY326" fmla="*/ 366976 h 1990725"/>
              <a:gd name="connsiteX327" fmla="*/ 3426065 w 4627560"/>
              <a:gd name="connsiteY327" fmla="*/ 390130 h 1990725"/>
              <a:gd name="connsiteX328" fmla="*/ 3423749 w 4627560"/>
              <a:gd name="connsiteY328" fmla="*/ 408653 h 1990725"/>
              <a:gd name="connsiteX329" fmla="*/ 3423749 w 4627560"/>
              <a:gd name="connsiteY329" fmla="*/ 452644 h 1990725"/>
              <a:gd name="connsiteX330" fmla="*/ 3379758 w 4627560"/>
              <a:gd name="connsiteY330" fmla="*/ 452644 h 1990725"/>
              <a:gd name="connsiteX331" fmla="*/ 3379758 w 4627560"/>
              <a:gd name="connsiteY331" fmla="*/ 322984 h 1990725"/>
              <a:gd name="connsiteX332" fmla="*/ 2025275 w 4627560"/>
              <a:gd name="connsiteY332" fmla="*/ 322984 h 1990725"/>
              <a:gd name="connsiteX333" fmla="*/ 2027591 w 4627560"/>
              <a:gd name="connsiteY333" fmla="*/ 322984 h 1990725"/>
              <a:gd name="connsiteX334" fmla="*/ 2069266 w 4627560"/>
              <a:gd name="connsiteY334" fmla="*/ 322984 h 1990725"/>
              <a:gd name="connsiteX335" fmla="*/ 2069266 w 4627560"/>
              <a:gd name="connsiteY335" fmla="*/ 346139 h 1990725"/>
              <a:gd name="connsiteX336" fmla="*/ 2069266 w 4627560"/>
              <a:gd name="connsiteY336" fmla="*/ 355400 h 1990725"/>
              <a:gd name="connsiteX337" fmla="*/ 2110943 w 4627560"/>
              <a:gd name="connsiteY337" fmla="*/ 322984 h 1990725"/>
              <a:gd name="connsiteX338" fmla="*/ 2115573 w 4627560"/>
              <a:gd name="connsiteY338" fmla="*/ 322984 h 1990725"/>
              <a:gd name="connsiteX339" fmla="*/ 2115573 w 4627560"/>
              <a:gd name="connsiteY339" fmla="*/ 366976 h 1990725"/>
              <a:gd name="connsiteX340" fmla="*/ 2106312 w 4627560"/>
              <a:gd name="connsiteY340" fmla="*/ 366976 h 1990725"/>
              <a:gd name="connsiteX341" fmla="*/ 2071582 w 4627560"/>
              <a:gd name="connsiteY341" fmla="*/ 390130 h 1990725"/>
              <a:gd name="connsiteX342" fmla="*/ 2069266 w 4627560"/>
              <a:gd name="connsiteY342" fmla="*/ 408653 h 1990725"/>
              <a:gd name="connsiteX343" fmla="*/ 2069266 w 4627560"/>
              <a:gd name="connsiteY343" fmla="*/ 452644 h 1990725"/>
              <a:gd name="connsiteX344" fmla="*/ 2025275 w 4627560"/>
              <a:gd name="connsiteY344" fmla="*/ 452644 h 1990725"/>
              <a:gd name="connsiteX345" fmla="*/ 2025275 w 4627560"/>
              <a:gd name="connsiteY345" fmla="*/ 322984 h 1990725"/>
              <a:gd name="connsiteX346" fmla="*/ 1712702 w 4627560"/>
              <a:gd name="connsiteY346" fmla="*/ 322984 h 1990725"/>
              <a:gd name="connsiteX347" fmla="*/ 1759009 w 4627560"/>
              <a:gd name="connsiteY347" fmla="*/ 322984 h 1990725"/>
              <a:gd name="connsiteX348" fmla="*/ 1779848 w 4627560"/>
              <a:gd name="connsiteY348" fmla="*/ 392446 h 1990725"/>
              <a:gd name="connsiteX349" fmla="*/ 1784478 w 4627560"/>
              <a:gd name="connsiteY349" fmla="*/ 415598 h 1990725"/>
              <a:gd name="connsiteX350" fmla="*/ 1789109 w 4627560"/>
              <a:gd name="connsiteY350" fmla="*/ 392446 h 1990725"/>
              <a:gd name="connsiteX351" fmla="*/ 1809948 w 4627560"/>
              <a:gd name="connsiteY351" fmla="*/ 322984 h 1990725"/>
              <a:gd name="connsiteX352" fmla="*/ 1856255 w 4627560"/>
              <a:gd name="connsiteY352" fmla="*/ 322984 h 1990725"/>
              <a:gd name="connsiteX353" fmla="*/ 1812262 w 4627560"/>
              <a:gd name="connsiteY353" fmla="*/ 454960 h 1990725"/>
              <a:gd name="connsiteX354" fmla="*/ 1759009 w 4627560"/>
              <a:gd name="connsiteY354" fmla="*/ 454960 h 1990725"/>
              <a:gd name="connsiteX355" fmla="*/ 1712702 w 4627560"/>
              <a:gd name="connsiteY355" fmla="*/ 322984 h 1990725"/>
              <a:gd name="connsiteX356" fmla="*/ 304969 w 4627560"/>
              <a:gd name="connsiteY356" fmla="*/ 322984 h 1990725"/>
              <a:gd name="connsiteX357" fmla="*/ 307285 w 4627560"/>
              <a:gd name="connsiteY357" fmla="*/ 322984 h 1990725"/>
              <a:gd name="connsiteX358" fmla="*/ 348960 w 4627560"/>
              <a:gd name="connsiteY358" fmla="*/ 322984 h 1990725"/>
              <a:gd name="connsiteX359" fmla="*/ 348960 w 4627560"/>
              <a:gd name="connsiteY359" fmla="*/ 346139 h 1990725"/>
              <a:gd name="connsiteX360" fmla="*/ 348960 w 4627560"/>
              <a:gd name="connsiteY360" fmla="*/ 355400 h 1990725"/>
              <a:gd name="connsiteX361" fmla="*/ 390637 w 4627560"/>
              <a:gd name="connsiteY361" fmla="*/ 322984 h 1990725"/>
              <a:gd name="connsiteX362" fmla="*/ 395267 w 4627560"/>
              <a:gd name="connsiteY362" fmla="*/ 322984 h 1990725"/>
              <a:gd name="connsiteX363" fmla="*/ 395267 w 4627560"/>
              <a:gd name="connsiteY363" fmla="*/ 366976 h 1990725"/>
              <a:gd name="connsiteX364" fmla="*/ 386005 w 4627560"/>
              <a:gd name="connsiteY364" fmla="*/ 366976 h 1990725"/>
              <a:gd name="connsiteX365" fmla="*/ 351276 w 4627560"/>
              <a:gd name="connsiteY365" fmla="*/ 390130 h 1990725"/>
              <a:gd name="connsiteX366" fmla="*/ 348960 w 4627560"/>
              <a:gd name="connsiteY366" fmla="*/ 408653 h 1990725"/>
              <a:gd name="connsiteX367" fmla="*/ 348960 w 4627560"/>
              <a:gd name="connsiteY367" fmla="*/ 452644 h 1990725"/>
              <a:gd name="connsiteX368" fmla="*/ 304969 w 4627560"/>
              <a:gd name="connsiteY368" fmla="*/ 452644 h 1990725"/>
              <a:gd name="connsiteX369" fmla="*/ 304969 w 4627560"/>
              <a:gd name="connsiteY369" fmla="*/ 322984 h 1990725"/>
              <a:gd name="connsiteX370" fmla="*/ 3893766 w 4627560"/>
              <a:gd name="connsiteY370" fmla="*/ 320668 h 1990725"/>
              <a:gd name="connsiteX371" fmla="*/ 3930813 w 4627560"/>
              <a:gd name="connsiteY371" fmla="*/ 343823 h 1990725"/>
              <a:gd name="connsiteX372" fmla="*/ 3972489 w 4627560"/>
              <a:gd name="connsiteY372" fmla="*/ 320668 h 1990725"/>
              <a:gd name="connsiteX373" fmla="*/ 4014166 w 4627560"/>
              <a:gd name="connsiteY373" fmla="*/ 369291 h 1990725"/>
              <a:gd name="connsiteX374" fmla="*/ 4014166 w 4627560"/>
              <a:gd name="connsiteY374" fmla="*/ 452644 h 1990725"/>
              <a:gd name="connsiteX375" fmla="*/ 3970173 w 4627560"/>
              <a:gd name="connsiteY375" fmla="*/ 452644 h 1990725"/>
              <a:gd name="connsiteX376" fmla="*/ 3970173 w 4627560"/>
              <a:gd name="connsiteY376" fmla="*/ 373921 h 1990725"/>
              <a:gd name="connsiteX377" fmla="*/ 3960912 w 4627560"/>
              <a:gd name="connsiteY377" fmla="*/ 357714 h 1990725"/>
              <a:gd name="connsiteX378" fmla="*/ 3937759 w 4627560"/>
              <a:gd name="connsiteY378" fmla="*/ 383182 h 1990725"/>
              <a:gd name="connsiteX379" fmla="*/ 3937759 w 4627560"/>
              <a:gd name="connsiteY379" fmla="*/ 399391 h 1990725"/>
              <a:gd name="connsiteX380" fmla="*/ 3937759 w 4627560"/>
              <a:gd name="connsiteY380" fmla="*/ 452644 h 1990725"/>
              <a:gd name="connsiteX381" fmla="*/ 3893766 w 4627560"/>
              <a:gd name="connsiteY381" fmla="*/ 452644 h 1990725"/>
              <a:gd name="connsiteX382" fmla="*/ 3893766 w 4627560"/>
              <a:gd name="connsiteY382" fmla="*/ 373921 h 1990725"/>
              <a:gd name="connsiteX383" fmla="*/ 3884505 w 4627560"/>
              <a:gd name="connsiteY383" fmla="*/ 357714 h 1990725"/>
              <a:gd name="connsiteX384" fmla="*/ 3861352 w 4627560"/>
              <a:gd name="connsiteY384" fmla="*/ 380868 h 1990725"/>
              <a:gd name="connsiteX385" fmla="*/ 3859036 w 4627560"/>
              <a:gd name="connsiteY385" fmla="*/ 397075 h 1990725"/>
              <a:gd name="connsiteX386" fmla="*/ 3859036 w 4627560"/>
              <a:gd name="connsiteY386" fmla="*/ 452644 h 1990725"/>
              <a:gd name="connsiteX387" fmla="*/ 3815045 w 4627560"/>
              <a:gd name="connsiteY387" fmla="*/ 452644 h 1990725"/>
              <a:gd name="connsiteX388" fmla="*/ 3815045 w 4627560"/>
              <a:gd name="connsiteY388" fmla="*/ 322984 h 1990725"/>
              <a:gd name="connsiteX389" fmla="*/ 3854406 w 4627560"/>
              <a:gd name="connsiteY389" fmla="*/ 322984 h 1990725"/>
              <a:gd name="connsiteX390" fmla="*/ 3854406 w 4627560"/>
              <a:gd name="connsiteY390" fmla="*/ 334561 h 1990725"/>
              <a:gd name="connsiteX391" fmla="*/ 3854406 w 4627560"/>
              <a:gd name="connsiteY391" fmla="*/ 343823 h 1990725"/>
              <a:gd name="connsiteX392" fmla="*/ 3893766 w 4627560"/>
              <a:gd name="connsiteY392" fmla="*/ 320668 h 1990725"/>
              <a:gd name="connsiteX393" fmla="*/ 3717799 w 4627560"/>
              <a:gd name="connsiteY393" fmla="*/ 320668 h 1990725"/>
              <a:gd name="connsiteX394" fmla="*/ 3777999 w 4627560"/>
              <a:gd name="connsiteY394" fmla="*/ 373921 h 1990725"/>
              <a:gd name="connsiteX395" fmla="*/ 3777999 w 4627560"/>
              <a:gd name="connsiteY395" fmla="*/ 452643 h 1990725"/>
              <a:gd name="connsiteX396" fmla="*/ 3738638 w 4627560"/>
              <a:gd name="connsiteY396" fmla="*/ 452643 h 1990725"/>
              <a:gd name="connsiteX397" fmla="*/ 3738638 w 4627560"/>
              <a:gd name="connsiteY397" fmla="*/ 445697 h 1990725"/>
              <a:gd name="connsiteX398" fmla="*/ 3738638 w 4627560"/>
              <a:gd name="connsiteY398" fmla="*/ 436436 h 1990725"/>
              <a:gd name="connsiteX399" fmla="*/ 3701592 w 4627560"/>
              <a:gd name="connsiteY399" fmla="*/ 454959 h 1990725"/>
              <a:gd name="connsiteX400" fmla="*/ 3657601 w 4627560"/>
              <a:gd name="connsiteY400" fmla="*/ 413282 h 1990725"/>
              <a:gd name="connsiteX401" fmla="*/ 3731692 w 4627560"/>
              <a:gd name="connsiteY401" fmla="*/ 371607 h 1990725"/>
              <a:gd name="connsiteX402" fmla="*/ 3713169 w 4627560"/>
              <a:gd name="connsiteY402" fmla="*/ 355398 h 1990725"/>
              <a:gd name="connsiteX403" fmla="*/ 3678438 w 4627560"/>
              <a:gd name="connsiteY403" fmla="*/ 366975 h 1990725"/>
              <a:gd name="connsiteX404" fmla="*/ 3662231 w 4627560"/>
              <a:gd name="connsiteY404" fmla="*/ 336875 h 1990725"/>
              <a:gd name="connsiteX405" fmla="*/ 3717799 w 4627560"/>
              <a:gd name="connsiteY405" fmla="*/ 320668 h 1990725"/>
              <a:gd name="connsiteX406" fmla="*/ 2187348 w 4627560"/>
              <a:gd name="connsiteY406" fmla="*/ 320668 h 1990725"/>
              <a:gd name="connsiteX407" fmla="*/ 2233655 w 4627560"/>
              <a:gd name="connsiteY407" fmla="*/ 334561 h 1990725"/>
              <a:gd name="connsiteX408" fmla="*/ 2219764 w 4627560"/>
              <a:gd name="connsiteY408" fmla="*/ 366975 h 1990725"/>
              <a:gd name="connsiteX409" fmla="*/ 2189664 w 4627560"/>
              <a:gd name="connsiteY409" fmla="*/ 355398 h 1990725"/>
              <a:gd name="connsiteX410" fmla="*/ 2175771 w 4627560"/>
              <a:gd name="connsiteY410" fmla="*/ 362345 h 1990725"/>
              <a:gd name="connsiteX411" fmla="*/ 2238287 w 4627560"/>
              <a:gd name="connsiteY411" fmla="*/ 415598 h 1990725"/>
              <a:gd name="connsiteX412" fmla="*/ 2185033 w 4627560"/>
              <a:gd name="connsiteY412" fmla="*/ 457275 h 1990725"/>
              <a:gd name="connsiteX413" fmla="*/ 2131780 w 4627560"/>
              <a:gd name="connsiteY413" fmla="*/ 438750 h 1990725"/>
              <a:gd name="connsiteX414" fmla="*/ 2150303 w 4627560"/>
              <a:gd name="connsiteY414" fmla="*/ 408652 h 1990725"/>
              <a:gd name="connsiteX415" fmla="*/ 2182718 w 4627560"/>
              <a:gd name="connsiteY415" fmla="*/ 422543 h 1990725"/>
              <a:gd name="connsiteX416" fmla="*/ 2196610 w 4627560"/>
              <a:gd name="connsiteY416" fmla="*/ 415598 h 1990725"/>
              <a:gd name="connsiteX417" fmla="*/ 2134096 w 4627560"/>
              <a:gd name="connsiteY417" fmla="*/ 360030 h 1990725"/>
              <a:gd name="connsiteX418" fmla="*/ 2187348 w 4627560"/>
              <a:gd name="connsiteY418" fmla="*/ 320668 h 1990725"/>
              <a:gd name="connsiteX419" fmla="*/ 1564521 w 4627560"/>
              <a:gd name="connsiteY419" fmla="*/ 320668 h 1990725"/>
              <a:gd name="connsiteX420" fmla="*/ 1610828 w 4627560"/>
              <a:gd name="connsiteY420" fmla="*/ 369291 h 1990725"/>
              <a:gd name="connsiteX421" fmla="*/ 1610828 w 4627560"/>
              <a:gd name="connsiteY421" fmla="*/ 452644 h 1990725"/>
              <a:gd name="connsiteX422" fmla="*/ 1569152 w 4627560"/>
              <a:gd name="connsiteY422" fmla="*/ 452644 h 1990725"/>
              <a:gd name="connsiteX423" fmla="*/ 1569152 w 4627560"/>
              <a:gd name="connsiteY423" fmla="*/ 376237 h 1990725"/>
              <a:gd name="connsiteX424" fmla="*/ 1555260 w 4627560"/>
              <a:gd name="connsiteY424" fmla="*/ 360030 h 1990725"/>
              <a:gd name="connsiteX425" fmla="*/ 1529791 w 4627560"/>
              <a:gd name="connsiteY425" fmla="*/ 378553 h 1990725"/>
              <a:gd name="connsiteX426" fmla="*/ 1527475 w 4627560"/>
              <a:gd name="connsiteY426" fmla="*/ 394760 h 1990725"/>
              <a:gd name="connsiteX427" fmla="*/ 1527475 w 4627560"/>
              <a:gd name="connsiteY427" fmla="*/ 452644 h 1990725"/>
              <a:gd name="connsiteX428" fmla="*/ 1483484 w 4627560"/>
              <a:gd name="connsiteY428" fmla="*/ 452644 h 1990725"/>
              <a:gd name="connsiteX429" fmla="*/ 1483484 w 4627560"/>
              <a:gd name="connsiteY429" fmla="*/ 322984 h 1990725"/>
              <a:gd name="connsiteX430" fmla="*/ 1522846 w 4627560"/>
              <a:gd name="connsiteY430" fmla="*/ 322984 h 1990725"/>
              <a:gd name="connsiteX431" fmla="*/ 1522846 w 4627560"/>
              <a:gd name="connsiteY431" fmla="*/ 334561 h 1990725"/>
              <a:gd name="connsiteX432" fmla="*/ 1522846 w 4627560"/>
              <a:gd name="connsiteY432" fmla="*/ 343823 h 1990725"/>
              <a:gd name="connsiteX433" fmla="*/ 1564521 w 4627560"/>
              <a:gd name="connsiteY433" fmla="*/ 320668 h 1990725"/>
              <a:gd name="connsiteX434" fmla="*/ 1145442 w 4627560"/>
              <a:gd name="connsiteY434" fmla="*/ 320668 h 1990725"/>
              <a:gd name="connsiteX435" fmla="*/ 1191749 w 4627560"/>
              <a:gd name="connsiteY435" fmla="*/ 334561 h 1990725"/>
              <a:gd name="connsiteX436" fmla="*/ 1175542 w 4627560"/>
              <a:gd name="connsiteY436" fmla="*/ 366975 h 1990725"/>
              <a:gd name="connsiteX437" fmla="*/ 1145442 w 4627560"/>
              <a:gd name="connsiteY437" fmla="*/ 355398 h 1990725"/>
              <a:gd name="connsiteX438" fmla="*/ 1131549 w 4627560"/>
              <a:gd name="connsiteY438" fmla="*/ 362345 h 1990725"/>
              <a:gd name="connsiteX439" fmla="*/ 1194065 w 4627560"/>
              <a:gd name="connsiteY439" fmla="*/ 415598 h 1990725"/>
              <a:gd name="connsiteX440" fmla="*/ 1140811 w 4627560"/>
              <a:gd name="connsiteY440" fmla="*/ 457275 h 1990725"/>
              <a:gd name="connsiteX441" fmla="*/ 1087558 w 4627560"/>
              <a:gd name="connsiteY441" fmla="*/ 438750 h 1990725"/>
              <a:gd name="connsiteX442" fmla="*/ 1108397 w 4627560"/>
              <a:gd name="connsiteY442" fmla="*/ 408652 h 1990725"/>
              <a:gd name="connsiteX443" fmla="*/ 1140811 w 4627560"/>
              <a:gd name="connsiteY443" fmla="*/ 422543 h 1990725"/>
              <a:gd name="connsiteX444" fmla="*/ 1154703 w 4627560"/>
              <a:gd name="connsiteY444" fmla="*/ 415598 h 1990725"/>
              <a:gd name="connsiteX445" fmla="*/ 1092190 w 4627560"/>
              <a:gd name="connsiteY445" fmla="*/ 360030 h 1990725"/>
              <a:gd name="connsiteX446" fmla="*/ 1145442 w 4627560"/>
              <a:gd name="connsiteY446" fmla="*/ 320668 h 1990725"/>
              <a:gd name="connsiteX447" fmla="*/ 1018099 w 4627560"/>
              <a:gd name="connsiteY447" fmla="*/ 320668 h 1990725"/>
              <a:gd name="connsiteX448" fmla="*/ 1062090 w 4627560"/>
              <a:gd name="connsiteY448" fmla="*/ 320668 h 1990725"/>
              <a:gd name="connsiteX449" fmla="*/ 1062090 w 4627560"/>
              <a:gd name="connsiteY449" fmla="*/ 452643 h 1990725"/>
              <a:gd name="connsiteX450" fmla="*/ 1020415 w 4627560"/>
              <a:gd name="connsiteY450" fmla="*/ 452643 h 1990725"/>
              <a:gd name="connsiteX451" fmla="*/ 1020415 w 4627560"/>
              <a:gd name="connsiteY451" fmla="*/ 441066 h 1990725"/>
              <a:gd name="connsiteX452" fmla="*/ 1020415 w 4627560"/>
              <a:gd name="connsiteY452" fmla="*/ 431805 h 1990725"/>
              <a:gd name="connsiteX453" fmla="*/ 978738 w 4627560"/>
              <a:gd name="connsiteY453" fmla="*/ 454959 h 1990725"/>
              <a:gd name="connsiteX454" fmla="*/ 932431 w 4627560"/>
              <a:gd name="connsiteY454" fmla="*/ 406336 h 1990725"/>
              <a:gd name="connsiteX455" fmla="*/ 932431 w 4627560"/>
              <a:gd name="connsiteY455" fmla="*/ 322984 h 1990725"/>
              <a:gd name="connsiteX456" fmla="*/ 976422 w 4627560"/>
              <a:gd name="connsiteY456" fmla="*/ 322984 h 1990725"/>
              <a:gd name="connsiteX457" fmla="*/ 976422 w 4627560"/>
              <a:gd name="connsiteY457" fmla="*/ 399391 h 1990725"/>
              <a:gd name="connsiteX458" fmla="*/ 990315 w 4627560"/>
              <a:gd name="connsiteY458" fmla="*/ 415598 h 1990725"/>
              <a:gd name="connsiteX459" fmla="*/ 1018099 w 4627560"/>
              <a:gd name="connsiteY459" fmla="*/ 378552 h 1990725"/>
              <a:gd name="connsiteX460" fmla="*/ 1018099 w 4627560"/>
              <a:gd name="connsiteY460" fmla="*/ 320668 h 1990725"/>
              <a:gd name="connsiteX461" fmla="*/ 774986 w 4627560"/>
              <a:gd name="connsiteY461" fmla="*/ 320668 h 1990725"/>
              <a:gd name="connsiteX462" fmla="*/ 812032 w 4627560"/>
              <a:gd name="connsiteY462" fmla="*/ 343823 h 1990725"/>
              <a:gd name="connsiteX463" fmla="*/ 853708 w 4627560"/>
              <a:gd name="connsiteY463" fmla="*/ 320668 h 1990725"/>
              <a:gd name="connsiteX464" fmla="*/ 895385 w 4627560"/>
              <a:gd name="connsiteY464" fmla="*/ 369291 h 1990725"/>
              <a:gd name="connsiteX465" fmla="*/ 895385 w 4627560"/>
              <a:gd name="connsiteY465" fmla="*/ 452644 h 1990725"/>
              <a:gd name="connsiteX466" fmla="*/ 851393 w 4627560"/>
              <a:gd name="connsiteY466" fmla="*/ 452644 h 1990725"/>
              <a:gd name="connsiteX467" fmla="*/ 851393 w 4627560"/>
              <a:gd name="connsiteY467" fmla="*/ 373921 h 1990725"/>
              <a:gd name="connsiteX468" fmla="*/ 842131 w 4627560"/>
              <a:gd name="connsiteY468" fmla="*/ 357714 h 1990725"/>
              <a:gd name="connsiteX469" fmla="*/ 818979 w 4627560"/>
              <a:gd name="connsiteY469" fmla="*/ 383182 h 1990725"/>
              <a:gd name="connsiteX470" fmla="*/ 818979 w 4627560"/>
              <a:gd name="connsiteY470" fmla="*/ 399391 h 1990725"/>
              <a:gd name="connsiteX471" fmla="*/ 818979 w 4627560"/>
              <a:gd name="connsiteY471" fmla="*/ 452644 h 1990725"/>
              <a:gd name="connsiteX472" fmla="*/ 774986 w 4627560"/>
              <a:gd name="connsiteY472" fmla="*/ 452644 h 1990725"/>
              <a:gd name="connsiteX473" fmla="*/ 774986 w 4627560"/>
              <a:gd name="connsiteY473" fmla="*/ 373921 h 1990725"/>
              <a:gd name="connsiteX474" fmla="*/ 765725 w 4627560"/>
              <a:gd name="connsiteY474" fmla="*/ 357714 h 1990725"/>
              <a:gd name="connsiteX475" fmla="*/ 742572 w 4627560"/>
              <a:gd name="connsiteY475" fmla="*/ 380868 h 1990725"/>
              <a:gd name="connsiteX476" fmla="*/ 740256 w 4627560"/>
              <a:gd name="connsiteY476" fmla="*/ 397075 h 1990725"/>
              <a:gd name="connsiteX477" fmla="*/ 740256 w 4627560"/>
              <a:gd name="connsiteY477" fmla="*/ 452644 h 1990725"/>
              <a:gd name="connsiteX478" fmla="*/ 696265 w 4627560"/>
              <a:gd name="connsiteY478" fmla="*/ 452644 h 1990725"/>
              <a:gd name="connsiteX479" fmla="*/ 696265 w 4627560"/>
              <a:gd name="connsiteY479" fmla="*/ 322984 h 1990725"/>
              <a:gd name="connsiteX480" fmla="*/ 735627 w 4627560"/>
              <a:gd name="connsiteY480" fmla="*/ 322984 h 1990725"/>
              <a:gd name="connsiteX481" fmla="*/ 735627 w 4627560"/>
              <a:gd name="connsiteY481" fmla="*/ 334561 h 1990725"/>
              <a:gd name="connsiteX482" fmla="*/ 735627 w 4627560"/>
              <a:gd name="connsiteY482" fmla="*/ 343823 h 1990725"/>
              <a:gd name="connsiteX483" fmla="*/ 774986 w 4627560"/>
              <a:gd name="connsiteY483" fmla="*/ 320668 h 1990725"/>
              <a:gd name="connsiteX484" fmla="*/ 615226 w 4627560"/>
              <a:gd name="connsiteY484" fmla="*/ 320668 h 1990725"/>
              <a:gd name="connsiteX485" fmla="*/ 661534 w 4627560"/>
              <a:gd name="connsiteY485" fmla="*/ 334561 h 1990725"/>
              <a:gd name="connsiteX486" fmla="*/ 647642 w 4627560"/>
              <a:gd name="connsiteY486" fmla="*/ 366975 h 1990725"/>
              <a:gd name="connsiteX487" fmla="*/ 617542 w 4627560"/>
              <a:gd name="connsiteY487" fmla="*/ 355398 h 1990725"/>
              <a:gd name="connsiteX488" fmla="*/ 603649 w 4627560"/>
              <a:gd name="connsiteY488" fmla="*/ 362345 h 1990725"/>
              <a:gd name="connsiteX489" fmla="*/ 666165 w 4627560"/>
              <a:gd name="connsiteY489" fmla="*/ 415598 h 1990725"/>
              <a:gd name="connsiteX490" fmla="*/ 612910 w 4627560"/>
              <a:gd name="connsiteY490" fmla="*/ 457275 h 1990725"/>
              <a:gd name="connsiteX491" fmla="*/ 559659 w 4627560"/>
              <a:gd name="connsiteY491" fmla="*/ 438750 h 1990725"/>
              <a:gd name="connsiteX492" fmla="*/ 578181 w 4627560"/>
              <a:gd name="connsiteY492" fmla="*/ 408652 h 1990725"/>
              <a:gd name="connsiteX493" fmla="*/ 610596 w 4627560"/>
              <a:gd name="connsiteY493" fmla="*/ 422543 h 1990725"/>
              <a:gd name="connsiteX494" fmla="*/ 624487 w 4627560"/>
              <a:gd name="connsiteY494" fmla="*/ 415598 h 1990725"/>
              <a:gd name="connsiteX495" fmla="*/ 561974 w 4627560"/>
              <a:gd name="connsiteY495" fmla="*/ 360030 h 1990725"/>
              <a:gd name="connsiteX496" fmla="*/ 615226 w 4627560"/>
              <a:gd name="connsiteY496" fmla="*/ 320668 h 1990725"/>
              <a:gd name="connsiteX497" fmla="*/ 473990 w 4627560"/>
              <a:gd name="connsiteY497" fmla="*/ 320668 h 1990725"/>
              <a:gd name="connsiteX498" fmla="*/ 534191 w 4627560"/>
              <a:gd name="connsiteY498" fmla="*/ 373921 h 1990725"/>
              <a:gd name="connsiteX499" fmla="*/ 534191 w 4627560"/>
              <a:gd name="connsiteY499" fmla="*/ 452643 h 1990725"/>
              <a:gd name="connsiteX500" fmla="*/ 494828 w 4627560"/>
              <a:gd name="connsiteY500" fmla="*/ 452643 h 1990725"/>
              <a:gd name="connsiteX501" fmla="*/ 494828 w 4627560"/>
              <a:gd name="connsiteY501" fmla="*/ 445697 h 1990725"/>
              <a:gd name="connsiteX502" fmla="*/ 494828 w 4627560"/>
              <a:gd name="connsiteY502" fmla="*/ 436436 h 1990725"/>
              <a:gd name="connsiteX503" fmla="*/ 457784 w 4627560"/>
              <a:gd name="connsiteY503" fmla="*/ 454959 h 1990725"/>
              <a:gd name="connsiteX504" fmla="*/ 413792 w 4627560"/>
              <a:gd name="connsiteY504" fmla="*/ 413282 h 1990725"/>
              <a:gd name="connsiteX505" fmla="*/ 487882 w 4627560"/>
              <a:gd name="connsiteY505" fmla="*/ 371607 h 1990725"/>
              <a:gd name="connsiteX506" fmla="*/ 469360 w 4627560"/>
              <a:gd name="connsiteY506" fmla="*/ 355398 h 1990725"/>
              <a:gd name="connsiteX507" fmla="*/ 434629 w 4627560"/>
              <a:gd name="connsiteY507" fmla="*/ 366975 h 1990725"/>
              <a:gd name="connsiteX508" fmla="*/ 418422 w 4627560"/>
              <a:gd name="connsiteY508" fmla="*/ 336875 h 1990725"/>
              <a:gd name="connsiteX509" fmla="*/ 473990 w 4627560"/>
              <a:gd name="connsiteY509" fmla="*/ 320668 h 1990725"/>
              <a:gd name="connsiteX510" fmla="*/ 3291774 w 4627560"/>
              <a:gd name="connsiteY510" fmla="*/ 318353 h 1990725"/>
              <a:gd name="connsiteX511" fmla="*/ 3351972 w 4627560"/>
              <a:gd name="connsiteY511" fmla="*/ 380867 h 1990725"/>
              <a:gd name="connsiteX512" fmla="*/ 3351972 w 4627560"/>
              <a:gd name="connsiteY512" fmla="*/ 394760 h 1990725"/>
              <a:gd name="connsiteX513" fmla="*/ 3268619 w 4627560"/>
              <a:gd name="connsiteY513" fmla="*/ 394760 h 1990725"/>
              <a:gd name="connsiteX514" fmla="*/ 3298719 w 4627560"/>
              <a:gd name="connsiteY514" fmla="*/ 417913 h 1990725"/>
              <a:gd name="connsiteX515" fmla="*/ 3335765 w 4627560"/>
              <a:gd name="connsiteY515" fmla="*/ 404021 h 1990725"/>
              <a:gd name="connsiteX516" fmla="*/ 3351972 w 4627560"/>
              <a:gd name="connsiteY516" fmla="*/ 434121 h 1990725"/>
              <a:gd name="connsiteX517" fmla="*/ 3296404 w 4627560"/>
              <a:gd name="connsiteY517" fmla="*/ 452644 h 1990725"/>
              <a:gd name="connsiteX518" fmla="*/ 3224628 w 4627560"/>
              <a:gd name="connsiteY518" fmla="*/ 383183 h 1990725"/>
              <a:gd name="connsiteX519" fmla="*/ 3291774 w 4627560"/>
              <a:gd name="connsiteY519" fmla="*/ 318353 h 1990725"/>
              <a:gd name="connsiteX520" fmla="*/ 2909739 w 4627560"/>
              <a:gd name="connsiteY520" fmla="*/ 318353 h 1990725"/>
              <a:gd name="connsiteX521" fmla="*/ 2983830 w 4627560"/>
              <a:gd name="connsiteY521" fmla="*/ 387814 h 1990725"/>
              <a:gd name="connsiteX522" fmla="*/ 2909739 w 4627560"/>
              <a:gd name="connsiteY522" fmla="*/ 454958 h 1990725"/>
              <a:gd name="connsiteX523" fmla="*/ 2835648 w 4627560"/>
              <a:gd name="connsiteY523" fmla="*/ 387814 h 1990725"/>
              <a:gd name="connsiteX524" fmla="*/ 2909739 w 4627560"/>
              <a:gd name="connsiteY524" fmla="*/ 318353 h 1990725"/>
              <a:gd name="connsiteX525" fmla="*/ 2439724 w 4627560"/>
              <a:gd name="connsiteY525" fmla="*/ 318353 h 1990725"/>
              <a:gd name="connsiteX526" fmla="*/ 2490663 w 4627560"/>
              <a:gd name="connsiteY526" fmla="*/ 318353 h 1990725"/>
              <a:gd name="connsiteX527" fmla="*/ 2509185 w 4627560"/>
              <a:gd name="connsiteY527" fmla="*/ 378553 h 1990725"/>
              <a:gd name="connsiteX528" fmla="*/ 2513815 w 4627560"/>
              <a:gd name="connsiteY528" fmla="*/ 399390 h 1990725"/>
              <a:gd name="connsiteX529" fmla="*/ 2518447 w 4627560"/>
              <a:gd name="connsiteY529" fmla="*/ 380867 h 1990725"/>
              <a:gd name="connsiteX530" fmla="*/ 2534654 w 4627560"/>
              <a:gd name="connsiteY530" fmla="*/ 320669 h 1990725"/>
              <a:gd name="connsiteX531" fmla="*/ 2583277 w 4627560"/>
              <a:gd name="connsiteY531" fmla="*/ 320669 h 1990725"/>
              <a:gd name="connsiteX532" fmla="*/ 2530022 w 4627560"/>
              <a:gd name="connsiteY532" fmla="*/ 466536 h 1990725"/>
              <a:gd name="connsiteX533" fmla="*/ 2474454 w 4627560"/>
              <a:gd name="connsiteY533" fmla="*/ 505897 h 1990725"/>
              <a:gd name="connsiteX534" fmla="*/ 2444354 w 4627560"/>
              <a:gd name="connsiteY534" fmla="*/ 496636 h 1990725"/>
              <a:gd name="connsiteX535" fmla="*/ 2458247 w 4627560"/>
              <a:gd name="connsiteY535" fmla="*/ 464220 h 1990725"/>
              <a:gd name="connsiteX536" fmla="*/ 2472138 w 4627560"/>
              <a:gd name="connsiteY536" fmla="*/ 468852 h 1990725"/>
              <a:gd name="connsiteX537" fmla="*/ 2492977 w 4627560"/>
              <a:gd name="connsiteY537" fmla="*/ 454959 h 1990725"/>
              <a:gd name="connsiteX538" fmla="*/ 2495293 w 4627560"/>
              <a:gd name="connsiteY538" fmla="*/ 448013 h 1990725"/>
              <a:gd name="connsiteX539" fmla="*/ 2439724 w 4627560"/>
              <a:gd name="connsiteY539" fmla="*/ 318353 h 1990725"/>
              <a:gd name="connsiteX540" fmla="*/ 1937291 w 4627560"/>
              <a:gd name="connsiteY540" fmla="*/ 318353 h 1990725"/>
              <a:gd name="connsiteX541" fmla="*/ 1997489 w 4627560"/>
              <a:gd name="connsiteY541" fmla="*/ 380867 h 1990725"/>
              <a:gd name="connsiteX542" fmla="*/ 1997489 w 4627560"/>
              <a:gd name="connsiteY542" fmla="*/ 394760 h 1990725"/>
              <a:gd name="connsiteX543" fmla="*/ 1914136 w 4627560"/>
              <a:gd name="connsiteY543" fmla="*/ 394760 h 1990725"/>
              <a:gd name="connsiteX544" fmla="*/ 1944236 w 4627560"/>
              <a:gd name="connsiteY544" fmla="*/ 417913 h 1990725"/>
              <a:gd name="connsiteX545" fmla="*/ 1981282 w 4627560"/>
              <a:gd name="connsiteY545" fmla="*/ 404021 h 1990725"/>
              <a:gd name="connsiteX546" fmla="*/ 1997489 w 4627560"/>
              <a:gd name="connsiteY546" fmla="*/ 434121 h 1990725"/>
              <a:gd name="connsiteX547" fmla="*/ 1941921 w 4627560"/>
              <a:gd name="connsiteY547" fmla="*/ 452644 h 1990725"/>
              <a:gd name="connsiteX548" fmla="*/ 1870145 w 4627560"/>
              <a:gd name="connsiteY548" fmla="*/ 383183 h 1990725"/>
              <a:gd name="connsiteX549" fmla="*/ 1937291 w 4627560"/>
              <a:gd name="connsiteY549" fmla="*/ 318353 h 1990725"/>
              <a:gd name="connsiteX550" fmla="*/ 2717566 w 4627560"/>
              <a:gd name="connsiteY550" fmla="*/ 309092 h 1990725"/>
              <a:gd name="connsiteX551" fmla="*/ 2717566 w 4627560"/>
              <a:gd name="connsiteY551" fmla="*/ 353083 h 1990725"/>
              <a:gd name="connsiteX552" fmla="*/ 2736089 w 4627560"/>
              <a:gd name="connsiteY552" fmla="*/ 353083 h 1990725"/>
              <a:gd name="connsiteX553" fmla="*/ 2759241 w 4627560"/>
              <a:gd name="connsiteY553" fmla="*/ 329930 h 1990725"/>
              <a:gd name="connsiteX554" fmla="*/ 2731457 w 4627560"/>
              <a:gd name="connsiteY554" fmla="*/ 309092 h 1990725"/>
              <a:gd name="connsiteX555" fmla="*/ 2717566 w 4627560"/>
              <a:gd name="connsiteY555" fmla="*/ 309092 h 1990725"/>
              <a:gd name="connsiteX556" fmla="*/ 3132014 w 4627560"/>
              <a:gd name="connsiteY556" fmla="*/ 288253 h 1990725"/>
              <a:gd name="connsiteX557" fmla="*/ 3173691 w 4627560"/>
              <a:gd name="connsiteY557" fmla="*/ 288253 h 1990725"/>
              <a:gd name="connsiteX558" fmla="*/ 3173691 w 4627560"/>
              <a:gd name="connsiteY558" fmla="*/ 325299 h 1990725"/>
              <a:gd name="connsiteX559" fmla="*/ 3201475 w 4627560"/>
              <a:gd name="connsiteY559" fmla="*/ 325299 h 1990725"/>
              <a:gd name="connsiteX560" fmla="*/ 3201475 w 4627560"/>
              <a:gd name="connsiteY560" fmla="*/ 360029 h 1990725"/>
              <a:gd name="connsiteX561" fmla="*/ 3173691 w 4627560"/>
              <a:gd name="connsiteY561" fmla="*/ 360029 h 1990725"/>
              <a:gd name="connsiteX562" fmla="*/ 3173691 w 4627560"/>
              <a:gd name="connsiteY562" fmla="*/ 399390 h 1990725"/>
              <a:gd name="connsiteX563" fmla="*/ 3196844 w 4627560"/>
              <a:gd name="connsiteY563" fmla="*/ 415597 h 1990725"/>
              <a:gd name="connsiteX564" fmla="*/ 3203791 w 4627560"/>
              <a:gd name="connsiteY564" fmla="*/ 415597 h 1990725"/>
              <a:gd name="connsiteX565" fmla="*/ 3203791 w 4627560"/>
              <a:gd name="connsiteY565" fmla="*/ 454958 h 1990725"/>
              <a:gd name="connsiteX566" fmla="*/ 3192214 w 4627560"/>
              <a:gd name="connsiteY566" fmla="*/ 454958 h 1990725"/>
              <a:gd name="connsiteX567" fmla="*/ 3129698 w 4627560"/>
              <a:gd name="connsiteY567" fmla="*/ 406336 h 1990725"/>
              <a:gd name="connsiteX568" fmla="*/ 3129698 w 4627560"/>
              <a:gd name="connsiteY568" fmla="*/ 360029 h 1990725"/>
              <a:gd name="connsiteX569" fmla="*/ 3113491 w 4627560"/>
              <a:gd name="connsiteY569" fmla="*/ 360029 h 1990725"/>
              <a:gd name="connsiteX570" fmla="*/ 3113491 w 4627560"/>
              <a:gd name="connsiteY570" fmla="*/ 325299 h 1990725"/>
              <a:gd name="connsiteX571" fmla="*/ 3132014 w 4627560"/>
              <a:gd name="connsiteY571" fmla="*/ 325299 h 1990725"/>
              <a:gd name="connsiteX572" fmla="*/ 3132014 w 4627560"/>
              <a:gd name="connsiteY572" fmla="*/ 288253 h 1990725"/>
              <a:gd name="connsiteX573" fmla="*/ 3020878 w 4627560"/>
              <a:gd name="connsiteY573" fmla="*/ 288253 h 1990725"/>
              <a:gd name="connsiteX574" fmla="*/ 3062555 w 4627560"/>
              <a:gd name="connsiteY574" fmla="*/ 288253 h 1990725"/>
              <a:gd name="connsiteX575" fmla="*/ 3062555 w 4627560"/>
              <a:gd name="connsiteY575" fmla="*/ 325299 h 1990725"/>
              <a:gd name="connsiteX576" fmla="*/ 3090339 w 4627560"/>
              <a:gd name="connsiteY576" fmla="*/ 325299 h 1990725"/>
              <a:gd name="connsiteX577" fmla="*/ 3090339 w 4627560"/>
              <a:gd name="connsiteY577" fmla="*/ 360029 h 1990725"/>
              <a:gd name="connsiteX578" fmla="*/ 3062555 w 4627560"/>
              <a:gd name="connsiteY578" fmla="*/ 360029 h 1990725"/>
              <a:gd name="connsiteX579" fmla="*/ 3062555 w 4627560"/>
              <a:gd name="connsiteY579" fmla="*/ 399390 h 1990725"/>
              <a:gd name="connsiteX580" fmla="*/ 3085708 w 4627560"/>
              <a:gd name="connsiteY580" fmla="*/ 415597 h 1990725"/>
              <a:gd name="connsiteX581" fmla="*/ 3092655 w 4627560"/>
              <a:gd name="connsiteY581" fmla="*/ 415597 h 1990725"/>
              <a:gd name="connsiteX582" fmla="*/ 3092655 w 4627560"/>
              <a:gd name="connsiteY582" fmla="*/ 454958 h 1990725"/>
              <a:gd name="connsiteX583" fmla="*/ 3081078 w 4627560"/>
              <a:gd name="connsiteY583" fmla="*/ 454958 h 1990725"/>
              <a:gd name="connsiteX584" fmla="*/ 3018562 w 4627560"/>
              <a:gd name="connsiteY584" fmla="*/ 406336 h 1990725"/>
              <a:gd name="connsiteX585" fmla="*/ 3018562 w 4627560"/>
              <a:gd name="connsiteY585" fmla="*/ 360029 h 1990725"/>
              <a:gd name="connsiteX586" fmla="*/ 3002355 w 4627560"/>
              <a:gd name="connsiteY586" fmla="*/ 360029 h 1990725"/>
              <a:gd name="connsiteX587" fmla="*/ 3002355 w 4627560"/>
              <a:gd name="connsiteY587" fmla="*/ 325299 h 1990725"/>
              <a:gd name="connsiteX588" fmla="*/ 3020878 w 4627560"/>
              <a:gd name="connsiteY588" fmla="*/ 325299 h 1990725"/>
              <a:gd name="connsiteX589" fmla="*/ 3020878 w 4627560"/>
              <a:gd name="connsiteY589" fmla="*/ 288253 h 1990725"/>
              <a:gd name="connsiteX590" fmla="*/ 2358685 w 4627560"/>
              <a:gd name="connsiteY590" fmla="*/ 288253 h 1990725"/>
              <a:gd name="connsiteX591" fmla="*/ 2400360 w 4627560"/>
              <a:gd name="connsiteY591" fmla="*/ 288253 h 1990725"/>
              <a:gd name="connsiteX592" fmla="*/ 2400360 w 4627560"/>
              <a:gd name="connsiteY592" fmla="*/ 325299 h 1990725"/>
              <a:gd name="connsiteX593" fmla="*/ 2428146 w 4627560"/>
              <a:gd name="connsiteY593" fmla="*/ 325299 h 1990725"/>
              <a:gd name="connsiteX594" fmla="*/ 2428146 w 4627560"/>
              <a:gd name="connsiteY594" fmla="*/ 360029 h 1990725"/>
              <a:gd name="connsiteX595" fmla="*/ 2400360 w 4627560"/>
              <a:gd name="connsiteY595" fmla="*/ 360029 h 1990725"/>
              <a:gd name="connsiteX596" fmla="*/ 2400360 w 4627560"/>
              <a:gd name="connsiteY596" fmla="*/ 399390 h 1990725"/>
              <a:gd name="connsiteX597" fmla="*/ 2423515 w 4627560"/>
              <a:gd name="connsiteY597" fmla="*/ 415597 h 1990725"/>
              <a:gd name="connsiteX598" fmla="*/ 2430460 w 4627560"/>
              <a:gd name="connsiteY598" fmla="*/ 415597 h 1990725"/>
              <a:gd name="connsiteX599" fmla="*/ 2430460 w 4627560"/>
              <a:gd name="connsiteY599" fmla="*/ 454958 h 1990725"/>
              <a:gd name="connsiteX600" fmla="*/ 2418885 w 4627560"/>
              <a:gd name="connsiteY600" fmla="*/ 454958 h 1990725"/>
              <a:gd name="connsiteX601" fmla="*/ 2356369 w 4627560"/>
              <a:gd name="connsiteY601" fmla="*/ 406336 h 1990725"/>
              <a:gd name="connsiteX602" fmla="*/ 2356369 w 4627560"/>
              <a:gd name="connsiteY602" fmla="*/ 360029 h 1990725"/>
              <a:gd name="connsiteX603" fmla="*/ 2340162 w 4627560"/>
              <a:gd name="connsiteY603" fmla="*/ 360029 h 1990725"/>
              <a:gd name="connsiteX604" fmla="*/ 2340162 w 4627560"/>
              <a:gd name="connsiteY604" fmla="*/ 325299 h 1990725"/>
              <a:gd name="connsiteX605" fmla="*/ 2358685 w 4627560"/>
              <a:gd name="connsiteY605" fmla="*/ 325299 h 1990725"/>
              <a:gd name="connsiteX606" fmla="*/ 2358685 w 4627560"/>
              <a:gd name="connsiteY606" fmla="*/ 288253 h 1990725"/>
              <a:gd name="connsiteX607" fmla="*/ 2673575 w 4627560"/>
              <a:gd name="connsiteY607" fmla="*/ 272046 h 1990725"/>
              <a:gd name="connsiteX608" fmla="*/ 2733773 w 4627560"/>
              <a:gd name="connsiteY608" fmla="*/ 272046 h 1990725"/>
              <a:gd name="connsiteX609" fmla="*/ 2768504 w 4627560"/>
              <a:gd name="connsiteY609" fmla="*/ 276678 h 1990725"/>
              <a:gd name="connsiteX610" fmla="*/ 2803234 w 4627560"/>
              <a:gd name="connsiteY610" fmla="*/ 329930 h 1990725"/>
              <a:gd name="connsiteX611" fmla="*/ 2775450 w 4627560"/>
              <a:gd name="connsiteY611" fmla="*/ 378553 h 1990725"/>
              <a:gd name="connsiteX612" fmla="*/ 2782396 w 4627560"/>
              <a:gd name="connsiteY612" fmla="*/ 390128 h 1990725"/>
              <a:gd name="connsiteX613" fmla="*/ 2819441 w 4627560"/>
              <a:gd name="connsiteY613" fmla="*/ 452644 h 1990725"/>
              <a:gd name="connsiteX614" fmla="*/ 2770819 w 4627560"/>
              <a:gd name="connsiteY614" fmla="*/ 452644 h 1990725"/>
              <a:gd name="connsiteX615" fmla="*/ 2738405 w 4627560"/>
              <a:gd name="connsiteY615" fmla="*/ 390128 h 1990725"/>
              <a:gd name="connsiteX616" fmla="*/ 2717566 w 4627560"/>
              <a:gd name="connsiteY616" fmla="*/ 390128 h 1990725"/>
              <a:gd name="connsiteX617" fmla="*/ 2717566 w 4627560"/>
              <a:gd name="connsiteY617" fmla="*/ 452644 h 1990725"/>
              <a:gd name="connsiteX618" fmla="*/ 2673575 w 4627560"/>
              <a:gd name="connsiteY618" fmla="*/ 452644 h 1990725"/>
              <a:gd name="connsiteX619" fmla="*/ 2673575 w 4627560"/>
              <a:gd name="connsiteY619" fmla="*/ 272046 h 1990725"/>
              <a:gd name="connsiteX620" fmla="*/ 2268387 w 4627560"/>
              <a:gd name="connsiteY620" fmla="*/ 272046 h 1990725"/>
              <a:gd name="connsiteX621" fmla="*/ 2312378 w 4627560"/>
              <a:gd name="connsiteY621" fmla="*/ 272046 h 1990725"/>
              <a:gd name="connsiteX622" fmla="*/ 2312378 w 4627560"/>
              <a:gd name="connsiteY622" fmla="*/ 306776 h 1990725"/>
              <a:gd name="connsiteX623" fmla="*/ 2268387 w 4627560"/>
              <a:gd name="connsiteY623" fmla="*/ 306776 h 1990725"/>
              <a:gd name="connsiteX624" fmla="*/ 2268387 w 4627560"/>
              <a:gd name="connsiteY624" fmla="*/ 272046 h 1990725"/>
              <a:gd name="connsiteX625" fmla="*/ 1650191 w 4627560"/>
              <a:gd name="connsiteY625" fmla="*/ 272046 h 1990725"/>
              <a:gd name="connsiteX626" fmla="*/ 1694182 w 4627560"/>
              <a:gd name="connsiteY626" fmla="*/ 272046 h 1990725"/>
              <a:gd name="connsiteX627" fmla="*/ 1694182 w 4627560"/>
              <a:gd name="connsiteY627" fmla="*/ 306776 h 1990725"/>
              <a:gd name="connsiteX628" fmla="*/ 1650191 w 4627560"/>
              <a:gd name="connsiteY628" fmla="*/ 306776 h 1990725"/>
              <a:gd name="connsiteX629" fmla="*/ 1650191 w 4627560"/>
              <a:gd name="connsiteY629" fmla="*/ 272046 h 1990725"/>
              <a:gd name="connsiteX630" fmla="*/ 1288995 w 4627560"/>
              <a:gd name="connsiteY630" fmla="*/ 272046 h 1990725"/>
              <a:gd name="connsiteX631" fmla="*/ 1332986 w 4627560"/>
              <a:gd name="connsiteY631" fmla="*/ 272046 h 1990725"/>
              <a:gd name="connsiteX632" fmla="*/ 1332986 w 4627560"/>
              <a:gd name="connsiteY632" fmla="*/ 387815 h 1990725"/>
              <a:gd name="connsiteX633" fmla="*/ 1365402 w 4627560"/>
              <a:gd name="connsiteY633" fmla="*/ 417913 h 1990725"/>
              <a:gd name="connsiteX634" fmla="*/ 1397817 w 4627560"/>
              <a:gd name="connsiteY634" fmla="*/ 387815 h 1990725"/>
              <a:gd name="connsiteX635" fmla="*/ 1397817 w 4627560"/>
              <a:gd name="connsiteY635" fmla="*/ 272046 h 1990725"/>
              <a:gd name="connsiteX636" fmla="*/ 1441809 w 4627560"/>
              <a:gd name="connsiteY636" fmla="*/ 272046 h 1990725"/>
              <a:gd name="connsiteX637" fmla="*/ 1441809 w 4627560"/>
              <a:gd name="connsiteY637" fmla="*/ 387815 h 1990725"/>
              <a:gd name="connsiteX638" fmla="*/ 1365402 w 4627560"/>
              <a:gd name="connsiteY638" fmla="*/ 457274 h 1990725"/>
              <a:gd name="connsiteX639" fmla="*/ 1288995 w 4627560"/>
              <a:gd name="connsiteY639" fmla="*/ 387815 h 1990725"/>
              <a:gd name="connsiteX640" fmla="*/ 1288995 w 4627560"/>
              <a:gd name="connsiteY640" fmla="*/ 272046 h 1990725"/>
              <a:gd name="connsiteX641" fmla="*/ 156786 w 4627560"/>
              <a:gd name="connsiteY641" fmla="*/ 272046 h 1990725"/>
              <a:gd name="connsiteX642" fmla="*/ 270239 w 4627560"/>
              <a:gd name="connsiteY642" fmla="*/ 272046 h 1990725"/>
              <a:gd name="connsiteX643" fmla="*/ 270239 w 4627560"/>
              <a:gd name="connsiteY643" fmla="*/ 311407 h 1990725"/>
              <a:gd name="connsiteX644" fmla="*/ 200777 w 4627560"/>
              <a:gd name="connsiteY644" fmla="*/ 311407 h 1990725"/>
              <a:gd name="connsiteX645" fmla="*/ 200777 w 4627560"/>
              <a:gd name="connsiteY645" fmla="*/ 343821 h 1990725"/>
              <a:gd name="connsiteX646" fmla="*/ 256346 w 4627560"/>
              <a:gd name="connsiteY646" fmla="*/ 343821 h 1990725"/>
              <a:gd name="connsiteX647" fmla="*/ 256346 w 4627560"/>
              <a:gd name="connsiteY647" fmla="*/ 383183 h 1990725"/>
              <a:gd name="connsiteX648" fmla="*/ 200777 w 4627560"/>
              <a:gd name="connsiteY648" fmla="*/ 383183 h 1990725"/>
              <a:gd name="connsiteX649" fmla="*/ 200777 w 4627560"/>
              <a:gd name="connsiteY649" fmla="*/ 417912 h 1990725"/>
              <a:gd name="connsiteX650" fmla="*/ 274869 w 4627560"/>
              <a:gd name="connsiteY650" fmla="*/ 417912 h 1990725"/>
              <a:gd name="connsiteX651" fmla="*/ 274869 w 4627560"/>
              <a:gd name="connsiteY651" fmla="*/ 452644 h 1990725"/>
              <a:gd name="connsiteX652" fmla="*/ 156786 w 4627560"/>
              <a:gd name="connsiteY652" fmla="*/ 452644 h 1990725"/>
              <a:gd name="connsiteX653" fmla="*/ 156786 w 4627560"/>
              <a:gd name="connsiteY653" fmla="*/ 272046 h 1990725"/>
              <a:gd name="connsiteX654" fmla="*/ 3583509 w 4627560"/>
              <a:gd name="connsiteY654" fmla="*/ 269730 h 1990725"/>
              <a:gd name="connsiteX655" fmla="*/ 3627500 w 4627560"/>
              <a:gd name="connsiteY655" fmla="*/ 269730 h 1990725"/>
              <a:gd name="connsiteX656" fmla="*/ 3627500 w 4627560"/>
              <a:gd name="connsiteY656" fmla="*/ 452644 h 1990725"/>
              <a:gd name="connsiteX657" fmla="*/ 3585825 w 4627560"/>
              <a:gd name="connsiteY657" fmla="*/ 452644 h 1990725"/>
              <a:gd name="connsiteX658" fmla="*/ 3585825 w 4627560"/>
              <a:gd name="connsiteY658" fmla="*/ 443383 h 1990725"/>
              <a:gd name="connsiteX659" fmla="*/ 3585825 w 4627560"/>
              <a:gd name="connsiteY659" fmla="*/ 436435 h 1990725"/>
              <a:gd name="connsiteX660" fmla="*/ 3548779 w 4627560"/>
              <a:gd name="connsiteY660" fmla="*/ 454958 h 1990725"/>
              <a:gd name="connsiteX661" fmla="*/ 3488579 w 4627560"/>
              <a:gd name="connsiteY661" fmla="*/ 385499 h 1990725"/>
              <a:gd name="connsiteX662" fmla="*/ 3548779 w 4627560"/>
              <a:gd name="connsiteY662" fmla="*/ 318353 h 1990725"/>
              <a:gd name="connsiteX663" fmla="*/ 3583509 w 4627560"/>
              <a:gd name="connsiteY663" fmla="*/ 329930 h 1990725"/>
              <a:gd name="connsiteX664" fmla="*/ 3583509 w 4627560"/>
              <a:gd name="connsiteY664" fmla="*/ 322983 h 1990725"/>
              <a:gd name="connsiteX665" fmla="*/ 3583509 w 4627560"/>
              <a:gd name="connsiteY665" fmla="*/ 269730 h 1990725"/>
              <a:gd name="connsiteX666" fmla="*/ 4295483 w 4627560"/>
              <a:gd name="connsiteY666" fmla="*/ 60763 h 1990725"/>
              <a:gd name="connsiteX667" fmla="*/ 84614 w 4627560"/>
              <a:gd name="connsiteY667" fmla="*/ 1124793 h 1990725"/>
              <a:gd name="connsiteX668" fmla="*/ 4295483 w 4627560"/>
              <a:gd name="connsiteY668" fmla="*/ 1124793 h 1990725"/>
              <a:gd name="connsiteX669" fmla="*/ 4295483 w 4627560"/>
              <a:gd name="connsiteY669" fmla="*/ 60763 h 1990725"/>
              <a:gd name="connsiteX670" fmla="*/ 0 w 4627560"/>
              <a:gd name="connsiteY670" fmla="*/ 1990725 h 1990725"/>
              <a:gd name="connsiteX671" fmla="*/ 4627560 w 4627560"/>
              <a:gd name="connsiteY671" fmla="*/ 0 h 1990725"/>
              <a:gd name="connsiteX672" fmla="*/ 4627560 w 4627560"/>
              <a:gd name="connsiteY672" fmla="*/ 1990725 h 1990725"/>
              <a:gd name="connsiteX673" fmla="*/ 0 w 4627560"/>
              <a:gd name="connsiteY673" fmla="*/ 1990725 h 1990725"/>
              <a:gd name="connsiteX0" fmla="*/ 1853937 w 4627560"/>
              <a:gd name="connsiteY0" fmla="*/ 635556 h 1990725"/>
              <a:gd name="connsiteX1" fmla="*/ 1819207 w 4627560"/>
              <a:gd name="connsiteY1" fmla="*/ 651765 h 1990725"/>
              <a:gd name="connsiteX2" fmla="*/ 1835414 w 4627560"/>
              <a:gd name="connsiteY2" fmla="*/ 665656 h 1990725"/>
              <a:gd name="connsiteX3" fmla="*/ 1858569 w 4627560"/>
              <a:gd name="connsiteY3" fmla="*/ 637872 h 1990725"/>
              <a:gd name="connsiteX4" fmla="*/ 1858569 w 4627560"/>
              <a:gd name="connsiteY4" fmla="*/ 635556 h 1990725"/>
              <a:gd name="connsiteX5" fmla="*/ 1853937 w 4627560"/>
              <a:gd name="connsiteY5" fmla="*/ 635556 h 1990725"/>
              <a:gd name="connsiteX6" fmla="*/ 392950 w 4627560"/>
              <a:gd name="connsiteY6" fmla="*/ 635556 h 1990725"/>
              <a:gd name="connsiteX7" fmla="*/ 358220 w 4627560"/>
              <a:gd name="connsiteY7" fmla="*/ 651765 h 1990725"/>
              <a:gd name="connsiteX8" fmla="*/ 374427 w 4627560"/>
              <a:gd name="connsiteY8" fmla="*/ 665656 h 1990725"/>
              <a:gd name="connsiteX9" fmla="*/ 397582 w 4627560"/>
              <a:gd name="connsiteY9" fmla="*/ 637872 h 1990725"/>
              <a:gd name="connsiteX10" fmla="*/ 397582 w 4627560"/>
              <a:gd name="connsiteY10" fmla="*/ 635556 h 1990725"/>
              <a:gd name="connsiteX11" fmla="*/ 392950 w 4627560"/>
              <a:gd name="connsiteY11" fmla="*/ 635556 h 1990725"/>
              <a:gd name="connsiteX12" fmla="*/ 1379291 w 4627560"/>
              <a:gd name="connsiteY12" fmla="*/ 600826 h 1990725"/>
              <a:gd name="connsiteX13" fmla="*/ 1351506 w 4627560"/>
              <a:gd name="connsiteY13" fmla="*/ 633242 h 1990725"/>
              <a:gd name="connsiteX14" fmla="*/ 1376975 w 4627560"/>
              <a:gd name="connsiteY14" fmla="*/ 665656 h 1990725"/>
              <a:gd name="connsiteX15" fmla="*/ 1404759 w 4627560"/>
              <a:gd name="connsiteY15" fmla="*/ 633242 h 1990725"/>
              <a:gd name="connsiteX16" fmla="*/ 1379291 w 4627560"/>
              <a:gd name="connsiteY16" fmla="*/ 600826 h 1990725"/>
              <a:gd name="connsiteX17" fmla="*/ 812029 w 4627560"/>
              <a:gd name="connsiteY17" fmla="*/ 598513 h 1990725"/>
              <a:gd name="connsiteX18" fmla="*/ 786560 w 4627560"/>
              <a:gd name="connsiteY18" fmla="*/ 628611 h 1990725"/>
              <a:gd name="connsiteX19" fmla="*/ 814344 w 4627560"/>
              <a:gd name="connsiteY19" fmla="*/ 661026 h 1990725"/>
              <a:gd name="connsiteX20" fmla="*/ 837498 w 4627560"/>
              <a:gd name="connsiteY20" fmla="*/ 628611 h 1990725"/>
              <a:gd name="connsiteX21" fmla="*/ 812029 w 4627560"/>
              <a:gd name="connsiteY21" fmla="*/ 598513 h 1990725"/>
              <a:gd name="connsiteX22" fmla="*/ 2127149 w 4627560"/>
              <a:gd name="connsiteY22" fmla="*/ 596197 h 1990725"/>
              <a:gd name="connsiteX23" fmla="*/ 2101680 w 4627560"/>
              <a:gd name="connsiteY23" fmla="*/ 619350 h 1990725"/>
              <a:gd name="connsiteX24" fmla="*/ 2147987 w 4627560"/>
              <a:gd name="connsiteY24" fmla="*/ 619350 h 1990725"/>
              <a:gd name="connsiteX25" fmla="*/ 2127149 w 4627560"/>
              <a:gd name="connsiteY25" fmla="*/ 596197 h 1990725"/>
              <a:gd name="connsiteX26" fmla="*/ 1138495 w 4627560"/>
              <a:gd name="connsiteY26" fmla="*/ 577673 h 1990725"/>
              <a:gd name="connsiteX27" fmla="*/ 1163963 w 4627560"/>
              <a:gd name="connsiteY27" fmla="*/ 577673 h 1990725"/>
              <a:gd name="connsiteX28" fmla="*/ 1163963 w 4627560"/>
              <a:gd name="connsiteY28" fmla="*/ 684178 h 1990725"/>
              <a:gd name="connsiteX29" fmla="*/ 1138495 w 4627560"/>
              <a:gd name="connsiteY29" fmla="*/ 684178 h 1990725"/>
              <a:gd name="connsiteX30" fmla="*/ 1138495 w 4627560"/>
              <a:gd name="connsiteY30" fmla="*/ 577673 h 1990725"/>
              <a:gd name="connsiteX31" fmla="*/ 573548 w 4627560"/>
              <a:gd name="connsiteY31" fmla="*/ 577673 h 1990725"/>
              <a:gd name="connsiteX32" fmla="*/ 599016 w 4627560"/>
              <a:gd name="connsiteY32" fmla="*/ 577673 h 1990725"/>
              <a:gd name="connsiteX33" fmla="*/ 599016 w 4627560"/>
              <a:gd name="connsiteY33" fmla="*/ 684178 h 1990725"/>
              <a:gd name="connsiteX34" fmla="*/ 573548 w 4627560"/>
              <a:gd name="connsiteY34" fmla="*/ 684178 h 1990725"/>
              <a:gd name="connsiteX35" fmla="*/ 573548 w 4627560"/>
              <a:gd name="connsiteY35" fmla="*/ 577673 h 1990725"/>
              <a:gd name="connsiteX36" fmla="*/ 2261441 w 4627560"/>
              <a:gd name="connsiteY36" fmla="*/ 575358 h 1990725"/>
              <a:gd name="connsiteX37" fmla="*/ 2266071 w 4627560"/>
              <a:gd name="connsiteY37" fmla="*/ 575358 h 1990725"/>
              <a:gd name="connsiteX38" fmla="*/ 2266071 w 4627560"/>
              <a:gd name="connsiteY38" fmla="*/ 600827 h 1990725"/>
              <a:gd name="connsiteX39" fmla="*/ 2259125 w 4627560"/>
              <a:gd name="connsiteY39" fmla="*/ 600827 h 1990725"/>
              <a:gd name="connsiteX40" fmla="*/ 2229025 w 4627560"/>
              <a:gd name="connsiteY40" fmla="*/ 623981 h 1990725"/>
              <a:gd name="connsiteX41" fmla="*/ 2226710 w 4627560"/>
              <a:gd name="connsiteY41" fmla="*/ 640188 h 1990725"/>
              <a:gd name="connsiteX42" fmla="*/ 2226710 w 4627560"/>
              <a:gd name="connsiteY42" fmla="*/ 684179 h 1990725"/>
              <a:gd name="connsiteX43" fmla="*/ 2201241 w 4627560"/>
              <a:gd name="connsiteY43" fmla="*/ 684179 h 1990725"/>
              <a:gd name="connsiteX44" fmla="*/ 2201241 w 4627560"/>
              <a:gd name="connsiteY44" fmla="*/ 577674 h 1990725"/>
              <a:gd name="connsiteX45" fmla="*/ 2226710 w 4627560"/>
              <a:gd name="connsiteY45" fmla="*/ 577674 h 1990725"/>
              <a:gd name="connsiteX46" fmla="*/ 2226710 w 4627560"/>
              <a:gd name="connsiteY46" fmla="*/ 596197 h 1990725"/>
              <a:gd name="connsiteX47" fmla="*/ 2226710 w 4627560"/>
              <a:gd name="connsiteY47" fmla="*/ 603142 h 1990725"/>
              <a:gd name="connsiteX48" fmla="*/ 2261441 w 4627560"/>
              <a:gd name="connsiteY48" fmla="*/ 575358 h 1990725"/>
              <a:gd name="connsiteX49" fmla="*/ 2129464 w 4627560"/>
              <a:gd name="connsiteY49" fmla="*/ 575358 h 1990725"/>
              <a:gd name="connsiteX50" fmla="*/ 2175771 w 4627560"/>
              <a:gd name="connsiteY50" fmla="*/ 626297 h 1990725"/>
              <a:gd name="connsiteX51" fmla="*/ 2175771 w 4627560"/>
              <a:gd name="connsiteY51" fmla="*/ 635558 h 1990725"/>
              <a:gd name="connsiteX52" fmla="*/ 2101680 w 4627560"/>
              <a:gd name="connsiteY52" fmla="*/ 635558 h 1990725"/>
              <a:gd name="connsiteX53" fmla="*/ 2134096 w 4627560"/>
              <a:gd name="connsiteY53" fmla="*/ 663343 h 1990725"/>
              <a:gd name="connsiteX54" fmla="*/ 2164194 w 4627560"/>
              <a:gd name="connsiteY54" fmla="*/ 651765 h 1990725"/>
              <a:gd name="connsiteX55" fmla="*/ 2173455 w 4627560"/>
              <a:gd name="connsiteY55" fmla="*/ 670288 h 1990725"/>
              <a:gd name="connsiteX56" fmla="*/ 2131780 w 4627560"/>
              <a:gd name="connsiteY56" fmla="*/ 686495 h 1990725"/>
              <a:gd name="connsiteX57" fmla="*/ 2073896 w 4627560"/>
              <a:gd name="connsiteY57" fmla="*/ 630927 h 1990725"/>
              <a:gd name="connsiteX58" fmla="*/ 2129464 w 4627560"/>
              <a:gd name="connsiteY58" fmla="*/ 575358 h 1990725"/>
              <a:gd name="connsiteX59" fmla="*/ 1499691 w 4627560"/>
              <a:gd name="connsiteY59" fmla="*/ 575358 h 1990725"/>
              <a:gd name="connsiteX60" fmla="*/ 1534421 w 4627560"/>
              <a:gd name="connsiteY60" fmla="*/ 586935 h 1990725"/>
              <a:gd name="connsiteX61" fmla="*/ 1522843 w 4627560"/>
              <a:gd name="connsiteY61" fmla="*/ 607774 h 1990725"/>
              <a:gd name="connsiteX62" fmla="*/ 1497375 w 4627560"/>
              <a:gd name="connsiteY62" fmla="*/ 598513 h 1990725"/>
              <a:gd name="connsiteX63" fmla="*/ 1483484 w 4627560"/>
              <a:gd name="connsiteY63" fmla="*/ 607774 h 1990725"/>
              <a:gd name="connsiteX64" fmla="*/ 1534421 w 4627560"/>
              <a:gd name="connsiteY64" fmla="*/ 654081 h 1990725"/>
              <a:gd name="connsiteX65" fmla="*/ 1492745 w 4627560"/>
              <a:gd name="connsiteY65" fmla="*/ 686495 h 1990725"/>
              <a:gd name="connsiteX66" fmla="*/ 1451068 w 4627560"/>
              <a:gd name="connsiteY66" fmla="*/ 670288 h 1990725"/>
              <a:gd name="connsiteX67" fmla="*/ 1464961 w 4627560"/>
              <a:gd name="connsiteY67" fmla="*/ 654081 h 1990725"/>
              <a:gd name="connsiteX68" fmla="*/ 1495059 w 4627560"/>
              <a:gd name="connsiteY68" fmla="*/ 665657 h 1990725"/>
              <a:gd name="connsiteX69" fmla="*/ 1508952 w 4627560"/>
              <a:gd name="connsiteY69" fmla="*/ 656395 h 1990725"/>
              <a:gd name="connsiteX70" fmla="*/ 1458013 w 4627560"/>
              <a:gd name="connsiteY70" fmla="*/ 607774 h 1990725"/>
              <a:gd name="connsiteX71" fmla="*/ 1499691 w 4627560"/>
              <a:gd name="connsiteY71" fmla="*/ 575358 h 1990725"/>
              <a:gd name="connsiteX72" fmla="*/ 1261207 w 4627560"/>
              <a:gd name="connsiteY72" fmla="*/ 575358 h 1990725"/>
              <a:gd name="connsiteX73" fmla="*/ 1298253 w 4627560"/>
              <a:gd name="connsiteY73" fmla="*/ 614720 h 1990725"/>
              <a:gd name="connsiteX74" fmla="*/ 1298253 w 4627560"/>
              <a:gd name="connsiteY74" fmla="*/ 684179 h 1990725"/>
              <a:gd name="connsiteX75" fmla="*/ 1272784 w 4627560"/>
              <a:gd name="connsiteY75" fmla="*/ 684179 h 1990725"/>
              <a:gd name="connsiteX76" fmla="*/ 1272784 w 4627560"/>
              <a:gd name="connsiteY76" fmla="*/ 621665 h 1990725"/>
              <a:gd name="connsiteX77" fmla="*/ 1256577 w 4627560"/>
              <a:gd name="connsiteY77" fmla="*/ 600827 h 1990725"/>
              <a:gd name="connsiteX78" fmla="*/ 1228793 w 4627560"/>
              <a:gd name="connsiteY78" fmla="*/ 621665 h 1990725"/>
              <a:gd name="connsiteX79" fmla="*/ 1226477 w 4627560"/>
              <a:gd name="connsiteY79" fmla="*/ 635558 h 1990725"/>
              <a:gd name="connsiteX80" fmla="*/ 1226477 w 4627560"/>
              <a:gd name="connsiteY80" fmla="*/ 684179 h 1990725"/>
              <a:gd name="connsiteX81" fmla="*/ 1198693 w 4627560"/>
              <a:gd name="connsiteY81" fmla="*/ 684179 h 1990725"/>
              <a:gd name="connsiteX82" fmla="*/ 1198693 w 4627560"/>
              <a:gd name="connsiteY82" fmla="*/ 577674 h 1990725"/>
              <a:gd name="connsiteX83" fmla="*/ 1224161 w 4627560"/>
              <a:gd name="connsiteY83" fmla="*/ 577674 h 1990725"/>
              <a:gd name="connsiteX84" fmla="*/ 1224161 w 4627560"/>
              <a:gd name="connsiteY84" fmla="*/ 591565 h 1990725"/>
              <a:gd name="connsiteX85" fmla="*/ 1224161 w 4627560"/>
              <a:gd name="connsiteY85" fmla="*/ 598513 h 1990725"/>
              <a:gd name="connsiteX86" fmla="*/ 1261207 w 4627560"/>
              <a:gd name="connsiteY86" fmla="*/ 575358 h 1990725"/>
              <a:gd name="connsiteX87" fmla="*/ 805083 w 4627560"/>
              <a:gd name="connsiteY87" fmla="*/ 575358 h 1990725"/>
              <a:gd name="connsiteX88" fmla="*/ 837498 w 4627560"/>
              <a:gd name="connsiteY88" fmla="*/ 589251 h 1990725"/>
              <a:gd name="connsiteX89" fmla="*/ 837498 w 4627560"/>
              <a:gd name="connsiteY89" fmla="*/ 586935 h 1990725"/>
              <a:gd name="connsiteX90" fmla="*/ 837498 w 4627560"/>
              <a:gd name="connsiteY90" fmla="*/ 577674 h 1990725"/>
              <a:gd name="connsiteX91" fmla="*/ 862967 w 4627560"/>
              <a:gd name="connsiteY91" fmla="*/ 577674 h 1990725"/>
              <a:gd name="connsiteX92" fmla="*/ 862967 w 4627560"/>
              <a:gd name="connsiteY92" fmla="*/ 677233 h 1990725"/>
              <a:gd name="connsiteX93" fmla="*/ 807399 w 4627560"/>
              <a:gd name="connsiteY93" fmla="*/ 728172 h 1990725"/>
              <a:gd name="connsiteX94" fmla="*/ 770353 w 4627560"/>
              <a:gd name="connsiteY94" fmla="*/ 718910 h 1990725"/>
              <a:gd name="connsiteX95" fmla="*/ 777299 w 4627560"/>
              <a:gd name="connsiteY95" fmla="*/ 698072 h 1990725"/>
              <a:gd name="connsiteX96" fmla="*/ 807399 w 4627560"/>
              <a:gd name="connsiteY96" fmla="*/ 705018 h 1990725"/>
              <a:gd name="connsiteX97" fmla="*/ 837498 w 4627560"/>
              <a:gd name="connsiteY97" fmla="*/ 679549 h 1990725"/>
              <a:gd name="connsiteX98" fmla="*/ 837498 w 4627560"/>
              <a:gd name="connsiteY98" fmla="*/ 672604 h 1990725"/>
              <a:gd name="connsiteX99" fmla="*/ 837498 w 4627560"/>
              <a:gd name="connsiteY99" fmla="*/ 667972 h 1990725"/>
              <a:gd name="connsiteX100" fmla="*/ 807399 w 4627560"/>
              <a:gd name="connsiteY100" fmla="*/ 681865 h 1990725"/>
              <a:gd name="connsiteX101" fmla="*/ 758776 w 4627560"/>
              <a:gd name="connsiteY101" fmla="*/ 628611 h 1990725"/>
              <a:gd name="connsiteX102" fmla="*/ 805083 w 4627560"/>
              <a:gd name="connsiteY102" fmla="*/ 575358 h 1990725"/>
              <a:gd name="connsiteX103" fmla="*/ 696261 w 4627560"/>
              <a:gd name="connsiteY103" fmla="*/ 575358 h 1990725"/>
              <a:gd name="connsiteX104" fmla="*/ 733306 w 4627560"/>
              <a:gd name="connsiteY104" fmla="*/ 614720 h 1990725"/>
              <a:gd name="connsiteX105" fmla="*/ 733306 w 4627560"/>
              <a:gd name="connsiteY105" fmla="*/ 684179 h 1990725"/>
              <a:gd name="connsiteX106" fmla="*/ 707838 w 4627560"/>
              <a:gd name="connsiteY106" fmla="*/ 684179 h 1990725"/>
              <a:gd name="connsiteX107" fmla="*/ 707838 w 4627560"/>
              <a:gd name="connsiteY107" fmla="*/ 621665 h 1990725"/>
              <a:gd name="connsiteX108" fmla="*/ 691631 w 4627560"/>
              <a:gd name="connsiteY108" fmla="*/ 600827 h 1990725"/>
              <a:gd name="connsiteX109" fmla="*/ 663846 w 4627560"/>
              <a:gd name="connsiteY109" fmla="*/ 621665 h 1990725"/>
              <a:gd name="connsiteX110" fmla="*/ 661531 w 4627560"/>
              <a:gd name="connsiteY110" fmla="*/ 635558 h 1990725"/>
              <a:gd name="connsiteX111" fmla="*/ 661531 w 4627560"/>
              <a:gd name="connsiteY111" fmla="*/ 684179 h 1990725"/>
              <a:gd name="connsiteX112" fmla="*/ 636062 w 4627560"/>
              <a:gd name="connsiteY112" fmla="*/ 684179 h 1990725"/>
              <a:gd name="connsiteX113" fmla="*/ 636062 w 4627560"/>
              <a:gd name="connsiteY113" fmla="*/ 577674 h 1990725"/>
              <a:gd name="connsiteX114" fmla="*/ 659215 w 4627560"/>
              <a:gd name="connsiteY114" fmla="*/ 577674 h 1990725"/>
              <a:gd name="connsiteX115" fmla="*/ 659215 w 4627560"/>
              <a:gd name="connsiteY115" fmla="*/ 591565 h 1990725"/>
              <a:gd name="connsiteX116" fmla="*/ 659215 w 4627560"/>
              <a:gd name="connsiteY116" fmla="*/ 598513 h 1990725"/>
              <a:gd name="connsiteX117" fmla="*/ 696261 w 4627560"/>
              <a:gd name="connsiteY117" fmla="*/ 575358 h 1990725"/>
              <a:gd name="connsiteX118" fmla="*/ 1842362 w 4627560"/>
              <a:gd name="connsiteY118" fmla="*/ 573042 h 1990725"/>
              <a:gd name="connsiteX119" fmla="*/ 1886353 w 4627560"/>
              <a:gd name="connsiteY119" fmla="*/ 614719 h 1990725"/>
              <a:gd name="connsiteX120" fmla="*/ 1886353 w 4627560"/>
              <a:gd name="connsiteY120" fmla="*/ 684179 h 1990725"/>
              <a:gd name="connsiteX121" fmla="*/ 1860884 w 4627560"/>
              <a:gd name="connsiteY121" fmla="*/ 684179 h 1990725"/>
              <a:gd name="connsiteX122" fmla="*/ 1860884 w 4627560"/>
              <a:gd name="connsiteY122" fmla="*/ 674918 h 1990725"/>
              <a:gd name="connsiteX123" fmla="*/ 1860884 w 4627560"/>
              <a:gd name="connsiteY123" fmla="*/ 667972 h 1990725"/>
              <a:gd name="connsiteX124" fmla="*/ 1828469 w 4627560"/>
              <a:gd name="connsiteY124" fmla="*/ 686495 h 1990725"/>
              <a:gd name="connsiteX125" fmla="*/ 1791423 w 4627560"/>
              <a:gd name="connsiteY125" fmla="*/ 654079 h 1990725"/>
              <a:gd name="connsiteX126" fmla="*/ 1856253 w 4627560"/>
              <a:gd name="connsiteY126" fmla="*/ 617034 h 1990725"/>
              <a:gd name="connsiteX127" fmla="*/ 1860884 w 4627560"/>
              <a:gd name="connsiteY127" fmla="*/ 617034 h 1990725"/>
              <a:gd name="connsiteX128" fmla="*/ 1860884 w 4627560"/>
              <a:gd name="connsiteY128" fmla="*/ 614719 h 1990725"/>
              <a:gd name="connsiteX129" fmla="*/ 1840046 w 4627560"/>
              <a:gd name="connsiteY129" fmla="*/ 596195 h 1990725"/>
              <a:gd name="connsiteX130" fmla="*/ 1809946 w 4627560"/>
              <a:gd name="connsiteY130" fmla="*/ 605458 h 1990725"/>
              <a:gd name="connsiteX131" fmla="*/ 1800685 w 4627560"/>
              <a:gd name="connsiteY131" fmla="*/ 586935 h 1990725"/>
              <a:gd name="connsiteX132" fmla="*/ 1842362 w 4627560"/>
              <a:gd name="connsiteY132" fmla="*/ 573042 h 1990725"/>
              <a:gd name="connsiteX133" fmla="*/ 379059 w 4627560"/>
              <a:gd name="connsiteY133" fmla="*/ 573042 h 1990725"/>
              <a:gd name="connsiteX134" fmla="*/ 423050 w 4627560"/>
              <a:gd name="connsiteY134" fmla="*/ 614719 h 1990725"/>
              <a:gd name="connsiteX135" fmla="*/ 423050 w 4627560"/>
              <a:gd name="connsiteY135" fmla="*/ 684179 h 1990725"/>
              <a:gd name="connsiteX136" fmla="*/ 397582 w 4627560"/>
              <a:gd name="connsiteY136" fmla="*/ 684179 h 1990725"/>
              <a:gd name="connsiteX137" fmla="*/ 397582 w 4627560"/>
              <a:gd name="connsiteY137" fmla="*/ 674918 h 1990725"/>
              <a:gd name="connsiteX138" fmla="*/ 397582 w 4627560"/>
              <a:gd name="connsiteY138" fmla="*/ 667972 h 1990725"/>
              <a:gd name="connsiteX139" fmla="*/ 365166 w 4627560"/>
              <a:gd name="connsiteY139" fmla="*/ 686495 h 1990725"/>
              <a:gd name="connsiteX140" fmla="*/ 328120 w 4627560"/>
              <a:gd name="connsiteY140" fmla="*/ 654079 h 1990725"/>
              <a:gd name="connsiteX141" fmla="*/ 392950 w 4627560"/>
              <a:gd name="connsiteY141" fmla="*/ 617034 h 1990725"/>
              <a:gd name="connsiteX142" fmla="*/ 397582 w 4627560"/>
              <a:gd name="connsiteY142" fmla="*/ 617034 h 1990725"/>
              <a:gd name="connsiteX143" fmla="*/ 397582 w 4627560"/>
              <a:gd name="connsiteY143" fmla="*/ 614719 h 1990725"/>
              <a:gd name="connsiteX144" fmla="*/ 376743 w 4627560"/>
              <a:gd name="connsiteY144" fmla="*/ 596195 h 1990725"/>
              <a:gd name="connsiteX145" fmla="*/ 346643 w 4627560"/>
              <a:gd name="connsiteY145" fmla="*/ 605458 h 1990725"/>
              <a:gd name="connsiteX146" fmla="*/ 337381 w 4627560"/>
              <a:gd name="connsiteY146" fmla="*/ 586935 h 1990725"/>
              <a:gd name="connsiteX147" fmla="*/ 379059 w 4627560"/>
              <a:gd name="connsiteY147" fmla="*/ 573042 h 1990725"/>
              <a:gd name="connsiteX148" fmla="*/ 2004437 w 4627560"/>
              <a:gd name="connsiteY148" fmla="*/ 549888 h 1990725"/>
              <a:gd name="connsiteX149" fmla="*/ 2029906 w 4627560"/>
              <a:gd name="connsiteY149" fmla="*/ 549888 h 1990725"/>
              <a:gd name="connsiteX150" fmla="*/ 2029906 w 4627560"/>
              <a:gd name="connsiteY150" fmla="*/ 579988 h 1990725"/>
              <a:gd name="connsiteX151" fmla="*/ 2053058 w 4627560"/>
              <a:gd name="connsiteY151" fmla="*/ 579988 h 1990725"/>
              <a:gd name="connsiteX152" fmla="*/ 2053058 w 4627560"/>
              <a:gd name="connsiteY152" fmla="*/ 600827 h 1990725"/>
              <a:gd name="connsiteX153" fmla="*/ 2029906 w 4627560"/>
              <a:gd name="connsiteY153" fmla="*/ 600827 h 1990725"/>
              <a:gd name="connsiteX154" fmla="*/ 2029906 w 4627560"/>
              <a:gd name="connsiteY154" fmla="*/ 642502 h 1990725"/>
              <a:gd name="connsiteX155" fmla="*/ 2050744 w 4627560"/>
              <a:gd name="connsiteY155" fmla="*/ 663341 h 1990725"/>
              <a:gd name="connsiteX156" fmla="*/ 2055374 w 4627560"/>
              <a:gd name="connsiteY156" fmla="*/ 663341 h 1990725"/>
              <a:gd name="connsiteX157" fmla="*/ 2055374 w 4627560"/>
              <a:gd name="connsiteY157" fmla="*/ 686493 h 1990725"/>
              <a:gd name="connsiteX158" fmla="*/ 2046113 w 4627560"/>
              <a:gd name="connsiteY158" fmla="*/ 686493 h 1990725"/>
              <a:gd name="connsiteX159" fmla="*/ 2002121 w 4627560"/>
              <a:gd name="connsiteY159" fmla="*/ 647134 h 1990725"/>
              <a:gd name="connsiteX160" fmla="*/ 2002121 w 4627560"/>
              <a:gd name="connsiteY160" fmla="*/ 600827 h 1990725"/>
              <a:gd name="connsiteX161" fmla="*/ 1990544 w 4627560"/>
              <a:gd name="connsiteY161" fmla="*/ 600827 h 1990725"/>
              <a:gd name="connsiteX162" fmla="*/ 1990544 w 4627560"/>
              <a:gd name="connsiteY162" fmla="*/ 579988 h 1990725"/>
              <a:gd name="connsiteX163" fmla="*/ 2004437 w 4627560"/>
              <a:gd name="connsiteY163" fmla="*/ 579988 h 1990725"/>
              <a:gd name="connsiteX164" fmla="*/ 2004437 w 4627560"/>
              <a:gd name="connsiteY164" fmla="*/ 549888 h 1990725"/>
              <a:gd name="connsiteX165" fmla="*/ 1921084 w 4627560"/>
              <a:gd name="connsiteY165" fmla="*/ 549888 h 1990725"/>
              <a:gd name="connsiteX166" fmla="*/ 1946553 w 4627560"/>
              <a:gd name="connsiteY166" fmla="*/ 549888 h 1990725"/>
              <a:gd name="connsiteX167" fmla="*/ 1946553 w 4627560"/>
              <a:gd name="connsiteY167" fmla="*/ 579988 h 1990725"/>
              <a:gd name="connsiteX168" fmla="*/ 1969705 w 4627560"/>
              <a:gd name="connsiteY168" fmla="*/ 579988 h 1990725"/>
              <a:gd name="connsiteX169" fmla="*/ 1969705 w 4627560"/>
              <a:gd name="connsiteY169" fmla="*/ 600827 h 1990725"/>
              <a:gd name="connsiteX170" fmla="*/ 1946553 w 4627560"/>
              <a:gd name="connsiteY170" fmla="*/ 600827 h 1990725"/>
              <a:gd name="connsiteX171" fmla="*/ 1946553 w 4627560"/>
              <a:gd name="connsiteY171" fmla="*/ 642502 h 1990725"/>
              <a:gd name="connsiteX172" fmla="*/ 1967391 w 4627560"/>
              <a:gd name="connsiteY172" fmla="*/ 663341 h 1990725"/>
              <a:gd name="connsiteX173" fmla="*/ 1972021 w 4627560"/>
              <a:gd name="connsiteY173" fmla="*/ 663341 h 1990725"/>
              <a:gd name="connsiteX174" fmla="*/ 1972021 w 4627560"/>
              <a:gd name="connsiteY174" fmla="*/ 686493 h 1990725"/>
              <a:gd name="connsiteX175" fmla="*/ 1962760 w 4627560"/>
              <a:gd name="connsiteY175" fmla="*/ 686493 h 1990725"/>
              <a:gd name="connsiteX176" fmla="*/ 1918768 w 4627560"/>
              <a:gd name="connsiteY176" fmla="*/ 647134 h 1990725"/>
              <a:gd name="connsiteX177" fmla="*/ 1918768 w 4627560"/>
              <a:gd name="connsiteY177" fmla="*/ 600827 h 1990725"/>
              <a:gd name="connsiteX178" fmla="*/ 1907191 w 4627560"/>
              <a:gd name="connsiteY178" fmla="*/ 600827 h 1990725"/>
              <a:gd name="connsiteX179" fmla="*/ 1907191 w 4627560"/>
              <a:gd name="connsiteY179" fmla="*/ 579988 h 1990725"/>
              <a:gd name="connsiteX180" fmla="*/ 1921084 w 4627560"/>
              <a:gd name="connsiteY180" fmla="*/ 579988 h 1990725"/>
              <a:gd name="connsiteX181" fmla="*/ 1921084 w 4627560"/>
              <a:gd name="connsiteY181" fmla="*/ 549888 h 1990725"/>
              <a:gd name="connsiteX182" fmla="*/ 1627033 w 4627560"/>
              <a:gd name="connsiteY182" fmla="*/ 535996 h 1990725"/>
              <a:gd name="connsiteX183" fmla="*/ 1654818 w 4627560"/>
              <a:gd name="connsiteY183" fmla="*/ 535996 h 1990725"/>
              <a:gd name="connsiteX184" fmla="*/ 1684916 w 4627560"/>
              <a:gd name="connsiteY184" fmla="*/ 610087 h 1990725"/>
              <a:gd name="connsiteX185" fmla="*/ 1691863 w 4627560"/>
              <a:gd name="connsiteY185" fmla="*/ 630926 h 1990725"/>
              <a:gd name="connsiteX186" fmla="*/ 1698809 w 4627560"/>
              <a:gd name="connsiteY186" fmla="*/ 610087 h 1990725"/>
              <a:gd name="connsiteX187" fmla="*/ 1728908 w 4627560"/>
              <a:gd name="connsiteY187" fmla="*/ 535996 h 1990725"/>
              <a:gd name="connsiteX188" fmla="*/ 1756693 w 4627560"/>
              <a:gd name="connsiteY188" fmla="*/ 535996 h 1990725"/>
              <a:gd name="connsiteX189" fmla="*/ 1768268 w 4627560"/>
              <a:gd name="connsiteY189" fmla="*/ 684178 h 1990725"/>
              <a:gd name="connsiteX190" fmla="*/ 1740484 w 4627560"/>
              <a:gd name="connsiteY190" fmla="*/ 684178 h 1990725"/>
              <a:gd name="connsiteX191" fmla="*/ 1733538 w 4627560"/>
              <a:gd name="connsiteY191" fmla="*/ 600826 h 1990725"/>
              <a:gd name="connsiteX192" fmla="*/ 1733538 w 4627560"/>
              <a:gd name="connsiteY192" fmla="*/ 577673 h 1990725"/>
              <a:gd name="connsiteX193" fmla="*/ 1726593 w 4627560"/>
              <a:gd name="connsiteY193" fmla="*/ 600826 h 1990725"/>
              <a:gd name="connsiteX194" fmla="*/ 1703439 w 4627560"/>
              <a:gd name="connsiteY194" fmla="*/ 658710 h 1990725"/>
              <a:gd name="connsiteX195" fmla="*/ 1680286 w 4627560"/>
              <a:gd name="connsiteY195" fmla="*/ 658710 h 1990725"/>
              <a:gd name="connsiteX196" fmla="*/ 1657132 w 4627560"/>
              <a:gd name="connsiteY196" fmla="*/ 600826 h 1990725"/>
              <a:gd name="connsiteX197" fmla="*/ 1647870 w 4627560"/>
              <a:gd name="connsiteY197" fmla="*/ 577673 h 1990725"/>
              <a:gd name="connsiteX198" fmla="*/ 1647870 w 4627560"/>
              <a:gd name="connsiteY198" fmla="*/ 600826 h 1990725"/>
              <a:gd name="connsiteX199" fmla="*/ 1640925 w 4627560"/>
              <a:gd name="connsiteY199" fmla="*/ 684178 h 1990725"/>
              <a:gd name="connsiteX200" fmla="*/ 1613141 w 4627560"/>
              <a:gd name="connsiteY200" fmla="*/ 684178 h 1990725"/>
              <a:gd name="connsiteX201" fmla="*/ 1627033 w 4627560"/>
              <a:gd name="connsiteY201" fmla="*/ 535996 h 1990725"/>
              <a:gd name="connsiteX202" fmla="*/ 1400129 w 4627560"/>
              <a:gd name="connsiteY202" fmla="*/ 535996 h 1990725"/>
              <a:gd name="connsiteX203" fmla="*/ 1425598 w 4627560"/>
              <a:gd name="connsiteY203" fmla="*/ 535996 h 1990725"/>
              <a:gd name="connsiteX204" fmla="*/ 1425598 w 4627560"/>
              <a:gd name="connsiteY204" fmla="*/ 684178 h 1990725"/>
              <a:gd name="connsiteX205" fmla="*/ 1400129 w 4627560"/>
              <a:gd name="connsiteY205" fmla="*/ 684178 h 1990725"/>
              <a:gd name="connsiteX206" fmla="*/ 1400129 w 4627560"/>
              <a:gd name="connsiteY206" fmla="*/ 674917 h 1990725"/>
              <a:gd name="connsiteX207" fmla="*/ 1400129 w 4627560"/>
              <a:gd name="connsiteY207" fmla="*/ 667971 h 1990725"/>
              <a:gd name="connsiteX208" fmla="*/ 1367713 w 4627560"/>
              <a:gd name="connsiteY208" fmla="*/ 686494 h 1990725"/>
              <a:gd name="connsiteX209" fmla="*/ 1321407 w 4627560"/>
              <a:gd name="connsiteY209" fmla="*/ 630926 h 1990725"/>
              <a:gd name="connsiteX210" fmla="*/ 1370029 w 4627560"/>
              <a:gd name="connsiteY210" fmla="*/ 575358 h 1990725"/>
              <a:gd name="connsiteX211" fmla="*/ 1400129 w 4627560"/>
              <a:gd name="connsiteY211" fmla="*/ 589249 h 1990725"/>
              <a:gd name="connsiteX212" fmla="*/ 1400129 w 4627560"/>
              <a:gd name="connsiteY212" fmla="*/ 582303 h 1990725"/>
              <a:gd name="connsiteX213" fmla="*/ 1400129 w 4627560"/>
              <a:gd name="connsiteY213" fmla="*/ 535996 h 1990725"/>
              <a:gd name="connsiteX214" fmla="*/ 1138495 w 4627560"/>
              <a:gd name="connsiteY214" fmla="*/ 535996 h 1990725"/>
              <a:gd name="connsiteX215" fmla="*/ 1163963 w 4627560"/>
              <a:gd name="connsiteY215" fmla="*/ 535996 h 1990725"/>
              <a:gd name="connsiteX216" fmla="*/ 1163963 w 4627560"/>
              <a:gd name="connsiteY216" fmla="*/ 559150 h 1990725"/>
              <a:gd name="connsiteX217" fmla="*/ 1138495 w 4627560"/>
              <a:gd name="connsiteY217" fmla="*/ 559150 h 1990725"/>
              <a:gd name="connsiteX218" fmla="*/ 1138495 w 4627560"/>
              <a:gd name="connsiteY218" fmla="*/ 535996 h 1990725"/>
              <a:gd name="connsiteX219" fmla="*/ 962528 w 4627560"/>
              <a:gd name="connsiteY219" fmla="*/ 535996 h 1990725"/>
              <a:gd name="connsiteX220" fmla="*/ 990312 w 4627560"/>
              <a:gd name="connsiteY220" fmla="*/ 535996 h 1990725"/>
              <a:gd name="connsiteX221" fmla="*/ 1020412 w 4627560"/>
              <a:gd name="connsiteY221" fmla="*/ 610087 h 1990725"/>
              <a:gd name="connsiteX222" fmla="*/ 1027358 w 4627560"/>
              <a:gd name="connsiteY222" fmla="*/ 630926 h 1990725"/>
              <a:gd name="connsiteX223" fmla="*/ 1034304 w 4627560"/>
              <a:gd name="connsiteY223" fmla="*/ 610087 h 1990725"/>
              <a:gd name="connsiteX224" fmla="*/ 1064404 w 4627560"/>
              <a:gd name="connsiteY224" fmla="*/ 535996 h 1990725"/>
              <a:gd name="connsiteX225" fmla="*/ 1092188 w 4627560"/>
              <a:gd name="connsiteY225" fmla="*/ 535996 h 1990725"/>
              <a:gd name="connsiteX226" fmla="*/ 1106079 w 4627560"/>
              <a:gd name="connsiteY226" fmla="*/ 684178 h 1990725"/>
              <a:gd name="connsiteX227" fmla="*/ 1078295 w 4627560"/>
              <a:gd name="connsiteY227" fmla="*/ 684178 h 1990725"/>
              <a:gd name="connsiteX228" fmla="*/ 1071349 w 4627560"/>
              <a:gd name="connsiteY228" fmla="*/ 600826 h 1990725"/>
              <a:gd name="connsiteX229" fmla="*/ 1071349 w 4627560"/>
              <a:gd name="connsiteY229" fmla="*/ 577673 h 1990725"/>
              <a:gd name="connsiteX230" fmla="*/ 1064404 w 4627560"/>
              <a:gd name="connsiteY230" fmla="*/ 600826 h 1990725"/>
              <a:gd name="connsiteX231" fmla="*/ 1041249 w 4627560"/>
              <a:gd name="connsiteY231" fmla="*/ 658710 h 1990725"/>
              <a:gd name="connsiteX232" fmla="*/ 1018097 w 4627560"/>
              <a:gd name="connsiteY232" fmla="*/ 658710 h 1990725"/>
              <a:gd name="connsiteX233" fmla="*/ 994942 w 4627560"/>
              <a:gd name="connsiteY233" fmla="*/ 600826 h 1990725"/>
              <a:gd name="connsiteX234" fmla="*/ 985681 w 4627560"/>
              <a:gd name="connsiteY234" fmla="*/ 577673 h 1990725"/>
              <a:gd name="connsiteX235" fmla="*/ 985681 w 4627560"/>
              <a:gd name="connsiteY235" fmla="*/ 600826 h 1990725"/>
              <a:gd name="connsiteX236" fmla="*/ 978735 w 4627560"/>
              <a:gd name="connsiteY236" fmla="*/ 684178 h 1990725"/>
              <a:gd name="connsiteX237" fmla="*/ 950951 w 4627560"/>
              <a:gd name="connsiteY237" fmla="*/ 684178 h 1990725"/>
              <a:gd name="connsiteX238" fmla="*/ 962528 w 4627560"/>
              <a:gd name="connsiteY238" fmla="*/ 535996 h 1990725"/>
              <a:gd name="connsiteX239" fmla="*/ 573548 w 4627560"/>
              <a:gd name="connsiteY239" fmla="*/ 535996 h 1990725"/>
              <a:gd name="connsiteX240" fmla="*/ 599016 w 4627560"/>
              <a:gd name="connsiteY240" fmla="*/ 535996 h 1990725"/>
              <a:gd name="connsiteX241" fmla="*/ 599016 w 4627560"/>
              <a:gd name="connsiteY241" fmla="*/ 559150 h 1990725"/>
              <a:gd name="connsiteX242" fmla="*/ 573548 w 4627560"/>
              <a:gd name="connsiteY242" fmla="*/ 559150 h 1990725"/>
              <a:gd name="connsiteX243" fmla="*/ 573548 w 4627560"/>
              <a:gd name="connsiteY243" fmla="*/ 535996 h 1990725"/>
              <a:gd name="connsiteX244" fmla="*/ 455465 w 4627560"/>
              <a:gd name="connsiteY244" fmla="*/ 535996 h 1990725"/>
              <a:gd name="connsiteX245" fmla="*/ 480933 w 4627560"/>
              <a:gd name="connsiteY245" fmla="*/ 535996 h 1990725"/>
              <a:gd name="connsiteX246" fmla="*/ 480933 w 4627560"/>
              <a:gd name="connsiteY246" fmla="*/ 614719 h 1990725"/>
              <a:gd name="connsiteX247" fmla="*/ 494826 w 4627560"/>
              <a:gd name="connsiteY247" fmla="*/ 614719 h 1990725"/>
              <a:gd name="connsiteX248" fmla="*/ 520294 w 4627560"/>
              <a:gd name="connsiteY248" fmla="*/ 577673 h 1990725"/>
              <a:gd name="connsiteX249" fmla="*/ 550395 w 4627560"/>
              <a:gd name="connsiteY249" fmla="*/ 577673 h 1990725"/>
              <a:gd name="connsiteX250" fmla="*/ 517978 w 4627560"/>
              <a:gd name="connsiteY250" fmla="*/ 626294 h 1990725"/>
              <a:gd name="connsiteX251" fmla="*/ 555024 w 4627560"/>
              <a:gd name="connsiteY251" fmla="*/ 684178 h 1990725"/>
              <a:gd name="connsiteX252" fmla="*/ 524926 w 4627560"/>
              <a:gd name="connsiteY252" fmla="*/ 684178 h 1990725"/>
              <a:gd name="connsiteX253" fmla="*/ 497142 w 4627560"/>
              <a:gd name="connsiteY253" fmla="*/ 637871 h 1990725"/>
              <a:gd name="connsiteX254" fmla="*/ 480933 w 4627560"/>
              <a:gd name="connsiteY254" fmla="*/ 637871 h 1990725"/>
              <a:gd name="connsiteX255" fmla="*/ 480933 w 4627560"/>
              <a:gd name="connsiteY255" fmla="*/ 684178 h 1990725"/>
              <a:gd name="connsiteX256" fmla="*/ 455465 w 4627560"/>
              <a:gd name="connsiteY256" fmla="*/ 684178 h 1990725"/>
              <a:gd name="connsiteX257" fmla="*/ 455465 w 4627560"/>
              <a:gd name="connsiteY257" fmla="*/ 535996 h 1990725"/>
              <a:gd name="connsiteX258" fmla="*/ 163729 w 4627560"/>
              <a:gd name="connsiteY258" fmla="*/ 535996 h 1990725"/>
              <a:gd name="connsiteX259" fmla="*/ 191513 w 4627560"/>
              <a:gd name="connsiteY259" fmla="*/ 535996 h 1990725"/>
              <a:gd name="connsiteX260" fmla="*/ 221613 w 4627560"/>
              <a:gd name="connsiteY260" fmla="*/ 610087 h 1990725"/>
              <a:gd name="connsiteX261" fmla="*/ 228559 w 4627560"/>
              <a:gd name="connsiteY261" fmla="*/ 630926 h 1990725"/>
              <a:gd name="connsiteX262" fmla="*/ 235505 w 4627560"/>
              <a:gd name="connsiteY262" fmla="*/ 610087 h 1990725"/>
              <a:gd name="connsiteX263" fmla="*/ 265605 w 4627560"/>
              <a:gd name="connsiteY263" fmla="*/ 535996 h 1990725"/>
              <a:gd name="connsiteX264" fmla="*/ 295705 w 4627560"/>
              <a:gd name="connsiteY264" fmla="*/ 535996 h 1990725"/>
              <a:gd name="connsiteX265" fmla="*/ 307282 w 4627560"/>
              <a:gd name="connsiteY265" fmla="*/ 684178 h 1990725"/>
              <a:gd name="connsiteX266" fmla="*/ 279496 w 4627560"/>
              <a:gd name="connsiteY266" fmla="*/ 684178 h 1990725"/>
              <a:gd name="connsiteX267" fmla="*/ 272550 w 4627560"/>
              <a:gd name="connsiteY267" fmla="*/ 600826 h 1990725"/>
              <a:gd name="connsiteX268" fmla="*/ 272550 w 4627560"/>
              <a:gd name="connsiteY268" fmla="*/ 577673 h 1990725"/>
              <a:gd name="connsiteX269" fmla="*/ 265605 w 4627560"/>
              <a:gd name="connsiteY269" fmla="*/ 600826 h 1990725"/>
              <a:gd name="connsiteX270" fmla="*/ 242450 w 4627560"/>
              <a:gd name="connsiteY270" fmla="*/ 658710 h 1990725"/>
              <a:gd name="connsiteX271" fmla="*/ 219298 w 4627560"/>
              <a:gd name="connsiteY271" fmla="*/ 658710 h 1990725"/>
              <a:gd name="connsiteX272" fmla="*/ 196143 w 4627560"/>
              <a:gd name="connsiteY272" fmla="*/ 600826 h 1990725"/>
              <a:gd name="connsiteX273" fmla="*/ 186882 w 4627560"/>
              <a:gd name="connsiteY273" fmla="*/ 577673 h 1990725"/>
              <a:gd name="connsiteX274" fmla="*/ 186882 w 4627560"/>
              <a:gd name="connsiteY274" fmla="*/ 600826 h 1990725"/>
              <a:gd name="connsiteX275" fmla="*/ 179937 w 4627560"/>
              <a:gd name="connsiteY275" fmla="*/ 684178 h 1990725"/>
              <a:gd name="connsiteX276" fmla="*/ 152152 w 4627560"/>
              <a:gd name="connsiteY276" fmla="*/ 684178 h 1990725"/>
              <a:gd name="connsiteX277" fmla="*/ 163729 w 4627560"/>
              <a:gd name="connsiteY277" fmla="*/ 535996 h 1990725"/>
              <a:gd name="connsiteX278" fmla="*/ 3727060 w 4627560"/>
              <a:gd name="connsiteY278" fmla="*/ 397075 h 1990725"/>
              <a:gd name="connsiteX279" fmla="*/ 3696961 w 4627560"/>
              <a:gd name="connsiteY279" fmla="*/ 410966 h 1990725"/>
              <a:gd name="connsiteX280" fmla="*/ 3710853 w 4627560"/>
              <a:gd name="connsiteY280" fmla="*/ 422543 h 1990725"/>
              <a:gd name="connsiteX281" fmla="*/ 3731692 w 4627560"/>
              <a:gd name="connsiteY281" fmla="*/ 399391 h 1990725"/>
              <a:gd name="connsiteX282" fmla="*/ 3731692 w 4627560"/>
              <a:gd name="connsiteY282" fmla="*/ 397075 h 1990725"/>
              <a:gd name="connsiteX283" fmla="*/ 3727060 w 4627560"/>
              <a:gd name="connsiteY283" fmla="*/ 397075 h 1990725"/>
              <a:gd name="connsiteX284" fmla="*/ 485567 w 4627560"/>
              <a:gd name="connsiteY284" fmla="*/ 397075 h 1990725"/>
              <a:gd name="connsiteX285" fmla="*/ 455467 w 4627560"/>
              <a:gd name="connsiteY285" fmla="*/ 410966 h 1990725"/>
              <a:gd name="connsiteX286" fmla="*/ 469360 w 4627560"/>
              <a:gd name="connsiteY286" fmla="*/ 422543 h 1990725"/>
              <a:gd name="connsiteX287" fmla="*/ 490199 w 4627560"/>
              <a:gd name="connsiteY287" fmla="*/ 399391 h 1990725"/>
              <a:gd name="connsiteX288" fmla="*/ 490199 w 4627560"/>
              <a:gd name="connsiteY288" fmla="*/ 397075 h 1990725"/>
              <a:gd name="connsiteX289" fmla="*/ 485567 w 4627560"/>
              <a:gd name="connsiteY289" fmla="*/ 397075 h 1990725"/>
              <a:gd name="connsiteX290" fmla="*/ 3558040 w 4627560"/>
              <a:gd name="connsiteY290" fmla="*/ 355399 h 1990725"/>
              <a:gd name="connsiteX291" fmla="*/ 3532570 w 4627560"/>
              <a:gd name="connsiteY291" fmla="*/ 387813 h 1990725"/>
              <a:gd name="connsiteX292" fmla="*/ 3558040 w 4627560"/>
              <a:gd name="connsiteY292" fmla="*/ 420228 h 1990725"/>
              <a:gd name="connsiteX293" fmla="*/ 3583509 w 4627560"/>
              <a:gd name="connsiteY293" fmla="*/ 387813 h 1990725"/>
              <a:gd name="connsiteX294" fmla="*/ 3558040 w 4627560"/>
              <a:gd name="connsiteY294" fmla="*/ 355399 h 1990725"/>
              <a:gd name="connsiteX295" fmla="*/ 2909739 w 4627560"/>
              <a:gd name="connsiteY295" fmla="*/ 355399 h 1990725"/>
              <a:gd name="connsiteX296" fmla="*/ 2879639 w 4627560"/>
              <a:gd name="connsiteY296" fmla="*/ 387814 h 1990725"/>
              <a:gd name="connsiteX297" fmla="*/ 2909739 w 4627560"/>
              <a:gd name="connsiteY297" fmla="*/ 420228 h 1990725"/>
              <a:gd name="connsiteX298" fmla="*/ 2939839 w 4627560"/>
              <a:gd name="connsiteY298" fmla="*/ 387814 h 1990725"/>
              <a:gd name="connsiteX299" fmla="*/ 2909739 w 4627560"/>
              <a:gd name="connsiteY299" fmla="*/ 355399 h 1990725"/>
              <a:gd name="connsiteX300" fmla="*/ 3294090 w 4627560"/>
              <a:gd name="connsiteY300" fmla="*/ 353083 h 1990725"/>
              <a:gd name="connsiteX301" fmla="*/ 3273251 w 4627560"/>
              <a:gd name="connsiteY301" fmla="*/ 371606 h 1990725"/>
              <a:gd name="connsiteX302" fmla="*/ 3310297 w 4627560"/>
              <a:gd name="connsiteY302" fmla="*/ 371606 h 1990725"/>
              <a:gd name="connsiteX303" fmla="*/ 3294090 w 4627560"/>
              <a:gd name="connsiteY303" fmla="*/ 353083 h 1990725"/>
              <a:gd name="connsiteX304" fmla="*/ 1937291 w 4627560"/>
              <a:gd name="connsiteY304" fmla="*/ 353083 h 1990725"/>
              <a:gd name="connsiteX305" fmla="*/ 1916452 w 4627560"/>
              <a:gd name="connsiteY305" fmla="*/ 371606 h 1990725"/>
              <a:gd name="connsiteX306" fmla="*/ 1953498 w 4627560"/>
              <a:gd name="connsiteY306" fmla="*/ 371606 h 1990725"/>
              <a:gd name="connsiteX307" fmla="*/ 1937291 w 4627560"/>
              <a:gd name="connsiteY307" fmla="*/ 353083 h 1990725"/>
              <a:gd name="connsiteX308" fmla="*/ 2266071 w 4627560"/>
              <a:gd name="connsiteY308" fmla="*/ 322985 h 1990725"/>
              <a:gd name="connsiteX309" fmla="*/ 2310062 w 4627560"/>
              <a:gd name="connsiteY309" fmla="*/ 322985 h 1990725"/>
              <a:gd name="connsiteX310" fmla="*/ 2310062 w 4627560"/>
              <a:gd name="connsiteY310" fmla="*/ 452644 h 1990725"/>
              <a:gd name="connsiteX311" fmla="*/ 2266071 w 4627560"/>
              <a:gd name="connsiteY311" fmla="*/ 452644 h 1990725"/>
              <a:gd name="connsiteX312" fmla="*/ 2266071 w 4627560"/>
              <a:gd name="connsiteY312" fmla="*/ 322985 h 1990725"/>
              <a:gd name="connsiteX313" fmla="*/ 1647875 w 4627560"/>
              <a:gd name="connsiteY313" fmla="*/ 322985 h 1990725"/>
              <a:gd name="connsiteX314" fmla="*/ 1691866 w 4627560"/>
              <a:gd name="connsiteY314" fmla="*/ 322985 h 1990725"/>
              <a:gd name="connsiteX315" fmla="*/ 1691866 w 4627560"/>
              <a:gd name="connsiteY315" fmla="*/ 452644 h 1990725"/>
              <a:gd name="connsiteX316" fmla="*/ 1647875 w 4627560"/>
              <a:gd name="connsiteY316" fmla="*/ 452644 h 1990725"/>
              <a:gd name="connsiteX317" fmla="*/ 1647875 w 4627560"/>
              <a:gd name="connsiteY317" fmla="*/ 322985 h 1990725"/>
              <a:gd name="connsiteX318" fmla="*/ 3379758 w 4627560"/>
              <a:gd name="connsiteY318" fmla="*/ 322984 h 1990725"/>
              <a:gd name="connsiteX319" fmla="*/ 3382074 w 4627560"/>
              <a:gd name="connsiteY319" fmla="*/ 322984 h 1990725"/>
              <a:gd name="connsiteX320" fmla="*/ 3423749 w 4627560"/>
              <a:gd name="connsiteY320" fmla="*/ 322984 h 1990725"/>
              <a:gd name="connsiteX321" fmla="*/ 3423749 w 4627560"/>
              <a:gd name="connsiteY321" fmla="*/ 346139 h 1990725"/>
              <a:gd name="connsiteX322" fmla="*/ 3423749 w 4627560"/>
              <a:gd name="connsiteY322" fmla="*/ 355400 h 1990725"/>
              <a:gd name="connsiteX323" fmla="*/ 3465426 w 4627560"/>
              <a:gd name="connsiteY323" fmla="*/ 322984 h 1990725"/>
              <a:gd name="connsiteX324" fmla="*/ 3470058 w 4627560"/>
              <a:gd name="connsiteY324" fmla="*/ 322984 h 1990725"/>
              <a:gd name="connsiteX325" fmla="*/ 3470058 w 4627560"/>
              <a:gd name="connsiteY325" fmla="*/ 366976 h 1990725"/>
              <a:gd name="connsiteX326" fmla="*/ 3460795 w 4627560"/>
              <a:gd name="connsiteY326" fmla="*/ 366976 h 1990725"/>
              <a:gd name="connsiteX327" fmla="*/ 3426065 w 4627560"/>
              <a:gd name="connsiteY327" fmla="*/ 390130 h 1990725"/>
              <a:gd name="connsiteX328" fmla="*/ 3423749 w 4627560"/>
              <a:gd name="connsiteY328" fmla="*/ 408653 h 1990725"/>
              <a:gd name="connsiteX329" fmla="*/ 3423749 w 4627560"/>
              <a:gd name="connsiteY329" fmla="*/ 452644 h 1990725"/>
              <a:gd name="connsiteX330" fmla="*/ 3379758 w 4627560"/>
              <a:gd name="connsiteY330" fmla="*/ 452644 h 1990725"/>
              <a:gd name="connsiteX331" fmla="*/ 3379758 w 4627560"/>
              <a:gd name="connsiteY331" fmla="*/ 322984 h 1990725"/>
              <a:gd name="connsiteX332" fmla="*/ 2025275 w 4627560"/>
              <a:gd name="connsiteY332" fmla="*/ 322984 h 1990725"/>
              <a:gd name="connsiteX333" fmla="*/ 2027591 w 4627560"/>
              <a:gd name="connsiteY333" fmla="*/ 322984 h 1990725"/>
              <a:gd name="connsiteX334" fmla="*/ 2069266 w 4627560"/>
              <a:gd name="connsiteY334" fmla="*/ 322984 h 1990725"/>
              <a:gd name="connsiteX335" fmla="*/ 2069266 w 4627560"/>
              <a:gd name="connsiteY335" fmla="*/ 346139 h 1990725"/>
              <a:gd name="connsiteX336" fmla="*/ 2069266 w 4627560"/>
              <a:gd name="connsiteY336" fmla="*/ 355400 h 1990725"/>
              <a:gd name="connsiteX337" fmla="*/ 2110943 w 4627560"/>
              <a:gd name="connsiteY337" fmla="*/ 322984 h 1990725"/>
              <a:gd name="connsiteX338" fmla="*/ 2115573 w 4627560"/>
              <a:gd name="connsiteY338" fmla="*/ 322984 h 1990725"/>
              <a:gd name="connsiteX339" fmla="*/ 2115573 w 4627560"/>
              <a:gd name="connsiteY339" fmla="*/ 366976 h 1990725"/>
              <a:gd name="connsiteX340" fmla="*/ 2106312 w 4627560"/>
              <a:gd name="connsiteY340" fmla="*/ 366976 h 1990725"/>
              <a:gd name="connsiteX341" fmla="*/ 2071582 w 4627560"/>
              <a:gd name="connsiteY341" fmla="*/ 390130 h 1990725"/>
              <a:gd name="connsiteX342" fmla="*/ 2069266 w 4627560"/>
              <a:gd name="connsiteY342" fmla="*/ 408653 h 1990725"/>
              <a:gd name="connsiteX343" fmla="*/ 2069266 w 4627560"/>
              <a:gd name="connsiteY343" fmla="*/ 452644 h 1990725"/>
              <a:gd name="connsiteX344" fmla="*/ 2025275 w 4627560"/>
              <a:gd name="connsiteY344" fmla="*/ 452644 h 1990725"/>
              <a:gd name="connsiteX345" fmla="*/ 2025275 w 4627560"/>
              <a:gd name="connsiteY345" fmla="*/ 322984 h 1990725"/>
              <a:gd name="connsiteX346" fmla="*/ 1712702 w 4627560"/>
              <a:gd name="connsiteY346" fmla="*/ 322984 h 1990725"/>
              <a:gd name="connsiteX347" fmla="*/ 1759009 w 4627560"/>
              <a:gd name="connsiteY347" fmla="*/ 322984 h 1990725"/>
              <a:gd name="connsiteX348" fmla="*/ 1779848 w 4627560"/>
              <a:gd name="connsiteY348" fmla="*/ 392446 h 1990725"/>
              <a:gd name="connsiteX349" fmla="*/ 1784478 w 4627560"/>
              <a:gd name="connsiteY349" fmla="*/ 415598 h 1990725"/>
              <a:gd name="connsiteX350" fmla="*/ 1789109 w 4627560"/>
              <a:gd name="connsiteY350" fmla="*/ 392446 h 1990725"/>
              <a:gd name="connsiteX351" fmla="*/ 1809948 w 4627560"/>
              <a:gd name="connsiteY351" fmla="*/ 322984 h 1990725"/>
              <a:gd name="connsiteX352" fmla="*/ 1856255 w 4627560"/>
              <a:gd name="connsiteY352" fmla="*/ 322984 h 1990725"/>
              <a:gd name="connsiteX353" fmla="*/ 1812262 w 4627560"/>
              <a:gd name="connsiteY353" fmla="*/ 454960 h 1990725"/>
              <a:gd name="connsiteX354" fmla="*/ 1759009 w 4627560"/>
              <a:gd name="connsiteY354" fmla="*/ 454960 h 1990725"/>
              <a:gd name="connsiteX355" fmla="*/ 1712702 w 4627560"/>
              <a:gd name="connsiteY355" fmla="*/ 322984 h 1990725"/>
              <a:gd name="connsiteX356" fmla="*/ 304969 w 4627560"/>
              <a:gd name="connsiteY356" fmla="*/ 322984 h 1990725"/>
              <a:gd name="connsiteX357" fmla="*/ 307285 w 4627560"/>
              <a:gd name="connsiteY357" fmla="*/ 322984 h 1990725"/>
              <a:gd name="connsiteX358" fmla="*/ 348960 w 4627560"/>
              <a:gd name="connsiteY358" fmla="*/ 322984 h 1990725"/>
              <a:gd name="connsiteX359" fmla="*/ 348960 w 4627560"/>
              <a:gd name="connsiteY359" fmla="*/ 346139 h 1990725"/>
              <a:gd name="connsiteX360" fmla="*/ 348960 w 4627560"/>
              <a:gd name="connsiteY360" fmla="*/ 355400 h 1990725"/>
              <a:gd name="connsiteX361" fmla="*/ 390637 w 4627560"/>
              <a:gd name="connsiteY361" fmla="*/ 322984 h 1990725"/>
              <a:gd name="connsiteX362" fmla="*/ 395267 w 4627560"/>
              <a:gd name="connsiteY362" fmla="*/ 322984 h 1990725"/>
              <a:gd name="connsiteX363" fmla="*/ 395267 w 4627560"/>
              <a:gd name="connsiteY363" fmla="*/ 366976 h 1990725"/>
              <a:gd name="connsiteX364" fmla="*/ 386005 w 4627560"/>
              <a:gd name="connsiteY364" fmla="*/ 366976 h 1990725"/>
              <a:gd name="connsiteX365" fmla="*/ 351276 w 4627560"/>
              <a:gd name="connsiteY365" fmla="*/ 390130 h 1990725"/>
              <a:gd name="connsiteX366" fmla="*/ 348960 w 4627560"/>
              <a:gd name="connsiteY366" fmla="*/ 408653 h 1990725"/>
              <a:gd name="connsiteX367" fmla="*/ 348960 w 4627560"/>
              <a:gd name="connsiteY367" fmla="*/ 452644 h 1990725"/>
              <a:gd name="connsiteX368" fmla="*/ 304969 w 4627560"/>
              <a:gd name="connsiteY368" fmla="*/ 452644 h 1990725"/>
              <a:gd name="connsiteX369" fmla="*/ 304969 w 4627560"/>
              <a:gd name="connsiteY369" fmla="*/ 322984 h 1990725"/>
              <a:gd name="connsiteX370" fmla="*/ 3893766 w 4627560"/>
              <a:gd name="connsiteY370" fmla="*/ 320668 h 1990725"/>
              <a:gd name="connsiteX371" fmla="*/ 3930813 w 4627560"/>
              <a:gd name="connsiteY371" fmla="*/ 343823 h 1990725"/>
              <a:gd name="connsiteX372" fmla="*/ 3972489 w 4627560"/>
              <a:gd name="connsiteY372" fmla="*/ 320668 h 1990725"/>
              <a:gd name="connsiteX373" fmla="*/ 4014166 w 4627560"/>
              <a:gd name="connsiteY373" fmla="*/ 369291 h 1990725"/>
              <a:gd name="connsiteX374" fmla="*/ 4014166 w 4627560"/>
              <a:gd name="connsiteY374" fmla="*/ 452644 h 1990725"/>
              <a:gd name="connsiteX375" fmla="*/ 3970173 w 4627560"/>
              <a:gd name="connsiteY375" fmla="*/ 452644 h 1990725"/>
              <a:gd name="connsiteX376" fmla="*/ 3970173 w 4627560"/>
              <a:gd name="connsiteY376" fmla="*/ 373921 h 1990725"/>
              <a:gd name="connsiteX377" fmla="*/ 3960912 w 4627560"/>
              <a:gd name="connsiteY377" fmla="*/ 357714 h 1990725"/>
              <a:gd name="connsiteX378" fmla="*/ 3937759 w 4627560"/>
              <a:gd name="connsiteY378" fmla="*/ 383182 h 1990725"/>
              <a:gd name="connsiteX379" fmla="*/ 3937759 w 4627560"/>
              <a:gd name="connsiteY379" fmla="*/ 399391 h 1990725"/>
              <a:gd name="connsiteX380" fmla="*/ 3937759 w 4627560"/>
              <a:gd name="connsiteY380" fmla="*/ 452644 h 1990725"/>
              <a:gd name="connsiteX381" fmla="*/ 3893766 w 4627560"/>
              <a:gd name="connsiteY381" fmla="*/ 452644 h 1990725"/>
              <a:gd name="connsiteX382" fmla="*/ 3893766 w 4627560"/>
              <a:gd name="connsiteY382" fmla="*/ 373921 h 1990725"/>
              <a:gd name="connsiteX383" fmla="*/ 3884505 w 4627560"/>
              <a:gd name="connsiteY383" fmla="*/ 357714 h 1990725"/>
              <a:gd name="connsiteX384" fmla="*/ 3861352 w 4627560"/>
              <a:gd name="connsiteY384" fmla="*/ 380868 h 1990725"/>
              <a:gd name="connsiteX385" fmla="*/ 3859036 w 4627560"/>
              <a:gd name="connsiteY385" fmla="*/ 397075 h 1990725"/>
              <a:gd name="connsiteX386" fmla="*/ 3859036 w 4627560"/>
              <a:gd name="connsiteY386" fmla="*/ 452644 h 1990725"/>
              <a:gd name="connsiteX387" fmla="*/ 3815045 w 4627560"/>
              <a:gd name="connsiteY387" fmla="*/ 452644 h 1990725"/>
              <a:gd name="connsiteX388" fmla="*/ 3815045 w 4627560"/>
              <a:gd name="connsiteY388" fmla="*/ 322984 h 1990725"/>
              <a:gd name="connsiteX389" fmla="*/ 3854406 w 4627560"/>
              <a:gd name="connsiteY389" fmla="*/ 322984 h 1990725"/>
              <a:gd name="connsiteX390" fmla="*/ 3854406 w 4627560"/>
              <a:gd name="connsiteY390" fmla="*/ 334561 h 1990725"/>
              <a:gd name="connsiteX391" fmla="*/ 3854406 w 4627560"/>
              <a:gd name="connsiteY391" fmla="*/ 343823 h 1990725"/>
              <a:gd name="connsiteX392" fmla="*/ 3893766 w 4627560"/>
              <a:gd name="connsiteY392" fmla="*/ 320668 h 1990725"/>
              <a:gd name="connsiteX393" fmla="*/ 3717799 w 4627560"/>
              <a:gd name="connsiteY393" fmla="*/ 320668 h 1990725"/>
              <a:gd name="connsiteX394" fmla="*/ 3777999 w 4627560"/>
              <a:gd name="connsiteY394" fmla="*/ 373921 h 1990725"/>
              <a:gd name="connsiteX395" fmla="*/ 3777999 w 4627560"/>
              <a:gd name="connsiteY395" fmla="*/ 452643 h 1990725"/>
              <a:gd name="connsiteX396" fmla="*/ 3738638 w 4627560"/>
              <a:gd name="connsiteY396" fmla="*/ 452643 h 1990725"/>
              <a:gd name="connsiteX397" fmla="*/ 3738638 w 4627560"/>
              <a:gd name="connsiteY397" fmla="*/ 445697 h 1990725"/>
              <a:gd name="connsiteX398" fmla="*/ 3738638 w 4627560"/>
              <a:gd name="connsiteY398" fmla="*/ 436436 h 1990725"/>
              <a:gd name="connsiteX399" fmla="*/ 3701592 w 4627560"/>
              <a:gd name="connsiteY399" fmla="*/ 454959 h 1990725"/>
              <a:gd name="connsiteX400" fmla="*/ 3657601 w 4627560"/>
              <a:gd name="connsiteY400" fmla="*/ 413282 h 1990725"/>
              <a:gd name="connsiteX401" fmla="*/ 3731692 w 4627560"/>
              <a:gd name="connsiteY401" fmla="*/ 371607 h 1990725"/>
              <a:gd name="connsiteX402" fmla="*/ 3713169 w 4627560"/>
              <a:gd name="connsiteY402" fmla="*/ 355398 h 1990725"/>
              <a:gd name="connsiteX403" fmla="*/ 3678438 w 4627560"/>
              <a:gd name="connsiteY403" fmla="*/ 366975 h 1990725"/>
              <a:gd name="connsiteX404" fmla="*/ 3662231 w 4627560"/>
              <a:gd name="connsiteY404" fmla="*/ 336875 h 1990725"/>
              <a:gd name="connsiteX405" fmla="*/ 3717799 w 4627560"/>
              <a:gd name="connsiteY405" fmla="*/ 320668 h 1990725"/>
              <a:gd name="connsiteX406" fmla="*/ 2187348 w 4627560"/>
              <a:gd name="connsiteY406" fmla="*/ 320668 h 1990725"/>
              <a:gd name="connsiteX407" fmla="*/ 2233655 w 4627560"/>
              <a:gd name="connsiteY407" fmla="*/ 334561 h 1990725"/>
              <a:gd name="connsiteX408" fmla="*/ 2219764 w 4627560"/>
              <a:gd name="connsiteY408" fmla="*/ 366975 h 1990725"/>
              <a:gd name="connsiteX409" fmla="*/ 2189664 w 4627560"/>
              <a:gd name="connsiteY409" fmla="*/ 355398 h 1990725"/>
              <a:gd name="connsiteX410" fmla="*/ 2175771 w 4627560"/>
              <a:gd name="connsiteY410" fmla="*/ 362345 h 1990725"/>
              <a:gd name="connsiteX411" fmla="*/ 2238287 w 4627560"/>
              <a:gd name="connsiteY411" fmla="*/ 415598 h 1990725"/>
              <a:gd name="connsiteX412" fmla="*/ 2185033 w 4627560"/>
              <a:gd name="connsiteY412" fmla="*/ 457275 h 1990725"/>
              <a:gd name="connsiteX413" fmla="*/ 2131780 w 4627560"/>
              <a:gd name="connsiteY413" fmla="*/ 438750 h 1990725"/>
              <a:gd name="connsiteX414" fmla="*/ 2150303 w 4627560"/>
              <a:gd name="connsiteY414" fmla="*/ 408652 h 1990725"/>
              <a:gd name="connsiteX415" fmla="*/ 2182718 w 4627560"/>
              <a:gd name="connsiteY415" fmla="*/ 422543 h 1990725"/>
              <a:gd name="connsiteX416" fmla="*/ 2196610 w 4627560"/>
              <a:gd name="connsiteY416" fmla="*/ 415598 h 1990725"/>
              <a:gd name="connsiteX417" fmla="*/ 2134096 w 4627560"/>
              <a:gd name="connsiteY417" fmla="*/ 360030 h 1990725"/>
              <a:gd name="connsiteX418" fmla="*/ 2187348 w 4627560"/>
              <a:gd name="connsiteY418" fmla="*/ 320668 h 1990725"/>
              <a:gd name="connsiteX419" fmla="*/ 1564521 w 4627560"/>
              <a:gd name="connsiteY419" fmla="*/ 320668 h 1990725"/>
              <a:gd name="connsiteX420" fmla="*/ 1610828 w 4627560"/>
              <a:gd name="connsiteY420" fmla="*/ 369291 h 1990725"/>
              <a:gd name="connsiteX421" fmla="*/ 1610828 w 4627560"/>
              <a:gd name="connsiteY421" fmla="*/ 452644 h 1990725"/>
              <a:gd name="connsiteX422" fmla="*/ 1569152 w 4627560"/>
              <a:gd name="connsiteY422" fmla="*/ 452644 h 1990725"/>
              <a:gd name="connsiteX423" fmla="*/ 1569152 w 4627560"/>
              <a:gd name="connsiteY423" fmla="*/ 376237 h 1990725"/>
              <a:gd name="connsiteX424" fmla="*/ 1555260 w 4627560"/>
              <a:gd name="connsiteY424" fmla="*/ 360030 h 1990725"/>
              <a:gd name="connsiteX425" fmla="*/ 1529791 w 4627560"/>
              <a:gd name="connsiteY425" fmla="*/ 378553 h 1990725"/>
              <a:gd name="connsiteX426" fmla="*/ 1527475 w 4627560"/>
              <a:gd name="connsiteY426" fmla="*/ 394760 h 1990725"/>
              <a:gd name="connsiteX427" fmla="*/ 1527475 w 4627560"/>
              <a:gd name="connsiteY427" fmla="*/ 452644 h 1990725"/>
              <a:gd name="connsiteX428" fmla="*/ 1483484 w 4627560"/>
              <a:gd name="connsiteY428" fmla="*/ 452644 h 1990725"/>
              <a:gd name="connsiteX429" fmla="*/ 1483484 w 4627560"/>
              <a:gd name="connsiteY429" fmla="*/ 322984 h 1990725"/>
              <a:gd name="connsiteX430" fmla="*/ 1522846 w 4627560"/>
              <a:gd name="connsiteY430" fmla="*/ 322984 h 1990725"/>
              <a:gd name="connsiteX431" fmla="*/ 1522846 w 4627560"/>
              <a:gd name="connsiteY431" fmla="*/ 334561 h 1990725"/>
              <a:gd name="connsiteX432" fmla="*/ 1522846 w 4627560"/>
              <a:gd name="connsiteY432" fmla="*/ 343823 h 1990725"/>
              <a:gd name="connsiteX433" fmla="*/ 1564521 w 4627560"/>
              <a:gd name="connsiteY433" fmla="*/ 320668 h 1990725"/>
              <a:gd name="connsiteX434" fmla="*/ 1145442 w 4627560"/>
              <a:gd name="connsiteY434" fmla="*/ 320668 h 1990725"/>
              <a:gd name="connsiteX435" fmla="*/ 1191749 w 4627560"/>
              <a:gd name="connsiteY435" fmla="*/ 334561 h 1990725"/>
              <a:gd name="connsiteX436" fmla="*/ 1175542 w 4627560"/>
              <a:gd name="connsiteY436" fmla="*/ 366975 h 1990725"/>
              <a:gd name="connsiteX437" fmla="*/ 1145442 w 4627560"/>
              <a:gd name="connsiteY437" fmla="*/ 355398 h 1990725"/>
              <a:gd name="connsiteX438" fmla="*/ 1131549 w 4627560"/>
              <a:gd name="connsiteY438" fmla="*/ 362345 h 1990725"/>
              <a:gd name="connsiteX439" fmla="*/ 1194065 w 4627560"/>
              <a:gd name="connsiteY439" fmla="*/ 415598 h 1990725"/>
              <a:gd name="connsiteX440" fmla="*/ 1140811 w 4627560"/>
              <a:gd name="connsiteY440" fmla="*/ 457275 h 1990725"/>
              <a:gd name="connsiteX441" fmla="*/ 1087558 w 4627560"/>
              <a:gd name="connsiteY441" fmla="*/ 438750 h 1990725"/>
              <a:gd name="connsiteX442" fmla="*/ 1108397 w 4627560"/>
              <a:gd name="connsiteY442" fmla="*/ 408652 h 1990725"/>
              <a:gd name="connsiteX443" fmla="*/ 1140811 w 4627560"/>
              <a:gd name="connsiteY443" fmla="*/ 422543 h 1990725"/>
              <a:gd name="connsiteX444" fmla="*/ 1154703 w 4627560"/>
              <a:gd name="connsiteY444" fmla="*/ 415598 h 1990725"/>
              <a:gd name="connsiteX445" fmla="*/ 1092190 w 4627560"/>
              <a:gd name="connsiteY445" fmla="*/ 360030 h 1990725"/>
              <a:gd name="connsiteX446" fmla="*/ 1145442 w 4627560"/>
              <a:gd name="connsiteY446" fmla="*/ 320668 h 1990725"/>
              <a:gd name="connsiteX447" fmla="*/ 1018099 w 4627560"/>
              <a:gd name="connsiteY447" fmla="*/ 320668 h 1990725"/>
              <a:gd name="connsiteX448" fmla="*/ 1062090 w 4627560"/>
              <a:gd name="connsiteY448" fmla="*/ 320668 h 1990725"/>
              <a:gd name="connsiteX449" fmla="*/ 1062090 w 4627560"/>
              <a:gd name="connsiteY449" fmla="*/ 452643 h 1990725"/>
              <a:gd name="connsiteX450" fmla="*/ 1020415 w 4627560"/>
              <a:gd name="connsiteY450" fmla="*/ 452643 h 1990725"/>
              <a:gd name="connsiteX451" fmla="*/ 1020415 w 4627560"/>
              <a:gd name="connsiteY451" fmla="*/ 441066 h 1990725"/>
              <a:gd name="connsiteX452" fmla="*/ 1020415 w 4627560"/>
              <a:gd name="connsiteY452" fmla="*/ 431805 h 1990725"/>
              <a:gd name="connsiteX453" fmla="*/ 978738 w 4627560"/>
              <a:gd name="connsiteY453" fmla="*/ 454959 h 1990725"/>
              <a:gd name="connsiteX454" fmla="*/ 932431 w 4627560"/>
              <a:gd name="connsiteY454" fmla="*/ 406336 h 1990725"/>
              <a:gd name="connsiteX455" fmla="*/ 932431 w 4627560"/>
              <a:gd name="connsiteY455" fmla="*/ 322984 h 1990725"/>
              <a:gd name="connsiteX456" fmla="*/ 976422 w 4627560"/>
              <a:gd name="connsiteY456" fmla="*/ 322984 h 1990725"/>
              <a:gd name="connsiteX457" fmla="*/ 976422 w 4627560"/>
              <a:gd name="connsiteY457" fmla="*/ 399391 h 1990725"/>
              <a:gd name="connsiteX458" fmla="*/ 990315 w 4627560"/>
              <a:gd name="connsiteY458" fmla="*/ 415598 h 1990725"/>
              <a:gd name="connsiteX459" fmla="*/ 1018099 w 4627560"/>
              <a:gd name="connsiteY459" fmla="*/ 378552 h 1990725"/>
              <a:gd name="connsiteX460" fmla="*/ 1018099 w 4627560"/>
              <a:gd name="connsiteY460" fmla="*/ 320668 h 1990725"/>
              <a:gd name="connsiteX461" fmla="*/ 774986 w 4627560"/>
              <a:gd name="connsiteY461" fmla="*/ 320668 h 1990725"/>
              <a:gd name="connsiteX462" fmla="*/ 812032 w 4627560"/>
              <a:gd name="connsiteY462" fmla="*/ 343823 h 1990725"/>
              <a:gd name="connsiteX463" fmla="*/ 853708 w 4627560"/>
              <a:gd name="connsiteY463" fmla="*/ 320668 h 1990725"/>
              <a:gd name="connsiteX464" fmla="*/ 895385 w 4627560"/>
              <a:gd name="connsiteY464" fmla="*/ 369291 h 1990725"/>
              <a:gd name="connsiteX465" fmla="*/ 895385 w 4627560"/>
              <a:gd name="connsiteY465" fmla="*/ 452644 h 1990725"/>
              <a:gd name="connsiteX466" fmla="*/ 851393 w 4627560"/>
              <a:gd name="connsiteY466" fmla="*/ 452644 h 1990725"/>
              <a:gd name="connsiteX467" fmla="*/ 851393 w 4627560"/>
              <a:gd name="connsiteY467" fmla="*/ 373921 h 1990725"/>
              <a:gd name="connsiteX468" fmla="*/ 842131 w 4627560"/>
              <a:gd name="connsiteY468" fmla="*/ 357714 h 1990725"/>
              <a:gd name="connsiteX469" fmla="*/ 818979 w 4627560"/>
              <a:gd name="connsiteY469" fmla="*/ 383182 h 1990725"/>
              <a:gd name="connsiteX470" fmla="*/ 818979 w 4627560"/>
              <a:gd name="connsiteY470" fmla="*/ 399391 h 1990725"/>
              <a:gd name="connsiteX471" fmla="*/ 818979 w 4627560"/>
              <a:gd name="connsiteY471" fmla="*/ 452644 h 1990725"/>
              <a:gd name="connsiteX472" fmla="*/ 774986 w 4627560"/>
              <a:gd name="connsiteY472" fmla="*/ 452644 h 1990725"/>
              <a:gd name="connsiteX473" fmla="*/ 774986 w 4627560"/>
              <a:gd name="connsiteY473" fmla="*/ 373921 h 1990725"/>
              <a:gd name="connsiteX474" fmla="*/ 765725 w 4627560"/>
              <a:gd name="connsiteY474" fmla="*/ 357714 h 1990725"/>
              <a:gd name="connsiteX475" fmla="*/ 742572 w 4627560"/>
              <a:gd name="connsiteY475" fmla="*/ 380868 h 1990725"/>
              <a:gd name="connsiteX476" fmla="*/ 740256 w 4627560"/>
              <a:gd name="connsiteY476" fmla="*/ 397075 h 1990725"/>
              <a:gd name="connsiteX477" fmla="*/ 740256 w 4627560"/>
              <a:gd name="connsiteY477" fmla="*/ 452644 h 1990725"/>
              <a:gd name="connsiteX478" fmla="*/ 696265 w 4627560"/>
              <a:gd name="connsiteY478" fmla="*/ 452644 h 1990725"/>
              <a:gd name="connsiteX479" fmla="*/ 696265 w 4627560"/>
              <a:gd name="connsiteY479" fmla="*/ 322984 h 1990725"/>
              <a:gd name="connsiteX480" fmla="*/ 735627 w 4627560"/>
              <a:gd name="connsiteY480" fmla="*/ 322984 h 1990725"/>
              <a:gd name="connsiteX481" fmla="*/ 735627 w 4627560"/>
              <a:gd name="connsiteY481" fmla="*/ 334561 h 1990725"/>
              <a:gd name="connsiteX482" fmla="*/ 735627 w 4627560"/>
              <a:gd name="connsiteY482" fmla="*/ 343823 h 1990725"/>
              <a:gd name="connsiteX483" fmla="*/ 774986 w 4627560"/>
              <a:gd name="connsiteY483" fmla="*/ 320668 h 1990725"/>
              <a:gd name="connsiteX484" fmla="*/ 615226 w 4627560"/>
              <a:gd name="connsiteY484" fmla="*/ 320668 h 1990725"/>
              <a:gd name="connsiteX485" fmla="*/ 661534 w 4627560"/>
              <a:gd name="connsiteY485" fmla="*/ 334561 h 1990725"/>
              <a:gd name="connsiteX486" fmla="*/ 647642 w 4627560"/>
              <a:gd name="connsiteY486" fmla="*/ 366975 h 1990725"/>
              <a:gd name="connsiteX487" fmla="*/ 617542 w 4627560"/>
              <a:gd name="connsiteY487" fmla="*/ 355398 h 1990725"/>
              <a:gd name="connsiteX488" fmla="*/ 603649 w 4627560"/>
              <a:gd name="connsiteY488" fmla="*/ 362345 h 1990725"/>
              <a:gd name="connsiteX489" fmla="*/ 666165 w 4627560"/>
              <a:gd name="connsiteY489" fmla="*/ 415598 h 1990725"/>
              <a:gd name="connsiteX490" fmla="*/ 612910 w 4627560"/>
              <a:gd name="connsiteY490" fmla="*/ 457275 h 1990725"/>
              <a:gd name="connsiteX491" fmla="*/ 559659 w 4627560"/>
              <a:gd name="connsiteY491" fmla="*/ 438750 h 1990725"/>
              <a:gd name="connsiteX492" fmla="*/ 578181 w 4627560"/>
              <a:gd name="connsiteY492" fmla="*/ 408652 h 1990725"/>
              <a:gd name="connsiteX493" fmla="*/ 610596 w 4627560"/>
              <a:gd name="connsiteY493" fmla="*/ 422543 h 1990725"/>
              <a:gd name="connsiteX494" fmla="*/ 624487 w 4627560"/>
              <a:gd name="connsiteY494" fmla="*/ 415598 h 1990725"/>
              <a:gd name="connsiteX495" fmla="*/ 561974 w 4627560"/>
              <a:gd name="connsiteY495" fmla="*/ 360030 h 1990725"/>
              <a:gd name="connsiteX496" fmla="*/ 615226 w 4627560"/>
              <a:gd name="connsiteY496" fmla="*/ 320668 h 1990725"/>
              <a:gd name="connsiteX497" fmla="*/ 473990 w 4627560"/>
              <a:gd name="connsiteY497" fmla="*/ 320668 h 1990725"/>
              <a:gd name="connsiteX498" fmla="*/ 534191 w 4627560"/>
              <a:gd name="connsiteY498" fmla="*/ 373921 h 1990725"/>
              <a:gd name="connsiteX499" fmla="*/ 534191 w 4627560"/>
              <a:gd name="connsiteY499" fmla="*/ 452643 h 1990725"/>
              <a:gd name="connsiteX500" fmla="*/ 494828 w 4627560"/>
              <a:gd name="connsiteY500" fmla="*/ 452643 h 1990725"/>
              <a:gd name="connsiteX501" fmla="*/ 494828 w 4627560"/>
              <a:gd name="connsiteY501" fmla="*/ 445697 h 1990725"/>
              <a:gd name="connsiteX502" fmla="*/ 494828 w 4627560"/>
              <a:gd name="connsiteY502" fmla="*/ 436436 h 1990725"/>
              <a:gd name="connsiteX503" fmla="*/ 457784 w 4627560"/>
              <a:gd name="connsiteY503" fmla="*/ 454959 h 1990725"/>
              <a:gd name="connsiteX504" fmla="*/ 413792 w 4627560"/>
              <a:gd name="connsiteY504" fmla="*/ 413282 h 1990725"/>
              <a:gd name="connsiteX505" fmla="*/ 487882 w 4627560"/>
              <a:gd name="connsiteY505" fmla="*/ 371607 h 1990725"/>
              <a:gd name="connsiteX506" fmla="*/ 469360 w 4627560"/>
              <a:gd name="connsiteY506" fmla="*/ 355398 h 1990725"/>
              <a:gd name="connsiteX507" fmla="*/ 434629 w 4627560"/>
              <a:gd name="connsiteY507" fmla="*/ 366975 h 1990725"/>
              <a:gd name="connsiteX508" fmla="*/ 418422 w 4627560"/>
              <a:gd name="connsiteY508" fmla="*/ 336875 h 1990725"/>
              <a:gd name="connsiteX509" fmla="*/ 473990 w 4627560"/>
              <a:gd name="connsiteY509" fmla="*/ 320668 h 1990725"/>
              <a:gd name="connsiteX510" fmla="*/ 3291774 w 4627560"/>
              <a:gd name="connsiteY510" fmla="*/ 318353 h 1990725"/>
              <a:gd name="connsiteX511" fmla="*/ 3351972 w 4627560"/>
              <a:gd name="connsiteY511" fmla="*/ 380867 h 1990725"/>
              <a:gd name="connsiteX512" fmla="*/ 3351972 w 4627560"/>
              <a:gd name="connsiteY512" fmla="*/ 394760 h 1990725"/>
              <a:gd name="connsiteX513" fmla="*/ 3268619 w 4627560"/>
              <a:gd name="connsiteY513" fmla="*/ 394760 h 1990725"/>
              <a:gd name="connsiteX514" fmla="*/ 3298719 w 4627560"/>
              <a:gd name="connsiteY514" fmla="*/ 417913 h 1990725"/>
              <a:gd name="connsiteX515" fmla="*/ 3335765 w 4627560"/>
              <a:gd name="connsiteY515" fmla="*/ 404021 h 1990725"/>
              <a:gd name="connsiteX516" fmla="*/ 3351972 w 4627560"/>
              <a:gd name="connsiteY516" fmla="*/ 434121 h 1990725"/>
              <a:gd name="connsiteX517" fmla="*/ 3296404 w 4627560"/>
              <a:gd name="connsiteY517" fmla="*/ 452644 h 1990725"/>
              <a:gd name="connsiteX518" fmla="*/ 3224628 w 4627560"/>
              <a:gd name="connsiteY518" fmla="*/ 383183 h 1990725"/>
              <a:gd name="connsiteX519" fmla="*/ 3291774 w 4627560"/>
              <a:gd name="connsiteY519" fmla="*/ 318353 h 1990725"/>
              <a:gd name="connsiteX520" fmla="*/ 2909739 w 4627560"/>
              <a:gd name="connsiteY520" fmla="*/ 318353 h 1990725"/>
              <a:gd name="connsiteX521" fmla="*/ 2983830 w 4627560"/>
              <a:gd name="connsiteY521" fmla="*/ 387814 h 1990725"/>
              <a:gd name="connsiteX522" fmla="*/ 2909739 w 4627560"/>
              <a:gd name="connsiteY522" fmla="*/ 454958 h 1990725"/>
              <a:gd name="connsiteX523" fmla="*/ 2835648 w 4627560"/>
              <a:gd name="connsiteY523" fmla="*/ 387814 h 1990725"/>
              <a:gd name="connsiteX524" fmla="*/ 2909739 w 4627560"/>
              <a:gd name="connsiteY524" fmla="*/ 318353 h 1990725"/>
              <a:gd name="connsiteX525" fmla="*/ 2439724 w 4627560"/>
              <a:gd name="connsiteY525" fmla="*/ 318353 h 1990725"/>
              <a:gd name="connsiteX526" fmla="*/ 2490663 w 4627560"/>
              <a:gd name="connsiteY526" fmla="*/ 318353 h 1990725"/>
              <a:gd name="connsiteX527" fmla="*/ 2509185 w 4627560"/>
              <a:gd name="connsiteY527" fmla="*/ 378553 h 1990725"/>
              <a:gd name="connsiteX528" fmla="*/ 2513815 w 4627560"/>
              <a:gd name="connsiteY528" fmla="*/ 399390 h 1990725"/>
              <a:gd name="connsiteX529" fmla="*/ 2518447 w 4627560"/>
              <a:gd name="connsiteY529" fmla="*/ 380867 h 1990725"/>
              <a:gd name="connsiteX530" fmla="*/ 2534654 w 4627560"/>
              <a:gd name="connsiteY530" fmla="*/ 320669 h 1990725"/>
              <a:gd name="connsiteX531" fmla="*/ 2583277 w 4627560"/>
              <a:gd name="connsiteY531" fmla="*/ 320669 h 1990725"/>
              <a:gd name="connsiteX532" fmla="*/ 2530022 w 4627560"/>
              <a:gd name="connsiteY532" fmla="*/ 466536 h 1990725"/>
              <a:gd name="connsiteX533" fmla="*/ 2474454 w 4627560"/>
              <a:gd name="connsiteY533" fmla="*/ 505897 h 1990725"/>
              <a:gd name="connsiteX534" fmla="*/ 2444354 w 4627560"/>
              <a:gd name="connsiteY534" fmla="*/ 496636 h 1990725"/>
              <a:gd name="connsiteX535" fmla="*/ 2458247 w 4627560"/>
              <a:gd name="connsiteY535" fmla="*/ 464220 h 1990725"/>
              <a:gd name="connsiteX536" fmla="*/ 2472138 w 4627560"/>
              <a:gd name="connsiteY536" fmla="*/ 468852 h 1990725"/>
              <a:gd name="connsiteX537" fmla="*/ 2492977 w 4627560"/>
              <a:gd name="connsiteY537" fmla="*/ 454959 h 1990725"/>
              <a:gd name="connsiteX538" fmla="*/ 2495293 w 4627560"/>
              <a:gd name="connsiteY538" fmla="*/ 448013 h 1990725"/>
              <a:gd name="connsiteX539" fmla="*/ 2439724 w 4627560"/>
              <a:gd name="connsiteY539" fmla="*/ 318353 h 1990725"/>
              <a:gd name="connsiteX540" fmla="*/ 1937291 w 4627560"/>
              <a:gd name="connsiteY540" fmla="*/ 318353 h 1990725"/>
              <a:gd name="connsiteX541" fmla="*/ 1997489 w 4627560"/>
              <a:gd name="connsiteY541" fmla="*/ 380867 h 1990725"/>
              <a:gd name="connsiteX542" fmla="*/ 1997489 w 4627560"/>
              <a:gd name="connsiteY542" fmla="*/ 394760 h 1990725"/>
              <a:gd name="connsiteX543" fmla="*/ 1914136 w 4627560"/>
              <a:gd name="connsiteY543" fmla="*/ 394760 h 1990725"/>
              <a:gd name="connsiteX544" fmla="*/ 1944236 w 4627560"/>
              <a:gd name="connsiteY544" fmla="*/ 417913 h 1990725"/>
              <a:gd name="connsiteX545" fmla="*/ 1981282 w 4627560"/>
              <a:gd name="connsiteY545" fmla="*/ 404021 h 1990725"/>
              <a:gd name="connsiteX546" fmla="*/ 1997489 w 4627560"/>
              <a:gd name="connsiteY546" fmla="*/ 434121 h 1990725"/>
              <a:gd name="connsiteX547" fmla="*/ 1941921 w 4627560"/>
              <a:gd name="connsiteY547" fmla="*/ 452644 h 1990725"/>
              <a:gd name="connsiteX548" fmla="*/ 1870145 w 4627560"/>
              <a:gd name="connsiteY548" fmla="*/ 383183 h 1990725"/>
              <a:gd name="connsiteX549" fmla="*/ 1937291 w 4627560"/>
              <a:gd name="connsiteY549" fmla="*/ 318353 h 1990725"/>
              <a:gd name="connsiteX550" fmla="*/ 2717566 w 4627560"/>
              <a:gd name="connsiteY550" fmla="*/ 309092 h 1990725"/>
              <a:gd name="connsiteX551" fmla="*/ 2717566 w 4627560"/>
              <a:gd name="connsiteY551" fmla="*/ 353083 h 1990725"/>
              <a:gd name="connsiteX552" fmla="*/ 2736089 w 4627560"/>
              <a:gd name="connsiteY552" fmla="*/ 353083 h 1990725"/>
              <a:gd name="connsiteX553" fmla="*/ 2759241 w 4627560"/>
              <a:gd name="connsiteY553" fmla="*/ 329930 h 1990725"/>
              <a:gd name="connsiteX554" fmla="*/ 2731457 w 4627560"/>
              <a:gd name="connsiteY554" fmla="*/ 309092 h 1990725"/>
              <a:gd name="connsiteX555" fmla="*/ 2717566 w 4627560"/>
              <a:gd name="connsiteY555" fmla="*/ 309092 h 1990725"/>
              <a:gd name="connsiteX556" fmla="*/ 3132014 w 4627560"/>
              <a:gd name="connsiteY556" fmla="*/ 288253 h 1990725"/>
              <a:gd name="connsiteX557" fmla="*/ 3173691 w 4627560"/>
              <a:gd name="connsiteY557" fmla="*/ 288253 h 1990725"/>
              <a:gd name="connsiteX558" fmla="*/ 3173691 w 4627560"/>
              <a:gd name="connsiteY558" fmla="*/ 325299 h 1990725"/>
              <a:gd name="connsiteX559" fmla="*/ 3201475 w 4627560"/>
              <a:gd name="connsiteY559" fmla="*/ 325299 h 1990725"/>
              <a:gd name="connsiteX560" fmla="*/ 3201475 w 4627560"/>
              <a:gd name="connsiteY560" fmla="*/ 360029 h 1990725"/>
              <a:gd name="connsiteX561" fmla="*/ 3173691 w 4627560"/>
              <a:gd name="connsiteY561" fmla="*/ 360029 h 1990725"/>
              <a:gd name="connsiteX562" fmla="*/ 3173691 w 4627560"/>
              <a:gd name="connsiteY562" fmla="*/ 399390 h 1990725"/>
              <a:gd name="connsiteX563" fmla="*/ 3196844 w 4627560"/>
              <a:gd name="connsiteY563" fmla="*/ 415597 h 1990725"/>
              <a:gd name="connsiteX564" fmla="*/ 3203791 w 4627560"/>
              <a:gd name="connsiteY564" fmla="*/ 415597 h 1990725"/>
              <a:gd name="connsiteX565" fmla="*/ 3203791 w 4627560"/>
              <a:gd name="connsiteY565" fmla="*/ 454958 h 1990725"/>
              <a:gd name="connsiteX566" fmla="*/ 3192214 w 4627560"/>
              <a:gd name="connsiteY566" fmla="*/ 454958 h 1990725"/>
              <a:gd name="connsiteX567" fmla="*/ 3129698 w 4627560"/>
              <a:gd name="connsiteY567" fmla="*/ 406336 h 1990725"/>
              <a:gd name="connsiteX568" fmla="*/ 3129698 w 4627560"/>
              <a:gd name="connsiteY568" fmla="*/ 360029 h 1990725"/>
              <a:gd name="connsiteX569" fmla="*/ 3113491 w 4627560"/>
              <a:gd name="connsiteY569" fmla="*/ 360029 h 1990725"/>
              <a:gd name="connsiteX570" fmla="*/ 3113491 w 4627560"/>
              <a:gd name="connsiteY570" fmla="*/ 325299 h 1990725"/>
              <a:gd name="connsiteX571" fmla="*/ 3132014 w 4627560"/>
              <a:gd name="connsiteY571" fmla="*/ 325299 h 1990725"/>
              <a:gd name="connsiteX572" fmla="*/ 3132014 w 4627560"/>
              <a:gd name="connsiteY572" fmla="*/ 288253 h 1990725"/>
              <a:gd name="connsiteX573" fmla="*/ 3020878 w 4627560"/>
              <a:gd name="connsiteY573" fmla="*/ 288253 h 1990725"/>
              <a:gd name="connsiteX574" fmla="*/ 3062555 w 4627560"/>
              <a:gd name="connsiteY574" fmla="*/ 288253 h 1990725"/>
              <a:gd name="connsiteX575" fmla="*/ 3062555 w 4627560"/>
              <a:gd name="connsiteY575" fmla="*/ 325299 h 1990725"/>
              <a:gd name="connsiteX576" fmla="*/ 3090339 w 4627560"/>
              <a:gd name="connsiteY576" fmla="*/ 325299 h 1990725"/>
              <a:gd name="connsiteX577" fmla="*/ 3090339 w 4627560"/>
              <a:gd name="connsiteY577" fmla="*/ 360029 h 1990725"/>
              <a:gd name="connsiteX578" fmla="*/ 3062555 w 4627560"/>
              <a:gd name="connsiteY578" fmla="*/ 360029 h 1990725"/>
              <a:gd name="connsiteX579" fmla="*/ 3062555 w 4627560"/>
              <a:gd name="connsiteY579" fmla="*/ 399390 h 1990725"/>
              <a:gd name="connsiteX580" fmla="*/ 3085708 w 4627560"/>
              <a:gd name="connsiteY580" fmla="*/ 415597 h 1990725"/>
              <a:gd name="connsiteX581" fmla="*/ 3092655 w 4627560"/>
              <a:gd name="connsiteY581" fmla="*/ 415597 h 1990725"/>
              <a:gd name="connsiteX582" fmla="*/ 3092655 w 4627560"/>
              <a:gd name="connsiteY582" fmla="*/ 454958 h 1990725"/>
              <a:gd name="connsiteX583" fmla="*/ 3081078 w 4627560"/>
              <a:gd name="connsiteY583" fmla="*/ 454958 h 1990725"/>
              <a:gd name="connsiteX584" fmla="*/ 3018562 w 4627560"/>
              <a:gd name="connsiteY584" fmla="*/ 406336 h 1990725"/>
              <a:gd name="connsiteX585" fmla="*/ 3018562 w 4627560"/>
              <a:gd name="connsiteY585" fmla="*/ 360029 h 1990725"/>
              <a:gd name="connsiteX586" fmla="*/ 3002355 w 4627560"/>
              <a:gd name="connsiteY586" fmla="*/ 360029 h 1990725"/>
              <a:gd name="connsiteX587" fmla="*/ 3002355 w 4627560"/>
              <a:gd name="connsiteY587" fmla="*/ 325299 h 1990725"/>
              <a:gd name="connsiteX588" fmla="*/ 3020878 w 4627560"/>
              <a:gd name="connsiteY588" fmla="*/ 325299 h 1990725"/>
              <a:gd name="connsiteX589" fmla="*/ 3020878 w 4627560"/>
              <a:gd name="connsiteY589" fmla="*/ 288253 h 1990725"/>
              <a:gd name="connsiteX590" fmla="*/ 2358685 w 4627560"/>
              <a:gd name="connsiteY590" fmla="*/ 288253 h 1990725"/>
              <a:gd name="connsiteX591" fmla="*/ 2400360 w 4627560"/>
              <a:gd name="connsiteY591" fmla="*/ 288253 h 1990725"/>
              <a:gd name="connsiteX592" fmla="*/ 2400360 w 4627560"/>
              <a:gd name="connsiteY592" fmla="*/ 325299 h 1990725"/>
              <a:gd name="connsiteX593" fmla="*/ 2428146 w 4627560"/>
              <a:gd name="connsiteY593" fmla="*/ 325299 h 1990725"/>
              <a:gd name="connsiteX594" fmla="*/ 2428146 w 4627560"/>
              <a:gd name="connsiteY594" fmla="*/ 360029 h 1990725"/>
              <a:gd name="connsiteX595" fmla="*/ 2400360 w 4627560"/>
              <a:gd name="connsiteY595" fmla="*/ 360029 h 1990725"/>
              <a:gd name="connsiteX596" fmla="*/ 2400360 w 4627560"/>
              <a:gd name="connsiteY596" fmla="*/ 399390 h 1990725"/>
              <a:gd name="connsiteX597" fmla="*/ 2423515 w 4627560"/>
              <a:gd name="connsiteY597" fmla="*/ 415597 h 1990725"/>
              <a:gd name="connsiteX598" fmla="*/ 2430460 w 4627560"/>
              <a:gd name="connsiteY598" fmla="*/ 415597 h 1990725"/>
              <a:gd name="connsiteX599" fmla="*/ 2430460 w 4627560"/>
              <a:gd name="connsiteY599" fmla="*/ 454958 h 1990725"/>
              <a:gd name="connsiteX600" fmla="*/ 2418885 w 4627560"/>
              <a:gd name="connsiteY600" fmla="*/ 454958 h 1990725"/>
              <a:gd name="connsiteX601" fmla="*/ 2356369 w 4627560"/>
              <a:gd name="connsiteY601" fmla="*/ 406336 h 1990725"/>
              <a:gd name="connsiteX602" fmla="*/ 2356369 w 4627560"/>
              <a:gd name="connsiteY602" fmla="*/ 360029 h 1990725"/>
              <a:gd name="connsiteX603" fmla="*/ 2340162 w 4627560"/>
              <a:gd name="connsiteY603" fmla="*/ 360029 h 1990725"/>
              <a:gd name="connsiteX604" fmla="*/ 2340162 w 4627560"/>
              <a:gd name="connsiteY604" fmla="*/ 325299 h 1990725"/>
              <a:gd name="connsiteX605" fmla="*/ 2358685 w 4627560"/>
              <a:gd name="connsiteY605" fmla="*/ 325299 h 1990725"/>
              <a:gd name="connsiteX606" fmla="*/ 2358685 w 4627560"/>
              <a:gd name="connsiteY606" fmla="*/ 288253 h 1990725"/>
              <a:gd name="connsiteX607" fmla="*/ 2673575 w 4627560"/>
              <a:gd name="connsiteY607" fmla="*/ 272046 h 1990725"/>
              <a:gd name="connsiteX608" fmla="*/ 2733773 w 4627560"/>
              <a:gd name="connsiteY608" fmla="*/ 272046 h 1990725"/>
              <a:gd name="connsiteX609" fmla="*/ 2768504 w 4627560"/>
              <a:gd name="connsiteY609" fmla="*/ 276678 h 1990725"/>
              <a:gd name="connsiteX610" fmla="*/ 2803234 w 4627560"/>
              <a:gd name="connsiteY610" fmla="*/ 329930 h 1990725"/>
              <a:gd name="connsiteX611" fmla="*/ 2775450 w 4627560"/>
              <a:gd name="connsiteY611" fmla="*/ 378553 h 1990725"/>
              <a:gd name="connsiteX612" fmla="*/ 2782396 w 4627560"/>
              <a:gd name="connsiteY612" fmla="*/ 390128 h 1990725"/>
              <a:gd name="connsiteX613" fmla="*/ 2819441 w 4627560"/>
              <a:gd name="connsiteY613" fmla="*/ 452644 h 1990725"/>
              <a:gd name="connsiteX614" fmla="*/ 2770819 w 4627560"/>
              <a:gd name="connsiteY614" fmla="*/ 452644 h 1990725"/>
              <a:gd name="connsiteX615" fmla="*/ 2738405 w 4627560"/>
              <a:gd name="connsiteY615" fmla="*/ 390128 h 1990725"/>
              <a:gd name="connsiteX616" fmla="*/ 2717566 w 4627560"/>
              <a:gd name="connsiteY616" fmla="*/ 390128 h 1990725"/>
              <a:gd name="connsiteX617" fmla="*/ 2717566 w 4627560"/>
              <a:gd name="connsiteY617" fmla="*/ 452644 h 1990725"/>
              <a:gd name="connsiteX618" fmla="*/ 2673575 w 4627560"/>
              <a:gd name="connsiteY618" fmla="*/ 452644 h 1990725"/>
              <a:gd name="connsiteX619" fmla="*/ 2673575 w 4627560"/>
              <a:gd name="connsiteY619" fmla="*/ 272046 h 1990725"/>
              <a:gd name="connsiteX620" fmla="*/ 2268387 w 4627560"/>
              <a:gd name="connsiteY620" fmla="*/ 272046 h 1990725"/>
              <a:gd name="connsiteX621" fmla="*/ 2312378 w 4627560"/>
              <a:gd name="connsiteY621" fmla="*/ 272046 h 1990725"/>
              <a:gd name="connsiteX622" fmla="*/ 2312378 w 4627560"/>
              <a:gd name="connsiteY622" fmla="*/ 306776 h 1990725"/>
              <a:gd name="connsiteX623" fmla="*/ 2268387 w 4627560"/>
              <a:gd name="connsiteY623" fmla="*/ 306776 h 1990725"/>
              <a:gd name="connsiteX624" fmla="*/ 2268387 w 4627560"/>
              <a:gd name="connsiteY624" fmla="*/ 272046 h 1990725"/>
              <a:gd name="connsiteX625" fmla="*/ 1650191 w 4627560"/>
              <a:gd name="connsiteY625" fmla="*/ 272046 h 1990725"/>
              <a:gd name="connsiteX626" fmla="*/ 1694182 w 4627560"/>
              <a:gd name="connsiteY626" fmla="*/ 272046 h 1990725"/>
              <a:gd name="connsiteX627" fmla="*/ 1694182 w 4627560"/>
              <a:gd name="connsiteY627" fmla="*/ 306776 h 1990725"/>
              <a:gd name="connsiteX628" fmla="*/ 1650191 w 4627560"/>
              <a:gd name="connsiteY628" fmla="*/ 306776 h 1990725"/>
              <a:gd name="connsiteX629" fmla="*/ 1650191 w 4627560"/>
              <a:gd name="connsiteY629" fmla="*/ 272046 h 1990725"/>
              <a:gd name="connsiteX630" fmla="*/ 1288995 w 4627560"/>
              <a:gd name="connsiteY630" fmla="*/ 272046 h 1990725"/>
              <a:gd name="connsiteX631" fmla="*/ 1332986 w 4627560"/>
              <a:gd name="connsiteY631" fmla="*/ 272046 h 1990725"/>
              <a:gd name="connsiteX632" fmla="*/ 1332986 w 4627560"/>
              <a:gd name="connsiteY632" fmla="*/ 387815 h 1990725"/>
              <a:gd name="connsiteX633" fmla="*/ 1365402 w 4627560"/>
              <a:gd name="connsiteY633" fmla="*/ 417913 h 1990725"/>
              <a:gd name="connsiteX634" fmla="*/ 1397817 w 4627560"/>
              <a:gd name="connsiteY634" fmla="*/ 387815 h 1990725"/>
              <a:gd name="connsiteX635" fmla="*/ 1397817 w 4627560"/>
              <a:gd name="connsiteY635" fmla="*/ 272046 h 1990725"/>
              <a:gd name="connsiteX636" fmla="*/ 1441809 w 4627560"/>
              <a:gd name="connsiteY636" fmla="*/ 272046 h 1990725"/>
              <a:gd name="connsiteX637" fmla="*/ 1441809 w 4627560"/>
              <a:gd name="connsiteY637" fmla="*/ 387815 h 1990725"/>
              <a:gd name="connsiteX638" fmla="*/ 1365402 w 4627560"/>
              <a:gd name="connsiteY638" fmla="*/ 457274 h 1990725"/>
              <a:gd name="connsiteX639" fmla="*/ 1288995 w 4627560"/>
              <a:gd name="connsiteY639" fmla="*/ 387815 h 1990725"/>
              <a:gd name="connsiteX640" fmla="*/ 1288995 w 4627560"/>
              <a:gd name="connsiteY640" fmla="*/ 272046 h 1990725"/>
              <a:gd name="connsiteX641" fmla="*/ 156786 w 4627560"/>
              <a:gd name="connsiteY641" fmla="*/ 272046 h 1990725"/>
              <a:gd name="connsiteX642" fmla="*/ 270239 w 4627560"/>
              <a:gd name="connsiteY642" fmla="*/ 272046 h 1990725"/>
              <a:gd name="connsiteX643" fmla="*/ 270239 w 4627560"/>
              <a:gd name="connsiteY643" fmla="*/ 311407 h 1990725"/>
              <a:gd name="connsiteX644" fmla="*/ 200777 w 4627560"/>
              <a:gd name="connsiteY644" fmla="*/ 311407 h 1990725"/>
              <a:gd name="connsiteX645" fmla="*/ 200777 w 4627560"/>
              <a:gd name="connsiteY645" fmla="*/ 343821 h 1990725"/>
              <a:gd name="connsiteX646" fmla="*/ 256346 w 4627560"/>
              <a:gd name="connsiteY646" fmla="*/ 343821 h 1990725"/>
              <a:gd name="connsiteX647" fmla="*/ 256346 w 4627560"/>
              <a:gd name="connsiteY647" fmla="*/ 383183 h 1990725"/>
              <a:gd name="connsiteX648" fmla="*/ 200777 w 4627560"/>
              <a:gd name="connsiteY648" fmla="*/ 383183 h 1990725"/>
              <a:gd name="connsiteX649" fmla="*/ 200777 w 4627560"/>
              <a:gd name="connsiteY649" fmla="*/ 417912 h 1990725"/>
              <a:gd name="connsiteX650" fmla="*/ 274869 w 4627560"/>
              <a:gd name="connsiteY650" fmla="*/ 417912 h 1990725"/>
              <a:gd name="connsiteX651" fmla="*/ 274869 w 4627560"/>
              <a:gd name="connsiteY651" fmla="*/ 452644 h 1990725"/>
              <a:gd name="connsiteX652" fmla="*/ 156786 w 4627560"/>
              <a:gd name="connsiteY652" fmla="*/ 452644 h 1990725"/>
              <a:gd name="connsiteX653" fmla="*/ 156786 w 4627560"/>
              <a:gd name="connsiteY653" fmla="*/ 272046 h 1990725"/>
              <a:gd name="connsiteX654" fmla="*/ 3583509 w 4627560"/>
              <a:gd name="connsiteY654" fmla="*/ 269730 h 1990725"/>
              <a:gd name="connsiteX655" fmla="*/ 3627500 w 4627560"/>
              <a:gd name="connsiteY655" fmla="*/ 269730 h 1990725"/>
              <a:gd name="connsiteX656" fmla="*/ 3627500 w 4627560"/>
              <a:gd name="connsiteY656" fmla="*/ 452644 h 1990725"/>
              <a:gd name="connsiteX657" fmla="*/ 3585825 w 4627560"/>
              <a:gd name="connsiteY657" fmla="*/ 452644 h 1990725"/>
              <a:gd name="connsiteX658" fmla="*/ 3585825 w 4627560"/>
              <a:gd name="connsiteY658" fmla="*/ 443383 h 1990725"/>
              <a:gd name="connsiteX659" fmla="*/ 3585825 w 4627560"/>
              <a:gd name="connsiteY659" fmla="*/ 436435 h 1990725"/>
              <a:gd name="connsiteX660" fmla="*/ 3548779 w 4627560"/>
              <a:gd name="connsiteY660" fmla="*/ 454958 h 1990725"/>
              <a:gd name="connsiteX661" fmla="*/ 3488579 w 4627560"/>
              <a:gd name="connsiteY661" fmla="*/ 385499 h 1990725"/>
              <a:gd name="connsiteX662" fmla="*/ 3548779 w 4627560"/>
              <a:gd name="connsiteY662" fmla="*/ 318353 h 1990725"/>
              <a:gd name="connsiteX663" fmla="*/ 3583509 w 4627560"/>
              <a:gd name="connsiteY663" fmla="*/ 329930 h 1990725"/>
              <a:gd name="connsiteX664" fmla="*/ 3583509 w 4627560"/>
              <a:gd name="connsiteY664" fmla="*/ 322983 h 1990725"/>
              <a:gd name="connsiteX665" fmla="*/ 3583509 w 4627560"/>
              <a:gd name="connsiteY665" fmla="*/ 269730 h 1990725"/>
              <a:gd name="connsiteX666" fmla="*/ 4295483 w 4627560"/>
              <a:gd name="connsiteY666" fmla="*/ 60763 h 1990725"/>
              <a:gd name="connsiteX667" fmla="*/ 4295483 w 4627560"/>
              <a:gd name="connsiteY667" fmla="*/ 1124793 h 1990725"/>
              <a:gd name="connsiteX668" fmla="*/ 4295483 w 4627560"/>
              <a:gd name="connsiteY668" fmla="*/ 60763 h 1990725"/>
              <a:gd name="connsiteX669" fmla="*/ 0 w 4627560"/>
              <a:gd name="connsiteY669" fmla="*/ 1990725 h 1990725"/>
              <a:gd name="connsiteX670" fmla="*/ 4627560 w 4627560"/>
              <a:gd name="connsiteY670" fmla="*/ 0 h 1990725"/>
              <a:gd name="connsiteX671" fmla="*/ 4627560 w 4627560"/>
              <a:gd name="connsiteY671" fmla="*/ 1990725 h 1990725"/>
              <a:gd name="connsiteX672" fmla="*/ 0 w 4627560"/>
              <a:gd name="connsiteY672" fmla="*/ 1990725 h 1990725"/>
              <a:gd name="connsiteX0" fmla="*/ 1853937 w 4627560"/>
              <a:gd name="connsiteY0" fmla="*/ 635556 h 1990725"/>
              <a:gd name="connsiteX1" fmla="*/ 1819207 w 4627560"/>
              <a:gd name="connsiteY1" fmla="*/ 651765 h 1990725"/>
              <a:gd name="connsiteX2" fmla="*/ 1835414 w 4627560"/>
              <a:gd name="connsiteY2" fmla="*/ 665656 h 1990725"/>
              <a:gd name="connsiteX3" fmla="*/ 1858569 w 4627560"/>
              <a:gd name="connsiteY3" fmla="*/ 637872 h 1990725"/>
              <a:gd name="connsiteX4" fmla="*/ 1858569 w 4627560"/>
              <a:gd name="connsiteY4" fmla="*/ 635556 h 1990725"/>
              <a:gd name="connsiteX5" fmla="*/ 1853937 w 4627560"/>
              <a:gd name="connsiteY5" fmla="*/ 635556 h 1990725"/>
              <a:gd name="connsiteX6" fmla="*/ 392950 w 4627560"/>
              <a:gd name="connsiteY6" fmla="*/ 635556 h 1990725"/>
              <a:gd name="connsiteX7" fmla="*/ 358220 w 4627560"/>
              <a:gd name="connsiteY7" fmla="*/ 651765 h 1990725"/>
              <a:gd name="connsiteX8" fmla="*/ 374427 w 4627560"/>
              <a:gd name="connsiteY8" fmla="*/ 665656 h 1990725"/>
              <a:gd name="connsiteX9" fmla="*/ 397582 w 4627560"/>
              <a:gd name="connsiteY9" fmla="*/ 637872 h 1990725"/>
              <a:gd name="connsiteX10" fmla="*/ 397582 w 4627560"/>
              <a:gd name="connsiteY10" fmla="*/ 635556 h 1990725"/>
              <a:gd name="connsiteX11" fmla="*/ 392950 w 4627560"/>
              <a:gd name="connsiteY11" fmla="*/ 635556 h 1990725"/>
              <a:gd name="connsiteX12" fmla="*/ 1379291 w 4627560"/>
              <a:gd name="connsiteY12" fmla="*/ 600826 h 1990725"/>
              <a:gd name="connsiteX13" fmla="*/ 1351506 w 4627560"/>
              <a:gd name="connsiteY13" fmla="*/ 633242 h 1990725"/>
              <a:gd name="connsiteX14" fmla="*/ 1376975 w 4627560"/>
              <a:gd name="connsiteY14" fmla="*/ 665656 h 1990725"/>
              <a:gd name="connsiteX15" fmla="*/ 1404759 w 4627560"/>
              <a:gd name="connsiteY15" fmla="*/ 633242 h 1990725"/>
              <a:gd name="connsiteX16" fmla="*/ 1379291 w 4627560"/>
              <a:gd name="connsiteY16" fmla="*/ 600826 h 1990725"/>
              <a:gd name="connsiteX17" fmla="*/ 812029 w 4627560"/>
              <a:gd name="connsiteY17" fmla="*/ 598513 h 1990725"/>
              <a:gd name="connsiteX18" fmla="*/ 786560 w 4627560"/>
              <a:gd name="connsiteY18" fmla="*/ 628611 h 1990725"/>
              <a:gd name="connsiteX19" fmla="*/ 814344 w 4627560"/>
              <a:gd name="connsiteY19" fmla="*/ 661026 h 1990725"/>
              <a:gd name="connsiteX20" fmla="*/ 837498 w 4627560"/>
              <a:gd name="connsiteY20" fmla="*/ 628611 h 1990725"/>
              <a:gd name="connsiteX21" fmla="*/ 812029 w 4627560"/>
              <a:gd name="connsiteY21" fmla="*/ 598513 h 1990725"/>
              <a:gd name="connsiteX22" fmla="*/ 2127149 w 4627560"/>
              <a:gd name="connsiteY22" fmla="*/ 596197 h 1990725"/>
              <a:gd name="connsiteX23" fmla="*/ 2101680 w 4627560"/>
              <a:gd name="connsiteY23" fmla="*/ 619350 h 1990725"/>
              <a:gd name="connsiteX24" fmla="*/ 2147987 w 4627560"/>
              <a:gd name="connsiteY24" fmla="*/ 619350 h 1990725"/>
              <a:gd name="connsiteX25" fmla="*/ 2127149 w 4627560"/>
              <a:gd name="connsiteY25" fmla="*/ 596197 h 1990725"/>
              <a:gd name="connsiteX26" fmla="*/ 1138495 w 4627560"/>
              <a:gd name="connsiteY26" fmla="*/ 577673 h 1990725"/>
              <a:gd name="connsiteX27" fmla="*/ 1163963 w 4627560"/>
              <a:gd name="connsiteY27" fmla="*/ 577673 h 1990725"/>
              <a:gd name="connsiteX28" fmla="*/ 1163963 w 4627560"/>
              <a:gd name="connsiteY28" fmla="*/ 684178 h 1990725"/>
              <a:gd name="connsiteX29" fmla="*/ 1138495 w 4627560"/>
              <a:gd name="connsiteY29" fmla="*/ 684178 h 1990725"/>
              <a:gd name="connsiteX30" fmla="*/ 1138495 w 4627560"/>
              <a:gd name="connsiteY30" fmla="*/ 577673 h 1990725"/>
              <a:gd name="connsiteX31" fmla="*/ 573548 w 4627560"/>
              <a:gd name="connsiteY31" fmla="*/ 577673 h 1990725"/>
              <a:gd name="connsiteX32" fmla="*/ 599016 w 4627560"/>
              <a:gd name="connsiteY32" fmla="*/ 577673 h 1990725"/>
              <a:gd name="connsiteX33" fmla="*/ 599016 w 4627560"/>
              <a:gd name="connsiteY33" fmla="*/ 684178 h 1990725"/>
              <a:gd name="connsiteX34" fmla="*/ 573548 w 4627560"/>
              <a:gd name="connsiteY34" fmla="*/ 684178 h 1990725"/>
              <a:gd name="connsiteX35" fmla="*/ 573548 w 4627560"/>
              <a:gd name="connsiteY35" fmla="*/ 577673 h 1990725"/>
              <a:gd name="connsiteX36" fmla="*/ 2261441 w 4627560"/>
              <a:gd name="connsiteY36" fmla="*/ 575358 h 1990725"/>
              <a:gd name="connsiteX37" fmla="*/ 2266071 w 4627560"/>
              <a:gd name="connsiteY37" fmla="*/ 575358 h 1990725"/>
              <a:gd name="connsiteX38" fmla="*/ 2266071 w 4627560"/>
              <a:gd name="connsiteY38" fmla="*/ 600827 h 1990725"/>
              <a:gd name="connsiteX39" fmla="*/ 2259125 w 4627560"/>
              <a:gd name="connsiteY39" fmla="*/ 600827 h 1990725"/>
              <a:gd name="connsiteX40" fmla="*/ 2229025 w 4627560"/>
              <a:gd name="connsiteY40" fmla="*/ 623981 h 1990725"/>
              <a:gd name="connsiteX41" fmla="*/ 2226710 w 4627560"/>
              <a:gd name="connsiteY41" fmla="*/ 640188 h 1990725"/>
              <a:gd name="connsiteX42" fmla="*/ 2226710 w 4627560"/>
              <a:gd name="connsiteY42" fmla="*/ 684179 h 1990725"/>
              <a:gd name="connsiteX43" fmla="*/ 2201241 w 4627560"/>
              <a:gd name="connsiteY43" fmla="*/ 684179 h 1990725"/>
              <a:gd name="connsiteX44" fmla="*/ 2201241 w 4627560"/>
              <a:gd name="connsiteY44" fmla="*/ 577674 h 1990725"/>
              <a:gd name="connsiteX45" fmla="*/ 2226710 w 4627560"/>
              <a:gd name="connsiteY45" fmla="*/ 577674 h 1990725"/>
              <a:gd name="connsiteX46" fmla="*/ 2226710 w 4627560"/>
              <a:gd name="connsiteY46" fmla="*/ 596197 h 1990725"/>
              <a:gd name="connsiteX47" fmla="*/ 2226710 w 4627560"/>
              <a:gd name="connsiteY47" fmla="*/ 603142 h 1990725"/>
              <a:gd name="connsiteX48" fmla="*/ 2261441 w 4627560"/>
              <a:gd name="connsiteY48" fmla="*/ 575358 h 1990725"/>
              <a:gd name="connsiteX49" fmla="*/ 2129464 w 4627560"/>
              <a:gd name="connsiteY49" fmla="*/ 575358 h 1990725"/>
              <a:gd name="connsiteX50" fmla="*/ 2175771 w 4627560"/>
              <a:gd name="connsiteY50" fmla="*/ 626297 h 1990725"/>
              <a:gd name="connsiteX51" fmla="*/ 2175771 w 4627560"/>
              <a:gd name="connsiteY51" fmla="*/ 635558 h 1990725"/>
              <a:gd name="connsiteX52" fmla="*/ 2101680 w 4627560"/>
              <a:gd name="connsiteY52" fmla="*/ 635558 h 1990725"/>
              <a:gd name="connsiteX53" fmla="*/ 2134096 w 4627560"/>
              <a:gd name="connsiteY53" fmla="*/ 663343 h 1990725"/>
              <a:gd name="connsiteX54" fmla="*/ 2164194 w 4627560"/>
              <a:gd name="connsiteY54" fmla="*/ 651765 h 1990725"/>
              <a:gd name="connsiteX55" fmla="*/ 2173455 w 4627560"/>
              <a:gd name="connsiteY55" fmla="*/ 670288 h 1990725"/>
              <a:gd name="connsiteX56" fmla="*/ 2131780 w 4627560"/>
              <a:gd name="connsiteY56" fmla="*/ 686495 h 1990725"/>
              <a:gd name="connsiteX57" fmla="*/ 2073896 w 4627560"/>
              <a:gd name="connsiteY57" fmla="*/ 630927 h 1990725"/>
              <a:gd name="connsiteX58" fmla="*/ 2129464 w 4627560"/>
              <a:gd name="connsiteY58" fmla="*/ 575358 h 1990725"/>
              <a:gd name="connsiteX59" fmla="*/ 1499691 w 4627560"/>
              <a:gd name="connsiteY59" fmla="*/ 575358 h 1990725"/>
              <a:gd name="connsiteX60" fmla="*/ 1534421 w 4627560"/>
              <a:gd name="connsiteY60" fmla="*/ 586935 h 1990725"/>
              <a:gd name="connsiteX61" fmla="*/ 1522843 w 4627560"/>
              <a:gd name="connsiteY61" fmla="*/ 607774 h 1990725"/>
              <a:gd name="connsiteX62" fmla="*/ 1497375 w 4627560"/>
              <a:gd name="connsiteY62" fmla="*/ 598513 h 1990725"/>
              <a:gd name="connsiteX63" fmla="*/ 1483484 w 4627560"/>
              <a:gd name="connsiteY63" fmla="*/ 607774 h 1990725"/>
              <a:gd name="connsiteX64" fmla="*/ 1534421 w 4627560"/>
              <a:gd name="connsiteY64" fmla="*/ 654081 h 1990725"/>
              <a:gd name="connsiteX65" fmla="*/ 1492745 w 4627560"/>
              <a:gd name="connsiteY65" fmla="*/ 686495 h 1990725"/>
              <a:gd name="connsiteX66" fmla="*/ 1451068 w 4627560"/>
              <a:gd name="connsiteY66" fmla="*/ 670288 h 1990725"/>
              <a:gd name="connsiteX67" fmla="*/ 1464961 w 4627560"/>
              <a:gd name="connsiteY67" fmla="*/ 654081 h 1990725"/>
              <a:gd name="connsiteX68" fmla="*/ 1495059 w 4627560"/>
              <a:gd name="connsiteY68" fmla="*/ 665657 h 1990725"/>
              <a:gd name="connsiteX69" fmla="*/ 1508952 w 4627560"/>
              <a:gd name="connsiteY69" fmla="*/ 656395 h 1990725"/>
              <a:gd name="connsiteX70" fmla="*/ 1458013 w 4627560"/>
              <a:gd name="connsiteY70" fmla="*/ 607774 h 1990725"/>
              <a:gd name="connsiteX71" fmla="*/ 1499691 w 4627560"/>
              <a:gd name="connsiteY71" fmla="*/ 575358 h 1990725"/>
              <a:gd name="connsiteX72" fmla="*/ 1261207 w 4627560"/>
              <a:gd name="connsiteY72" fmla="*/ 575358 h 1990725"/>
              <a:gd name="connsiteX73" fmla="*/ 1298253 w 4627560"/>
              <a:gd name="connsiteY73" fmla="*/ 614720 h 1990725"/>
              <a:gd name="connsiteX74" fmla="*/ 1298253 w 4627560"/>
              <a:gd name="connsiteY74" fmla="*/ 684179 h 1990725"/>
              <a:gd name="connsiteX75" fmla="*/ 1272784 w 4627560"/>
              <a:gd name="connsiteY75" fmla="*/ 684179 h 1990725"/>
              <a:gd name="connsiteX76" fmla="*/ 1272784 w 4627560"/>
              <a:gd name="connsiteY76" fmla="*/ 621665 h 1990725"/>
              <a:gd name="connsiteX77" fmla="*/ 1256577 w 4627560"/>
              <a:gd name="connsiteY77" fmla="*/ 600827 h 1990725"/>
              <a:gd name="connsiteX78" fmla="*/ 1228793 w 4627560"/>
              <a:gd name="connsiteY78" fmla="*/ 621665 h 1990725"/>
              <a:gd name="connsiteX79" fmla="*/ 1226477 w 4627560"/>
              <a:gd name="connsiteY79" fmla="*/ 635558 h 1990725"/>
              <a:gd name="connsiteX80" fmla="*/ 1226477 w 4627560"/>
              <a:gd name="connsiteY80" fmla="*/ 684179 h 1990725"/>
              <a:gd name="connsiteX81" fmla="*/ 1198693 w 4627560"/>
              <a:gd name="connsiteY81" fmla="*/ 684179 h 1990725"/>
              <a:gd name="connsiteX82" fmla="*/ 1198693 w 4627560"/>
              <a:gd name="connsiteY82" fmla="*/ 577674 h 1990725"/>
              <a:gd name="connsiteX83" fmla="*/ 1224161 w 4627560"/>
              <a:gd name="connsiteY83" fmla="*/ 577674 h 1990725"/>
              <a:gd name="connsiteX84" fmla="*/ 1224161 w 4627560"/>
              <a:gd name="connsiteY84" fmla="*/ 591565 h 1990725"/>
              <a:gd name="connsiteX85" fmla="*/ 1224161 w 4627560"/>
              <a:gd name="connsiteY85" fmla="*/ 598513 h 1990725"/>
              <a:gd name="connsiteX86" fmla="*/ 1261207 w 4627560"/>
              <a:gd name="connsiteY86" fmla="*/ 575358 h 1990725"/>
              <a:gd name="connsiteX87" fmla="*/ 805083 w 4627560"/>
              <a:gd name="connsiteY87" fmla="*/ 575358 h 1990725"/>
              <a:gd name="connsiteX88" fmla="*/ 837498 w 4627560"/>
              <a:gd name="connsiteY88" fmla="*/ 589251 h 1990725"/>
              <a:gd name="connsiteX89" fmla="*/ 837498 w 4627560"/>
              <a:gd name="connsiteY89" fmla="*/ 586935 h 1990725"/>
              <a:gd name="connsiteX90" fmla="*/ 837498 w 4627560"/>
              <a:gd name="connsiteY90" fmla="*/ 577674 h 1990725"/>
              <a:gd name="connsiteX91" fmla="*/ 862967 w 4627560"/>
              <a:gd name="connsiteY91" fmla="*/ 577674 h 1990725"/>
              <a:gd name="connsiteX92" fmla="*/ 862967 w 4627560"/>
              <a:gd name="connsiteY92" fmla="*/ 677233 h 1990725"/>
              <a:gd name="connsiteX93" fmla="*/ 807399 w 4627560"/>
              <a:gd name="connsiteY93" fmla="*/ 728172 h 1990725"/>
              <a:gd name="connsiteX94" fmla="*/ 770353 w 4627560"/>
              <a:gd name="connsiteY94" fmla="*/ 718910 h 1990725"/>
              <a:gd name="connsiteX95" fmla="*/ 777299 w 4627560"/>
              <a:gd name="connsiteY95" fmla="*/ 698072 h 1990725"/>
              <a:gd name="connsiteX96" fmla="*/ 807399 w 4627560"/>
              <a:gd name="connsiteY96" fmla="*/ 705018 h 1990725"/>
              <a:gd name="connsiteX97" fmla="*/ 837498 w 4627560"/>
              <a:gd name="connsiteY97" fmla="*/ 679549 h 1990725"/>
              <a:gd name="connsiteX98" fmla="*/ 837498 w 4627560"/>
              <a:gd name="connsiteY98" fmla="*/ 672604 h 1990725"/>
              <a:gd name="connsiteX99" fmla="*/ 837498 w 4627560"/>
              <a:gd name="connsiteY99" fmla="*/ 667972 h 1990725"/>
              <a:gd name="connsiteX100" fmla="*/ 807399 w 4627560"/>
              <a:gd name="connsiteY100" fmla="*/ 681865 h 1990725"/>
              <a:gd name="connsiteX101" fmla="*/ 758776 w 4627560"/>
              <a:gd name="connsiteY101" fmla="*/ 628611 h 1990725"/>
              <a:gd name="connsiteX102" fmla="*/ 805083 w 4627560"/>
              <a:gd name="connsiteY102" fmla="*/ 575358 h 1990725"/>
              <a:gd name="connsiteX103" fmla="*/ 696261 w 4627560"/>
              <a:gd name="connsiteY103" fmla="*/ 575358 h 1990725"/>
              <a:gd name="connsiteX104" fmla="*/ 733306 w 4627560"/>
              <a:gd name="connsiteY104" fmla="*/ 614720 h 1990725"/>
              <a:gd name="connsiteX105" fmla="*/ 733306 w 4627560"/>
              <a:gd name="connsiteY105" fmla="*/ 684179 h 1990725"/>
              <a:gd name="connsiteX106" fmla="*/ 707838 w 4627560"/>
              <a:gd name="connsiteY106" fmla="*/ 684179 h 1990725"/>
              <a:gd name="connsiteX107" fmla="*/ 707838 w 4627560"/>
              <a:gd name="connsiteY107" fmla="*/ 621665 h 1990725"/>
              <a:gd name="connsiteX108" fmla="*/ 691631 w 4627560"/>
              <a:gd name="connsiteY108" fmla="*/ 600827 h 1990725"/>
              <a:gd name="connsiteX109" fmla="*/ 663846 w 4627560"/>
              <a:gd name="connsiteY109" fmla="*/ 621665 h 1990725"/>
              <a:gd name="connsiteX110" fmla="*/ 661531 w 4627560"/>
              <a:gd name="connsiteY110" fmla="*/ 635558 h 1990725"/>
              <a:gd name="connsiteX111" fmla="*/ 661531 w 4627560"/>
              <a:gd name="connsiteY111" fmla="*/ 684179 h 1990725"/>
              <a:gd name="connsiteX112" fmla="*/ 636062 w 4627560"/>
              <a:gd name="connsiteY112" fmla="*/ 684179 h 1990725"/>
              <a:gd name="connsiteX113" fmla="*/ 636062 w 4627560"/>
              <a:gd name="connsiteY113" fmla="*/ 577674 h 1990725"/>
              <a:gd name="connsiteX114" fmla="*/ 659215 w 4627560"/>
              <a:gd name="connsiteY114" fmla="*/ 577674 h 1990725"/>
              <a:gd name="connsiteX115" fmla="*/ 659215 w 4627560"/>
              <a:gd name="connsiteY115" fmla="*/ 591565 h 1990725"/>
              <a:gd name="connsiteX116" fmla="*/ 659215 w 4627560"/>
              <a:gd name="connsiteY116" fmla="*/ 598513 h 1990725"/>
              <a:gd name="connsiteX117" fmla="*/ 696261 w 4627560"/>
              <a:gd name="connsiteY117" fmla="*/ 575358 h 1990725"/>
              <a:gd name="connsiteX118" fmla="*/ 1842362 w 4627560"/>
              <a:gd name="connsiteY118" fmla="*/ 573042 h 1990725"/>
              <a:gd name="connsiteX119" fmla="*/ 1886353 w 4627560"/>
              <a:gd name="connsiteY119" fmla="*/ 614719 h 1990725"/>
              <a:gd name="connsiteX120" fmla="*/ 1886353 w 4627560"/>
              <a:gd name="connsiteY120" fmla="*/ 684179 h 1990725"/>
              <a:gd name="connsiteX121" fmla="*/ 1860884 w 4627560"/>
              <a:gd name="connsiteY121" fmla="*/ 684179 h 1990725"/>
              <a:gd name="connsiteX122" fmla="*/ 1860884 w 4627560"/>
              <a:gd name="connsiteY122" fmla="*/ 674918 h 1990725"/>
              <a:gd name="connsiteX123" fmla="*/ 1860884 w 4627560"/>
              <a:gd name="connsiteY123" fmla="*/ 667972 h 1990725"/>
              <a:gd name="connsiteX124" fmla="*/ 1828469 w 4627560"/>
              <a:gd name="connsiteY124" fmla="*/ 686495 h 1990725"/>
              <a:gd name="connsiteX125" fmla="*/ 1791423 w 4627560"/>
              <a:gd name="connsiteY125" fmla="*/ 654079 h 1990725"/>
              <a:gd name="connsiteX126" fmla="*/ 1856253 w 4627560"/>
              <a:gd name="connsiteY126" fmla="*/ 617034 h 1990725"/>
              <a:gd name="connsiteX127" fmla="*/ 1860884 w 4627560"/>
              <a:gd name="connsiteY127" fmla="*/ 617034 h 1990725"/>
              <a:gd name="connsiteX128" fmla="*/ 1860884 w 4627560"/>
              <a:gd name="connsiteY128" fmla="*/ 614719 h 1990725"/>
              <a:gd name="connsiteX129" fmla="*/ 1840046 w 4627560"/>
              <a:gd name="connsiteY129" fmla="*/ 596195 h 1990725"/>
              <a:gd name="connsiteX130" fmla="*/ 1809946 w 4627560"/>
              <a:gd name="connsiteY130" fmla="*/ 605458 h 1990725"/>
              <a:gd name="connsiteX131" fmla="*/ 1800685 w 4627560"/>
              <a:gd name="connsiteY131" fmla="*/ 586935 h 1990725"/>
              <a:gd name="connsiteX132" fmla="*/ 1842362 w 4627560"/>
              <a:gd name="connsiteY132" fmla="*/ 573042 h 1990725"/>
              <a:gd name="connsiteX133" fmla="*/ 379059 w 4627560"/>
              <a:gd name="connsiteY133" fmla="*/ 573042 h 1990725"/>
              <a:gd name="connsiteX134" fmla="*/ 423050 w 4627560"/>
              <a:gd name="connsiteY134" fmla="*/ 614719 h 1990725"/>
              <a:gd name="connsiteX135" fmla="*/ 423050 w 4627560"/>
              <a:gd name="connsiteY135" fmla="*/ 684179 h 1990725"/>
              <a:gd name="connsiteX136" fmla="*/ 397582 w 4627560"/>
              <a:gd name="connsiteY136" fmla="*/ 684179 h 1990725"/>
              <a:gd name="connsiteX137" fmla="*/ 397582 w 4627560"/>
              <a:gd name="connsiteY137" fmla="*/ 674918 h 1990725"/>
              <a:gd name="connsiteX138" fmla="*/ 397582 w 4627560"/>
              <a:gd name="connsiteY138" fmla="*/ 667972 h 1990725"/>
              <a:gd name="connsiteX139" fmla="*/ 365166 w 4627560"/>
              <a:gd name="connsiteY139" fmla="*/ 686495 h 1990725"/>
              <a:gd name="connsiteX140" fmla="*/ 328120 w 4627560"/>
              <a:gd name="connsiteY140" fmla="*/ 654079 h 1990725"/>
              <a:gd name="connsiteX141" fmla="*/ 392950 w 4627560"/>
              <a:gd name="connsiteY141" fmla="*/ 617034 h 1990725"/>
              <a:gd name="connsiteX142" fmla="*/ 397582 w 4627560"/>
              <a:gd name="connsiteY142" fmla="*/ 617034 h 1990725"/>
              <a:gd name="connsiteX143" fmla="*/ 397582 w 4627560"/>
              <a:gd name="connsiteY143" fmla="*/ 614719 h 1990725"/>
              <a:gd name="connsiteX144" fmla="*/ 376743 w 4627560"/>
              <a:gd name="connsiteY144" fmla="*/ 596195 h 1990725"/>
              <a:gd name="connsiteX145" fmla="*/ 346643 w 4627560"/>
              <a:gd name="connsiteY145" fmla="*/ 605458 h 1990725"/>
              <a:gd name="connsiteX146" fmla="*/ 337381 w 4627560"/>
              <a:gd name="connsiteY146" fmla="*/ 586935 h 1990725"/>
              <a:gd name="connsiteX147" fmla="*/ 379059 w 4627560"/>
              <a:gd name="connsiteY147" fmla="*/ 573042 h 1990725"/>
              <a:gd name="connsiteX148" fmla="*/ 2004437 w 4627560"/>
              <a:gd name="connsiteY148" fmla="*/ 549888 h 1990725"/>
              <a:gd name="connsiteX149" fmla="*/ 2029906 w 4627560"/>
              <a:gd name="connsiteY149" fmla="*/ 549888 h 1990725"/>
              <a:gd name="connsiteX150" fmla="*/ 2029906 w 4627560"/>
              <a:gd name="connsiteY150" fmla="*/ 579988 h 1990725"/>
              <a:gd name="connsiteX151" fmla="*/ 2053058 w 4627560"/>
              <a:gd name="connsiteY151" fmla="*/ 579988 h 1990725"/>
              <a:gd name="connsiteX152" fmla="*/ 2053058 w 4627560"/>
              <a:gd name="connsiteY152" fmla="*/ 600827 h 1990725"/>
              <a:gd name="connsiteX153" fmla="*/ 2029906 w 4627560"/>
              <a:gd name="connsiteY153" fmla="*/ 600827 h 1990725"/>
              <a:gd name="connsiteX154" fmla="*/ 2029906 w 4627560"/>
              <a:gd name="connsiteY154" fmla="*/ 642502 h 1990725"/>
              <a:gd name="connsiteX155" fmla="*/ 2050744 w 4627560"/>
              <a:gd name="connsiteY155" fmla="*/ 663341 h 1990725"/>
              <a:gd name="connsiteX156" fmla="*/ 2055374 w 4627560"/>
              <a:gd name="connsiteY156" fmla="*/ 663341 h 1990725"/>
              <a:gd name="connsiteX157" fmla="*/ 2055374 w 4627560"/>
              <a:gd name="connsiteY157" fmla="*/ 686493 h 1990725"/>
              <a:gd name="connsiteX158" fmla="*/ 2046113 w 4627560"/>
              <a:gd name="connsiteY158" fmla="*/ 686493 h 1990725"/>
              <a:gd name="connsiteX159" fmla="*/ 2002121 w 4627560"/>
              <a:gd name="connsiteY159" fmla="*/ 647134 h 1990725"/>
              <a:gd name="connsiteX160" fmla="*/ 2002121 w 4627560"/>
              <a:gd name="connsiteY160" fmla="*/ 600827 h 1990725"/>
              <a:gd name="connsiteX161" fmla="*/ 1990544 w 4627560"/>
              <a:gd name="connsiteY161" fmla="*/ 600827 h 1990725"/>
              <a:gd name="connsiteX162" fmla="*/ 1990544 w 4627560"/>
              <a:gd name="connsiteY162" fmla="*/ 579988 h 1990725"/>
              <a:gd name="connsiteX163" fmla="*/ 2004437 w 4627560"/>
              <a:gd name="connsiteY163" fmla="*/ 579988 h 1990725"/>
              <a:gd name="connsiteX164" fmla="*/ 2004437 w 4627560"/>
              <a:gd name="connsiteY164" fmla="*/ 549888 h 1990725"/>
              <a:gd name="connsiteX165" fmla="*/ 1921084 w 4627560"/>
              <a:gd name="connsiteY165" fmla="*/ 549888 h 1990725"/>
              <a:gd name="connsiteX166" fmla="*/ 1946553 w 4627560"/>
              <a:gd name="connsiteY166" fmla="*/ 549888 h 1990725"/>
              <a:gd name="connsiteX167" fmla="*/ 1946553 w 4627560"/>
              <a:gd name="connsiteY167" fmla="*/ 579988 h 1990725"/>
              <a:gd name="connsiteX168" fmla="*/ 1969705 w 4627560"/>
              <a:gd name="connsiteY168" fmla="*/ 579988 h 1990725"/>
              <a:gd name="connsiteX169" fmla="*/ 1969705 w 4627560"/>
              <a:gd name="connsiteY169" fmla="*/ 600827 h 1990725"/>
              <a:gd name="connsiteX170" fmla="*/ 1946553 w 4627560"/>
              <a:gd name="connsiteY170" fmla="*/ 600827 h 1990725"/>
              <a:gd name="connsiteX171" fmla="*/ 1946553 w 4627560"/>
              <a:gd name="connsiteY171" fmla="*/ 642502 h 1990725"/>
              <a:gd name="connsiteX172" fmla="*/ 1967391 w 4627560"/>
              <a:gd name="connsiteY172" fmla="*/ 663341 h 1990725"/>
              <a:gd name="connsiteX173" fmla="*/ 1972021 w 4627560"/>
              <a:gd name="connsiteY173" fmla="*/ 663341 h 1990725"/>
              <a:gd name="connsiteX174" fmla="*/ 1972021 w 4627560"/>
              <a:gd name="connsiteY174" fmla="*/ 686493 h 1990725"/>
              <a:gd name="connsiteX175" fmla="*/ 1962760 w 4627560"/>
              <a:gd name="connsiteY175" fmla="*/ 686493 h 1990725"/>
              <a:gd name="connsiteX176" fmla="*/ 1918768 w 4627560"/>
              <a:gd name="connsiteY176" fmla="*/ 647134 h 1990725"/>
              <a:gd name="connsiteX177" fmla="*/ 1918768 w 4627560"/>
              <a:gd name="connsiteY177" fmla="*/ 600827 h 1990725"/>
              <a:gd name="connsiteX178" fmla="*/ 1907191 w 4627560"/>
              <a:gd name="connsiteY178" fmla="*/ 600827 h 1990725"/>
              <a:gd name="connsiteX179" fmla="*/ 1907191 w 4627560"/>
              <a:gd name="connsiteY179" fmla="*/ 579988 h 1990725"/>
              <a:gd name="connsiteX180" fmla="*/ 1921084 w 4627560"/>
              <a:gd name="connsiteY180" fmla="*/ 579988 h 1990725"/>
              <a:gd name="connsiteX181" fmla="*/ 1921084 w 4627560"/>
              <a:gd name="connsiteY181" fmla="*/ 549888 h 1990725"/>
              <a:gd name="connsiteX182" fmla="*/ 1627033 w 4627560"/>
              <a:gd name="connsiteY182" fmla="*/ 535996 h 1990725"/>
              <a:gd name="connsiteX183" fmla="*/ 1654818 w 4627560"/>
              <a:gd name="connsiteY183" fmla="*/ 535996 h 1990725"/>
              <a:gd name="connsiteX184" fmla="*/ 1684916 w 4627560"/>
              <a:gd name="connsiteY184" fmla="*/ 610087 h 1990725"/>
              <a:gd name="connsiteX185" fmla="*/ 1691863 w 4627560"/>
              <a:gd name="connsiteY185" fmla="*/ 630926 h 1990725"/>
              <a:gd name="connsiteX186" fmla="*/ 1698809 w 4627560"/>
              <a:gd name="connsiteY186" fmla="*/ 610087 h 1990725"/>
              <a:gd name="connsiteX187" fmla="*/ 1728908 w 4627560"/>
              <a:gd name="connsiteY187" fmla="*/ 535996 h 1990725"/>
              <a:gd name="connsiteX188" fmla="*/ 1756693 w 4627560"/>
              <a:gd name="connsiteY188" fmla="*/ 535996 h 1990725"/>
              <a:gd name="connsiteX189" fmla="*/ 1768268 w 4627560"/>
              <a:gd name="connsiteY189" fmla="*/ 684178 h 1990725"/>
              <a:gd name="connsiteX190" fmla="*/ 1740484 w 4627560"/>
              <a:gd name="connsiteY190" fmla="*/ 684178 h 1990725"/>
              <a:gd name="connsiteX191" fmla="*/ 1733538 w 4627560"/>
              <a:gd name="connsiteY191" fmla="*/ 600826 h 1990725"/>
              <a:gd name="connsiteX192" fmla="*/ 1733538 w 4627560"/>
              <a:gd name="connsiteY192" fmla="*/ 577673 h 1990725"/>
              <a:gd name="connsiteX193" fmla="*/ 1726593 w 4627560"/>
              <a:gd name="connsiteY193" fmla="*/ 600826 h 1990725"/>
              <a:gd name="connsiteX194" fmla="*/ 1703439 w 4627560"/>
              <a:gd name="connsiteY194" fmla="*/ 658710 h 1990725"/>
              <a:gd name="connsiteX195" fmla="*/ 1680286 w 4627560"/>
              <a:gd name="connsiteY195" fmla="*/ 658710 h 1990725"/>
              <a:gd name="connsiteX196" fmla="*/ 1657132 w 4627560"/>
              <a:gd name="connsiteY196" fmla="*/ 600826 h 1990725"/>
              <a:gd name="connsiteX197" fmla="*/ 1647870 w 4627560"/>
              <a:gd name="connsiteY197" fmla="*/ 577673 h 1990725"/>
              <a:gd name="connsiteX198" fmla="*/ 1647870 w 4627560"/>
              <a:gd name="connsiteY198" fmla="*/ 600826 h 1990725"/>
              <a:gd name="connsiteX199" fmla="*/ 1640925 w 4627560"/>
              <a:gd name="connsiteY199" fmla="*/ 684178 h 1990725"/>
              <a:gd name="connsiteX200" fmla="*/ 1613141 w 4627560"/>
              <a:gd name="connsiteY200" fmla="*/ 684178 h 1990725"/>
              <a:gd name="connsiteX201" fmla="*/ 1627033 w 4627560"/>
              <a:gd name="connsiteY201" fmla="*/ 535996 h 1990725"/>
              <a:gd name="connsiteX202" fmla="*/ 1400129 w 4627560"/>
              <a:gd name="connsiteY202" fmla="*/ 535996 h 1990725"/>
              <a:gd name="connsiteX203" fmla="*/ 1425598 w 4627560"/>
              <a:gd name="connsiteY203" fmla="*/ 535996 h 1990725"/>
              <a:gd name="connsiteX204" fmla="*/ 1425598 w 4627560"/>
              <a:gd name="connsiteY204" fmla="*/ 684178 h 1990725"/>
              <a:gd name="connsiteX205" fmla="*/ 1400129 w 4627560"/>
              <a:gd name="connsiteY205" fmla="*/ 684178 h 1990725"/>
              <a:gd name="connsiteX206" fmla="*/ 1400129 w 4627560"/>
              <a:gd name="connsiteY206" fmla="*/ 674917 h 1990725"/>
              <a:gd name="connsiteX207" fmla="*/ 1400129 w 4627560"/>
              <a:gd name="connsiteY207" fmla="*/ 667971 h 1990725"/>
              <a:gd name="connsiteX208" fmla="*/ 1367713 w 4627560"/>
              <a:gd name="connsiteY208" fmla="*/ 686494 h 1990725"/>
              <a:gd name="connsiteX209" fmla="*/ 1321407 w 4627560"/>
              <a:gd name="connsiteY209" fmla="*/ 630926 h 1990725"/>
              <a:gd name="connsiteX210" fmla="*/ 1370029 w 4627560"/>
              <a:gd name="connsiteY210" fmla="*/ 575358 h 1990725"/>
              <a:gd name="connsiteX211" fmla="*/ 1400129 w 4627560"/>
              <a:gd name="connsiteY211" fmla="*/ 589249 h 1990725"/>
              <a:gd name="connsiteX212" fmla="*/ 1400129 w 4627560"/>
              <a:gd name="connsiteY212" fmla="*/ 582303 h 1990725"/>
              <a:gd name="connsiteX213" fmla="*/ 1400129 w 4627560"/>
              <a:gd name="connsiteY213" fmla="*/ 535996 h 1990725"/>
              <a:gd name="connsiteX214" fmla="*/ 1138495 w 4627560"/>
              <a:gd name="connsiteY214" fmla="*/ 535996 h 1990725"/>
              <a:gd name="connsiteX215" fmla="*/ 1163963 w 4627560"/>
              <a:gd name="connsiteY215" fmla="*/ 535996 h 1990725"/>
              <a:gd name="connsiteX216" fmla="*/ 1163963 w 4627560"/>
              <a:gd name="connsiteY216" fmla="*/ 559150 h 1990725"/>
              <a:gd name="connsiteX217" fmla="*/ 1138495 w 4627560"/>
              <a:gd name="connsiteY217" fmla="*/ 559150 h 1990725"/>
              <a:gd name="connsiteX218" fmla="*/ 1138495 w 4627560"/>
              <a:gd name="connsiteY218" fmla="*/ 535996 h 1990725"/>
              <a:gd name="connsiteX219" fmla="*/ 962528 w 4627560"/>
              <a:gd name="connsiteY219" fmla="*/ 535996 h 1990725"/>
              <a:gd name="connsiteX220" fmla="*/ 990312 w 4627560"/>
              <a:gd name="connsiteY220" fmla="*/ 535996 h 1990725"/>
              <a:gd name="connsiteX221" fmla="*/ 1020412 w 4627560"/>
              <a:gd name="connsiteY221" fmla="*/ 610087 h 1990725"/>
              <a:gd name="connsiteX222" fmla="*/ 1027358 w 4627560"/>
              <a:gd name="connsiteY222" fmla="*/ 630926 h 1990725"/>
              <a:gd name="connsiteX223" fmla="*/ 1034304 w 4627560"/>
              <a:gd name="connsiteY223" fmla="*/ 610087 h 1990725"/>
              <a:gd name="connsiteX224" fmla="*/ 1064404 w 4627560"/>
              <a:gd name="connsiteY224" fmla="*/ 535996 h 1990725"/>
              <a:gd name="connsiteX225" fmla="*/ 1092188 w 4627560"/>
              <a:gd name="connsiteY225" fmla="*/ 535996 h 1990725"/>
              <a:gd name="connsiteX226" fmla="*/ 1106079 w 4627560"/>
              <a:gd name="connsiteY226" fmla="*/ 684178 h 1990725"/>
              <a:gd name="connsiteX227" fmla="*/ 1078295 w 4627560"/>
              <a:gd name="connsiteY227" fmla="*/ 684178 h 1990725"/>
              <a:gd name="connsiteX228" fmla="*/ 1071349 w 4627560"/>
              <a:gd name="connsiteY228" fmla="*/ 600826 h 1990725"/>
              <a:gd name="connsiteX229" fmla="*/ 1071349 w 4627560"/>
              <a:gd name="connsiteY229" fmla="*/ 577673 h 1990725"/>
              <a:gd name="connsiteX230" fmla="*/ 1064404 w 4627560"/>
              <a:gd name="connsiteY230" fmla="*/ 600826 h 1990725"/>
              <a:gd name="connsiteX231" fmla="*/ 1041249 w 4627560"/>
              <a:gd name="connsiteY231" fmla="*/ 658710 h 1990725"/>
              <a:gd name="connsiteX232" fmla="*/ 1018097 w 4627560"/>
              <a:gd name="connsiteY232" fmla="*/ 658710 h 1990725"/>
              <a:gd name="connsiteX233" fmla="*/ 994942 w 4627560"/>
              <a:gd name="connsiteY233" fmla="*/ 600826 h 1990725"/>
              <a:gd name="connsiteX234" fmla="*/ 985681 w 4627560"/>
              <a:gd name="connsiteY234" fmla="*/ 577673 h 1990725"/>
              <a:gd name="connsiteX235" fmla="*/ 985681 w 4627560"/>
              <a:gd name="connsiteY235" fmla="*/ 600826 h 1990725"/>
              <a:gd name="connsiteX236" fmla="*/ 978735 w 4627560"/>
              <a:gd name="connsiteY236" fmla="*/ 684178 h 1990725"/>
              <a:gd name="connsiteX237" fmla="*/ 950951 w 4627560"/>
              <a:gd name="connsiteY237" fmla="*/ 684178 h 1990725"/>
              <a:gd name="connsiteX238" fmla="*/ 962528 w 4627560"/>
              <a:gd name="connsiteY238" fmla="*/ 535996 h 1990725"/>
              <a:gd name="connsiteX239" fmla="*/ 573548 w 4627560"/>
              <a:gd name="connsiteY239" fmla="*/ 535996 h 1990725"/>
              <a:gd name="connsiteX240" fmla="*/ 599016 w 4627560"/>
              <a:gd name="connsiteY240" fmla="*/ 535996 h 1990725"/>
              <a:gd name="connsiteX241" fmla="*/ 599016 w 4627560"/>
              <a:gd name="connsiteY241" fmla="*/ 559150 h 1990725"/>
              <a:gd name="connsiteX242" fmla="*/ 573548 w 4627560"/>
              <a:gd name="connsiteY242" fmla="*/ 559150 h 1990725"/>
              <a:gd name="connsiteX243" fmla="*/ 573548 w 4627560"/>
              <a:gd name="connsiteY243" fmla="*/ 535996 h 1990725"/>
              <a:gd name="connsiteX244" fmla="*/ 455465 w 4627560"/>
              <a:gd name="connsiteY244" fmla="*/ 535996 h 1990725"/>
              <a:gd name="connsiteX245" fmla="*/ 480933 w 4627560"/>
              <a:gd name="connsiteY245" fmla="*/ 535996 h 1990725"/>
              <a:gd name="connsiteX246" fmla="*/ 480933 w 4627560"/>
              <a:gd name="connsiteY246" fmla="*/ 614719 h 1990725"/>
              <a:gd name="connsiteX247" fmla="*/ 494826 w 4627560"/>
              <a:gd name="connsiteY247" fmla="*/ 614719 h 1990725"/>
              <a:gd name="connsiteX248" fmla="*/ 520294 w 4627560"/>
              <a:gd name="connsiteY248" fmla="*/ 577673 h 1990725"/>
              <a:gd name="connsiteX249" fmla="*/ 550395 w 4627560"/>
              <a:gd name="connsiteY249" fmla="*/ 577673 h 1990725"/>
              <a:gd name="connsiteX250" fmla="*/ 517978 w 4627560"/>
              <a:gd name="connsiteY250" fmla="*/ 626294 h 1990725"/>
              <a:gd name="connsiteX251" fmla="*/ 555024 w 4627560"/>
              <a:gd name="connsiteY251" fmla="*/ 684178 h 1990725"/>
              <a:gd name="connsiteX252" fmla="*/ 524926 w 4627560"/>
              <a:gd name="connsiteY252" fmla="*/ 684178 h 1990725"/>
              <a:gd name="connsiteX253" fmla="*/ 497142 w 4627560"/>
              <a:gd name="connsiteY253" fmla="*/ 637871 h 1990725"/>
              <a:gd name="connsiteX254" fmla="*/ 480933 w 4627560"/>
              <a:gd name="connsiteY254" fmla="*/ 637871 h 1990725"/>
              <a:gd name="connsiteX255" fmla="*/ 480933 w 4627560"/>
              <a:gd name="connsiteY255" fmla="*/ 684178 h 1990725"/>
              <a:gd name="connsiteX256" fmla="*/ 455465 w 4627560"/>
              <a:gd name="connsiteY256" fmla="*/ 684178 h 1990725"/>
              <a:gd name="connsiteX257" fmla="*/ 455465 w 4627560"/>
              <a:gd name="connsiteY257" fmla="*/ 535996 h 1990725"/>
              <a:gd name="connsiteX258" fmla="*/ 163729 w 4627560"/>
              <a:gd name="connsiteY258" fmla="*/ 535996 h 1990725"/>
              <a:gd name="connsiteX259" fmla="*/ 191513 w 4627560"/>
              <a:gd name="connsiteY259" fmla="*/ 535996 h 1990725"/>
              <a:gd name="connsiteX260" fmla="*/ 221613 w 4627560"/>
              <a:gd name="connsiteY260" fmla="*/ 610087 h 1990725"/>
              <a:gd name="connsiteX261" fmla="*/ 228559 w 4627560"/>
              <a:gd name="connsiteY261" fmla="*/ 630926 h 1990725"/>
              <a:gd name="connsiteX262" fmla="*/ 235505 w 4627560"/>
              <a:gd name="connsiteY262" fmla="*/ 610087 h 1990725"/>
              <a:gd name="connsiteX263" fmla="*/ 265605 w 4627560"/>
              <a:gd name="connsiteY263" fmla="*/ 535996 h 1990725"/>
              <a:gd name="connsiteX264" fmla="*/ 295705 w 4627560"/>
              <a:gd name="connsiteY264" fmla="*/ 535996 h 1990725"/>
              <a:gd name="connsiteX265" fmla="*/ 307282 w 4627560"/>
              <a:gd name="connsiteY265" fmla="*/ 684178 h 1990725"/>
              <a:gd name="connsiteX266" fmla="*/ 279496 w 4627560"/>
              <a:gd name="connsiteY266" fmla="*/ 684178 h 1990725"/>
              <a:gd name="connsiteX267" fmla="*/ 272550 w 4627560"/>
              <a:gd name="connsiteY267" fmla="*/ 600826 h 1990725"/>
              <a:gd name="connsiteX268" fmla="*/ 272550 w 4627560"/>
              <a:gd name="connsiteY268" fmla="*/ 577673 h 1990725"/>
              <a:gd name="connsiteX269" fmla="*/ 265605 w 4627560"/>
              <a:gd name="connsiteY269" fmla="*/ 600826 h 1990725"/>
              <a:gd name="connsiteX270" fmla="*/ 242450 w 4627560"/>
              <a:gd name="connsiteY270" fmla="*/ 658710 h 1990725"/>
              <a:gd name="connsiteX271" fmla="*/ 219298 w 4627560"/>
              <a:gd name="connsiteY271" fmla="*/ 658710 h 1990725"/>
              <a:gd name="connsiteX272" fmla="*/ 196143 w 4627560"/>
              <a:gd name="connsiteY272" fmla="*/ 600826 h 1990725"/>
              <a:gd name="connsiteX273" fmla="*/ 186882 w 4627560"/>
              <a:gd name="connsiteY273" fmla="*/ 577673 h 1990725"/>
              <a:gd name="connsiteX274" fmla="*/ 186882 w 4627560"/>
              <a:gd name="connsiteY274" fmla="*/ 600826 h 1990725"/>
              <a:gd name="connsiteX275" fmla="*/ 179937 w 4627560"/>
              <a:gd name="connsiteY275" fmla="*/ 684178 h 1990725"/>
              <a:gd name="connsiteX276" fmla="*/ 152152 w 4627560"/>
              <a:gd name="connsiteY276" fmla="*/ 684178 h 1990725"/>
              <a:gd name="connsiteX277" fmla="*/ 163729 w 4627560"/>
              <a:gd name="connsiteY277" fmla="*/ 535996 h 1990725"/>
              <a:gd name="connsiteX278" fmla="*/ 3727060 w 4627560"/>
              <a:gd name="connsiteY278" fmla="*/ 397075 h 1990725"/>
              <a:gd name="connsiteX279" fmla="*/ 3696961 w 4627560"/>
              <a:gd name="connsiteY279" fmla="*/ 410966 h 1990725"/>
              <a:gd name="connsiteX280" fmla="*/ 3710853 w 4627560"/>
              <a:gd name="connsiteY280" fmla="*/ 422543 h 1990725"/>
              <a:gd name="connsiteX281" fmla="*/ 3731692 w 4627560"/>
              <a:gd name="connsiteY281" fmla="*/ 399391 h 1990725"/>
              <a:gd name="connsiteX282" fmla="*/ 3731692 w 4627560"/>
              <a:gd name="connsiteY282" fmla="*/ 397075 h 1990725"/>
              <a:gd name="connsiteX283" fmla="*/ 3727060 w 4627560"/>
              <a:gd name="connsiteY283" fmla="*/ 397075 h 1990725"/>
              <a:gd name="connsiteX284" fmla="*/ 485567 w 4627560"/>
              <a:gd name="connsiteY284" fmla="*/ 397075 h 1990725"/>
              <a:gd name="connsiteX285" fmla="*/ 455467 w 4627560"/>
              <a:gd name="connsiteY285" fmla="*/ 410966 h 1990725"/>
              <a:gd name="connsiteX286" fmla="*/ 469360 w 4627560"/>
              <a:gd name="connsiteY286" fmla="*/ 422543 h 1990725"/>
              <a:gd name="connsiteX287" fmla="*/ 490199 w 4627560"/>
              <a:gd name="connsiteY287" fmla="*/ 399391 h 1990725"/>
              <a:gd name="connsiteX288" fmla="*/ 490199 w 4627560"/>
              <a:gd name="connsiteY288" fmla="*/ 397075 h 1990725"/>
              <a:gd name="connsiteX289" fmla="*/ 485567 w 4627560"/>
              <a:gd name="connsiteY289" fmla="*/ 397075 h 1990725"/>
              <a:gd name="connsiteX290" fmla="*/ 3558040 w 4627560"/>
              <a:gd name="connsiteY290" fmla="*/ 355399 h 1990725"/>
              <a:gd name="connsiteX291" fmla="*/ 3532570 w 4627560"/>
              <a:gd name="connsiteY291" fmla="*/ 387813 h 1990725"/>
              <a:gd name="connsiteX292" fmla="*/ 3558040 w 4627560"/>
              <a:gd name="connsiteY292" fmla="*/ 420228 h 1990725"/>
              <a:gd name="connsiteX293" fmla="*/ 3583509 w 4627560"/>
              <a:gd name="connsiteY293" fmla="*/ 387813 h 1990725"/>
              <a:gd name="connsiteX294" fmla="*/ 3558040 w 4627560"/>
              <a:gd name="connsiteY294" fmla="*/ 355399 h 1990725"/>
              <a:gd name="connsiteX295" fmla="*/ 2909739 w 4627560"/>
              <a:gd name="connsiteY295" fmla="*/ 355399 h 1990725"/>
              <a:gd name="connsiteX296" fmla="*/ 2879639 w 4627560"/>
              <a:gd name="connsiteY296" fmla="*/ 387814 h 1990725"/>
              <a:gd name="connsiteX297" fmla="*/ 2909739 w 4627560"/>
              <a:gd name="connsiteY297" fmla="*/ 420228 h 1990725"/>
              <a:gd name="connsiteX298" fmla="*/ 2939839 w 4627560"/>
              <a:gd name="connsiteY298" fmla="*/ 387814 h 1990725"/>
              <a:gd name="connsiteX299" fmla="*/ 2909739 w 4627560"/>
              <a:gd name="connsiteY299" fmla="*/ 355399 h 1990725"/>
              <a:gd name="connsiteX300" fmla="*/ 3294090 w 4627560"/>
              <a:gd name="connsiteY300" fmla="*/ 353083 h 1990725"/>
              <a:gd name="connsiteX301" fmla="*/ 3273251 w 4627560"/>
              <a:gd name="connsiteY301" fmla="*/ 371606 h 1990725"/>
              <a:gd name="connsiteX302" fmla="*/ 3310297 w 4627560"/>
              <a:gd name="connsiteY302" fmla="*/ 371606 h 1990725"/>
              <a:gd name="connsiteX303" fmla="*/ 3294090 w 4627560"/>
              <a:gd name="connsiteY303" fmla="*/ 353083 h 1990725"/>
              <a:gd name="connsiteX304" fmla="*/ 1937291 w 4627560"/>
              <a:gd name="connsiteY304" fmla="*/ 353083 h 1990725"/>
              <a:gd name="connsiteX305" fmla="*/ 1916452 w 4627560"/>
              <a:gd name="connsiteY305" fmla="*/ 371606 h 1990725"/>
              <a:gd name="connsiteX306" fmla="*/ 1953498 w 4627560"/>
              <a:gd name="connsiteY306" fmla="*/ 371606 h 1990725"/>
              <a:gd name="connsiteX307" fmla="*/ 1937291 w 4627560"/>
              <a:gd name="connsiteY307" fmla="*/ 353083 h 1990725"/>
              <a:gd name="connsiteX308" fmla="*/ 2266071 w 4627560"/>
              <a:gd name="connsiteY308" fmla="*/ 322985 h 1990725"/>
              <a:gd name="connsiteX309" fmla="*/ 2310062 w 4627560"/>
              <a:gd name="connsiteY309" fmla="*/ 322985 h 1990725"/>
              <a:gd name="connsiteX310" fmla="*/ 2310062 w 4627560"/>
              <a:gd name="connsiteY310" fmla="*/ 452644 h 1990725"/>
              <a:gd name="connsiteX311" fmla="*/ 2266071 w 4627560"/>
              <a:gd name="connsiteY311" fmla="*/ 452644 h 1990725"/>
              <a:gd name="connsiteX312" fmla="*/ 2266071 w 4627560"/>
              <a:gd name="connsiteY312" fmla="*/ 322985 h 1990725"/>
              <a:gd name="connsiteX313" fmla="*/ 1647875 w 4627560"/>
              <a:gd name="connsiteY313" fmla="*/ 322985 h 1990725"/>
              <a:gd name="connsiteX314" fmla="*/ 1691866 w 4627560"/>
              <a:gd name="connsiteY314" fmla="*/ 322985 h 1990725"/>
              <a:gd name="connsiteX315" fmla="*/ 1691866 w 4627560"/>
              <a:gd name="connsiteY315" fmla="*/ 452644 h 1990725"/>
              <a:gd name="connsiteX316" fmla="*/ 1647875 w 4627560"/>
              <a:gd name="connsiteY316" fmla="*/ 452644 h 1990725"/>
              <a:gd name="connsiteX317" fmla="*/ 1647875 w 4627560"/>
              <a:gd name="connsiteY317" fmla="*/ 322985 h 1990725"/>
              <a:gd name="connsiteX318" fmla="*/ 3379758 w 4627560"/>
              <a:gd name="connsiteY318" fmla="*/ 322984 h 1990725"/>
              <a:gd name="connsiteX319" fmla="*/ 3382074 w 4627560"/>
              <a:gd name="connsiteY319" fmla="*/ 322984 h 1990725"/>
              <a:gd name="connsiteX320" fmla="*/ 3423749 w 4627560"/>
              <a:gd name="connsiteY320" fmla="*/ 322984 h 1990725"/>
              <a:gd name="connsiteX321" fmla="*/ 3423749 w 4627560"/>
              <a:gd name="connsiteY321" fmla="*/ 346139 h 1990725"/>
              <a:gd name="connsiteX322" fmla="*/ 3423749 w 4627560"/>
              <a:gd name="connsiteY322" fmla="*/ 355400 h 1990725"/>
              <a:gd name="connsiteX323" fmla="*/ 3465426 w 4627560"/>
              <a:gd name="connsiteY323" fmla="*/ 322984 h 1990725"/>
              <a:gd name="connsiteX324" fmla="*/ 3470058 w 4627560"/>
              <a:gd name="connsiteY324" fmla="*/ 322984 h 1990725"/>
              <a:gd name="connsiteX325" fmla="*/ 3470058 w 4627560"/>
              <a:gd name="connsiteY325" fmla="*/ 366976 h 1990725"/>
              <a:gd name="connsiteX326" fmla="*/ 3460795 w 4627560"/>
              <a:gd name="connsiteY326" fmla="*/ 366976 h 1990725"/>
              <a:gd name="connsiteX327" fmla="*/ 3426065 w 4627560"/>
              <a:gd name="connsiteY327" fmla="*/ 390130 h 1990725"/>
              <a:gd name="connsiteX328" fmla="*/ 3423749 w 4627560"/>
              <a:gd name="connsiteY328" fmla="*/ 408653 h 1990725"/>
              <a:gd name="connsiteX329" fmla="*/ 3423749 w 4627560"/>
              <a:gd name="connsiteY329" fmla="*/ 452644 h 1990725"/>
              <a:gd name="connsiteX330" fmla="*/ 3379758 w 4627560"/>
              <a:gd name="connsiteY330" fmla="*/ 452644 h 1990725"/>
              <a:gd name="connsiteX331" fmla="*/ 3379758 w 4627560"/>
              <a:gd name="connsiteY331" fmla="*/ 322984 h 1990725"/>
              <a:gd name="connsiteX332" fmla="*/ 2025275 w 4627560"/>
              <a:gd name="connsiteY332" fmla="*/ 322984 h 1990725"/>
              <a:gd name="connsiteX333" fmla="*/ 2027591 w 4627560"/>
              <a:gd name="connsiteY333" fmla="*/ 322984 h 1990725"/>
              <a:gd name="connsiteX334" fmla="*/ 2069266 w 4627560"/>
              <a:gd name="connsiteY334" fmla="*/ 322984 h 1990725"/>
              <a:gd name="connsiteX335" fmla="*/ 2069266 w 4627560"/>
              <a:gd name="connsiteY335" fmla="*/ 346139 h 1990725"/>
              <a:gd name="connsiteX336" fmla="*/ 2069266 w 4627560"/>
              <a:gd name="connsiteY336" fmla="*/ 355400 h 1990725"/>
              <a:gd name="connsiteX337" fmla="*/ 2110943 w 4627560"/>
              <a:gd name="connsiteY337" fmla="*/ 322984 h 1990725"/>
              <a:gd name="connsiteX338" fmla="*/ 2115573 w 4627560"/>
              <a:gd name="connsiteY338" fmla="*/ 322984 h 1990725"/>
              <a:gd name="connsiteX339" fmla="*/ 2115573 w 4627560"/>
              <a:gd name="connsiteY339" fmla="*/ 366976 h 1990725"/>
              <a:gd name="connsiteX340" fmla="*/ 2106312 w 4627560"/>
              <a:gd name="connsiteY340" fmla="*/ 366976 h 1990725"/>
              <a:gd name="connsiteX341" fmla="*/ 2071582 w 4627560"/>
              <a:gd name="connsiteY341" fmla="*/ 390130 h 1990725"/>
              <a:gd name="connsiteX342" fmla="*/ 2069266 w 4627560"/>
              <a:gd name="connsiteY342" fmla="*/ 408653 h 1990725"/>
              <a:gd name="connsiteX343" fmla="*/ 2069266 w 4627560"/>
              <a:gd name="connsiteY343" fmla="*/ 452644 h 1990725"/>
              <a:gd name="connsiteX344" fmla="*/ 2025275 w 4627560"/>
              <a:gd name="connsiteY344" fmla="*/ 452644 h 1990725"/>
              <a:gd name="connsiteX345" fmla="*/ 2025275 w 4627560"/>
              <a:gd name="connsiteY345" fmla="*/ 322984 h 1990725"/>
              <a:gd name="connsiteX346" fmla="*/ 1712702 w 4627560"/>
              <a:gd name="connsiteY346" fmla="*/ 322984 h 1990725"/>
              <a:gd name="connsiteX347" fmla="*/ 1759009 w 4627560"/>
              <a:gd name="connsiteY347" fmla="*/ 322984 h 1990725"/>
              <a:gd name="connsiteX348" fmla="*/ 1779848 w 4627560"/>
              <a:gd name="connsiteY348" fmla="*/ 392446 h 1990725"/>
              <a:gd name="connsiteX349" fmla="*/ 1784478 w 4627560"/>
              <a:gd name="connsiteY349" fmla="*/ 415598 h 1990725"/>
              <a:gd name="connsiteX350" fmla="*/ 1789109 w 4627560"/>
              <a:gd name="connsiteY350" fmla="*/ 392446 h 1990725"/>
              <a:gd name="connsiteX351" fmla="*/ 1809948 w 4627560"/>
              <a:gd name="connsiteY351" fmla="*/ 322984 h 1990725"/>
              <a:gd name="connsiteX352" fmla="*/ 1856255 w 4627560"/>
              <a:gd name="connsiteY352" fmla="*/ 322984 h 1990725"/>
              <a:gd name="connsiteX353" fmla="*/ 1812262 w 4627560"/>
              <a:gd name="connsiteY353" fmla="*/ 454960 h 1990725"/>
              <a:gd name="connsiteX354" fmla="*/ 1759009 w 4627560"/>
              <a:gd name="connsiteY354" fmla="*/ 454960 h 1990725"/>
              <a:gd name="connsiteX355" fmla="*/ 1712702 w 4627560"/>
              <a:gd name="connsiteY355" fmla="*/ 322984 h 1990725"/>
              <a:gd name="connsiteX356" fmla="*/ 304969 w 4627560"/>
              <a:gd name="connsiteY356" fmla="*/ 322984 h 1990725"/>
              <a:gd name="connsiteX357" fmla="*/ 307285 w 4627560"/>
              <a:gd name="connsiteY357" fmla="*/ 322984 h 1990725"/>
              <a:gd name="connsiteX358" fmla="*/ 348960 w 4627560"/>
              <a:gd name="connsiteY358" fmla="*/ 322984 h 1990725"/>
              <a:gd name="connsiteX359" fmla="*/ 348960 w 4627560"/>
              <a:gd name="connsiteY359" fmla="*/ 346139 h 1990725"/>
              <a:gd name="connsiteX360" fmla="*/ 348960 w 4627560"/>
              <a:gd name="connsiteY360" fmla="*/ 355400 h 1990725"/>
              <a:gd name="connsiteX361" fmla="*/ 390637 w 4627560"/>
              <a:gd name="connsiteY361" fmla="*/ 322984 h 1990725"/>
              <a:gd name="connsiteX362" fmla="*/ 395267 w 4627560"/>
              <a:gd name="connsiteY362" fmla="*/ 322984 h 1990725"/>
              <a:gd name="connsiteX363" fmla="*/ 395267 w 4627560"/>
              <a:gd name="connsiteY363" fmla="*/ 366976 h 1990725"/>
              <a:gd name="connsiteX364" fmla="*/ 386005 w 4627560"/>
              <a:gd name="connsiteY364" fmla="*/ 366976 h 1990725"/>
              <a:gd name="connsiteX365" fmla="*/ 351276 w 4627560"/>
              <a:gd name="connsiteY365" fmla="*/ 390130 h 1990725"/>
              <a:gd name="connsiteX366" fmla="*/ 348960 w 4627560"/>
              <a:gd name="connsiteY366" fmla="*/ 408653 h 1990725"/>
              <a:gd name="connsiteX367" fmla="*/ 348960 w 4627560"/>
              <a:gd name="connsiteY367" fmla="*/ 452644 h 1990725"/>
              <a:gd name="connsiteX368" fmla="*/ 304969 w 4627560"/>
              <a:gd name="connsiteY368" fmla="*/ 452644 h 1990725"/>
              <a:gd name="connsiteX369" fmla="*/ 304969 w 4627560"/>
              <a:gd name="connsiteY369" fmla="*/ 322984 h 1990725"/>
              <a:gd name="connsiteX370" fmla="*/ 3893766 w 4627560"/>
              <a:gd name="connsiteY370" fmla="*/ 320668 h 1990725"/>
              <a:gd name="connsiteX371" fmla="*/ 3930813 w 4627560"/>
              <a:gd name="connsiteY371" fmla="*/ 343823 h 1990725"/>
              <a:gd name="connsiteX372" fmla="*/ 3972489 w 4627560"/>
              <a:gd name="connsiteY372" fmla="*/ 320668 h 1990725"/>
              <a:gd name="connsiteX373" fmla="*/ 4014166 w 4627560"/>
              <a:gd name="connsiteY373" fmla="*/ 369291 h 1990725"/>
              <a:gd name="connsiteX374" fmla="*/ 4014166 w 4627560"/>
              <a:gd name="connsiteY374" fmla="*/ 452644 h 1990725"/>
              <a:gd name="connsiteX375" fmla="*/ 3970173 w 4627560"/>
              <a:gd name="connsiteY375" fmla="*/ 452644 h 1990725"/>
              <a:gd name="connsiteX376" fmla="*/ 3970173 w 4627560"/>
              <a:gd name="connsiteY376" fmla="*/ 373921 h 1990725"/>
              <a:gd name="connsiteX377" fmla="*/ 3960912 w 4627560"/>
              <a:gd name="connsiteY377" fmla="*/ 357714 h 1990725"/>
              <a:gd name="connsiteX378" fmla="*/ 3937759 w 4627560"/>
              <a:gd name="connsiteY378" fmla="*/ 383182 h 1990725"/>
              <a:gd name="connsiteX379" fmla="*/ 3937759 w 4627560"/>
              <a:gd name="connsiteY379" fmla="*/ 399391 h 1990725"/>
              <a:gd name="connsiteX380" fmla="*/ 3937759 w 4627560"/>
              <a:gd name="connsiteY380" fmla="*/ 452644 h 1990725"/>
              <a:gd name="connsiteX381" fmla="*/ 3893766 w 4627560"/>
              <a:gd name="connsiteY381" fmla="*/ 452644 h 1990725"/>
              <a:gd name="connsiteX382" fmla="*/ 3893766 w 4627560"/>
              <a:gd name="connsiteY382" fmla="*/ 373921 h 1990725"/>
              <a:gd name="connsiteX383" fmla="*/ 3884505 w 4627560"/>
              <a:gd name="connsiteY383" fmla="*/ 357714 h 1990725"/>
              <a:gd name="connsiteX384" fmla="*/ 3861352 w 4627560"/>
              <a:gd name="connsiteY384" fmla="*/ 380868 h 1990725"/>
              <a:gd name="connsiteX385" fmla="*/ 3859036 w 4627560"/>
              <a:gd name="connsiteY385" fmla="*/ 397075 h 1990725"/>
              <a:gd name="connsiteX386" fmla="*/ 3859036 w 4627560"/>
              <a:gd name="connsiteY386" fmla="*/ 452644 h 1990725"/>
              <a:gd name="connsiteX387" fmla="*/ 3815045 w 4627560"/>
              <a:gd name="connsiteY387" fmla="*/ 452644 h 1990725"/>
              <a:gd name="connsiteX388" fmla="*/ 3815045 w 4627560"/>
              <a:gd name="connsiteY388" fmla="*/ 322984 h 1990725"/>
              <a:gd name="connsiteX389" fmla="*/ 3854406 w 4627560"/>
              <a:gd name="connsiteY389" fmla="*/ 322984 h 1990725"/>
              <a:gd name="connsiteX390" fmla="*/ 3854406 w 4627560"/>
              <a:gd name="connsiteY390" fmla="*/ 334561 h 1990725"/>
              <a:gd name="connsiteX391" fmla="*/ 3854406 w 4627560"/>
              <a:gd name="connsiteY391" fmla="*/ 343823 h 1990725"/>
              <a:gd name="connsiteX392" fmla="*/ 3893766 w 4627560"/>
              <a:gd name="connsiteY392" fmla="*/ 320668 h 1990725"/>
              <a:gd name="connsiteX393" fmla="*/ 3717799 w 4627560"/>
              <a:gd name="connsiteY393" fmla="*/ 320668 h 1990725"/>
              <a:gd name="connsiteX394" fmla="*/ 3777999 w 4627560"/>
              <a:gd name="connsiteY394" fmla="*/ 373921 h 1990725"/>
              <a:gd name="connsiteX395" fmla="*/ 3777999 w 4627560"/>
              <a:gd name="connsiteY395" fmla="*/ 452643 h 1990725"/>
              <a:gd name="connsiteX396" fmla="*/ 3738638 w 4627560"/>
              <a:gd name="connsiteY396" fmla="*/ 452643 h 1990725"/>
              <a:gd name="connsiteX397" fmla="*/ 3738638 w 4627560"/>
              <a:gd name="connsiteY397" fmla="*/ 445697 h 1990725"/>
              <a:gd name="connsiteX398" fmla="*/ 3738638 w 4627560"/>
              <a:gd name="connsiteY398" fmla="*/ 436436 h 1990725"/>
              <a:gd name="connsiteX399" fmla="*/ 3701592 w 4627560"/>
              <a:gd name="connsiteY399" fmla="*/ 454959 h 1990725"/>
              <a:gd name="connsiteX400" fmla="*/ 3657601 w 4627560"/>
              <a:gd name="connsiteY400" fmla="*/ 413282 h 1990725"/>
              <a:gd name="connsiteX401" fmla="*/ 3731692 w 4627560"/>
              <a:gd name="connsiteY401" fmla="*/ 371607 h 1990725"/>
              <a:gd name="connsiteX402" fmla="*/ 3713169 w 4627560"/>
              <a:gd name="connsiteY402" fmla="*/ 355398 h 1990725"/>
              <a:gd name="connsiteX403" fmla="*/ 3678438 w 4627560"/>
              <a:gd name="connsiteY403" fmla="*/ 366975 h 1990725"/>
              <a:gd name="connsiteX404" fmla="*/ 3662231 w 4627560"/>
              <a:gd name="connsiteY404" fmla="*/ 336875 h 1990725"/>
              <a:gd name="connsiteX405" fmla="*/ 3717799 w 4627560"/>
              <a:gd name="connsiteY405" fmla="*/ 320668 h 1990725"/>
              <a:gd name="connsiteX406" fmla="*/ 2187348 w 4627560"/>
              <a:gd name="connsiteY406" fmla="*/ 320668 h 1990725"/>
              <a:gd name="connsiteX407" fmla="*/ 2233655 w 4627560"/>
              <a:gd name="connsiteY407" fmla="*/ 334561 h 1990725"/>
              <a:gd name="connsiteX408" fmla="*/ 2219764 w 4627560"/>
              <a:gd name="connsiteY408" fmla="*/ 366975 h 1990725"/>
              <a:gd name="connsiteX409" fmla="*/ 2189664 w 4627560"/>
              <a:gd name="connsiteY409" fmla="*/ 355398 h 1990725"/>
              <a:gd name="connsiteX410" fmla="*/ 2175771 w 4627560"/>
              <a:gd name="connsiteY410" fmla="*/ 362345 h 1990725"/>
              <a:gd name="connsiteX411" fmla="*/ 2238287 w 4627560"/>
              <a:gd name="connsiteY411" fmla="*/ 415598 h 1990725"/>
              <a:gd name="connsiteX412" fmla="*/ 2185033 w 4627560"/>
              <a:gd name="connsiteY412" fmla="*/ 457275 h 1990725"/>
              <a:gd name="connsiteX413" fmla="*/ 2131780 w 4627560"/>
              <a:gd name="connsiteY413" fmla="*/ 438750 h 1990725"/>
              <a:gd name="connsiteX414" fmla="*/ 2150303 w 4627560"/>
              <a:gd name="connsiteY414" fmla="*/ 408652 h 1990725"/>
              <a:gd name="connsiteX415" fmla="*/ 2182718 w 4627560"/>
              <a:gd name="connsiteY415" fmla="*/ 422543 h 1990725"/>
              <a:gd name="connsiteX416" fmla="*/ 2196610 w 4627560"/>
              <a:gd name="connsiteY416" fmla="*/ 415598 h 1990725"/>
              <a:gd name="connsiteX417" fmla="*/ 2134096 w 4627560"/>
              <a:gd name="connsiteY417" fmla="*/ 360030 h 1990725"/>
              <a:gd name="connsiteX418" fmla="*/ 2187348 w 4627560"/>
              <a:gd name="connsiteY418" fmla="*/ 320668 h 1990725"/>
              <a:gd name="connsiteX419" fmla="*/ 1564521 w 4627560"/>
              <a:gd name="connsiteY419" fmla="*/ 320668 h 1990725"/>
              <a:gd name="connsiteX420" fmla="*/ 1610828 w 4627560"/>
              <a:gd name="connsiteY420" fmla="*/ 369291 h 1990725"/>
              <a:gd name="connsiteX421" fmla="*/ 1610828 w 4627560"/>
              <a:gd name="connsiteY421" fmla="*/ 452644 h 1990725"/>
              <a:gd name="connsiteX422" fmla="*/ 1569152 w 4627560"/>
              <a:gd name="connsiteY422" fmla="*/ 452644 h 1990725"/>
              <a:gd name="connsiteX423" fmla="*/ 1569152 w 4627560"/>
              <a:gd name="connsiteY423" fmla="*/ 376237 h 1990725"/>
              <a:gd name="connsiteX424" fmla="*/ 1555260 w 4627560"/>
              <a:gd name="connsiteY424" fmla="*/ 360030 h 1990725"/>
              <a:gd name="connsiteX425" fmla="*/ 1529791 w 4627560"/>
              <a:gd name="connsiteY425" fmla="*/ 378553 h 1990725"/>
              <a:gd name="connsiteX426" fmla="*/ 1527475 w 4627560"/>
              <a:gd name="connsiteY426" fmla="*/ 394760 h 1990725"/>
              <a:gd name="connsiteX427" fmla="*/ 1527475 w 4627560"/>
              <a:gd name="connsiteY427" fmla="*/ 452644 h 1990725"/>
              <a:gd name="connsiteX428" fmla="*/ 1483484 w 4627560"/>
              <a:gd name="connsiteY428" fmla="*/ 452644 h 1990725"/>
              <a:gd name="connsiteX429" fmla="*/ 1483484 w 4627560"/>
              <a:gd name="connsiteY429" fmla="*/ 322984 h 1990725"/>
              <a:gd name="connsiteX430" fmla="*/ 1522846 w 4627560"/>
              <a:gd name="connsiteY430" fmla="*/ 322984 h 1990725"/>
              <a:gd name="connsiteX431" fmla="*/ 1522846 w 4627560"/>
              <a:gd name="connsiteY431" fmla="*/ 334561 h 1990725"/>
              <a:gd name="connsiteX432" fmla="*/ 1522846 w 4627560"/>
              <a:gd name="connsiteY432" fmla="*/ 343823 h 1990725"/>
              <a:gd name="connsiteX433" fmla="*/ 1564521 w 4627560"/>
              <a:gd name="connsiteY433" fmla="*/ 320668 h 1990725"/>
              <a:gd name="connsiteX434" fmla="*/ 1145442 w 4627560"/>
              <a:gd name="connsiteY434" fmla="*/ 320668 h 1990725"/>
              <a:gd name="connsiteX435" fmla="*/ 1191749 w 4627560"/>
              <a:gd name="connsiteY435" fmla="*/ 334561 h 1990725"/>
              <a:gd name="connsiteX436" fmla="*/ 1175542 w 4627560"/>
              <a:gd name="connsiteY436" fmla="*/ 366975 h 1990725"/>
              <a:gd name="connsiteX437" fmla="*/ 1145442 w 4627560"/>
              <a:gd name="connsiteY437" fmla="*/ 355398 h 1990725"/>
              <a:gd name="connsiteX438" fmla="*/ 1131549 w 4627560"/>
              <a:gd name="connsiteY438" fmla="*/ 362345 h 1990725"/>
              <a:gd name="connsiteX439" fmla="*/ 1194065 w 4627560"/>
              <a:gd name="connsiteY439" fmla="*/ 415598 h 1990725"/>
              <a:gd name="connsiteX440" fmla="*/ 1140811 w 4627560"/>
              <a:gd name="connsiteY440" fmla="*/ 457275 h 1990725"/>
              <a:gd name="connsiteX441" fmla="*/ 1087558 w 4627560"/>
              <a:gd name="connsiteY441" fmla="*/ 438750 h 1990725"/>
              <a:gd name="connsiteX442" fmla="*/ 1108397 w 4627560"/>
              <a:gd name="connsiteY442" fmla="*/ 408652 h 1990725"/>
              <a:gd name="connsiteX443" fmla="*/ 1140811 w 4627560"/>
              <a:gd name="connsiteY443" fmla="*/ 422543 h 1990725"/>
              <a:gd name="connsiteX444" fmla="*/ 1154703 w 4627560"/>
              <a:gd name="connsiteY444" fmla="*/ 415598 h 1990725"/>
              <a:gd name="connsiteX445" fmla="*/ 1092190 w 4627560"/>
              <a:gd name="connsiteY445" fmla="*/ 360030 h 1990725"/>
              <a:gd name="connsiteX446" fmla="*/ 1145442 w 4627560"/>
              <a:gd name="connsiteY446" fmla="*/ 320668 h 1990725"/>
              <a:gd name="connsiteX447" fmla="*/ 1018099 w 4627560"/>
              <a:gd name="connsiteY447" fmla="*/ 320668 h 1990725"/>
              <a:gd name="connsiteX448" fmla="*/ 1062090 w 4627560"/>
              <a:gd name="connsiteY448" fmla="*/ 320668 h 1990725"/>
              <a:gd name="connsiteX449" fmla="*/ 1062090 w 4627560"/>
              <a:gd name="connsiteY449" fmla="*/ 452643 h 1990725"/>
              <a:gd name="connsiteX450" fmla="*/ 1020415 w 4627560"/>
              <a:gd name="connsiteY450" fmla="*/ 452643 h 1990725"/>
              <a:gd name="connsiteX451" fmla="*/ 1020415 w 4627560"/>
              <a:gd name="connsiteY451" fmla="*/ 441066 h 1990725"/>
              <a:gd name="connsiteX452" fmla="*/ 1020415 w 4627560"/>
              <a:gd name="connsiteY452" fmla="*/ 431805 h 1990725"/>
              <a:gd name="connsiteX453" fmla="*/ 978738 w 4627560"/>
              <a:gd name="connsiteY453" fmla="*/ 454959 h 1990725"/>
              <a:gd name="connsiteX454" fmla="*/ 932431 w 4627560"/>
              <a:gd name="connsiteY454" fmla="*/ 406336 h 1990725"/>
              <a:gd name="connsiteX455" fmla="*/ 932431 w 4627560"/>
              <a:gd name="connsiteY455" fmla="*/ 322984 h 1990725"/>
              <a:gd name="connsiteX456" fmla="*/ 976422 w 4627560"/>
              <a:gd name="connsiteY456" fmla="*/ 322984 h 1990725"/>
              <a:gd name="connsiteX457" fmla="*/ 976422 w 4627560"/>
              <a:gd name="connsiteY457" fmla="*/ 399391 h 1990725"/>
              <a:gd name="connsiteX458" fmla="*/ 990315 w 4627560"/>
              <a:gd name="connsiteY458" fmla="*/ 415598 h 1990725"/>
              <a:gd name="connsiteX459" fmla="*/ 1018099 w 4627560"/>
              <a:gd name="connsiteY459" fmla="*/ 378552 h 1990725"/>
              <a:gd name="connsiteX460" fmla="*/ 1018099 w 4627560"/>
              <a:gd name="connsiteY460" fmla="*/ 320668 h 1990725"/>
              <a:gd name="connsiteX461" fmla="*/ 774986 w 4627560"/>
              <a:gd name="connsiteY461" fmla="*/ 320668 h 1990725"/>
              <a:gd name="connsiteX462" fmla="*/ 812032 w 4627560"/>
              <a:gd name="connsiteY462" fmla="*/ 343823 h 1990725"/>
              <a:gd name="connsiteX463" fmla="*/ 853708 w 4627560"/>
              <a:gd name="connsiteY463" fmla="*/ 320668 h 1990725"/>
              <a:gd name="connsiteX464" fmla="*/ 895385 w 4627560"/>
              <a:gd name="connsiteY464" fmla="*/ 369291 h 1990725"/>
              <a:gd name="connsiteX465" fmla="*/ 895385 w 4627560"/>
              <a:gd name="connsiteY465" fmla="*/ 452644 h 1990725"/>
              <a:gd name="connsiteX466" fmla="*/ 851393 w 4627560"/>
              <a:gd name="connsiteY466" fmla="*/ 452644 h 1990725"/>
              <a:gd name="connsiteX467" fmla="*/ 851393 w 4627560"/>
              <a:gd name="connsiteY467" fmla="*/ 373921 h 1990725"/>
              <a:gd name="connsiteX468" fmla="*/ 842131 w 4627560"/>
              <a:gd name="connsiteY468" fmla="*/ 357714 h 1990725"/>
              <a:gd name="connsiteX469" fmla="*/ 818979 w 4627560"/>
              <a:gd name="connsiteY469" fmla="*/ 383182 h 1990725"/>
              <a:gd name="connsiteX470" fmla="*/ 818979 w 4627560"/>
              <a:gd name="connsiteY470" fmla="*/ 399391 h 1990725"/>
              <a:gd name="connsiteX471" fmla="*/ 818979 w 4627560"/>
              <a:gd name="connsiteY471" fmla="*/ 452644 h 1990725"/>
              <a:gd name="connsiteX472" fmla="*/ 774986 w 4627560"/>
              <a:gd name="connsiteY472" fmla="*/ 452644 h 1990725"/>
              <a:gd name="connsiteX473" fmla="*/ 774986 w 4627560"/>
              <a:gd name="connsiteY473" fmla="*/ 373921 h 1990725"/>
              <a:gd name="connsiteX474" fmla="*/ 765725 w 4627560"/>
              <a:gd name="connsiteY474" fmla="*/ 357714 h 1990725"/>
              <a:gd name="connsiteX475" fmla="*/ 742572 w 4627560"/>
              <a:gd name="connsiteY475" fmla="*/ 380868 h 1990725"/>
              <a:gd name="connsiteX476" fmla="*/ 740256 w 4627560"/>
              <a:gd name="connsiteY476" fmla="*/ 397075 h 1990725"/>
              <a:gd name="connsiteX477" fmla="*/ 740256 w 4627560"/>
              <a:gd name="connsiteY477" fmla="*/ 452644 h 1990725"/>
              <a:gd name="connsiteX478" fmla="*/ 696265 w 4627560"/>
              <a:gd name="connsiteY478" fmla="*/ 452644 h 1990725"/>
              <a:gd name="connsiteX479" fmla="*/ 696265 w 4627560"/>
              <a:gd name="connsiteY479" fmla="*/ 322984 h 1990725"/>
              <a:gd name="connsiteX480" fmla="*/ 735627 w 4627560"/>
              <a:gd name="connsiteY480" fmla="*/ 322984 h 1990725"/>
              <a:gd name="connsiteX481" fmla="*/ 735627 w 4627560"/>
              <a:gd name="connsiteY481" fmla="*/ 334561 h 1990725"/>
              <a:gd name="connsiteX482" fmla="*/ 735627 w 4627560"/>
              <a:gd name="connsiteY482" fmla="*/ 343823 h 1990725"/>
              <a:gd name="connsiteX483" fmla="*/ 774986 w 4627560"/>
              <a:gd name="connsiteY483" fmla="*/ 320668 h 1990725"/>
              <a:gd name="connsiteX484" fmla="*/ 615226 w 4627560"/>
              <a:gd name="connsiteY484" fmla="*/ 320668 h 1990725"/>
              <a:gd name="connsiteX485" fmla="*/ 661534 w 4627560"/>
              <a:gd name="connsiteY485" fmla="*/ 334561 h 1990725"/>
              <a:gd name="connsiteX486" fmla="*/ 647642 w 4627560"/>
              <a:gd name="connsiteY486" fmla="*/ 366975 h 1990725"/>
              <a:gd name="connsiteX487" fmla="*/ 617542 w 4627560"/>
              <a:gd name="connsiteY487" fmla="*/ 355398 h 1990725"/>
              <a:gd name="connsiteX488" fmla="*/ 603649 w 4627560"/>
              <a:gd name="connsiteY488" fmla="*/ 362345 h 1990725"/>
              <a:gd name="connsiteX489" fmla="*/ 666165 w 4627560"/>
              <a:gd name="connsiteY489" fmla="*/ 415598 h 1990725"/>
              <a:gd name="connsiteX490" fmla="*/ 612910 w 4627560"/>
              <a:gd name="connsiteY490" fmla="*/ 457275 h 1990725"/>
              <a:gd name="connsiteX491" fmla="*/ 559659 w 4627560"/>
              <a:gd name="connsiteY491" fmla="*/ 438750 h 1990725"/>
              <a:gd name="connsiteX492" fmla="*/ 578181 w 4627560"/>
              <a:gd name="connsiteY492" fmla="*/ 408652 h 1990725"/>
              <a:gd name="connsiteX493" fmla="*/ 610596 w 4627560"/>
              <a:gd name="connsiteY493" fmla="*/ 422543 h 1990725"/>
              <a:gd name="connsiteX494" fmla="*/ 624487 w 4627560"/>
              <a:gd name="connsiteY494" fmla="*/ 415598 h 1990725"/>
              <a:gd name="connsiteX495" fmla="*/ 561974 w 4627560"/>
              <a:gd name="connsiteY495" fmla="*/ 360030 h 1990725"/>
              <a:gd name="connsiteX496" fmla="*/ 615226 w 4627560"/>
              <a:gd name="connsiteY496" fmla="*/ 320668 h 1990725"/>
              <a:gd name="connsiteX497" fmla="*/ 473990 w 4627560"/>
              <a:gd name="connsiteY497" fmla="*/ 320668 h 1990725"/>
              <a:gd name="connsiteX498" fmla="*/ 534191 w 4627560"/>
              <a:gd name="connsiteY498" fmla="*/ 373921 h 1990725"/>
              <a:gd name="connsiteX499" fmla="*/ 534191 w 4627560"/>
              <a:gd name="connsiteY499" fmla="*/ 452643 h 1990725"/>
              <a:gd name="connsiteX500" fmla="*/ 494828 w 4627560"/>
              <a:gd name="connsiteY500" fmla="*/ 452643 h 1990725"/>
              <a:gd name="connsiteX501" fmla="*/ 494828 w 4627560"/>
              <a:gd name="connsiteY501" fmla="*/ 445697 h 1990725"/>
              <a:gd name="connsiteX502" fmla="*/ 494828 w 4627560"/>
              <a:gd name="connsiteY502" fmla="*/ 436436 h 1990725"/>
              <a:gd name="connsiteX503" fmla="*/ 457784 w 4627560"/>
              <a:gd name="connsiteY503" fmla="*/ 454959 h 1990725"/>
              <a:gd name="connsiteX504" fmla="*/ 413792 w 4627560"/>
              <a:gd name="connsiteY504" fmla="*/ 413282 h 1990725"/>
              <a:gd name="connsiteX505" fmla="*/ 487882 w 4627560"/>
              <a:gd name="connsiteY505" fmla="*/ 371607 h 1990725"/>
              <a:gd name="connsiteX506" fmla="*/ 469360 w 4627560"/>
              <a:gd name="connsiteY506" fmla="*/ 355398 h 1990725"/>
              <a:gd name="connsiteX507" fmla="*/ 434629 w 4627560"/>
              <a:gd name="connsiteY507" fmla="*/ 366975 h 1990725"/>
              <a:gd name="connsiteX508" fmla="*/ 418422 w 4627560"/>
              <a:gd name="connsiteY508" fmla="*/ 336875 h 1990725"/>
              <a:gd name="connsiteX509" fmla="*/ 473990 w 4627560"/>
              <a:gd name="connsiteY509" fmla="*/ 320668 h 1990725"/>
              <a:gd name="connsiteX510" fmla="*/ 3291774 w 4627560"/>
              <a:gd name="connsiteY510" fmla="*/ 318353 h 1990725"/>
              <a:gd name="connsiteX511" fmla="*/ 3351972 w 4627560"/>
              <a:gd name="connsiteY511" fmla="*/ 380867 h 1990725"/>
              <a:gd name="connsiteX512" fmla="*/ 3351972 w 4627560"/>
              <a:gd name="connsiteY512" fmla="*/ 394760 h 1990725"/>
              <a:gd name="connsiteX513" fmla="*/ 3268619 w 4627560"/>
              <a:gd name="connsiteY513" fmla="*/ 394760 h 1990725"/>
              <a:gd name="connsiteX514" fmla="*/ 3298719 w 4627560"/>
              <a:gd name="connsiteY514" fmla="*/ 417913 h 1990725"/>
              <a:gd name="connsiteX515" fmla="*/ 3335765 w 4627560"/>
              <a:gd name="connsiteY515" fmla="*/ 404021 h 1990725"/>
              <a:gd name="connsiteX516" fmla="*/ 3351972 w 4627560"/>
              <a:gd name="connsiteY516" fmla="*/ 434121 h 1990725"/>
              <a:gd name="connsiteX517" fmla="*/ 3296404 w 4627560"/>
              <a:gd name="connsiteY517" fmla="*/ 452644 h 1990725"/>
              <a:gd name="connsiteX518" fmla="*/ 3224628 w 4627560"/>
              <a:gd name="connsiteY518" fmla="*/ 383183 h 1990725"/>
              <a:gd name="connsiteX519" fmla="*/ 3291774 w 4627560"/>
              <a:gd name="connsiteY519" fmla="*/ 318353 h 1990725"/>
              <a:gd name="connsiteX520" fmla="*/ 2909739 w 4627560"/>
              <a:gd name="connsiteY520" fmla="*/ 318353 h 1990725"/>
              <a:gd name="connsiteX521" fmla="*/ 2983830 w 4627560"/>
              <a:gd name="connsiteY521" fmla="*/ 387814 h 1990725"/>
              <a:gd name="connsiteX522" fmla="*/ 2909739 w 4627560"/>
              <a:gd name="connsiteY522" fmla="*/ 454958 h 1990725"/>
              <a:gd name="connsiteX523" fmla="*/ 2835648 w 4627560"/>
              <a:gd name="connsiteY523" fmla="*/ 387814 h 1990725"/>
              <a:gd name="connsiteX524" fmla="*/ 2909739 w 4627560"/>
              <a:gd name="connsiteY524" fmla="*/ 318353 h 1990725"/>
              <a:gd name="connsiteX525" fmla="*/ 2439724 w 4627560"/>
              <a:gd name="connsiteY525" fmla="*/ 318353 h 1990725"/>
              <a:gd name="connsiteX526" fmla="*/ 2490663 w 4627560"/>
              <a:gd name="connsiteY526" fmla="*/ 318353 h 1990725"/>
              <a:gd name="connsiteX527" fmla="*/ 2509185 w 4627560"/>
              <a:gd name="connsiteY527" fmla="*/ 378553 h 1990725"/>
              <a:gd name="connsiteX528" fmla="*/ 2513815 w 4627560"/>
              <a:gd name="connsiteY528" fmla="*/ 399390 h 1990725"/>
              <a:gd name="connsiteX529" fmla="*/ 2518447 w 4627560"/>
              <a:gd name="connsiteY529" fmla="*/ 380867 h 1990725"/>
              <a:gd name="connsiteX530" fmla="*/ 2534654 w 4627560"/>
              <a:gd name="connsiteY530" fmla="*/ 320669 h 1990725"/>
              <a:gd name="connsiteX531" fmla="*/ 2583277 w 4627560"/>
              <a:gd name="connsiteY531" fmla="*/ 320669 h 1990725"/>
              <a:gd name="connsiteX532" fmla="*/ 2530022 w 4627560"/>
              <a:gd name="connsiteY532" fmla="*/ 466536 h 1990725"/>
              <a:gd name="connsiteX533" fmla="*/ 2474454 w 4627560"/>
              <a:gd name="connsiteY533" fmla="*/ 505897 h 1990725"/>
              <a:gd name="connsiteX534" fmla="*/ 2444354 w 4627560"/>
              <a:gd name="connsiteY534" fmla="*/ 496636 h 1990725"/>
              <a:gd name="connsiteX535" fmla="*/ 2458247 w 4627560"/>
              <a:gd name="connsiteY535" fmla="*/ 464220 h 1990725"/>
              <a:gd name="connsiteX536" fmla="*/ 2472138 w 4627560"/>
              <a:gd name="connsiteY536" fmla="*/ 468852 h 1990725"/>
              <a:gd name="connsiteX537" fmla="*/ 2492977 w 4627560"/>
              <a:gd name="connsiteY537" fmla="*/ 454959 h 1990725"/>
              <a:gd name="connsiteX538" fmla="*/ 2495293 w 4627560"/>
              <a:gd name="connsiteY538" fmla="*/ 448013 h 1990725"/>
              <a:gd name="connsiteX539" fmla="*/ 2439724 w 4627560"/>
              <a:gd name="connsiteY539" fmla="*/ 318353 h 1990725"/>
              <a:gd name="connsiteX540" fmla="*/ 1937291 w 4627560"/>
              <a:gd name="connsiteY540" fmla="*/ 318353 h 1990725"/>
              <a:gd name="connsiteX541" fmla="*/ 1997489 w 4627560"/>
              <a:gd name="connsiteY541" fmla="*/ 380867 h 1990725"/>
              <a:gd name="connsiteX542" fmla="*/ 1997489 w 4627560"/>
              <a:gd name="connsiteY542" fmla="*/ 394760 h 1990725"/>
              <a:gd name="connsiteX543" fmla="*/ 1914136 w 4627560"/>
              <a:gd name="connsiteY543" fmla="*/ 394760 h 1990725"/>
              <a:gd name="connsiteX544" fmla="*/ 1944236 w 4627560"/>
              <a:gd name="connsiteY544" fmla="*/ 417913 h 1990725"/>
              <a:gd name="connsiteX545" fmla="*/ 1981282 w 4627560"/>
              <a:gd name="connsiteY545" fmla="*/ 404021 h 1990725"/>
              <a:gd name="connsiteX546" fmla="*/ 1997489 w 4627560"/>
              <a:gd name="connsiteY546" fmla="*/ 434121 h 1990725"/>
              <a:gd name="connsiteX547" fmla="*/ 1941921 w 4627560"/>
              <a:gd name="connsiteY547" fmla="*/ 452644 h 1990725"/>
              <a:gd name="connsiteX548" fmla="*/ 1870145 w 4627560"/>
              <a:gd name="connsiteY548" fmla="*/ 383183 h 1990725"/>
              <a:gd name="connsiteX549" fmla="*/ 1937291 w 4627560"/>
              <a:gd name="connsiteY549" fmla="*/ 318353 h 1990725"/>
              <a:gd name="connsiteX550" fmla="*/ 2717566 w 4627560"/>
              <a:gd name="connsiteY550" fmla="*/ 309092 h 1990725"/>
              <a:gd name="connsiteX551" fmla="*/ 2717566 w 4627560"/>
              <a:gd name="connsiteY551" fmla="*/ 353083 h 1990725"/>
              <a:gd name="connsiteX552" fmla="*/ 2736089 w 4627560"/>
              <a:gd name="connsiteY552" fmla="*/ 353083 h 1990725"/>
              <a:gd name="connsiteX553" fmla="*/ 2759241 w 4627560"/>
              <a:gd name="connsiteY553" fmla="*/ 329930 h 1990725"/>
              <a:gd name="connsiteX554" fmla="*/ 2731457 w 4627560"/>
              <a:gd name="connsiteY554" fmla="*/ 309092 h 1990725"/>
              <a:gd name="connsiteX555" fmla="*/ 2717566 w 4627560"/>
              <a:gd name="connsiteY555" fmla="*/ 309092 h 1990725"/>
              <a:gd name="connsiteX556" fmla="*/ 3132014 w 4627560"/>
              <a:gd name="connsiteY556" fmla="*/ 288253 h 1990725"/>
              <a:gd name="connsiteX557" fmla="*/ 3173691 w 4627560"/>
              <a:gd name="connsiteY557" fmla="*/ 288253 h 1990725"/>
              <a:gd name="connsiteX558" fmla="*/ 3173691 w 4627560"/>
              <a:gd name="connsiteY558" fmla="*/ 325299 h 1990725"/>
              <a:gd name="connsiteX559" fmla="*/ 3201475 w 4627560"/>
              <a:gd name="connsiteY559" fmla="*/ 325299 h 1990725"/>
              <a:gd name="connsiteX560" fmla="*/ 3201475 w 4627560"/>
              <a:gd name="connsiteY560" fmla="*/ 360029 h 1990725"/>
              <a:gd name="connsiteX561" fmla="*/ 3173691 w 4627560"/>
              <a:gd name="connsiteY561" fmla="*/ 360029 h 1990725"/>
              <a:gd name="connsiteX562" fmla="*/ 3173691 w 4627560"/>
              <a:gd name="connsiteY562" fmla="*/ 399390 h 1990725"/>
              <a:gd name="connsiteX563" fmla="*/ 3196844 w 4627560"/>
              <a:gd name="connsiteY563" fmla="*/ 415597 h 1990725"/>
              <a:gd name="connsiteX564" fmla="*/ 3203791 w 4627560"/>
              <a:gd name="connsiteY564" fmla="*/ 415597 h 1990725"/>
              <a:gd name="connsiteX565" fmla="*/ 3203791 w 4627560"/>
              <a:gd name="connsiteY565" fmla="*/ 454958 h 1990725"/>
              <a:gd name="connsiteX566" fmla="*/ 3192214 w 4627560"/>
              <a:gd name="connsiteY566" fmla="*/ 454958 h 1990725"/>
              <a:gd name="connsiteX567" fmla="*/ 3129698 w 4627560"/>
              <a:gd name="connsiteY567" fmla="*/ 406336 h 1990725"/>
              <a:gd name="connsiteX568" fmla="*/ 3129698 w 4627560"/>
              <a:gd name="connsiteY568" fmla="*/ 360029 h 1990725"/>
              <a:gd name="connsiteX569" fmla="*/ 3113491 w 4627560"/>
              <a:gd name="connsiteY569" fmla="*/ 360029 h 1990725"/>
              <a:gd name="connsiteX570" fmla="*/ 3113491 w 4627560"/>
              <a:gd name="connsiteY570" fmla="*/ 325299 h 1990725"/>
              <a:gd name="connsiteX571" fmla="*/ 3132014 w 4627560"/>
              <a:gd name="connsiteY571" fmla="*/ 325299 h 1990725"/>
              <a:gd name="connsiteX572" fmla="*/ 3132014 w 4627560"/>
              <a:gd name="connsiteY572" fmla="*/ 288253 h 1990725"/>
              <a:gd name="connsiteX573" fmla="*/ 3020878 w 4627560"/>
              <a:gd name="connsiteY573" fmla="*/ 288253 h 1990725"/>
              <a:gd name="connsiteX574" fmla="*/ 3062555 w 4627560"/>
              <a:gd name="connsiteY574" fmla="*/ 288253 h 1990725"/>
              <a:gd name="connsiteX575" fmla="*/ 3062555 w 4627560"/>
              <a:gd name="connsiteY575" fmla="*/ 325299 h 1990725"/>
              <a:gd name="connsiteX576" fmla="*/ 3090339 w 4627560"/>
              <a:gd name="connsiteY576" fmla="*/ 325299 h 1990725"/>
              <a:gd name="connsiteX577" fmla="*/ 3090339 w 4627560"/>
              <a:gd name="connsiteY577" fmla="*/ 360029 h 1990725"/>
              <a:gd name="connsiteX578" fmla="*/ 3062555 w 4627560"/>
              <a:gd name="connsiteY578" fmla="*/ 360029 h 1990725"/>
              <a:gd name="connsiteX579" fmla="*/ 3062555 w 4627560"/>
              <a:gd name="connsiteY579" fmla="*/ 399390 h 1990725"/>
              <a:gd name="connsiteX580" fmla="*/ 3085708 w 4627560"/>
              <a:gd name="connsiteY580" fmla="*/ 415597 h 1990725"/>
              <a:gd name="connsiteX581" fmla="*/ 3092655 w 4627560"/>
              <a:gd name="connsiteY581" fmla="*/ 415597 h 1990725"/>
              <a:gd name="connsiteX582" fmla="*/ 3092655 w 4627560"/>
              <a:gd name="connsiteY582" fmla="*/ 454958 h 1990725"/>
              <a:gd name="connsiteX583" fmla="*/ 3081078 w 4627560"/>
              <a:gd name="connsiteY583" fmla="*/ 454958 h 1990725"/>
              <a:gd name="connsiteX584" fmla="*/ 3018562 w 4627560"/>
              <a:gd name="connsiteY584" fmla="*/ 406336 h 1990725"/>
              <a:gd name="connsiteX585" fmla="*/ 3018562 w 4627560"/>
              <a:gd name="connsiteY585" fmla="*/ 360029 h 1990725"/>
              <a:gd name="connsiteX586" fmla="*/ 3002355 w 4627560"/>
              <a:gd name="connsiteY586" fmla="*/ 360029 h 1990725"/>
              <a:gd name="connsiteX587" fmla="*/ 3002355 w 4627560"/>
              <a:gd name="connsiteY587" fmla="*/ 325299 h 1990725"/>
              <a:gd name="connsiteX588" fmla="*/ 3020878 w 4627560"/>
              <a:gd name="connsiteY588" fmla="*/ 325299 h 1990725"/>
              <a:gd name="connsiteX589" fmla="*/ 3020878 w 4627560"/>
              <a:gd name="connsiteY589" fmla="*/ 288253 h 1990725"/>
              <a:gd name="connsiteX590" fmla="*/ 2358685 w 4627560"/>
              <a:gd name="connsiteY590" fmla="*/ 288253 h 1990725"/>
              <a:gd name="connsiteX591" fmla="*/ 2400360 w 4627560"/>
              <a:gd name="connsiteY591" fmla="*/ 288253 h 1990725"/>
              <a:gd name="connsiteX592" fmla="*/ 2400360 w 4627560"/>
              <a:gd name="connsiteY592" fmla="*/ 325299 h 1990725"/>
              <a:gd name="connsiteX593" fmla="*/ 2428146 w 4627560"/>
              <a:gd name="connsiteY593" fmla="*/ 325299 h 1990725"/>
              <a:gd name="connsiteX594" fmla="*/ 2428146 w 4627560"/>
              <a:gd name="connsiteY594" fmla="*/ 360029 h 1990725"/>
              <a:gd name="connsiteX595" fmla="*/ 2400360 w 4627560"/>
              <a:gd name="connsiteY595" fmla="*/ 360029 h 1990725"/>
              <a:gd name="connsiteX596" fmla="*/ 2400360 w 4627560"/>
              <a:gd name="connsiteY596" fmla="*/ 399390 h 1990725"/>
              <a:gd name="connsiteX597" fmla="*/ 2423515 w 4627560"/>
              <a:gd name="connsiteY597" fmla="*/ 415597 h 1990725"/>
              <a:gd name="connsiteX598" fmla="*/ 2430460 w 4627560"/>
              <a:gd name="connsiteY598" fmla="*/ 415597 h 1990725"/>
              <a:gd name="connsiteX599" fmla="*/ 2430460 w 4627560"/>
              <a:gd name="connsiteY599" fmla="*/ 454958 h 1990725"/>
              <a:gd name="connsiteX600" fmla="*/ 2418885 w 4627560"/>
              <a:gd name="connsiteY600" fmla="*/ 454958 h 1990725"/>
              <a:gd name="connsiteX601" fmla="*/ 2356369 w 4627560"/>
              <a:gd name="connsiteY601" fmla="*/ 406336 h 1990725"/>
              <a:gd name="connsiteX602" fmla="*/ 2356369 w 4627560"/>
              <a:gd name="connsiteY602" fmla="*/ 360029 h 1990725"/>
              <a:gd name="connsiteX603" fmla="*/ 2340162 w 4627560"/>
              <a:gd name="connsiteY603" fmla="*/ 360029 h 1990725"/>
              <a:gd name="connsiteX604" fmla="*/ 2340162 w 4627560"/>
              <a:gd name="connsiteY604" fmla="*/ 325299 h 1990725"/>
              <a:gd name="connsiteX605" fmla="*/ 2358685 w 4627560"/>
              <a:gd name="connsiteY605" fmla="*/ 325299 h 1990725"/>
              <a:gd name="connsiteX606" fmla="*/ 2358685 w 4627560"/>
              <a:gd name="connsiteY606" fmla="*/ 288253 h 1990725"/>
              <a:gd name="connsiteX607" fmla="*/ 2673575 w 4627560"/>
              <a:gd name="connsiteY607" fmla="*/ 272046 h 1990725"/>
              <a:gd name="connsiteX608" fmla="*/ 2733773 w 4627560"/>
              <a:gd name="connsiteY608" fmla="*/ 272046 h 1990725"/>
              <a:gd name="connsiteX609" fmla="*/ 2768504 w 4627560"/>
              <a:gd name="connsiteY609" fmla="*/ 276678 h 1990725"/>
              <a:gd name="connsiteX610" fmla="*/ 2803234 w 4627560"/>
              <a:gd name="connsiteY610" fmla="*/ 329930 h 1990725"/>
              <a:gd name="connsiteX611" fmla="*/ 2775450 w 4627560"/>
              <a:gd name="connsiteY611" fmla="*/ 378553 h 1990725"/>
              <a:gd name="connsiteX612" fmla="*/ 2782396 w 4627560"/>
              <a:gd name="connsiteY612" fmla="*/ 390128 h 1990725"/>
              <a:gd name="connsiteX613" fmla="*/ 2819441 w 4627560"/>
              <a:gd name="connsiteY613" fmla="*/ 452644 h 1990725"/>
              <a:gd name="connsiteX614" fmla="*/ 2770819 w 4627560"/>
              <a:gd name="connsiteY614" fmla="*/ 452644 h 1990725"/>
              <a:gd name="connsiteX615" fmla="*/ 2738405 w 4627560"/>
              <a:gd name="connsiteY615" fmla="*/ 390128 h 1990725"/>
              <a:gd name="connsiteX616" fmla="*/ 2717566 w 4627560"/>
              <a:gd name="connsiteY616" fmla="*/ 390128 h 1990725"/>
              <a:gd name="connsiteX617" fmla="*/ 2717566 w 4627560"/>
              <a:gd name="connsiteY617" fmla="*/ 452644 h 1990725"/>
              <a:gd name="connsiteX618" fmla="*/ 2673575 w 4627560"/>
              <a:gd name="connsiteY618" fmla="*/ 452644 h 1990725"/>
              <a:gd name="connsiteX619" fmla="*/ 2673575 w 4627560"/>
              <a:gd name="connsiteY619" fmla="*/ 272046 h 1990725"/>
              <a:gd name="connsiteX620" fmla="*/ 2268387 w 4627560"/>
              <a:gd name="connsiteY620" fmla="*/ 272046 h 1990725"/>
              <a:gd name="connsiteX621" fmla="*/ 2312378 w 4627560"/>
              <a:gd name="connsiteY621" fmla="*/ 272046 h 1990725"/>
              <a:gd name="connsiteX622" fmla="*/ 2312378 w 4627560"/>
              <a:gd name="connsiteY622" fmla="*/ 306776 h 1990725"/>
              <a:gd name="connsiteX623" fmla="*/ 2268387 w 4627560"/>
              <a:gd name="connsiteY623" fmla="*/ 306776 h 1990725"/>
              <a:gd name="connsiteX624" fmla="*/ 2268387 w 4627560"/>
              <a:gd name="connsiteY624" fmla="*/ 272046 h 1990725"/>
              <a:gd name="connsiteX625" fmla="*/ 1650191 w 4627560"/>
              <a:gd name="connsiteY625" fmla="*/ 272046 h 1990725"/>
              <a:gd name="connsiteX626" fmla="*/ 1694182 w 4627560"/>
              <a:gd name="connsiteY626" fmla="*/ 272046 h 1990725"/>
              <a:gd name="connsiteX627" fmla="*/ 1694182 w 4627560"/>
              <a:gd name="connsiteY627" fmla="*/ 306776 h 1990725"/>
              <a:gd name="connsiteX628" fmla="*/ 1650191 w 4627560"/>
              <a:gd name="connsiteY628" fmla="*/ 306776 h 1990725"/>
              <a:gd name="connsiteX629" fmla="*/ 1650191 w 4627560"/>
              <a:gd name="connsiteY629" fmla="*/ 272046 h 1990725"/>
              <a:gd name="connsiteX630" fmla="*/ 1288995 w 4627560"/>
              <a:gd name="connsiteY630" fmla="*/ 272046 h 1990725"/>
              <a:gd name="connsiteX631" fmla="*/ 1332986 w 4627560"/>
              <a:gd name="connsiteY631" fmla="*/ 272046 h 1990725"/>
              <a:gd name="connsiteX632" fmla="*/ 1332986 w 4627560"/>
              <a:gd name="connsiteY632" fmla="*/ 387815 h 1990725"/>
              <a:gd name="connsiteX633" fmla="*/ 1365402 w 4627560"/>
              <a:gd name="connsiteY633" fmla="*/ 417913 h 1990725"/>
              <a:gd name="connsiteX634" fmla="*/ 1397817 w 4627560"/>
              <a:gd name="connsiteY634" fmla="*/ 387815 h 1990725"/>
              <a:gd name="connsiteX635" fmla="*/ 1397817 w 4627560"/>
              <a:gd name="connsiteY635" fmla="*/ 272046 h 1990725"/>
              <a:gd name="connsiteX636" fmla="*/ 1441809 w 4627560"/>
              <a:gd name="connsiteY636" fmla="*/ 272046 h 1990725"/>
              <a:gd name="connsiteX637" fmla="*/ 1441809 w 4627560"/>
              <a:gd name="connsiteY637" fmla="*/ 387815 h 1990725"/>
              <a:gd name="connsiteX638" fmla="*/ 1365402 w 4627560"/>
              <a:gd name="connsiteY638" fmla="*/ 457274 h 1990725"/>
              <a:gd name="connsiteX639" fmla="*/ 1288995 w 4627560"/>
              <a:gd name="connsiteY639" fmla="*/ 387815 h 1990725"/>
              <a:gd name="connsiteX640" fmla="*/ 1288995 w 4627560"/>
              <a:gd name="connsiteY640" fmla="*/ 272046 h 1990725"/>
              <a:gd name="connsiteX641" fmla="*/ 156786 w 4627560"/>
              <a:gd name="connsiteY641" fmla="*/ 272046 h 1990725"/>
              <a:gd name="connsiteX642" fmla="*/ 270239 w 4627560"/>
              <a:gd name="connsiteY642" fmla="*/ 272046 h 1990725"/>
              <a:gd name="connsiteX643" fmla="*/ 270239 w 4627560"/>
              <a:gd name="connsiteY643" fmla="*/ 311407 h 1990725"/>
              <a:gd name="connsiteX644" fmla="*/ 200777 w 4627560"/>
              <a:gd name="connsiteY644" fmla="*/ 311407 h 1990725"/>
              <a:gd name="connsiteX645" fmla="*/ 200777 w 4627560"/>
              <a:gd name="connsiteY645" fmla="*/ 343821 h 1990725"/>
              <a:gd name="connsiteX646" fmla="*/ 256346 w 4627560"/>
              <a:gd name="connsiteY646" fmla="*/ 343821 h 1990725"/>
              <a:gd name="connsiteX647" fmla="*/ 256346 w 4627560"/>
              <a:gd name="connsiteY647" fmla="*/ 383183 h 1990725"/>
              <a:gd name="connsiteX648" fmla="*/ 200777 w 4627560"/>
              <a:gd name="connsiteY648" fmla="*/ 383183 h 1990725"/>
              <a:gd name="connsiteX649" fmla="*/ 200777 w 4627560"/>
              <a:gd name="connsiteY649" fmla="*/ 417912 h 1990725"/>
              <a:gd name="connsiteX650" fmla="*/ 274869 w 4627560"/>
              <a:gd name="connsiteY650" fmla="*/ 417912 h 1990725"/>
              <a:gd name="connsiteX651" fmla="*/ 274869 w 4627560"/>
              <a:gd name="connsiteY651" fmla="*/ 452644 h 1990725"/>
              <a:gd name="connsiteX652" fmla="*/ 156786 w 4627560"/>
              <a:gd name="connsiteY652" fmla="*/ 452644 h 1990725"/>
              <a:gd name="connsiteX653" fmla="*/ 156786 w 4627560"/>
              <a:gd name="connsiteY653" fmla="*/ 272046 h 1990725"/>
              <a:gd name="connsiteX654" fmla="*/ 3583509 w 4627560"/>
              <a:gd name="connsiteY654" fmla="*/ 269730 h 1990725"/>
              <a:gd name="connsiteX655" fmla="*/ 3627500 w 4627560"/>
              <a:gd name="connsiteY655" fmla="*/ 269730 h 1990725"/>
              <a:gd name="connsiteX656" fmla="*/ 3627500 w 4627560"/>
              <a:gd name="connsiteY656" fmla="*/ 452644 h 1990725"/>
              <a:gd name="connsiteX657" fmla="*/ 3585825 w 4627560"/>
              <a:gd name="connsiteY657" fmla="*/ 452644 h 1990725"/>
              <a:gd name="connsiteX658" fmla="*/ 3585825 w 4627560"/>
              <a:gd name="connsiteY658" fmla="*/ 443383 h 1990725"/>
              <a:gd name="connsiteX659" fmla="*/ 3585825 w 4627560"/>
              <a:gd name="connsiteY659" fmla="*/ 436435 h 1990725"/>
              <a:gd name="connsiteX660" fmla="*/ 3548779 w 4627560"/>
              <a:gd name="connsiteY660" fmla="*/ 454958 h 1990725"/>
              <a:gd name="connsiteX661" fmla="*/ 3488579 w 4627560"/>
              <a:gd name="connsiteY661" fmla="*/ 385499 h 1990725"/>
              <a:gd name="connsiteX662" fmla="*/ 3548779 w 4627560"/>
              <a:gd name="connsiteY662" fmla="*/ 318353 h 1990725"/>
              <a:gd name="connsiteX663" fmla="*/ 3583509 w 4627560"/>
              <a:gd name="connsiteY663" fmla="*/ 329930 h 1990725"/>
              <a:gd name="connsiteX664" fmla="*/ 3583509 w 4627560"/>
              <a:gd name="connsiteY664" fmla="*/ 322983 h 1990725"/>
              <a:gd name="connsiteX665" fmla="*/ 3583509 w 4627560"/>
              <a:gd name="connsiteY665" fmla="*/ 269730 h 1990725"/>
              <a:gd name="connsiteX666" fmla="*/ 0 w 4627560"/>
              <a:gd name="connsiteY666" fmla="*/ 1990725 h 1990725"/>
              <a:gd name="connsiteX667" fmla="*/ 4627560 w 4627560"/>
              <a:gd name="connsiteY667" fmla="*/ 0 h 1990725"/>
              <a:gd name="connsiteX668" fmla="*/ 4627560 w 4627560"/>
              <a:gd name="connsiteY668" fmla="*/ 1990725 h 1990725"/>
              <a:gd name="connsiteX669" fmla="*/ 0 w 4627560"/>
              <a:gd name="connsiteY669" fmla="*/ 1990725 h 1990725"/>
              <a:gd name="connsiteX0" fmla="*/ 1853937 w 4627560"/>
              <a:gd name="connsiteY0" fmla="*/ 365826 h 1720995"/>
              <a:gd name="connsiteX1" fmla="*/ 1819207 w 4627560"/>
              <a:gd name="connsiteY1" fmla="*/ 382035 h 1720995"/>
              <a:gd name="connsiteX2" fmla="*/ 1835414 w 4627560"/>
              <a:gd name="connsiteY2" fmla="*/ 395926 h 1720995"/>
              <a:gd name="connsiteX3" fmla="*/ 1858569 w 4627560"/>
              <a:gd name="connsiteY3" fmla="*/ 368142 h 1720995"/>
              <a:gd name="connsiteX4" fmla="*/ 1858569 w 4627560"/>
              <a:gd name="connsiteY4" fmla="*/ 365826 h 1720995"/>
              <a:gd name="connsiteX5" fmla="*/ 1853937 w 4627560"/>
              <a:gd name="connsiteY5" fmla="*/ 365826 h 1720995"/>
              <a:gd name="connsiteX6" fmla="*/ 392950 w 4627560"/>
              <a:gd name="connsiteY6" fmla="*/ 365826 h 1720995"/>
              <a:gd name="connsiteX7" fmla="*/ 358220 w 4627560"/>
              <a:gd name="connsiteY7" fmla="*/ 382035 h 1720995"/>
              <a:gd name="connsiteX8" fmla="*/ 374427 w 4627560"/>
              <a:gd name="connsiteY8" fmla="*/ 395926 h 1720995"/>
              <a:gd name="connsiteX9" fmla="*/ 397582 w 4627560"/>
              <a:gd name="connsiteY9" fmla="*/ 368142 h 1720995"/>
              <a:gd name="connsiteX10" fmla="*/ 397582 w 4627560"/>
              <a:gd name="connsiteY10" fmla="*/ 365826 h 1720995"/>
              <a:gd name="connsiteX11" fmla="*/ 392950 w 4627560"/>
              <a:gd name="connsiteY11" fmla="*/ 365826 h 1720995"/>
              <a:gd name="connsiteX12" fmla="*/ 1379291 w 4627560"/>
              <a:gd name="connsiteY12" fmla="*/ 331096 h 1720995"/>
              <a:gd name="connsiteX13" fmla="*/ 1351506 w 4627560"/>
              <a:gd name="connsiteY13" fmla="*/ 363512 h 1720995"/>
              <a:gd name="connsiteX14" fmla="*/ 1376975 w 4627560"/>
              <a:gd name="connsiteY14" fmla="*/ 395926 h 1720995"/>
              <a:gd name="connsiteX15" fmla="*/ 1404759 w 4627560"/>
              <a:gd name="connsiteY15" fmla="*/ 363512 h 1720995"/>
              <a:gd name="connsiteX16" fmla="*/ 1379291 w 4627560"/>
              <a:gd name="connsiteY16" fmla="*/ 331096 h 1720995"/>
              <a:gd name="connsiteX17" fmla="*/ 812029 w 4627560"/>
              <a:gd name="connsiteY17" fmla="*/ 328783 h 1720995"/>
              <a:gd name="connsiteX18" fmla="*/ 786560 w 4627560"/>
              <a:gd name="connsiteY18" fmla="*/ 358881 h 1720995"/>
              <a:gd name="connsiteX19" fmla="*/ 814344 w 4627560"/>
              <a:gd name="connsiteY19" fmla="*/ 391296 h 1720995"/>
              <a:gd name="connsiteX20" fmla="*/ 837498 w 4627560"/>
              <a:gd name="connsiteY20" fmla="*/ 358881 h 1720995"/>
              <a:gd name="connsiteX21" fmla="*/ 812029 w 4627560"/>
              <a:gd name="connsiteY21" fmla="*/ 328783 h 1720995"/>
              <a:gd name="connsiteX22" fmla="*/ 2127149 w 4627560"/>
              <a:gd name="connsiteY22" fmla="*/ 326467 h 1720995"/>
              <a:gd name="connsiteX23" fmla="*/ 2101680 w 4627560"/>
              <a:gd name="connsiteY23" fmla="*/ 349620 h 1720995"/>
              <a:gd name="connsiteX24" fmla="*/ 2147987 w 4627560"/>
              <a:gd name="connsiteY24" fmla="*/ 349620 h 1720995"/>
              <a:gd name="connsiteX25" fmla="*/ 2127149 w 4627560"/>
              <a:gd name="connsiteY25" fmla="*/ 326467 h 1720995"/>
              <a:gd name="connsiteX26" fmla="*/ 1138495 w 4627560"/>
              <a:gd name="connsiteY26" fmla="*/ 307943 h 1720995"/>
              <a:gd name="connsiteX27" fmla="*/ 1163963 w 4627560"/>
              <a:gd name="connsiteY27" fmla="*/ 307943 h 1720995"/>
              <a:gd name="connsiteX28" fmla="*/ 1163963 w 4627560"/>
              <a:gd name="connsiteY28" fmla="*/ 414448 h 1720995"/>
              <a:gd name="connsiteX29" fmla="*/ 1138495 w 4627560"/>
              <a:gd name="connsiteY29" fmla="*/ 414448 h 1720995"/>
              <a:gd name="connsiteX30" fmla="*/ 1138495 w 4627560"/>
              <a:gd name="connsiteY30" fmla="*/ 307943 h 1720995"/>
              <a:gd name="connsiteX31" fmla="*/ 573548 w 4627560"/>
              <a:gd name="connsiteY31" fmla="*/ 307943 h 1720995"/>
              <a:gd name="connsiteX32" fmla="*/ 599016 w 4627560"/>
              <a:gd name="connsiteY32" fmla="*/ 307943 h 1720995"/>
              <a:gd name="connsiteX33" fmla="*/ 599016 w 4627560"/>
              <a:gd name="connsiteY33" fmla="*/ 414448 h 1720995"/>
              <a:gd name="connsiteX34" fmla="*/ 573548 w 4627560"/>
              <a:gd name="connsiteY34" fmla="*/ 414448 h 1720995"/>
              <a:gd name="connsiteX35" fmla="*/ 573548 w 4627560"/>
              <a:gd name="connsiteY35" fmla="*/ 307943 h 1720995"/>
              <a:gd name="connsiteX36" fmla="*/ 2261441 w 4627560"/>
              <a:gd name="connsiteY36" fmla="*/ 305628 h 1720995"/>
              <a:gd name="connsiteX37" fmla="*/ 2266071 w 4627560"/>
              <a:gd name="connsiteY37" fmla="*/ 305628 h 1720995"/>
              <a:gd name="connsiteX38" fmla="*/ 2266071 w 4627560"/>
              <a:gd name="connsiteY38" fmla="*/ 331097 h 1720995"/>
              <a:gd name="connsiteX39" fmla="*/ 2259125 w 4627560"/>
              <a:gd name="connsiteY39" fmla="*/ 331097 h 1720995"/>
              <a:gd name="connsiteX40" fmla="*/ 2229025 w 4627560"/>
              <a:gd name="connsiteY40" fmla="*/ 354251 h 1720995"/>
              <a:gd name="connsiteX41" fmla="*/ 2226710 w 4627560"/>
              <a:gd name="connsiteY41" fmla="*/ 370458 h 1720995"/>
              <a:gd name="connsiteX42" fmla="*/ 2226710 w 4627560"/>
              <a:gd name="connsiteY42" fmla="*/ 414449 h 1720995"/>
              <a:gd name="connsiteX43" fmla="*/ 2201241 w 4627560"/>
              <a:gd name="connsiteY43" fmla="*/ 414449 h 1720995"/>
              <a:gd name="connsiteX44" fmla="*/ 2201241 w 4627560"/>
              <a:gd name="connsiteY44" fmla="*/ 307944 h 1720995"/>
              <a:gd name="connsiteX45" fmla="*/ 2226710 w 4627560"/>
              <a:gd name="connsiteY45" fmla="*/ 307944 h 1720995"/>
              <a:gd name="connsiteX46" fmla="*/ 2226710 w 4627560"/>
              <a:gd name="connsiteY46" fmla="*/ 326467 h 1720995"/>
              <a:gd name="connsiteX47" fmla="*/ 2226710 w 4627560"/>
              <a:gd name="connsiteY47" fmla="*/ 333412 h 1720995"/>
              <a:gd name="connsiteX48" fmla="*/ 2261441 w 4627560"/>
              <a:gd name="connsiteY48" fmla="*/ 305628 h 1720995"/>
              <a:gd name="connsiteX49" fmla="*/ 2129464 w 4627560"/>
              <a:gd name="connsiteY49" fmla="*/ 305628 h 1720995"/>
              <a:gd name="connsiteX50" fmla="*/ 2175771 w 4627560"/>
              <a:gd name="connsiteY50" fmla="*/ 356567 h 1720995"/>
              <a:gd name="connsiteX51" fmla="*/ 2175771 w 4627560"/>
              <a:gd name="connsiteY51" fmla="*/ 365828 h 1720995"/>
              <a:gd name="connsiteX52" fmla="*/ 2101680 w 4627560"/>
              <a:gd name="connsiteY52" fmla="*/ 365828 h 1720995"/>
              <a:gd name="connsiteX53" fmla="*/ 2134096 w 4627560"/>
              <a:gd name="connsiteY53" fmla="*/ 393613 h 1720995"/>
              <a:gd name="connsiteX54" fmla="*/ 2164194 w 4627560"/>
              <a:gd name="connsiteY54" fmla="*/ 382035 h 1720995"/>
              <a:gd name="connsiteX55" fmla="*/ 2173455 w 4627560"/>
              <a:gd name="connsiteY55" fmla="*/ 400558 h 1720995"/>
              <a:gd name="connsiteX56" fmla="*/ 2131780 w 4627560"/>
              <a:gd name="connsiteY56" fmla="*/ 416765 h 1720995"/>
              <a:gd name="connsiteX57" fmla="*/ 2073896 w 4627560"/>
              <a:gd name="connsiteY57" fmla="*/ 361197 h 1720995"/>
              <a:gd name="connsiteX58" fmla="*/ 2129464 w 4627560"/>
              <a:gd name="connsiteY58" fmla="*/ 305628 h 1720995"/>
              <a:gd name="connsiteX59" fmla="*/ 1499691 w 4627560"/>
              <a:gd name="connsiteY59" fmla="*/ 305628 h 1720995"/>
              <a:gd name="connsiteX60" fmla="*/ 1534421 w 4627560"/>
              <a:gd name="connsiteY60" fmla="*/ 317205 h 1720995"/>
              <a:gd name="connsiteX61" fmla="*/ 1522843 w 4627560"/>
              <a:gd name="connsiteY61" fmla="*/ 338044 h 1720995"/>
              <a:gd name="connsiteX62" fmla="*/ 1497375 w 4627560"/>
              <a:gd name="connsiteY62" fmla="*/ 328783 h 1720995"/>
              <a:gd name="connsiteX63" fmla="*/ 1483484 w 4627560"/>
              <a:gd name="connsiteY63" fmla="*/ 338044 h 1720995"/>
              <a:gd name="connsiteX64" fmla="*/ 1534421 w 4627560"/>
              <a:gd name="connsiteY64" fmla="*/ 384351 h 1720995"/>
              <a:gd name="connsiteX65" fmla="*/ 1492745 w 4627560"/>
              <a:gd name="connsiteY65" fmla="*/ 416765 h 1720995"/>
              <a:gd name="connsiteX66" fmla="*/ 1451068 w 4627560"/>
              <a:gd name="connsiteY66" fmla="*/ 400558 h 1720995"/>
              <a:gd name="connsiteX67" fmla="*/ 1464961 w 4627560"/>
              <a:gd name="connsiteY67" fmla="*/ 384351 h 1720995"/>
              <a:gd name="connsiteX68" fmla="*/ 1495059 w 4627560"/>
              <a:gd name="connsiteY68" fmla="*/ 395927 h 1720995"/>
              <a:gd name="connsiteX69" fmla="*/ 1508952 w 4627560"/>
              <a:gd name="connsiteY69" fmla="*/ 386665 h 1720995"/>
              <a:gd name="connsiteX70" fmla="*/ 1458013 w 4627560"/>
              <a:gd name="connsiteY70" fmla="*/ 338044 h 1720995"/>
              <a:gd name="connsiteX71" fmla="*/ 1499691 w 4627560"/>
              <a:gd name="connsiteY71" fmla="*/ 305628 h 1720995"/>
              <a:gd name="connsiteX72" fmla="*/ 1261207 w 4627560"/>
              <a:gd name="connsiteY72" fmla="*/ 305628 h 1720995"/>
              <a:gd name="connsiteX73" fmla="*/ 1298253 w 4627560"/>
              <a:gd name="connsiteY73" fmla="*/ 344990 h 1720995"/>
              <a:gd name="connsiteX74" fmla="*/ 1298253 w 4627560"/>
              <a:gd name="connsiteY74" fmla="*/ 414449 h 1720995"/>
              <a:gd name="connsiteX75" fmla="*/ 1272784 w 4627560"/>
              <a:gd name="connsiteY75" fmla="*/ 414449 h 1720995"/>
              <a:gd name="connsiteX76" fmla="*/ 1272784 w 4627560"/>
              <a:gd name="connsiteY76" fmla="*/ 351935 h 1720995"/>
              <a:gd name="connsiteX77" fmla="*/ 1256577 w 4627560"/>
              <a:gd name="connsiteY77" fmla="*/ 331097 h 1720995"/>
              <a:gd name="connsiteX78" fmla="*/ 1228793 w 4627560"/>
              <a:gd name="connsiteY78" fmla="*/ 351935 h 1720995"/>
              <a:gd name="connsiteX79" fmla="*/ 1226477 w 4627560"/>
              <a:gd name="connsiteY79" fmla="*/ 365828 h 1720995"/>
              <a:gd name="connsiteX80" fmla="*/ 1226477 w 4627560"/>
              <a:gd name="connsiteY80" fmla="*/ 414449 h 1720995"/>
              <a:gd name="connsiteX81" fmla="*/ 1198693 w 4627560"/>
              <a:gd name="connsiteY81" fmla="*/ 414449 h 1720995"/>
              <a:gd name="connsiteX82" fmla="*/ 1198693 w 4627560"/>
              <a:gd name="connsiteY82" fmla="*/ 307944 h 1720995"/>
              <a:gd name="connsiteX83" fmla="*/ 1224161 w 4627560"/>
              <a:gd name="connsiteY83" fmla="*/ 307944 h 1720995"/>
              <a:gd name="connsiteX84" fmla="*/ 1224161 w 4627560"/>
              <a:gd name="connsiteY84" fmla="*/ 321835 h 1720995"/>
              <a:gd name="connsiteX85" fmla="*/ 1224161 w 4627560"/>
              <a:gd name="connsiteY85" fmla="*/ 328783 h 1720995"/>
              <a:gd name="connsiteX86" fmla="*/ 1261207 w 4627560"/>
              <a:gd name="connsiteY86" fmla="*/ 305628 h 1720995"/>
              <a:gd name="connsiteX87" fmla="*/ 805083 w 4627560"/>
              <a:gd name="connsiteY87" fmla="*/ 305628 h 1720995"/>
              <a:gd name="connsiteX88" fmla="*/ 837498 w 4627560"/>
              <a:gd name="connsiteY88" fmla="*/ 319521 h 1720995"/>
              <a:gd name="connsiteX89" fmla="*/ 837498 w 4627560"/>
              <a:gd name="connsiteY89" fmla="*/ 317205 h 1720995"/>
              <a:gd name="connsiteX90" fmla="*/ 837498 w 4627560"/>
              <a:gd name="connsiteY90" fmla="*/ 307944 h 1720995"/>
              <a:gd name="connsiteX91" fmla="*/ 862967 w 4627560"/>
              <a:gd name="connsiteY91" fmla="*/ 307944 h 1720995"/>
              <a:gd name="connsiteX92" fmla="*/ 862967 w 4627560"/>
              <a:gd name="connsiteY92" fmla="*/ 407503 h 1720995"/>
              <a:gd name="connsiteX93" fmla="*/ 807399 w 4627560"/>
              <a:gd name="connsiteY93" fmla="*/ 458442 h 1720995"/>
              <a:gd name="connsiteX94" fmla="*/ 770353 w 4627560"/>
              <a:gd name="connsiteY94" fmla="*/ 449180 h 1720995"/>
              <a:gd name="connsiteX95" fmla="*/ 777299 w 4627560"/>
              <a:gd name="connsiteY95" fmla="*/ 428342 h 1720995"/>
              <a:gd name="connsiteX96" fmla="*/ 807399 w 4627560"/>
              <a:gd name="connsiteY96" fmla="*/ 435288 h 1720995"/>
              <a:gd name="connsiteX97" fmla="*/ 837498 w 4627560"/>
              <a:gd name="connsiteY97" fmla="*/ 409819 h 1720995"/>
              <a:gd name="connsiteX98" fmla="*/ 837498 w 4627560"/>
              <a:gd name="connsiteY98" fmla="*/ 402874 h 1720995"/>
              <a:gd name="connsiteX99" fmla="*/ 837498 w 4627560"/>
              <a:gd name="connsiteY99" fmla="*/ 398242 h 1720995"/>
              <a:gd name="connsiteX100" fmla="*/ 807399 w 4627560"/>
              <a:gd name="connsiteY100" fmla="*/ 412135 h 1720995"/>
              <a:gd name="connsiteX101" fmla="*/ 758776 w 4627560"/>
              <a:gd name="connsiteY101" fmla="*/ 358881 h 1720995"/>
              <a:gd name="connsiteX102" fmla="*/ 805083 w 4627560"/>
              <a:gd name="connsiteY102" fmla="*/ 305628 h 1720995"/>
              <a:gd name="connsiteX103" fmla="*/ 696261 w 4627560"/>
              <a:gd name="connsiteY103" fmla="*/ 305628 h 1720995"/>
              <a:gd name="connsiteX104" fmla="*/ 733306 w 4627560"/>
              <a:gd name="connsiteY104" fmla="*/ 344990 h 1720995"/>
              <a:gd name="connsiteX105" fmla="*/ 733306 w 4627560"/>
              <a:gd name="connsiteY105" fmla="*/ 414449 h 1720995"/>
              <a:gd name="connsiteX106" fmla="*/ 707838 w 4627560"/>
              <a:gd name="connsiteY106" fmla="*/ 414449 h 1720995"/>
              <a:gd name="connsiteX107" fmla="*/ 707838 w 4627560"/>
              <a:gd name="connsiteY107" fmla="*/ 351935 h 1720995"/>
              <a:gd name="connsiteX108" fmla="*/ 691631 w 4627560"/>
              <a:gd name="connsiteY108" fmla="*/ 331097 h 1720995"/>
              <a:gd name="connsiteX109" fmla="*/ 663846 w 4627560"/>
              <a:gd name="connsiteY109" fmla="*/ 351935 h 1720995"/>
              <a:gd name="connsiteX110" fmla="*/ 661531 w 4627560"/>
              <a:gd name="connsiteY110" fmla="*/ 365828 h 1720995"/>
              <a:gd name="connsiteX111" fmla="*/ 661531 w 4627560"/>
              <a:gd name="connsiteY111" fmla="*/ 414449 h 1720995"/>
              <a:gd name="connsiteX112" fmla="*/ 636062 w 4627560"/>
              <a:gd name="connsiteY112" fmla="*/ 414449 h 1720995"/>
              <a:gd name="connsiteX113" fmla="*/ 636062 w 4627560"/>
              <a:gd name="connsiteY113" fmla="*/ 307944 h 1720995"/>
              <a:gd name="connsiteX114" fmla="*/ 659215 w 4627560"/>
              <a:gd name="connsiteY114" fmla="*/ 307944 h 1720995"/>
              <a:gd name="connsiteX115" fmla="*/ 659215 w 4627560"/>
              <a:gd name="connsiteY115" fmla="*/ 321835 h 1720995"/>
              <a:gd name="connsiteX116" fmla="*/ 659215 w 4627560"/>
              <a:gd name="connsiteY116" fmla="*/ 328783 h 1720995"/>
              <a:gd name="connsiteX117" fmla="*/ 696261 w 4627560"/>
              <a:gd name="connsiteY117" fmla="*/ 305628 h 1720995"/>
              <a:gd name="connsiteX118" fmla="*/ 1842362 w 4627560"/>
              <a:gd name="connsiteY118" fmla="*/ 303312 h 1720995"/>
              <a:gd name="connsiteX119" fmla="*/ 1886353 w 4627560"/>
              <a:gd name="connsiteY119" fmla="*/ 344989 h 1720995"/>
              <a:gd name="connsiteX120" fmla="*/ 1886353 w 4627560"/>
              <a:gd name="connsiteY120" fmla="*/ 414449 h 1720995"/>
              <a:gd name="connsiteX121" fmla="*/ 1860884 w 4627560"/>
              <a:gd name="connsiteY121" fmla="*/ 414449 h 1720995"/>
              <a:gd name="connsiteX122" fmla="*/ 1860884 w 4627560"/>
              <a:gd name="connsiteY122" fmla="*/ 405188 h 1720995"/>
              <a:gd name="connsiteX123" fmla="*/ 1860884 w 4627560"/>
              <a:gd name="connsiteY123" fmla="*/ 398242 h 1720995"/>
              <a:gd name="connsiteX124" fmla="*/ 1828469 w 4627560"/>
              <a:gd name="connsiteY124" fmla="*/ 416765 h 1720995"/>
              <a:gd name="connsiteX125" fmla="*/ 1791423 w 4627560"/>
              <a:gd name="connsiteY125" fmla="*/ 384349 h 1720995"/>
              <a:gd name="connsiteX126" fmla="*/ 1856253 w 4627560"/>
              <a:gd name="connsiteY126" fmla="*/ 347304 h 1720995"/>
              <a:gd name="connsiteX127" fmla="*/ 1860884 w 4627560"/>
              <a:gd name="connsiteY127" fmla="*/ 347304 h 1720995"/>
              <a:gd name="connsiteX128" fmla="*/ 1860884 w 4627560"/>
              <a:gd name="connsiteY128" fmla="*/ 344989 h 1720995"/>
              <a:gd name="connsiteX129" fmla="*/ 1840046 w 4627560"/>
              <a:gd name="connsiteY129" fmla="*/ 326465 h 1720995"/>
              <a:gd name="connsiteX130" fmla="*/ 1809946 w 4627560"/>
              <a:gd name="connsiteY130" fmla="*/ 335728 h 1720995"/>
              <a:gd name="connsiteX131" fmla="*/ 1800685 w 4627560"/>
              <a:gd name="connsiteY131" fmla="*/ 317205 h 1720995"/>
              <a:gd name="connsiteX132" fmla="*/ 1842362 w 4627560"/>
              <a:gd name="connsiteY132" fmla="*/ 303312 h 1720995"/>
              <a:gd name="connsiteX133" fmla="*/ 379059 w 4627560"/>
              <a:gd name="connsiteY133" fmla="*/ 303312 h 1720995"/>
              <a:gd name="connsiteX134" fmla="*/ 423050 w 4627560"/>
              <a:gd name="connsiteY134" fmla="*/ 344989 h 1720995"/>
              <a:gd name="connsiteX135" fmla="*/ 423050 w 4627560"/>
              <a:gd name="connsiteY135" fmla="*/ 414449 h 1720995"/>
              <a:gd name="connsiteX136" fmla="*/ 397582 w 4627560"/>
              <a:gd name="connsiteY136" fmla="*/ 414449 h 1720995"/>
              <a:gd name="connsiteX137" fmla="*/ 397582 w 4627560"/>
              <a:gd name="connsiteY137" fmla="*/ 405188 h 1720995"/>
              <a:gd name="connsiteX138" fmla="*/ 397582 w 4627560"/>
              <a:gd name="connsiteY138" fmla="*/ 398242 h 1720995"/>
              <a:gd name="connsiteX139" fmla="*/ 365166 w 4627560"/>
              <a:gd name="connsiteY139" fmla="*/ 416765 h 1720995"/>
              <a:gd name="connsiteX140" fmla="*/ 328120 w 4627560"/>
              <a:gd name="connsiteY140" fmla="*/ 384349 h 1720995"/>
              <a:gd name="connsiteX141" fmla="*/ 392950 w 4627560"/>
              <a:gd name="connsiteY141" fmla="*/ 347304 h 1720995"/>
              <a:gd name="connsiteX142" fmla="*/ 397582 w 4627560"/>
              <a:gd name="connsiteY142" fmla="*/ 347304 h 1720995"/>
              <a:gd name="connsiteX143" fmla="*/ 397582 w 4627560"/>
              <a:gd name="connsiteY143" fmla="*/ 344989 h 1720995"/>
              <a:gd name="connsiteX144" fmla="*/ 376743 w 4627560"/>
              <a:gd name="connsiteY144" fmla="*/ 326465 h 1720995"/>
              <a:gd name="connsiteX145" fmla="*/ 346643 w 4627560"/>
              <a:gd name="connsiteY145" fmla="*/ 335728 h 1720995"/>
              <a:gd name="connsiteX146" fmla="*/ 337381 w 4627560"/>
              <a:gd name="connsiteY146" fmla="*/ 317205 h 1720995"/>
              <a:gd name="connsiteX147" fmla="*/ 379059 w 4627560"/>
              <a:gd name="connsiteY147" fmla="*/ 303312 h 1720995"/>
              <a:gd name="connsiteX148" fmla="*/ 2004437 w 4627560"/>
              <a:gd name="connsiteY148" fmla="*/ 280158 h 1720995"/>
              <a:gd name="connsiteX149" fmla="*/ 2029906 w 4627560"/>
              <a:gd name="connsiteY149" fmla="*/ 280158 h 1720995"/>
              <a:gd name="connsiteX150" fmla="*/ 2029906 w 4627560"/>
              <a:gd name="connsiteY150" fmla="*/ 310258 h 1720995"/>
              <a:gd name="connsiteX151" fmla="*/ 2053058 w 4627560"/>
              <a:gd name="connsiteY151" fmla="*/ 310258 h 1720995"/>
              <a:gd name="connsiteX152" fmla="*/ 2053058 w 4627560"/>
              <a:gd name="connsiteY152" fmla="*/ 331097 h 1720995"/>
              <a:gd name="connsiteX153" fmla="*/ 2029906 w 4627560"/>
              <a:gd name="connsiteY153" fmla="*/ 331097 h 1720995"/>
              <a:gd name="connsiteX154" fmla="*/ 2029906 w 4627560"/>
              <a:gd name="connsiteY154" fmla="*/ 372772 h 1720995"/>
              <a:gd name="connsiteX155" fmla="*/ 2050744 w 4627560"/>
              <a:gd name="connsiteY155" fmla="*/ 393611 h 1720995"/>
              <a:gd name="connsiteX156" fmla="*/ 2055374 w 4627560"/>
              <a:gd name="connsiteY156" fmla="*/ 393611 h 1720995"/>
              <a:gd name="connsiteX157" fmla="*/ 2055374 w 4627560"/>
              <a:gd name="connsiteY157" fmla="*/ 416763 h 1720995"/>
              <a:gd name="connsiteX158" fmla="*/ 2046113 w 4627560"/>
              <a:gd name="connsiteY158" fmla="*/ 416763 h 1720995"/>
              <a:gd name="connsiteX159" fmla="*/ 2002121 w 4627560"/>
              <a:gd name="connsiteY159" fmla="*/ 377404 h 1720995"/>
              <a:gd name="connsiteX160" fmla="*/ 2002121 w 4627560"/>
              <a:gd name="connsiteY160" fmla="*/ 331097 h 1720995"/>
              <a:gd name="connsiteX161" fmla="*/ 1990544 w 4627560"/>
              <a:gd name="connsiteY161" fmla="*/ 331097 h 1720995"/>
              <a:gd name="connsiteX162" fmla="*/ 1990544 w 4627560"/>
              <a:gd name="connsiteY162" fmla="*/ 310258 h 1720995"/>
              <a:gd name="connsiteX163" fmla="*/ 2004437 w 4627560"/>
              <a:gd name="connsiteY163" fmla="*/ 310258 h 1720995"/>
              <a:gd name="connsiteX164" fmla="*/ 2004437 w 4627560"/>
              <a:gd name="connsiteY164" fmla="*/ 280158 h 1720995"/>
              <a:gd name="connsiteX165" fmla="*/ 1921084 w 4627560"/>
              <a:gd name="connsiteY165" fmla="*/ 280158 h 1720995"/>
              <a:gd name="connsiteX166" fmla="*/ 1946553 w 4627560"/>
              <a:gd name="connsiteY166" fmla="*/ 280158 h 1720995"/>
              <a:gd name="connsiteX167" fmla="*/ 1946553 w 4627560"/>
              <a:gd name="connsiteY167" fmla="*/ 310258 h 1720995"/>
              <a:gd name="connsiteX168" fmla="*/ 1969705 w 4627560"/>
              <a:gd name="connsiteY168" fmla="*/ 310258 h 1720995"/>
              <a:gd name="connsiteX169" fmla="*/ 1969705 w 4627560"/>
              <a:gd name="connsiteY169" fmla="*/ 331097 h 1720995"/>
              <a:gd name="connsiteX170" fmla="*/ 1946553 w 4627560"/>
              <a:gd name="connsiteY170" fmla="*/ 331097 h 1720995"/>
              <a:gd name="connsiteX171" fmla="*/ 1946553 w 4627560"/>
              <a:gd name="connsiteY171" fmla="*/ 372772 h 1720995"/>
              <a:gd name="connsiteX172" fmla="*/ 1967391 w 4627560"/>
              <a:gd name="connsiteY172" fmla="*/ 393611 h 1720995"/>
              <a:gd name="connsiteX173" fmla="*/ 1972021 w 4627560"/>
              <a:gd name="connsiteY173" fmla="*/ 393611 h 1720995"/>
              <a:gd name="connsiteX174" fmla="*/ 1972021 w 4627560"/>
              <a:gd name="connsiteY174" fmla="*/ 416763 h 1720995"/>
              <a:gd name="connsiteX175" fmla="*/ 1962760 w 4627560"/>
              <a:gd name="connsiteY175" fmla="*/ 416763 h 1720995"/>
              <a:gd name="connsiteX176" fmla="*/ 1918768 w 4627560"/>
              <a:gd name="connsiteY176" fmla="*/ 377404 h 1720995"/>
              <a:gd name="connsiteX177" fmla="*/ 1918768 w 4627560"/>
              <a:gd name="connsiteY177" fmla="*/ 331097 h 1720995"/>
              <a:gd name="connsiteX178" fmla="*/ 1907191 w 4627560"/>
              <a:gd name="connsiteY178" fmla="*/ 331097 h 1720995"/>
              <a:gd name="connsiteX179" fmla="*/ 1907191 w 4627560"/>
              <a:gd name="connsiteY179" fmla="*/ 310258 h 1720995"/>
              <a:gd name="connsiteX180" fmla="*/ 1921084 w 4627560"/>
              <a:gd name="connsiteY180" fmla="*/ 310258 h 1720995"/>
              <a:gd name="connsiteX181" fmla="*/ 1921084 w 4627560"/>
              <a:gd name="connsiteY181" fmla="*/ 280158 h 1720995"/>
              <a:gd name="connsiteX182" fmla="*/ 1627033 w 4627560"/>
              <a:gd name="connsiteY182" fmla="*/ 266266 h 1720995"/>
              <a:gd name="connsiteX183" fmla="*/ 1654818 w 4627560"/>
              <a:gd name="connsiteY183" fmla="*/ 266266 h 1720995"/>
              <a:gd name="connsiteX184" fmla="*/ 1684916 w 4627560"/>
              <a:gd name="connsiteY184" fmla="*/ 340357 h 1720995"/>
              <a:gd name="connsiteX185" fmla="*/ 1691863 w 4627560"/>
              <a:gd name="connsiteY185" fmla="*/ 361196 h 1720995"/>
              <a:gd name="connsiteX186" fmla="*/ 1698809 w 4627560"/>
              <a:gd name="connsiteY186" fmla="*/ 340357 h 1720995"/>
              <a:gd name="connsiteX187" fmla="*/ 1728908 w 4627560"/>
              <a:gd name="connsiteY187" fmla="*/ 266266 h 1720995"/>
              <a:gd name="connsiteX188" fmla="*/ 1756693 w 4627560"/>
              <a:gd name="connsiteY188" fmla="*/ 266266 h 1720995"/>
              <a:gd name="connsiteX189" fmla="*/ 1768268 w 4627560"/>
              <a:gd name="connsiteY189" fmla="*/ 414448 h 1720995"/>
              <a:gd name="connsiteX190" fmla="*/ 1740484 w 4627560"/>
              <a:gd name="connsiteY190" fmla="*/ 414448 h 1720995"/>
              <a:gd name="connsiteX191" fmla="*/ 1733538 w 4627560"/>
              <a:gd name="connsiteY191" fmla="*/ 331096 h 1720995"/>
              <a:gd name="connsiteX192" fmla="*/ 1733538 w 4627560"/>
              <a:gd name="connsiteY192" fmla="*/ 307943 h 1720995"/>
              <a:gd name="connsiteX193" fmla="*/ 1726593 w 4627560"/>
              <a:gd name="connsiteY193" fmla="*/ 331096 h 1720995"/>
              <a:gd name="connsiteX194" fmla="*/ 1703439 w 4627560"/>
              <a:gd name="connsiteY194" fmla="*/ 388980 h 1720995"/>
              <a:gd name="connsiteX195" fmla="*/ 1680286 w 4627560"/>
              <a:gd name="connsiteY195" fmla="*/ 388980 h 1720995"/>
              <a:gd name="connsiteX196" fmla="*/ 1657132 w 4627560"/>
              <a:gd name="connsiteY196" fmla="*/ 331096 h 1720995"/>
              <a:gd name="connsiteX197" fmla="*/ 1647870 w 4627560"/>
              <a:gd name="connsiteY197" fmla="*/ 307943 h 1720995"/>
              <a:gd name="connsiteX198" fmla="*/ 1647870 w 4627560"/>
              <a:gd name="connsiteY198" fmla="*/ 331096 h 1720995"/>
              <a:gd name="connsiteX199" fmla="*/ 1640925 w 4627560"/>
              <a:gd name="connsiteY199" fmla="*/ 414448 h 1720995"/>
              <a:gd name="connsiteX200" fmla="*/ 1613141 w 4627560"/>
              <a:gd name="connsiteY200" fmla="*/ 414448 h 1720995"/>
              <a:gd name="connsiteX201" fmla="*/ 1627033 w 4627560"/>
              <a:gd name="connsiteY201" fmla="*/ 266266 h 1720995"/>
              <a:gd name="connsiteX202" fmla="*/ 1400129 w 4627560"/>
              <a:gd name="connsiteY202" fmla="*/ 266266 h 1720995"/>
              <a:gd name="connsiteX203" fmla="*/ 1425598 w 4627560"/>
              <a:gd name="connsiteY203" fmla="*/ 266266 h 1720995"/>
              <a:gd name="connsiteX204" fmla="*/ 1425598 w 4627560"/>
              <a:gd name="connsiteY204" fmla="*/ 414448 h 1720995"/>
              <a:gd name="connsiteX205" fmla="*/ 1400129 w 4627560"/>
              <a:gd name="connsiteY205" fmla="*/ 414448 h 1720995"/>
              <a:gd name="connsiteX206" fmla="*/ 1400129 w 4627560"/>
              <a:gd name="connsiteY206" fmla="*/ 405187 h 1720995"/>
              <a:gd name="connsiteX207" fmla="*/ 1400129 w 4627560"/>
              <a:gd name="connsiteY207" fmla="*/ 398241 h 1720995"/>
              <a:gd name="connsiteX208" fmla="*/ 1367713 w 4627560"/>
              <a:gd name="connsiteY208" fmla="*/ 416764 h 1720995"/>
              <a:gd name="connsiteX209" fmla="*/ 1321407 w 4627560"/>
              <a:gd name="connsiteY209" fmla="*/ 361196 h 1720995"/>
              <a:gd name="connsiteX210" fmla="*/ 1370029 w 4627560"/>
              <a:gd name="connsiteY210" fmla="*/ 305628 h 1720995"/>
              <a:gd name="connsiteX211" fmla="*/ 1400129 w 4627560"/>
              <a:gd name="connsiteY211" fmla="*/ 319519 h 1720995"/>
              <a:gd name="connsiteX212" fmla="*/ 1400129 w 4627560"/>
              <a:gd name="connsiteY212" fmla="*/ 312573 h 1720995"/>
              <a:gd name="connsiteX213" fmla="*/ 1400129 w 4627560"/>
              <a:gd name="connsiteY213" fmla="*/ 266266 h 1720995"/>
              <a:gd name="connsiteX214" fmla="*/ 1138495 w 4627560"/>
              <a:gd name="connsiteY214" fmla="*/ 266266 h 1720995"/>
              <a:gd name="connsiteX215" fmla="*/ 1163963 w 4627560"/>
              <a:gd name="connsiteY215" fmla="*/ 266266 h 1720995"/>
              <a:gd name="connsiteX216" fmla="*/ 1163963 w 4627560"/>
              <a:gd name="connsiteY216" fmla="*/ 289420 h 1720995"/>
              <a:gd name="connsiteX217" fmla="*/ 1138495 w 4627560"/>
              <a:gd name="connsiteY217" fmla="*/ 289420 h 1720995"/>
              <a:gd name="connsiteX218" fmla="*/ 1138495 w 4627560"/>
              <a:gd name="connsiteY218" fmla="*/ 266266 h 1720995"/>
              <a:gd name="connsiteX219" fmla="*/ 962528 w 4627560"/>
              <a:gd name="connsiteY219" fmla="*/ 266266 h 1720995"/>
              <a:gd name="connsiteX220" fmla="*/ 990312 w 4627560"/>
              <a:gd name="connsiteY220" fmla="*/ 266266 h 1720995"/>
              <a:gd name="connsiteX221" fmla="*/ 1020412 w 4627560"/>
              <a:gd name="connsiteY221" fmla="*/ 340357 h 1720995"/>
              <a:gd name="connsiteX222" fmla="*/ 1027358 w 4627560"/>
              <a:gd name="connsiteY222" fmla="*/ 361196 h 1720995"/>
              <a:gd name="connsiteX223" fmla="*/ 1034304 w 4627560"/>
              <a:gd name="connsiteY223" fmla="*/ 340357 h 1720995"/>
              <a:gd name="connsiteX224" fmla="*/ 1064404 w 4627560"/>
              <a:gd name="connsiteY224" fmla="*/ 266266 h 1720995"/>
              <a:gd name="connsiteX225" fmla="*/ 1092188 w 4627560"/>
              <a:gd name="connsiteY225" fmla="*/ 266266 h 1720995"/>
              <a:gd name="connsiteX226" fmla="*/ 1106079 w 4627560"/>
              <a:gd name="connsiteY226" fmla="*/ 414448 h 1720995"/>
              <a:gd name="connsiteX227" fmla="*/ 1078295 w 4627560"/>
              <a:gd name="connsiteY227" fmla="*/ 414448 h 1720995"/>
              <a:gd name="connsiteX228" fmla="*/ 1071349 w 4627560"/>
              <a:gd name="connsiteY228" fmla="*/ 331096 h 1720995"/>
              <a:gd name="connsiteX229" fmla="*/ 1071349 w 4627560"/>
              <a:gd name="connsiteY229" fmla="*/ 307943 h 1720995"/>
              <a:gd name="connsiteX230" fmla="*/ 1064404 w 4627560"/>
              <a:gd name="connsiteY230" fmla="*/ 331096 h 1720995"/>
              <a:gd name="connsiteX231" fmla="*/ 1041249 w 4627560"/>
              <a:gd name="connsiteY231" fmla="*/ 388980 h 1720995"/>
              <a:gd name="connsiteX232" fmla="*/ 1018097 w 4627560"/>
              <a:gd name="connsiteY232" fmla="*/ 388980 h 1720995"/>
              <a:gd name="connsiteX233" fmla="*/ 994942 w 4627560"/>
              <a:gd name="connsiteY233" fmla="*/ 331096 h 1720995"/>
              <a:gd name="connsiteX234" fmla="*/ 985681 w 4627560"/>
              <a:gd name="connsiteY234" fmla="*/ 307943 h 1720995"/>
              <a:gd name="connsiteX235" fmla="*/ 985681 w 4627560"/>
              <a:gd name="connsiteY235" fmla="*/ 331096 h 1720995"/>
              <a:gd name="connsiteX236" fmla="*/ 978735 w 4627560"/>
              <a:gd name="connsiteY236" fmla="*/ 414448 h 1720995"/>
              <a:gd name="connsiteX237" fmla="*/ 950951 w 4627560"/>
              <a:gd name="connsiteY237" fmla="*/ 414448 h 1720995"/>
              <a:gd name="connsiteX238" fmla="*/ 962528 w 4627560"/>
              <a:gd name="connsiteY238" fmla="*/ 266266 h 1720995"/>
              <a:gd name="connsiteX239" fmla="*/ 573548 w 4627560"/>
              <a:gd name="connsiteY239" fmla="*/ 266266 h 1720995"/>
              <a:gd name="connsiteX240" fmla="*/ 599016 w 4627560"/>
              <a:gd name="connsiteY240" fmla="*/ 266266 h 1720995"/>
              <a:gd name="connsiteX241" fmla="*/ 599016 w 4627560"/>
              <a:gd name="connsiteY241" fmla="*/ 289420 h 1720995"/>
              <a:gd name="connsiteX242" fmla="*/ 573548 w 4627560"/>
              <a:gd name="connsiteY242" fmla="*/ 289420 h 1720995"/>
              <a:gd name="connsiteX243" fmla="*/ 573548 w 4627560"/>
              <a:gd name="connsiteY243" fmla="*/ 266266 h 1720995"/>
              <a:gd name="connsiteX244" fmla="*/ 455465 w 4627560"/>
              <a:gd name="connsiteY244" fmla="*/ 266266 h 1720995"/>
              <a:gd name="connsiteX245" fmla="*/ 480933 w 4627560"/>
              <a:gd name="connsiteY245" fmla="*/ 266266 h 1720995"/>
              <a:gd name="connsiteX246" fmla="*/ 480933 w 4627560"/>
              <a:gd name="connsiteY246" fmla="*/ 344989 h 1720995"/>
              <a:gd name="connsiteX247" fmla="*/ 494826 w 4627560"/>
              <a:gd name="connsiteY247" fmla="*/ 344989 h 1720995"/>
              <a:gd name="connsiteX248" fmla="*/ 520294 w 4627560"/>
              <a:gd name="connsiteY248" fmla="*/ 307943 h 1720995"/>
              <a:gd name="connsiteX249" fmla="*/ 550395 w 4627560"/>
              <a:gd name="connsiteY249" fmla="*/ 307943 h 1720995"/>
              <a:gd name="connsiteX250" fmla="*/ 517978 w 4627560"/>
              <a:gd name="connsiteY250" fmla="*/ 356564 h 1720995"/>
              <a:gd name="connsiteX251" fmla="*/ 555024 w 4627560"/>
              <a:gd name="connsiteY251" fmla="*/ 414448 h 1720995"/>
              <a:gd name="connsiteX252" fmla="*/ 524926 w 4627560"/>
              <a:gd name="connsiteY252" fmla="*/ 414448 h 1720995"/>
              <a:gd name="connsiteX253" fmla="*/ 497142 w 4627560"/>
              <a:gd name="connsiteY253" fmla="*/ 368141 h 1720995"/>
              <a:gd name="connsiteX254" fmla="*/ 480933 w 4627560"/>
              <a:gd name="connsiteY254" fmla="*/ 368141 h 1720995"/>
              <a:gd name="connsiteX255" fmla="*/ 480933 w 4627560"/>
              <a:gd name="connsiteY255" fmla="*/ 414448 h 1720995"/>
              <a:gd name="connsiteX256" fmla="*/ 455465 w 4627560"/>
              <a:gd name="connsiteY256" fmla="*/ 414448 h 1720995"/>
              <a:gd name="connsiteX257" fmla="*/ 455465 w 4627560"/>
              <a:gd name="connsiteY257" fmla="*/ 266266 h 1720995"/>
              <a:gd name="connsiteX258" fmla="*/ 163729 w 4627560"/>
              <a:gd name="connsiteY258" fmla="*/ 266266 h 1720995"/>
              <a:gd name="connsiteX259" fmla="*/ 191513 w 4627560"/>
              <a:gd name="connsiteY259" fmla="*/ 266266 h 1720995"/>
              <a:gd name="connsiteX260" fmla="*/ 221613 w 4627560"/>
              <a:gd name="connsiteY260" fmla="*/ 340357 h 1720995"/>
              <a:gd name="connsiteX261" fmla="*/ 228559 w 4627560"/>
              <a:gd name="connsiteY261" fmla="*/ 361196 h 1720995"/>
              <a:gd name="connsiteX262" fmla="*/ 235505 w 4627560"/>
              <a:gd name="connsiteY262" fmla="*/ 340357 h 1720995"/>
              <a:gd name="connsiteX263" fmla="*/ 265605 w 4627560"/>
              <a:gd name="connsiteY263" fmla="*/ 266266 h 1720995"/>
              <a:gd name="connsiteX264" fmla="*/ 295705 w 4627560"/>
              <a:gd name="connsiteY264" fmla="*/ 266266 h 1720995"/>
              <a:gd name="connsiteX265" fmla="*/ 307282 w 4627560"/>
              <a:gd name="connsiteY265" fmla="*/ 414448 h 1720995"/>
              <a:gd name="connsiteX266" fmla="*/ 279496 w 4627560"/>
              <a:gd name="connsiteY266" fmla="*/ 414448 h 1720995"/>
              <a:gd name="connsiteX267" fmla="*/ 272550 w 4627560"/>
              <a:gd name="connsiteY267" fmla="*/ 331096 h 1720995"/>
              <a:gd name="connsiteX268" fmla="*/ 272550 w 4627560"/>
              <a:gd name="connsiteY268" fmla="*/ 307943 h 1720995"/>
              <a:gd name="connsiteX269" fmla="*/ 265605 w 4627560"/>
              <a:gd name="connsiteY269" fmla="*/ 331096 h 1720995"/>
              <a:gd name="connsiteX270" fmla="*/ 242450 w 4627560"/>
              <a:gd name="connsiteY270" fmla="*/ 388980 h 1720995"/>
              <a:gd name="connsiteX271" fmla="*/ 219298 w 4627560"/>
              <a:gd name="connsiteY271" fmla="*/ 388980 h 1720995"/>
              <a:gd name="connsiteX272" fmla="*/ 196143 w 4627560"/>
              <a:gd name="connsiteY272" fmla="*/ 331096 h 1720995"/>
              <a:gd name="connsiteX273" fmla="*/ 186882 w 4627560"/>
              <a:gd name="connsiteY273" fmla="*/ 307943 h 1720995"/>
              <a:gd name="connsiteX274" fmla="*/ 186882 w 4627560"/>
              <a:gd name="connsiteY274" fmla="*/ 331096 h 1720995"/>
              <a:gd name="connsiteX275" fmla="*/ 179937 w 4627560"/>
              <a:gd name="connsiteY275" fmla="*/ 414448 h 1720995"/>
              <a:gd name="connsiteX276" fmla="*/ 152152 w 4627560"/>
              <a:gd name="connsiteY276" fmla="*/ 414448 h 1720995"/>
              <a:gd name="connsiteX277" fmla="*/ 163729 w 4627560"/>
              <a:gd name="connsiteY277" fmla="*/ 266266 h 1720995"/>
              <a:gd name="connsiteX278" fmla="*/ 3727060 w 4627560"/>
              <a:gd name="connsiteY278" fmla="*/ 127345 h 1720995"/>
              <a:gd name="connsiteX279" fmla="*/ 3696961 w 4627560"/>
              <a:gd name="connsiteY279" fmla="*/ 141236 h 1720995"/>
              <a:gd name="connsiteX280" fmla="*/ 3710853 w 4627560"/>
              <a:gd name="connsiteY280" fmla="*/ 152813 h 1720995"/>
              <a:gd name="connsiteX281" fmla="*/ 3731692 w 4627560"/>
              <a:gd name="connsiteY281" fmla="*/ 129661 h 1720995"/>
              <a:gd name="connsiteX282" fmla="*/ 3731692 w 4627560"/>
              <a:gd name="connsiteY282" fmla="*/ 127345 h 1720995"/>
              <a:gd name="connsiteX283" fmla="*/ 3727060 w 4627560"/>
              <a:gd name="connsiteY283" fmla="*/ 127345 h 1720995"/>
              <a:gd name="connsiteX284" fmla="*/ 485567 w 4627560"/>
              <a:gd name="connsiteY284" fmla="*/ 127345 h 1720995"/>
              <a:gd name="connsiteX285" fmla="*/ 455467 w 4627560"/>
              <a:gd name="connsiteY285" fmla="*/ 141236 h 1720995"/>
              <a:gd name="connsiteX286" fmla="*/ 469360 w 4627560"/>
              <a:gd name="connsiteY286" fmla="*/ 152813 h 1720995"/>
              <a:gd name="connsiteX287" fmla="*/ 490199 w 4627560"/>
              <a:gd name="connsiteY287" fmla="*/ 129661 h 1720995"/>
              <a:gd name="connsiteX288" fmla="*/ 490199 w 4627560"/>
              <a:gd name="connsiteY288" fmla="*/ 127345 h 1720995"/>
              <a:gd name="connsiteX289" fmla="*/ 485567 w 4627560"/>
              <a:gd name="connsiteY289" fmla="*/ 127345 h 1720995"/>
              <a:gd name="connsiteX290" fmla="*/ 3558040 w 4627560"/>
              <a:gd name="connsiteY290" fmla="*/ 85669 h 1720995"/>
              <a:gd name="connsiteX291" fmla="*/ 3532570 w 4627560"/>
              <a:gd name="connsiteY291" fmla="*/ 118083 h 1720995"/>
              <a:gd name="connsiteX292" fmla="*/ 3558040 w 4627560"/>
              <a:gd name="connsiteY292" fmla="*/ 150498 h 1720995"/>
              <a:gd name="connsiteX293" fmla="*/ 3583509 w 4627560"/>
              <a:gd name="connsiteY293" fmla="*/ 118083 h 1720995"/>
              <a:gd name="connsiteX294" fmla="*/ 3558040 w 4627560"/>
              <a:gd name="connsiteY294" fmla="*/ 85669 h 1720995"/>
              <a:gd name="connsiteX295" fmla="*/ 2909739 w 4627560"/>
              <a:gd name="connsiteY295" fmla="*/ 85669 h 1720995"/>
              <a:gd name="connsiteX296" fmla="*/ 2879639 w 4627560"/>
              <a:gd name="connsiteY296" fmla="*/ 118084 h 1720995"/>
              <a:gd name="connsiteX297" fmla="*/ 2909739 w 4627560"/>
              <a:gd name="connsiteY297" fmla="*/ 150498 h 1720995"/>
              <a:gd name="connsiteX298" fmla="*/ 2939839 w 4627560"/>
              <a:gd name="connsiteY298" fmla="*/ 118084 h 1720995"/>
              <a:gd name="connsiteX299" fmla="*/ 2909739 w 4627560"/>
              <a:gd name="connsiteY299" fmla="*/ 85669 h 1720995"/>
              <a:gd name="connsiteX300" fmla="*/ 3294090 w 4627560"/>
              <a:gd name="connsiteY300" fmla="*/ 83353 h 1720995"/>
              <a:gd name="connsiteX301" fmla="*/ 3273251 w 4627560"/>
              <a:gd name="connsiteY301" fmla="*/ 101876 h 1720995"/>
              <a:gd name="connsiteX302" fmla="*/ 3310297 w 4627560"/>
              <a:gd name="connsiteY302" fmla="*/ 101876 h 1720995"/>
              <a:gd name="connsiteX303" fmla="*/ 3294090 w 4627560"/>
              <a:gd name="connsiteY303" fmla="*/ 83353 h 1720995"/>
              <a:gd name="connsiteX304" fmla="*/ 1937291 w 4627560"/>
              <a:gd name="connsiteY304" fmla="*/ 83353 h 1720995"/>
              <a:gd name="connsiteX305" fmla="*/ 1916452 w 4627560"/>
              <a:gd name="connsiteY305" fmla="*/ 101876 h 1720995"/>
              <a:gd name="connsiteX306" fmla="*/ 1953498 w 4627560"/>
              <a:gd name="connsiteY306" fmla="*/ 101876 h 1720995"/>
              <a:gd name="connsiteX307" fmla="*/ 1937291 w 4627560"/>
              <a:gd name="connsiteY307" fmla="*/ 83353 h 1720995"/>
              <a:gd name="connsiteX308" fmla="*/ 2266071 w 4627560"/>
              <a:gd name="connsiteY308" fmla="*/ 53255 h 1720995"/>
              <a:gd name="connsiteX309" fmla="*/ 2310062 w 4627560"/>
              <a:gd name="connsiteY309" fmla="*/ 53255 h 1720995"/>
              <a:gd name="connsiteX310" fmla="*/ 2310062 w 4627560"/>
              <a:gd name="connsiteY310" fmla="*/ 182914 h 1720995"/>
              <a:gd name="connsiteX311" fmla="*/ 2266071 w 4627560"/>
              <a:gd name="connsiteY311" fmla="*/ 182914 h 1720995"/>
              <a:gd name="connsiteX312" fmla="*/ 2266071 w 4627560"/>
              <a:gd name="connsiteY312" fmla="*/ 53255 h 1720995"/>
              <a:gd name="connsiteX313" fmla="*/ 1647875 w 4627560"/>
              <a:gd name="connsiteY313" fmla="*/ 53255 h 1720995"/>
              <a:gd name="connsiteX314" fmla="*/ 1691866 w 4627560"/>
              <a:gd name="connsiteY314" fmla="*/ 53255 h 1720995"/>
              <a:gd name="connsiteX315" fmla="*/ 1691866 w 4627560"/>
              <a:gd name="connsiteY315" fmla="*/ 182914 h 1720995"/>
              <a:gd name="connsiteX316" fmla="*/ 1647875 w 4627560"/>
              <a:gd name="connsiteY316" fmla="*/ 182914 h 1720995"/>
              <a:gd name="connsiteX317" fmla="*/ 1647875 w 4627560"/>
              <a:gd name="connsiteY317" fmla="*/ 53255 h 1720995"/>
              <a:gd name="connsiteX318" fmla="*/ 3379758 w 4627560"/>
              <a:gd name="connsiteY318" fmla="*/ 53254 h 1720995"/>
              <a:gd name="connsiteX319" fmla="*/ 3382074 w 4627560"/>
              <a:gd name="connsiteY319" fmla="*/ 53254 h 1720995"/>
              <a:gd name="connsiteX320" fmla="*/ 3423749 w 4627560"/>
              <a:gd name="connsiteY320" fmla="*/ 53254 h 1720995"/>
              <a:gd name="connsiteX321" fmla="*/ 3423749 w 4627560"/>
              <a:gd name="connsiteY321" fmla="*/ 76409 h 1720995"/>
              <a:gd name="connsiteX322" fmla="*/ 3423749 w 4627560"/>
              <a:gd name="connsiteY322" fmla="*/ 85670 h 1720995"/>
              <a:gd name="connsiteX323" fmla="*/ 3465426 w 4627560"/>
              <a:gd name="connsiteY323" fmla="*/ 53254 h 1720995"/>
              <a:gd name="connsiteX324" fmla="*/ 3470058 w 4627560"/>
              <a:gd name="connsiteY324" fmla="*/ 53254 h 1720995"/>
              <a:gd name="connsiteX325" fmla="*/ 3470058 w 4627560"/>
              <a:gd name="connsiteY325" fmla="*/ 97246 h 1720995"/>
              <a:gd name="connsiteX326" fmla="*/ 3460795 w 4627560"/>
              <a:gd name="connsiteY326" fmla="*/ 97246 h 1720995"/>
              <a:gd name="connsiteX327" fmla="*/ 3426065 w 4627560"/>
              <a:gd name="connsiteY327" fmla="*/ 120400 h 1720995"/>
              <a:gd name="connsiteX328" fmla="*/ 3423749 w 4627560"/>
              <a:gd name="connsiteY328" fmla="*/ 138923 h 1720995"/>
              <a:gd name="connsiteX329" fmla="*/ 3423749 w 4627560"/>
              <a:gd name="connsiteY329" fmla="*/ 182914 h 1720995"/>
              <a:gd name="connsiteX330" fmla="*/ 3379758 w 4627560"/>
              <a:gd name="connsiteY330" fmla="*/ 182914 h 1720995"/>
              <a:gd name="connsiteX331" fmla="*/ 3379758 w 4627560"/>
              <a:gd name="connsiteY331" fmla="*/ 53254 h 1720995"/>
              <a:gd name="connsiteX332" fmla="*/ 2025275 w 4627560"/>
              <a:gd name="connsiteY332" fmla="*/ 53254 h 1720995"/>
              <a:gd name="connsiteX333" fmla="*/ 2027591 w 4627560"/>
              <a:gd name="connsiteY333" fmla="*/ 53254 h 1720995"/>
              <a:gd name="connsiteX334" fmla="*/ 2069266 w 4627560"/>
              <a:gd name="connsiteY334" fmla="*/ 53254 h 1720995"/>
              <a:gd name="connsiteX335" fmla="*/ 2069266 w 4627560"/>
              <a:gd name="connsiteY335" fmla="*/ 76409 h 1720995"/>
              <a:gd name="connsiteX336" fmla="*/ 2069266 w 4627560"/>
              <a:gd name="connsiteY336" fmla="*/ 85670 h 1720995"/>
              <a:gd name="connsiteX337" fmla="*/ 2110943 w 4627560"/>
              <a:gd name="connsiteY337" fmla="*/ 53254 h 1720995"/>
              <a:gd name="connsiteX338" fmla="*/ 2115573 w 4627560"/>
              <a:gd name="connsiteY338" fmla="*/ 53254 h 1720995"/>
              <a:gd name="connsiteX339" fmla="*/ 2115573 w 4627560"/>
              <a:gd name="connsiteY339" fmla="*/ 97246 h 1720995"/>
              <a:gd name="connsiteX340" fmla="*/ 2106312 w 4627560"/>
              <a:gd name="connsiteY340" fmla="*/ 97246 h 1720995"/>
              <a:gd name="connsiteX341" fmla="*/ 2071582 w 4627560"/>
              <a:gd name="connsiteY341" fmla="*/ 120400 h 1720995"/>
              <a:gd name="connsiteX342" fmla="*/ 2069266 w 4627560"/>
              <a:gd name="connsiteY342" fmla="*/ 138923 h 1720995"/>
              <a:gd name="connsiteX343" fmla="*/ 2069266 w 4627560"/>
              <a:gd name="connsiteY343" fmla="*/ 182914 h 1720995"/>
              <a:gd name="connsiteX344" fmla="*/ 2025275 w 4627560"/>
              <a:gd name="connsiteY344" fmla="*/ 182914 h 1720995"/>
              <a:gd name="connsiteX345" fmla="*/ 2025275 w 4627560"/>
              <a:gd name="connsiteY345" fmla="*/ 53254 h 1720995"/>
              <a:gd name="connsiteX346" fmla="*/ 1712702 w 4627560"/>
              <a:gd name="connsiteY346" fmla="*/ 53254 h 1720995"/>
              <a:gd name="connsiteX347" fmla="*/ 1759009 w 4627560"/>
              <a:gd name="connsiteY347" fmla="*/ 53254 h 1720995"/>
              <a:gd name="connsiteX348" fmla="*/ 1779848 w 4627560"/>
              <a:gd name="connsiteY348" fmla="*/ 122716 h 1720995"/>
              <a:gd name="connsiteX349" fmla="*/ 1784478 w 4627560"/>
              <a:gd name="connsiteY349" fmla="*/ 145868 h 1720995"/>
              <a:gd name="connsiteX350" fmla="*/ 1789109 w 4627560"/>
              <a:gd name="connsiteY350" fmla="*/ 122716 h 1720995"/>
              <a:gd name="connsiteX351" fmla="*/ 1809948 w 4627560"/>
              <a:gd name="connsiteY351" fmla="*/ 53254 h 1720995"/>
              <a:gd name="connsiteX352" fmla="*/ 1856255 w 4627560"/>
              <a:gd name="connsiteY352" fmla="*/ 53254 h 1720995"/>
              <a:gd name="connsiteX353" fmla="*/ 1812262 w 4627560"/>
              <a:gd name="connsiteY353" fmla="*/ 185230 h 1720995"/>
              <a:gd name="connsiteX354" fmla="*/ 1759009 w 4627560"/>
              <a:gd name="connsiteY354" fmla="*/ 185230 h 1720995"/>
              <a:gd name="connsiteX355" fmla="*/ 1712702 w 4627560"/>
              <a:gd name="connsiteY355" fmla="*/ 53254 h 1720995"/>
              <a:gd name="connsiteX356" fmla="*/ 304969 w 4627560"/>
              <a:gd name="connsiteY356" fmla="*/ 53254 h 1720995"/>
              <a:gd name="connsiteX357" fmla="*/ 307285 w 4627560"/>
              <a:gd name="connsiteY357" fmla="*/ 53254 h 1720995"/>
              <a:gd name="connsiteX358" fmla="*/ 348960 w 4627560"/>
              <a:gd name="connsiteY358" fmla="*/ 53254 h 1720995"/>
              <a:gd name="connsiteX359" fmla="*/ 348960 w 4627560"/>
              <a:gd name="connsiteY359" fmla="*/ 76409 h 1720995"/>
              <a:gd name="connsiteX360" fmla="*/ 348960 w 4627560"/>
              <a:gd name="connsiteY360" fmla="*/ 85670 h 1720995"/>
              <a:gd name="connsiteX361" fmla="*/ 390637 w 4627560"/>
              <a:gd name="connsiteY361" fmla="*/ 53254 h 1720995"/>
              <a:gd name="connsiteX362" fmla="*/ 395267 w 4627560"/>
              <a:gd name="connsiteY362" fmla="*/ 53254 h 1720995"/>
              <a:gd name="connsiteX363" fmla="*/ 395267 w 4627560"/>
              <a:gd name="connsiteY363" fmla="*/ 97246 h 1720995"/>
              <a:gd name="connsiteX364" fmla="*/ 386005 w 4627560"/>
              <a:gd name="connsiteY364" fmla="*/ 97246 h 1720995"/>
              <a:gd name="connsiteX365" fmla="*/ 351276 w 4627560"/>
              <a:gd name="connsiteY365" fmla="*/ 120400 h 1720995"/>
              <a:gd name="connsiteX366" fmla="*/ 348960 w 4627560"/>
              <a:gd name="connsiteY366" fmla="*/ 138923 h 1720995"/>
              <a:gd name="connsiteX367" fmla="*/ 348960 w 4627560"/>
              <a:gd name="connsiteY367" fmla="*/ 182914 h 1720995"/>
              <a:gd name="connsiteX368" fmla="*/ 304969 w 4627560"/>
              <a:gd name="connsiteY368" fmla="*/ 182914 h 1720995"/>
              <a:gd name="connsiteX369" fmla="*/ 304969 w 4627560"/>
              <a:gd name="connsiteY369" fmla="*/ 53254 h 1720995"/>
              <a:gd name="connsiteX370" fmla="*/ 3893766 w 4627560"/>
              <a:gd name="connsiteY370" fmla="*/ 50938 h 1720995"/>
              <a:gd name="connsiteX371" fmla="*/ 3930813 w 4627560"/>
              <a:gd name="connsiteY371" fmla="*/ 74093 h 1720995"/>
              <a:gd name="connsiteX372" fmla="*/ 3972489 w 4627560"/>
              <a:gd name="connsiteY372" fmla="*/ 50938 h 1720995"/>
              <a:gd name="connsiteX373" fmla="*/ 4014166 w 4627560"/>
              <a:gd name="connsiteY373" fmla="*/ 99561 h 1720995"/>
              <a:gd name="connsiteX374" fmla="*/ 4014166 w 4627560"/>
              <a:gd name="connsiteY374" fmla="*/ 182914 h 1720995"/>
              <a:gd name="connsiteX375" fmla="*/ 3970173 w 4627560"/>
              <a:gd name="connsiteY375" fmla="*/ 182914 h 1720995"/>
              <a:gd name="connsiteX376" fmla="*/ 3970173 w 4627560"/>
              <a:gd name="connsiteY376" fmla="*/ 104191 h 1720995"/>
              <a:gd name="connsiteX377" fmla="*/ 3960912 w 4627560"/>
              <a:gd name="connsiteY377" fmla="*/ 87984 h 1720995"/>
              <a:gd name="connsiteX378" fmla="*/ 3937759 w 4627560"/>
              <a:gd name="connsiteY378" fmla="*/ 113452 h 1720995"/>
              <a:gd name="connsiteX379" fmla="*/ 3937759 w 4627560"/>
              <a:gd name="connsiteY379" fmla="*/ 129661 h 1720995"/>
              <a:gd name="connsiteX380" fmla="*/ 3937759 w 4627560"/>
              <a:gd name="connsiteY380" fmla="*/ 182914 h 1720995"/>
              <a:gd name="connsiteX381" fmla="*/ 3893766 w 4627560"/>
              <a:gd name="connsiteY381" fmla="*/ 182914 h 1720995"/>
              <a:gd name="connsiteX382" fmla="*/ 3893766 w 4627560"/>
              <a:gd name="connsiteY382" fmla="*/ 104191 h 1720995"/>
              <a:gd name="connsiteX383" fmla="*/ 3884505 w 4627560"/>
              <a:gd name="connsiteY383" fmla="*/ 87984 h 1720995"/>
              <a:gd name="connsiteX384" fmla="*/ 3861352 w 4627560"/>
              <a:gd name="connsiteY384" fmla="*/ 111138 h 1720995"/>
              <a:gd name="connsiteX385" fmla="*/ 3859036 w 4627560"/>
              <a:gd name="connsiteY385" fmla="*/ 127345 h 1720995"/>
              <a:gd name="connsiteX386" fmla="*/ 3859036 w 4627560"/>
              <a:gd name="connsiteY386" fmla="*/ 182914 h 1720995"/>
              <a:gd name="connsiteX387" fmla="*/ 3815045 w 4627560"/>
              <a:gd name="connsiteY387" fmla="*/ 182914 h 1720995"/>
              <a:gd name="connsiteX388" fmla="*/ 3815045 w 4627560"/>
              <a:gd name="connsiteY388" fmla="*/ 53254 h 1720995"/>
              <a:gd name="connsiteX389" fmla="*/ 3854406 w 4627560"/>
              <a:gd name="connsiteY389" fmla="*/ 53254 h 1720995"/>
              <a:gd name="connsiteX390" fmla="*/ 3854406 w 4627560"/>
              <a:gd name="connsiteY390" fmla="*/ 64831 h 1720995"/>
              <a:gd name="connsiteX391" fmla="*/ 3854406 w 4627560"/>
              <a:gd name="connsiteY391" fmla="*/ 74093 h 1720995"/>
              <a:gd name="connsiteX392" fmla="*/ 3893766 w 4627560"/>
              <a:gd name="connsiteY392" fmla="*/ 50938 h 1720995"/>
              <a:gd name="connsiteX393" fmla="*/ 3717799 w 4627560"/>
              <a:gd name="connsiteY393" fmla="*/ 50938 h 1720995"/>
              <a:gd name="connsiteX394" fmla="*/ 3777999 w 4627560"/>
              <a:gd name="connsiteY394" fmla="*/ 104191 h 1720995"/>
              <a:gd name="connsiteX395" fmla="*/ 3777999 w 4627560"/>
              <a:gd name="connsiteY395" fmla="*/ 182913 h 1720995"/>
              <a:gd name="connsiteX396" fmla="*/ 3738638 w 4627560"/>
              <a:gd name="connsiteY396" fmla="*/ 182913 h 1720995"/>
              <a:gd name="connsiteX397" fmla="*/ 3738638 w 4627560"/>
              <a:gd name="connsiteY397" fmla="*/ 175967 h 1720995"/>
              <a:gd name="connsiteX398" fmla="*/ 3738638 w 4627560"/>
              <a:gd name="connsiteY398" fmla="*/ 166706 h 1720995"/>
              <a:gd name="connsiteX399" fmla="*/ 3701592 w 4627560"/>
              <a:gd name="connsiteY399" fmla="*/ 185229 h 1720995"/>
              <a:gd name="connsiteX400" fmla="*/ 3657601 w 4627560"/>
              <a:gd name="connsiteY400" fmla="*/ 143552 h 1720995"/>
              <a:gd name="connsiteX401" fmla="*/ 3731692 w 4627560"/>
              <a:gd name="connsiteY401" fmla="*/ 101877 h 1720995"/>
              <a:gd name="connsiteX402" fmla="*/ 3713169 w 4627560"/>
              <a:gd name="connsiteY402" fmla="*/ 85668 h 1720995"/>
              <a:gd name="connsiteX403" fmla="*/ 3678438 w 4627560"/>
              <a:gd name="connsiteY403" fmla="*/ 97245 h 1720995"/>
              <a:gd name="connsiteX404" fmla="*/ 3662231 w 4627560"/>
              <a:gd name="connsiteY404" fmla="*/ 67145 h 1720995"/>
              <a:gd name="connsiteX405" fmla="*/ 3717799 w 4627560"/>
              <a:gd name="connsiteY405" fmla="*/ 50938 h 1720995"/>
              <a:gd name="connsiteX406" fmla="*/ 2187348 w 4627560"/>
              <a:gd name="connsiteY406" fmla="*/ 50938 h 1720995"/>
              <a:gd name="connsiteX407" fmla="*/ 2233655 w 4627560"/>
              <a:gd name="connsiteY407" fmla="*/ 64831 h 1720995"/>
              <a:gd name="connsiteX408" fmla="*/ 2219764 w 4627560"/>
              <a:gd name="connsiteY408" fmla="*/ 97245 h 1720995"/>
              <a:gd name="connsiteX409" fmla="*/ 2189664 w 4627560"/>
              <a:gd name="connsiteY409" fmla="*/ 85668 h 1720995"/>
              <a:gd name="connsiteX410" fmla="*/ 2175771 w 4627560"/>
              <a:gd name="connsiteY410" fmla="*/ 92615 h 1720995"/>
              <a:gd name="connsiteX411" fmla="*/ 2238287 w 4627560"/>
              <a:gd name="connsiteY411" fmla="*/ 145868 h 1720995"/>
              <a:gd name="connsiteX412" fmla="*/ 2185033 w 4627560"/>
              <a:gd name="connsiteY412" fmla="*/ 187545 h 1720995"/>
              <a:gd name="connsiteX413" fmla="*/ 2131780 w 4627560"/>
              <a:gd name="connsiteY413" fmla="*/ 169020 h 1720995"/>
              <a:gd name="connsiteX414" fmla="*/ 2150303 w 4627560"/>
              <a:gd name="connsiteY414" fmla="*/ 138922 h 1720995"/>
              <a:gd name="connsiteX415" fmla="*/ 2182718 w 4627560"/>
              <a:gd name="connsiteY415" fmla="*/ 152813 h 1720995"/>
              <a:gd name="connsiteX416" fmla="*/ 2196610 w 4627560"/>
              <a:gd name="connsiteY416" fmla="*/ 145868 h 1720995"/>
              <a:gd name="connsiteX417" fmla="*/ 2134096 w 4627560"/>
              <a:gd name="connsiteY417" fmla="*/ 90300 h 1720995"/>
              <a:gd name="connsiteX418" fmla="*/ 2187348 w 4627560"/>
              <a:gd name="connsiteY418" fmla="*/ 50938 h 1720995"/>
              <a:gd name="connsiteX419" fmla="*/ 1564521 w 4627560"/>
              <a:gd name="connsiteY419" fmla="*/ 50938 h 1720995"/>
              <a:gd name="connsiteX420" fmla="*/ 1610828 w 4627560"/>
              <a:gd name="connsiteY420" fmla="*/ 99561 h 1720995"/>
              <a:gd name="connsiteX421" fmla="*/ 1610828 w 4627560"/>
              <a:gd name="connsiteY421" fmla="*/ 182914 h 1720995"/>
              <a:gd name="connsiteX422" fmla="*/ 1569152 w 4627560"/>
              <a:gd name="connsiteY422" fmla="*/ 182914 h 1720995"/>
              <a:gd name="connsiteX423" fmla="*/ 1569152 w 4627560"/>
              <a:gd name="connsiteY423" fmla="*/ 106507 h 1720995"/>
              <a:gd name="connsiteX424" fmla="*/ 1555260 w 4627560"/>
              <a:gd name="connsiteY424" fmla="*/ 90300 h 1720995"/>
              <a:gd name="connsiteX425" fmla="*/ 1529791 w 4627560"/>
              <a:gd name="connsiteY425" fmla="*/ 108823 h 1720995"/>
              <a:gd name="connsiteX426" fmla="*/ 1527475 w 4627560"/>
              <a:gd name="connsiteY426" fmla="*/ 125030 h 1720995"/>
              <a:gd name="connsiteX427" fmla="*/ 1527475 w 4627560"/>
              <a:gd name="connsiteY427" fmla="*/ 182914 h 1720995"/>
              <a:gd name="connsiteX428" fmla="*/ 1483484 w 4627560"/>
              <a:gd name="connsiteY428" fmla="*/ 182914 h 1720995"/>
              <a:gd name="connsiteX429" fmla="*/ 1483484 w 4627560"/>
              <a:gd name="connsiteY429" fmla="*/ 53254 h 1720995"/>
              <a:gd name="connsiteX430" fmla="*/ 1522846 w 4627560"/>
              <a:gd name="connsiteY430" fmla="*/ 53254 h 1720995"/>
              <a:gd name="connsiteX431" fmla="*/ 1522846 w 4627560"/>
              <a:gd name="connsiteY431" fmla="*/ 64831 h 1720995"/>
              <a:gd name="connsiteX432" fmla="*/ 1522846 w 4627560"/>
              <a:gd name="connsiteY432" fmla="*/ 74093 h 1720995"/>
              <a:gd name="connsiteX433" fmla="*/ 1564521 w 4627560"/>
              <a:gd name="connsiteY433" fmla="*/ 50938 h 1720995"/>
              <a:gd name="connsiteX434" fmla="*/ 1145442 w 4627560"/>
              <a:gd name="connsiteY434" fmla="*/ 50938 h 1720995"/>
              <a:gd name="connsiteX435" fmla="*/ 1191749 w 4627560"/>
              <a:gd name="connsiteY435" fmla="*/ 64831 h 1720995"/>
              <a:gd name="connsiteX436" fmla="*/ 1175542 w 4627560"/>
              <a:gd name="connsiteY436" fmla="*/ 97245 h 1720995"/>
              <a:gd name="connsiteX437" fmla="*/ 1145442 w 4627560"/>
              <a:gd name="connsiteY437" fmla="*/ 85668 h 1720995"/>
              <a:gd name="connsiteX438" fmla="*/ 1131549 w 4627560"/>
              <a:gd name="connsiteY438" fmla="*/ 92615 h 1720995"/>
              <a:gd name="connsiteX439" fmla="*/ 1194065 w 4627560"/>
              <a:gd name="connsiteY439" fmla="*/ 145868 h 1720995"/>
              <a:gd name="connsiteX440" fmla="*/ 1140811 w 4627560"/>
              <a:gd name="connsiteY440" fmla="*/ 187545 h 1720995"/>
              <a:gd name="connsiteX441" fmla="*/ 1087558 w 4627560"/>
              <a:gd name="connsiteY441" fmla="*/ 169020 h 1720995"/>
              <a:gd name="connsiteX442" fmla="*/ 1108397 w 4627560"/>
              <a:gd name="connsiteY442" fmla="*/ 138922 h 1720995"/>
              <a:gd name="connsiteX443" fmla="*/ 1140811 w 4627560"/>
              <a:gd name="connsiteY443" fmla="*/ 152813 h 1720995"/>
              <a:gd name="connsiteX444" fmla="*/ 1154703 w 4627560"/>
              <a:gd name="connsiteY444" fmla="*/ 145868 h 1720995"/>
              <a:gd name="connsiteX445" fmla="*/ 1092190 w 4627560"/>
              <a:gd name="connsiteY445" fmla="*/ 90300 h 1720995"/>
              <a:gd name="connsiteX446" fmla="*/ 1145442 w 4627560"/>
              <a:gd name="connsiteY446" fmla="*/ 50938 h 1720995"/>
              <a:gd name="connsiteX447" fmla="*/ 1018099 w 4627560"/>
              <a:gd name="connsiteY447" fmla="*/ 50938 h 1720995"/>
              <a:gd name="connsiteX448" fmla="*/ 1062090 w 4627560"/>
              <a:gd name="connsiteY448" fmla="*/ 50938 h 1720995"/>
              <a:gd name="connsiteX449" fmla="*/ 1062090 w 4627560"/>
              <a:gd name="connsiteY449" fmla="*/ 182913 h 1720995"/>
              <a:gd name="connsiteX450" fmla="*/ 1020415 w 4627560"/>
              <a:gd name="connsiteY450" fmla="*/ 182913 h 1720995"/>
              <a:gd name="connsiteX451" fmla="*/ 1020415 w 4627560"/>
              <a:gd name="connsiteY451" fmla="*/ 171336 h 1720995"/>
              <a:gd name="connsiteX452" fmla="*/ 1020415 w 4627560"/>
              <a:gd name="connsiteY452" fmla="*/ 162075 h 1720995"/>
              <a:gd name="connsiteX453" fmla="*/ 978738 w 4627560"/>
              <a:gd name="connsiteY453" fmla="*/ 185229 h 1720995"/>
              <a:gd name="connsiteX454" fmla="*/ 932431 w 4627560"/>
              <a:gd name="connsiteY454" fmla="*/ 136606 h 1720995"/>
              <a:gd name="connsiteX455" fmla="*/ 932431 w 4627560"/>
              <a:gd name="connsiteY455" fmla="*/ 53254 h 1720995"/>
              <a:gd name="connsiteX456" fmla="*/ 976422 w 4627560"/>
              <a:gd name="connsiteY456" fmla="*/ 53254 h 1720995"/>
              <a:gd name="connsiteX457" fmla="*/ 976422 w 4627560"/>
              <a:gd name="connsiteY457" fmla="*/ 129661 h 1720995"/>
              <a:gd name="connsiteX458" fmla="*/ 990315 w 4627560"/>
              <a:gd name="connsiteY458" fmla="*/ 145868 h 1720995"/>
              <a:gd name="connsiteX459" fmla="*/ 1018099 w 4627560"/>
              <a:gd name="connsiteY459" fmla="*/ 108822 h 1720995"/>
              <a:gd name="connsiteX460" fmla="*/ 1018099 w 4627560"/>
              <a:gd name="connsiteY460" fmla="*/ 50938 h 1720995"/>
              <a:gd name="connsiteX461" fmla="*/ 774986 w 4627560"/>
              <a:gd name="connsiteY461" fmla="*/ 50938 h 1720995"/>
              <a:gd name="connsiteX462" fmla="*/ 812032 w 4627560"/>
              <a:gd name="connsiteY462" fmla="*/ 74093 h 1720995"/>
              <a:gd name="connsiteX463" fmla="*/ 853708 w 4627560"/>
              <a:gd name="connsiteY463" fmla="*/ 50938 h 1720995"/>
              <a:gd name="connsiteX464" fmla="*/ 895385 w 4627560"/>
              <a:gd name="connsiteY464" fmla="*/ 99561 h 1720995"/>
              <a:gd name="connsiteX465" fmla="*/ 895385 w 4627560"/>
              <a:gd name="connsiteY465" fmla="*/ 182914 h 1720995"/>
              <a:gd name="connsiteX466" fmla="*/ 851393 w 4627560"/>
              <a:gd name="connsiteY466" fmla="*/ 182914 h 1720995"/>
              <a:gd name="connsiteX467" fmla="*/ 851393 w 4627560"/>
              <a:gd name="connsiteY467" fmla="*/ 104191 h 1720995"/>
              <a:gd name="connsiteX468" fmla="*/ 842131 w 4627560"/>
              <a:gd name="connsiteY468" fmla="*/ 87984 h 1720995"/>
              <a:gd name="connsiteX469" fmla="*/ 818979 w 4627560"/>
              <a:gd name="connsiteY469" fmla="*/ 113452 h 1720995"/>
              <a:gd name="connsiteX470" fmla="*/ 818979 w 4627560"/>
              <a:gd name="connsiteY470" fmla="*/ 129661 h 1720995"/>
              <a:gd name="connsiteX471" fmla="*/ 818979 w 4627560"/>
              <a:gd name="connsiteY471" fmla="*/ 182914 h 1720995"/>
              <a:gd name="connsiteX472" fmla="*/ 774986 w 4627560"/>
              <a:gd name="connsiteY472" fmla="*/ 182914 h 1720995"/>
              <a:gd name="connsiteX473" fmla="*/ 774986 w 4627560"/>
              <a:gd name="connsiteY473" fmla="*/ 104191 h 1720995"/>
              <a:gd name="connsiteX474" fmla="*/ 765725 w 4627560"/>
              <a:gd name="connsiteY474" fmla="*/ 87984 h 1720995"/>
              <a:gd name="connsiteX475" fmla="*/ 742572 w 4627560"/>
              <a:gd name="connsiteY475" fmla="*/ 111138 h 1720995"/>
              <a:gd name="connsiteX476" fmla="*/ 740256 w 4627560"/>
              <a:gd name="connsiteY476" fmla="*/ 127345 h 1720995"/>
              <a:gd name="connsiteX477" fmla="*/ 740256 w 4627560"/>
              <a:gd name="connsiteY477" fmla="*/ 182914 h 1720995"/>
              <a:gd name="connsiteX478" fmla="*/ 696265 w 4627560"/>
              <a:gd name="connsiteY478" fmla="*/ 182914 h 1720995"/>
              <a:gd name="connsiteX479" fmla="*/ 696265 w 4627560"/>
              <a:gd name="connsiteY479" fmla="*/ 53254 h 1720995"/>
              <a:gd name="connsiteX480" fmla="*/ 735627 w 4627560"/>
              <a:gd name="connsiteY480" fmla="*/ 53254 h 1720995"/>
              <a:gd name="connsiteX481" fmla="*/ 735627 w 4627560"/>
              <a:gd name="connsiteY481" fmla="*/ 64831 h 1720995"/>
              <a:gd name="connsiteX482" fmla="*/ 735627 w 4627560"/>
              <a:gd name="connsiteY482" fmla="*/ 74093 h 1720995"/>
              <a:gd name="connsiteX483" fmla="*/ 774986 w 4627560"/>
              <a:gd name="connsiteY483" fmla="*/ 50938 h 1720995"/>
              <a:gd name="connsiteX484" fmla="*/ 615226 w 4627560"/>
              <a:gd name="connsiteY484" fmla="*/ 50938 h 1720995"/>
              <a:gd name="connsiteX485" fmla="*/ 661534 w 4627560"/>
              <a:gd name="connsiteY485" fmla="*/ 64831 h 1720995"/>
              <a:gd name="connsiteX486" fmla="*/ 647642 w 4627560"/>
              <a:gd name="connsiteY486" fmla="*/ 97245 h 1720995"/>
              <a:gd name="connsiteX487" fmla="*/ 617542 w 4627560"/>
              <a:gd name="connsiteY487" fmla="*/ 85668 h 1720995"/>
              <a:gd name="connsiteX488" fmla="*/ 603649 w 4627560"/>
              <a:gd name="connsiteY488" fmla="*/ 92615 h 1720995"/>
              <a:gd name="connsiteX489" fmla="*/ 666165 w 4627560"/>
              <a:gd name="connsiteY489" fmla="*/ 145868 h 1720995"/>
              <a:gd name="connsiteX490" fmla="*/ 612910 w 4627560"/>
              <a:gd name="connsiteY490" fmla="*/ 187545 h 1720995"/>
              <a:gd name="connsiteX491" fmla="*/ 559659 w 4627560"/>
              <a:gd name="connsiteY491" fmla="*/ 169020 h 1720995"/>
              <a:gd name="connsiteX492" fmla="*/ 578181 w 4627560"/>
              <a:gd name="connsiteY492" fmla="*/ 138922 h 1720995"/>
              <a:gd name="connsiteX493" fmla="*/ 610596 w 4627560"/>
              <a:gd name="connsiteY493" fmla="*/ 152813 h 1720995"/>
              <a:gd name="connsiteX494" fmla="*/ 624487 w 4627560"/>
              <a:gd name="connsiteY494" fmla="*/ 145868 h 1720995"/>
              <a:gd name="connsiteX495" fmla="*/ 561974 w 4627560"/>
              <a:gd name="connsiteY495" fmla="*/ 90300 h 1720995"/>
              <a:gd name="connsiteX496" fmla="*/ 615226 w 4627560"/>
              <a:gd name="connsiteY496" fmla="*/ 50938 h 1720995"/>
              <a:gd name="connsiteX497" fmla="*/ 473990 w 4627560"/>
              <a:gd name="connsiteY497" fmla="*/ 50938 h 1720995"/>
              <a:gd name="connsiteX498" fmla="*/ 534191 w 4627560"/>
              <a:gd name="connsiteY498" fmla="*/ 104191 h 1720995"/>
              <a:gd name="connsiteX499" fmla="*/ 534191 w 4627560"/>
              <a:gd name="connsiteY499" fmla="*/ 182913 h 1720995"/>
              <a:gd name="connsiteX500" fmla="*/ 494828 w 4627560"/>
              <a:gd name="connsiteY500" fmla="*/ 182913 h 1720995"/>
              <a:gd name="connsiteX501" fmla="*/ 494828 w 4627560"/>
              <a:gd name="connsiteY501" fmla="*/ 175967 h 1720995"/>
              <a:gd name="connsiteX502" fmla="*/ 494828 w 4627560"/>
              <a:gd name="connsiteY502" fmla="*/ 166706 h 1720995"/>
              <a:gd name="connsiteX503" fmla="*/ 457784 w 4627560"/>
              <a:gd name="connsiteY503" fmla="*/ 185229 h 1720995"/>
              <a:gd name="connsiteX504" fmla="*/ 413792 w 4627560"/>
              <a:gd name="connsiteY504" fmla="*/ 143552 h 1720995"/>
              <a:gd name="connsiteX505" fmla="*/ 487882 w 4627560"/>
              <a:gd name="connsiteY505" fmla="*/ 101877 h 1720995"/>
              <a:gd name="connsiteX506" fmla="*/ 469360 w 4627560"/>
              <a:gd name="connsiteY506" fmla="*/ 85668 h 1720995"/>
              <a:gd name="connsiteX507" fmla="*/ 434629 w 4627560"/>
              <a:gd name="connsiteY507" fmla="*/ 97245 h 1720995"/>
              <a:gd name="connsiteX508" fmla="*/ 418422 w 4627560"/>
              <a:gd name="connsiteY508" fmla="*/ 67145 h 1720995"/>
              <a:gd name="connsiteX509" fmla="*/ 473990 w 4627560"/>
              <a:gd name="connsiteY509" fmla="*/ 50938 h 1720995"/>
              <a:gd name="connsiteX510" fmla="*/ 3291774 w 4627560"/>
              <a:gd name="connsiteY510" fmla="*/ 48623 h 1720995"/>
              <a:gd name="connsiteX511" fmla="*/ 3351972 w 4627560"/>
              <a:gd name="connsiteY511" fmla="*/ 111137 h 1720995"/>
              <a:gd name="connsiteX512" fmla="*/ 3351972 w 4627560"/>
              <a:gd name="connsiteY512" fmla="*/ 125030 h 1720995"/>
              <a:gd name="connsiteX513" fmla="*/ 3268619 w 4627560"/>
              <a:gd name="connsiteY513" fmla="*/ 125030 h 1720995"/>
              <a:gd name="connsiteX514" fmla="*/ 3298719 w 4627560"/>
              <a:gd name="connsiteY514" fmla="*/ 148183 h 1720995"/>
              <a:gd name="connsiteX515" fmla="*/ 3335765 w 4627560"/>
              <a:gd name="connsiteY515" fmla="*/ 134291 h 1720995"/>
              <a:gd name="connsiteX516" fmla="*/ 3351972 w 4627560"/>
              <a:gd name="connsiteY516" fmla="*/ 164391 h 1720995"/>
              <a:gd name="connsiteX517" fmla="*/ 3296404 w 4627560"/>
              <a:gd name="connsiteY517" fmla="*/ 182914 h 1720995"/>
              <a:gd name="connsiteX518" fmla="*/ 3224628 w 4627560"/>
              <a:gd name="connsiteY518" fmla="*/ 113453 h 1720995"/>
              <a:gd name="connsiteX519" fmla="*/ 3291774 w 4627560"/>
              <a:gd name="connsiteY519" fmla="*/ 48623 h 1720995"/>
              <a:gd name="connsiteX520" fmla="*/ 2909739 w 4627560"/>
              <a:gd name="connsiteY520" fmla="*/ 48623 h 1720995"/>
              <a:gd name="connsiteX521" fmla="*/ 2983830 w 4627560"/>
              <a:gd name="connsiteY521" fmla="*/ 118084 h 1720995"/>
              <a:gd name="connsiteX522" fmla="*/ 2909739 w 4627560"/>
              <a:gd name="connsiteY522" fmla="*/ 185228 h 1720995"/>
              <a:gd name="connsiteX523" fmla="*/ 2835648 w 4627560"/>
              <a:gd name="connsiteY523" fmla="*/ 118084 h 1720995"/>
              <a:gd name="connsiteX524" fmla="*/ 2909739 w 4627560"/>
              <a:gd name="connsiteY524" fmla="*/ 48623 h 1720995"/>
              <a:gd name="connsiteX525" fmla="*/ 2439724 w 4627560"/>
              <a:gd name="connsiteY525" fmla="*/ 48623 h 1720995"/>
              <a:gd name="connsiteX526" fmla="*/ 2490663 w 4627560"/>
              <a:gd name="connsiteY526" fmla="*/ 48623 h 1720995"/>
              <a:gd name="connsiteX527" fmla="*/ 2509185 w 4627560"/>
              <a:gd name="connsiteY527" fmla="*/ 108823 h 1720995"/>
              <a:gd name="connsiteX528" fmla="*/ 2513815 w 4627560"/>
              <a:gd name="connsiteY528" fmla="*/ 129660 h 1720995"/>
              <a:gd name="connsiteX529" fmla="*/ 2518447 w 4627560"/>
              <a:gd name="connsiteY529" fmla="*/ 111137 h 1720995"/>
              <a:gd name="connsiteX530" fmla="*/ 2534654 w 4627560"/>
              <a:gd name="connsiteY530" fmla="*/ 50939 h 1720995"/>
              <a:gd name="connsiteX531" fmla="*/ 2583277 w 4627560"/>
              <a:gd name="connsiteY531" fmla="*/ 50939 h 1720995"/>
              <a:gd name="connsiteX532" fmla="*/ 2530022 w 4627560"/>
              <a:gd name="connsiteY532" fmla="*/ 196806 h 1720995"/>
              <a:gd name="connsiteX533" fmla="*/ 2474454 w 4627560"/>
              <a:gd name="connsiteY533" fmla="*/ 236167 h 1720995"/>
              <a:gd name="connsiteX534" fmla="*/ 2444354 w 4627560"/>
              <a:gd name="connsiteY534" fmla="*/ 226906 h 1720995"/>
              <a:gd name="connsiteX535" fmla="*/ 2458247 w 4627560"/>
              <a:gd name="connsiteY535" fmla="*/ 194490 h 1720995"/>
              <a:gd name="connsiteX536" fmla="*/ 2472138 w 4627560"/>
              <a:gd name="connsiteY536" fmla="*/ 199122 h 1720995"/>
              <a:gd name="connsiteX537" fmla="*/ 2492977 w 4627560"/>
              <a:gd name="connsiteY537" fmla="*/ 185229 h 1720995"/>
              <a:gd name="connsiteX538" fmla="*/ 2495293 w 4627560"/>
              <a:gd name="connsiteY538" fmla="*/ 178283 h 1720995"/>
              <a:gd name="connsiteX539" fmla="*/ 2439724 w 4627560"/>
              <a:gd name="connsiteY539" fmla="*/ 48623 h 1720995"/>
              <a:gd name="connsiteX540" fmla="*/ 1937291 w 4627560"/>
              <a:gd name="connsiteY540" fmla="*/ 48623 h 1720995"/>
              <a:gd name="connsiteX541" fmla="*/ 1997489 w 4627560"/>
              <a:gd name="connsiteY541" fmla="*/ 111137 h 1720995"/>
              <a:gd name="connsiteX542" fmla="*/ 1997489 w 4627560"/>
              <a:gd name="connsiteY542" fmla="*/ 125030 h 1720995"/>
              <a:gd name="connsiteX543" fmla="*/ 1914136 w 4627560"/>
              <a:gd name="connsiteY543" fmla="*/ 125030 h 1720995"/>
              <a:gd name="connsiteX544" fmla="*/ 1944236 w 4627560"/>
              <a:gd name="connsiteY544" fmla="*/ 148183 h 1720995"/>
              <a:gd name="connsiteX545" fmla="*/ 1981282 w 4627560"/>
              <a:gd name="connsiteY545" fmla="*/ 134291 h 1720995"/>
              <a:gd name="connsiteX546" fmla="*/ 1997489 w 4627560"/>
              <a:gd name="connsiteY546" fmla="*/ 164391 h 1720995"/>
              <a:gd name="connsiteX547" fmla="*/ 1941921 w 4627560"/>
              <a:gd name="connsiteY547" fmla="*/ 182914 h 1720995"/>
              <a:gd name="connsiteX548" fmla="*/ 1870145 w 4627560"/>
              <a:gd name="connsiteY548" fmla="*/ 113453 h 1720995"/>
              <a:gd name="connsiteX549" fmla="*/ 1937291 w 4627560"/>
              <a:gd name="connsiteY549" fmla="*/ 48623 h 1720995"/>
              <a:gd name="connsiteX550" fmla="*/ 2717566 w 4627560"/>
              <a:gd name="connsiteY550" fmla="*/ 39362 h 1720995"/>
              <a:gd name="connsiteX551" fmla="*/ 2717566 w 4627560"/>
              <a:gd name="connsiteY551" fmla="*/ 83353 h 1720995"/>
              <a:gd name="connsiteX552" fmla="*/ 2736089 w 4627560"/>
              <a:gd name="connsiteY552" fmla="*/ 83353 h 1720995"/>
              <a:gd name="connsiteX553" fmla="*/ 2759241 w 4627560"/>
              <a:gd name="connsiteY553" fmla="*/ 60200 h 1720995"/>
              <a:gd name="connsiteX554" fmla="*/ 2731457 w 4627560"/>
              <a:gd name="connsiteY554" fmla="*/ 39362 h 1720995"/>
              <a:gd name="connsiteX555" fmla="*/ 2717566 w 4627560"/>
              <a:gd name="connsiteY555" fmla="*/ 39362 h 1720995"/>
              <a:gd name="connsiteX556" fmla="*/ 3132014 w 4627560"/>
              <a:gd name="connsiteY556" fmla="*/ 18523 h 1720995"/>
              <a:gd name="connsiteX557" fmla="*/ 3173691 w 4627560"/>
              <a:gd name="connsiteY557" fmla="*/ 18523 h 1720995"/>
              <a:gd name="connsiteX558" fmla="*/ 3173691 w 4627560"/>
              <a:gd name="connsiteY558" fmla="*/ 55569 h 1720995"/>
              <a:gd name="connsiteX559" fmla="*/ 3201475 w 4627560"/>
              <a:gd name="connsiteY559" fmla="*/ 55569 h 1720995"/>
              <a:gd name="connsiteX560" fmla="*/ 3201475 w 4627560"/>
              <a:gd name="connsiteY560" fmla="*/ 90299 h 1720995"/>
              <a:gd name="connsiteX561" fmla="*/ 3173691 w 4627560"/>
              <a:gd name="connsiteY561" fmla="*/ 90299 h 1720995"/>
              <a:gd name="connsiteX562" fmla="*/ 3173691 w 4627560"/>
              <a:gd name="connsiteY562" fmla="*/ 129660 h 1720995"/>
              <a:gd name="connsiteX563" fmla="*/ 3196844 w 4627560"/>
              <a:gd name="connsiteY563" fmla="*/ 145867 h 1720995"/>
              <a:gd name="connsiteX564" fmla="*/ 3203791 w 4627560"/>
              <a:gd name="connsiteY564" fmla="*/ 145867 h 1720995"/>
              <a:gd name="connsiteX565" fmla="*/ 3203791 w 4627560"/>
              <a:gd name="connsiteY565" fmla="*/ 185228 h 1720995"/>
              <a:gd name="connsiteX566" fmla="*/ 3192214 w 4627560"/>
              <a:gd name="connsiteY566" fmla="*/ 185228 h 1720995"/>
              <a:gd name="connsiteX567" fmla="*/ 3129698 w 4627560"/>
              <a:gd name="connsiteY567" fmla="*/ 136606 h 1720995"/>
              <a:gd name="connsiteX568" fmla="*/ 3129698 w 4627560"/>
              <a:gd name="connsiteY568" fmla="*/ 90299 h 1720995"/>
              <a:gd name="connsiteX569" fmla="*/ 3113491 w 4627560"/>
              <a:gd name="connsiteY569" fmla="*/ 90299 h 1720995"/>
              <a:gd name="connsiteX570" fmla="*/ 3113491 w 4627560"/>
              <a:gd name="connsiteY570" fmla="*/ 55569 h 1720995"/>
              <a:gd name="connsiteX571" fmla="*/ 3132014 w 4627560"/>
              <a:gd name="connsiteY571" fmla="*/ 55569 h 1720995"/>
              <a:gd name="connsiteX572" fmla="*/ 3132014 w 4627560"/>
              <a:gd name="connsiteY572" fmla="*/ 18523 h 1720995"/>
              <a:gd name="connsiteX573" fmla="*/ 3020878 w 4627560"/>
              <a:gd name="connsiteY573" fmla="*/ 18523 h 1720995"/>
              <a:gd name="connsiteX574" fmla="*/ 3062555 w 4627560"/>
              <a:gd name="connsiteY574" fmla="*/ 18523 h 1720995"/>
              <a:gd name="connsiteX575" fmla="*/ 3062555 w 4627560"/>
              <a:gd name="connsiteY575" fmla="*/ 55569 h 1720995"/>
              <a:gd name="connsiteX576" fmla="*/ 3090339 w 4627560"/>
              <a:gd name="connsiteY576" fmla="*/ 55569 h 1720995"/>
              <a:gd name="connsiteX577" fmla="*/ 3090339 w 4627560"/>
              <a:gd name="connsiteY577" fmla="*/ 90299 h 1720995"/>
              <a:gd name="connsiteX578" fmla="*/ 3062555 w 4627560"/>
              <a:gd name="connsiteY578" fmla="*/ 90299 h 1720995"/>
              <a:gd name="connsiteX579" fmla="*/ 3062555 w 4627560"/>
              <a:gd name="connsiteY579" fmla="*/ 129660 h 1720995"/>
              <a:gd name="connsiteX580" fmla="*/ 3085708 w 4627560"/>
              <a:gd name="connsiteY580" fmla="*/ 145867 h 1720995"/>
              <a:gd name="connsiteX581" fmla="*/ 3092655 w 4627560"/>
              <a:gd name="connsiteY581" fmla="*/ 145867 h 1720995"/>
              <a:gd name="connsiteX582" fmla="*/ 3092655 w 4627560"/>
              <a:gd name="connsiteY582" fmla="*/ 185228 h 1720995"/>
              <a:gd name="connsiteX583" fmla="*/ 3081078 w 4627560"/>
              <a:gd name="connsiteY583" fmla="*/ 185228 h 1720995"/>
              <a:gd name="connsiteX584" fmla="*/ 3018562 w 4627560"/>
              <a:gd name="connsiteY584" fmla="*/ 136606 h 1720995"/>
              <a:gd name="connsiteX585" fmla="*/ 3018562 w 4627560"/>
              <a:gd name="connsiteY585" fmla="*/ 90299 h 1720995"/>
              <a:gd name="connsiteX586" fmla="*/ 3002355 w 4627560"/>
              <a:gd name="connsiteY586" fmla="*/ 90299 h 1720995"/>
              <a:gd name="connsiteX587" fmla="*/ 3002355 w 4627560"/>
              <a:gd name="connsiteY587" fmla="*/ 55569 h 1720995"/>
              <a:gd name="connsiteX588" fmla="*/ 3020878 w 4627560"/>
              <a:gd name="connsiteY588" fmla="*/ 55569 h 1720995"/>
              <a:gd name="connsiteX589" fmla="*/ 3020878 w 4627560"/>
              <a:gd name="connsiteY589" fmla="*/ 18523 h 1720995"/>
              <a:gd name="connsiteX590" fmla="*/ 2358685 w 4627560"/>
              <a:gd name="connsiteY590" fmla="*/ 18523 h 1720995"/>
              <a:gd name="connsiteX591" fmla="*/ 2400360 w 4627560"/>
              <a:gd name="connsiteY591" fmla="*/ 18523 h 1720995"/>
              <a:gd name="connsiteX592" fmla="*/ 2400360 w 4627560"/>
              <a:gd name="connsiteY592" fmla="*/ 55569 h 1720995"/>
              <a:gd name="connsiteX593" fmla="*/ 2428146 w 4627560"/>
              <a:gd name="connsiteY593" fmla="*/ 55569 h 1720995"/>
              <a:gd name="connsiteX594" fmla="*/ 2428146 w 4627560"/>
              <a:gd name="connsiteY594" fmla="*/ 90299 h 1720995"/>
              <a:gd name="connsiteX595" fmla="*/ 2400360 w 4627560"/>
              <a:gd name="connsiteY595" fmla="*/ 90299 h 1720995"/>
              <a:gd name="connsiteX596" fmla="*/ 2400360 w 4627560"/>
              <a:gd name="connsiteY596" fmla="*/ 129660 h 1720995"/>
              <a:gd name="connsiteX597" fmla="*/ 2423515 w 4627560"/>
              <a:gd name="connsiteY597" fmla="*/ 145867 h 1720995"/>
              <a:gd name="connsiteX598" fmla="*/ 2430460 w 4627560"/>
              <a:gd name="connsiteY598" fmla="*/ 145867 h 1720995"/>
              <a:gd name="connsiteX599" fmla="*/ 2430460 w 4627560"/>
              <a:gd name="connsiteY599" fmla="*/ 185228 h 1720995"/>
              <a:gd name="connsiteX600" fmla="*/ 2418885 w 4627560"/>
              <a:gd name="connsiteY600" fmla="*/ 185228 h 1720995"/>
              <a:gd name="connsiteX601" fmla="*/ 2356369 w 4627560"/>
              <a:gd name="connsiteY601" fmla="*/ 136606 h 1720995"/>
              <a:gd name="connsiteX602" fmla="*/ 2356369 w 4627560"/>
              <a:gd name="connsiteY602" fmla="*/ 90299 h 1720995"/>
              <a:gd name="connsiteX603" fmla="*/ 2340162 w 4627560"/>
              <a:gd name="connsiteY603" fmla="*/ 90299 h 1720995"/>
              <a:gd name="connsiteX604" fmla="*/ 2340162 w 4627560"/>
              <a:gd name="connsiteY604" fmla="*/ 55569 h 1720995"/>
              <a:gd name="connsiteX605" fmla="*/ 2358685 w 4627560"/>
              <a:gd name="connsiteY605" fmla="*/ 55569 h 1720995"/>
              <a:gd name="connsiteX606" fmla="*/ 2358685 w 4627560"/>
              <a:gd name="connsiteY606" fmla="*/ 18523 h 1720995"/>
              <a:gd name="connsiteX607" fmla="*/ 2673575 w 4627560"/>
              <a:gd name="connsiteY607" fmla="*/ 2316 h 1720995"/>
              <a:gd name="connsiteX608" fmla="*/ 2733773 w 4627560"/>
              <a:gd name="connsiteY608" fmla="*/ 2316 h 1720995"/>
              <a:gd name="connsiteX609" fmla="*/ 2768504 w 4627560"/>
              <a:gd name="connsiteY609" fmla="*/ 6948 h 1720995"/>
              <a:gd name="connsiteX610" fmla="*/ 2803234 w 4627560"/>
              <a:gd name="connsiteY610" fmla="*/ 60200 h 1720995"/>
              <a:gd name="connsiteX611" fmla="*/ 2775450 w 4627560"/>
              <a:gd name="connsiteY611" fmla="*/ 108823 h 1720995"/>
              <a:gd name="connsiteX612" fmla="*/ 2782396 w 4627560"/>
              <a:gd name="connsiteY612" fmla="*/ 120398 h 1720995"/>
              <a:gd name="connsiteX613" fmla="*/ 2819441 w 4627560"/>
              <a:gd name="connsiteY613" fmla="*/ 182914 h 1720995"/>
              <a:gd name="connsiteX614" fmla="*/ 2770819 w 4627560"/>
              <a:gd name="connsiteY614" fmla="*/ 182914 h 1720995"/>
              <a:gd name="connsiteX615" fmla="*/ 2738405 w 4627560"/>
              <a:gd name="connsiteY615" fmla="*/ 120398 h 1720995"/>
              <a:gd name="connsiteX616" fmla="*/ 2717566 w 4627560"/>
              <a:gd name="connsiteY616" fmla="*/ 120398 h 1720995"/>
              <a:gd name="connsiteX617" fmla="*/ 2717566 w 4627560"/>
              <a:gd name="connsiteY617" fmla="*/ 182914 h 1720995"/>
              <a:gd name="connsiteX618" fmla="*/ 2673575 w 4627560"/>
              <a:gd name="connsiteY618" fmla="*/ 182914 h 1720995"/>
              <a:gd name="connsiteX619" fmla="*/ 2673575 w 4627560"/>
              <a:gd name="connsiteY619" fmla="*/ 2316 h 1720995"/>
              <a:gd name="connsiteX620" fmla="*/ 2268387 w 4627560"/>
              <a:gd name="connsiteY620" fmla="*/ 2316 h 1720995"/>
              <a:gd name="connsiteX621" fmla="*/ 2312378 w 4627560"/>
              <a:gd name="connsiteY621" fmla="*/ 2316 h 1720995"/>
              <a:gd name="connsiteX622" fmla="*/ 2312378 w 4627560"/>
              <a:gd name="connsiteY622" fmla="*/ 37046 h 1720995"/>
              <a:gd name="connsiteX623" fmla="*/ 2268387 w 4627560"/>
              <a:gd name="connsiteY623" fmla="*/ 37046 h 1720995"/>
              <a:gd name="connsiteX624" fmla="*/ 2268387 w 4627560"/>
              <a:gd name="connsiteY624" fmla="*/ 2316 h 1720995"/>
              <a:gd name="connsiteX625" fmla="*/ 1650191 w 4627560"/>
              <a:gd name="connsiteY625" fmla="*/ 2316 h 1720995"/>
              <a:gd name="connsiteX626" fmla="*/ 1694182 w 4627560"/>
              <a:gd name="connsiteY626" fmla="*/ 2316 h 1720995"/>
              <a:gd name="connsiteX627" fmla="*/ 1694182 w 4627560"/>
              <a:gd name="connsiteY627" fmla="*/ 37046 h 1720995"/>
              <a:gd name="connsiteX628" fmla="*/ 1650191 w 4627560"/>
              <a:gd name="connsiteY628" fmla="*/ 37046 h 1720995"/>
              <a:gd name="connsiteX629" fmla="*/ 1650191 w 4627560"/>
              <a:gd name="connsiteY629" fmla="*/ 2316 h 1720995"/>
              <a:gd name="connsiteX630" fmla="*/ 1288995 w 4627560"/>
              <a:gd name="connsiteY630" fmla="*/ 2316 h 1720995"/>
              <a:gd name="connsiteX631" fmla="*/ 1332986 w 4627560"/>
              <a:gd name="connsiteY631" fmla="*/ 2316 h 1720995"/>
              <a:gd name="connsiteX632" fmla="*/ 1332986 w 4627560"/>
              <a:gd name="connsiteY632" fmla="*/ 118085 h 1720995"/>
              <a:gd name="connsiteX633" fmla="*/ 1365402 w 4627560"/>
              <a:gd name="connsiteY633" fmla="*/ 148183 h 1720995"/>
              <a:gd name="connsiteX634" fmla="*/ 1397817 w 4627560"/>
              <a:gd name="connsiteY634" fmla="*/ 118085 h 1720995"/>
              <a:gd name="connsiteX635" fmla="*/ 1397817 w 4627560"/>
              <a:gd name="connsiteY635" fmla="*/ 2316 h 1720995"/>
              <a:gd name="connsiteX636" fmla="*/ 1441809 w 4627560"/>
              <a:gd name="connsiteY636" fmla="*/ 2316 h 1720995"/>
              <a:gd name="connsiteX637" fmla="*/ 1441809 w 4627560"/>
              <a:gd name="connsiteY637" fmla="*/ 118085 h 1720995"/>
              <a:gd name="connsiteX638" fmla="*/ 1365402 w 4627560"/>
              <a:gd name="connsiteY638" fmla="*/ 187544 h 1720995"/>
              <a:gd name="connsiteX639" fmla="*/ 1288995 w 4627560"/>
              <a:gd name="connsiteY639" fmla="*/ 118085 h 1720995"/>
              <a:gd name="connsiteX640" fmla="*/ 1288995 w 4627560"/>
              <a:gd name="connsiteY640" fmla="*/ 2316 h 1720995"/>
              <a:gd name="connsiteX641" fmla="*/ 156786 w 4627560"/>
              <a:gd name="connsiteY641" fmla="*/ 2316 h 1720995"/>
              <a:gd name="connsiteX642" fmla="*/ 270239 w 4627560"/>
              <a:gd name="connsiteY642" fmla="*/ 2316 h 1720995"/>
              <a:gd name="connsiteX643" fmla="*/ 270239 w 4627560"/>
              <a:gd name="connsiteY643" fmla="*/ 41677 h 1720995"/>
              <a:gd name="connsiteX644" fmla="*/ 200777 w 4627560"/>
              <a:gd name="connsiteY644" fmla="*/ 41677 h 1720995"/>
              <a:gd name="connsiteX645" fmla="*/ 200777 w 4627560"/>
              <a:gd name="connsiteY645" fmla="*/ 74091 h 1720995"/>
              <a:gd name="connsiteX646" fmla="*/ 256346 w 4627560"/>
              <a:gd name="connsiteY646" fmla="*/ 74091 h 1720995"/>
              <a:gd name="connsiteX647" fmla="*/ 256346 w 4627560"/>
              <a:gd name="connsiteY647" fmla="*/ 113453 h 1720995"/>
              <a:gd name="connsiteX648" fmla="*/ 200777 w 4627560"/>
              <a:gd name="connsiteY648" fmla="*/ 113453 h 1720995"/>
              <a:gd name="connsiteX649" fmla="*/ 200777 w 4627560"/>
              <a:gd name="connsiteY649" fmla="*/ 148182 h 1720995"/>
              <a:gd name="connsiteX650" fmla="*/ 274869 w 4627560"/>
              <a:gd name="connsiteY650" fmla="*/ 148182 h 1720995"/>
              <a:gd name="connsiteX651" fmla="*/ 274869 w 4627560"/>
              <a:gd name="connsiteY651" fmla="*/ 182914 h 1720995"/>
              <a:gd name="connsiteX652" fmla="*/ 156786 w 4627560"/>
              <a:gd name="connsiteY652" fmla="*/ 182914 h 1720995"/>
              <a:gd name="connsiteX653" fmla="*/ 156786 w 4627560"/>
              <a:gd name="connsiteY653" fmla="*/ 2316 h 1720995"/>
              <a:gd name="connsiteX654" fmla="*/ 3583509 w 4627560"/>
              <a:gd name="connsiteY654" fmla="*/ 0 h 1720995"/>
              <a:gd name="connsiteX655" fmla="*/ 3627500 w 4627560"/>
              <a:gd name="connsiteY655" fmla="*/ 0 h 1720995"/>
              <a:gd name="connsiteX656" fmla="*/ 3627500 w 4627560"/>
              <a:gd name="connsiteY656" fmla="*/ 182914 h 1720995"/>
              <a:gd name="connsiteX657" fmla="*/ 3585825 w 4627560"/>
              <a:gd name="connsiteY657" fmla="*/ 182914 h 1720995"/>
              <a:gd name="connsiteX658" fmla="*/ 3585825 w 4627560"/>
              <a:gd name="connsiteY658" fmla="*/ 173653 h 1720995"/>
              <a:gd name="connsiteX659" fmla="*/ 3585825 w 4627560"/>
              <a:gd name="connsiteY659" fmla="*/ 166705 h 1720995"/>
              <a:gd name="connsiteX660" fmla="*/ 3548779 w 4627560"/>
              <a:gd name="connsiteY660" fmla="*/ 185228 h 1720995"/>
              <a:gd name="connsiteX661" fmla="*/ 3488579 w 4627560"/>
              <a:gd name="connsiteY661" fmla="*/ 115769 h 1720995"/>
              <a:gd name="connsiteX662" fmla="*/ 3548779 w 4627560"/>
              <a:gd name="connsiteY662" fmla="*/ 48623 h 1720995"/>
              <a:gd name="connsiteX663" fmla="*/ 3583509 w 4627560"/>
              <a:gd name="connsiteY663" fmla="*/ 60200 h 1720995"/>
              <a:gd name="connsiteX664" fmla="*/ 3583509 w 4627560"/>
              <a:gd name="connsiteY664" fmla="*/ 53253 h 1720995"/>
              <a:gd name="connsiteX665" fmla="*/ 3583509 w 4627560"/>
              <a:gd name="connsiteY665" fmla="*/ 0 h 1720995"/>
              <a:gd name="connsiteX666" fmla="*/ 0 w 4627560"/>
              <a:gd name="connsiteY666" fmla="*/ 1720995 h 1720995"/>
              <a:gd name="connsiteX667" fmla="*/ 4627560 w 4627560"/>
              <a:gd name="connsiteY667" fmla="*/ 1720995 h 1720995"/>
              <a:gd name="connsiteX668" fmla="*/ 0 w 4627560"/>
              <a:gd name="connsiteY668" fmla="*/ 1720995 h 1720995"/>
              <a:gd name="connsiteX0" fmla="*/ 1701785 w 3862014"/>
              <a:gd name="connsiteY0" fmla="*/ 365826 h 458442"/>
              <a:gd name="connsiteX1" fmla="*/ 1667055 w 3862014"/>
              <a:gd name="connsiteY1" fmla="*/ 382035 h 458442"/>
              <a:gd name="connsiteX2" fmla="*/ 1683262 w 3862014"/>
              <a:gd name="connsiteY2" fmla="*/ 395926 h 458442"/>
              <a:gd name="connsiteX3" fmla="*/ 1706417 w 3862014"/>
              <a:gd name="connsiteY3" fmla="*/ 368142 h 458442"/>
              <a:gd name="connsiteX4" fmla="*/ 1706417 w 3862014"/>
              <a:gd name="connsiteY4" fmla="*/ 365826 h 458442"/>
              <a:gd name="connsiteX5" fmla="*/ 1701785 w 3862014"/>
              <a:gd name="connsiteY5" fmla="*/ 365826 h 458442"/>
              <a:gd name="connsiteX6" fmla="*/ 240798 w 3862014"/>
              <a:gd name="connsiteY6" fmla="*/ 365826 h 458442"/>
              <a:gd name="connsiteX7" fmla="*/ 206068 w 3862014"/>
              <a:gd name="connsiteY7" fmla="*/ 382035 h 458442"/>
              <a:gd name="connsiteX8" fmla="*/ 222275 w 3862014"/>
              <a:gd name="connsiteY8" fmla="*/ 395926 h 458442"/>
              <a:gd name="connsiteX9" fmla="*/ 245430 w 3862014"/>
              <a:gd name="connsiteY9" fmla="*/ 368142 h 458442"/>
              <a:gd name="connsiteX10" fmla="*/ 245430 w 3862014"/>
              <a:gd name="connsiteY10" fmla="*/ 365826 h 458442"/>
              <a:gd name="connsiteX11" fmla="*/ 240798 w 3862014"/>
              <a:gd name="connsiteY11" fmla="*/ 365826 h 458442"/>
              <a:gd name="connsiteX12" fmla="*/ 1227139 w 3862014"/>
              <a:gd name="connsiteY12" fmla="*/ 331096 h 458442"/>
              <a:gd name="connsiteX13" fmla="*/ 1199354 w 3862014"/>
              <a:gd name="connsiteY13" fmla="*/ 363512 h 458442"/>
              <a:gd name="connsiteX14" fmla="*/ 1224823 w 3862014"/>
              <a:gd name="connsiteY14" fmla="*/ 395926 h 458442"/>
              <a:gd name="connsiteX15" fmla="*/ 1252607 w 3862014"/>
              <a:gd name="connsiteY15" fmla="*/ 363512 h 458442"/>
              <a:gd name="connsiteX16" fmla="*/ 1227139 w 3862014"/>
              <a:gd name="connsiteY16" fmla="*/ 331096 h 458442"/>
              <a:gd name="connsiteX17" fmla="*/ 659877 w 3862014"/>
              <a:gd name="connsiteY17" fmla="*/ 328783 h 458442"/>
              <a:gd name="connsiteX18" fmla="*/ 634408 w 3862014"/>
              <a:gd name="connsiteY18" fmla="*/ 358881 h 458442"/>
              <a:gd name="connsiteX19" fmla="*/ 662192 w 3862014"/>
              <a:gd name="connsiteY19" fmla="*/ 391296 h 458442"/>
              <a:gd name="connsiteX20" fmla="*/ 685346 w 3862014"/>
              <a:gd name="connsiteY20" fmla="*/ 358881 h 458442"/>
              <a:gd name="connsiteX21" fmla="*/ 659877 w 3862014"/>
              <a:gd name="connsiteY21" fmla="*/ 328783 h 458442"/>
              <a:gd name="connsiteX22" fmla="*/ 1974997 w 3862014"/>
              <a:gd name="connsiteY22" fmla="*/ 326467 h 458442"/>
              <a:gd name="connsiteX23" fmla="*/ 1949528 w 3862014"/>
              <a:gd name="connsiteY23" fmla="*/ 349620 h 458442"/>
              <a:gd name="connsiteX24" fmla="*/ 1995835 w 3862014"/>
              <a:gd name="connsiteY24" fmla="*/ 349620 h 458442"/>
              <a:gd name="connsiteX25" fmla="*/ 1974997 w 3862014"/>
              <a:gd name="connsiteY25" fmla="*/ 326467 h 458442"/>
              <a:gd name="connsiteX26" fmla="*/ 986343 w 3862014"/>
              <a:gd name="connsiteY26" fmla="*/ 307943 h 458442"/>
              <a:gd name="connsiteX27" fmla="*/ 1011811 w 3862014"/>
              <a:gd name="connsiteY27" fmla="*/ 307943 h 458442"/>
              <a:gd name="connsiteX28" fmla="*/ 1011811 w 3862014"/>
              <a:gd name="connsiteY28" fmla="*/ 414448 h 458442"/>
              <a:gd name="connsiteX29" fmla="*/ 986343 w 3862014"/>
              <a:gd name="connsiteY29" fmla="*/ 414448 h 458442"/>
              <a:gd name="connsiteX30" fmla="*/ 986343 w 3862014"/>
              <a:gd name="connsiteY30" fmla="*/ 307943 h 458442"/>
              <a:gd name="connsiteX31" fmla="*/ 421396 w 3862014"/>
              <a:gd name="connsiteY31" fmla="*/ 307943 h 458442"/>
              <a:gd name="connsiteX32" fmla="*/ 446864 w 3862014"/>
              <a:gd name="connsiteY32" fmla="*/ 307943 h 458442"/>
              <a:gd name="connsiteX33" fmla="*/ 446864 w 3862014"/>
              <a:gd name="connsiteY33" fmla="*/ 414448 h 458442"/>
              <a:gd name="connsiteX34" fmla="*/ 421396 w 3862014"/>
              <a:gd name="connsiteY34" fmla="*/ 414448 h 458442"/>
              <a:gd name="connsiteX35" fmla="*/ 421396 w 3862014"/>
              <a:gd name="connsiteY35" fmla="*/ 307943 h 458442"/>
              <a:gd name="connsiteX36" fmla="*/ 2109289 w 3862014"/>
              <a:gd name="connsiteY36" fmla="*/ 305628 h 458442"/>
              <a:gd name="connsiteX37" fmla="*/ 2113919 w 3862014"/>
              <a:gd name="connsiteY37" fmla="*/ 305628 h 458442"/>
              <a:gd name="connsiteX38" fmla="*/ 2113919 w 3862014"/>
              <a:gd name="connsiteY38" fmla="*/ 331097 h 458442"/>
              <a:gd name="connsiteX39" fmla="*/ 2106973 w 3862014"/>
              <a:gd name="connsiteY39" fmla="*/ 331097 h 458442"/>
              <a:gd name="connsiteX40" fmla="*/ 2076873 w 3862014"/>
              <a:gd name="connsiteY40" fmla="*/ 354251 h 458442"/>
              <a:gd name="connsiteX41" fmla="*/ 2074558 w 3862014"/>
              <a:gd name="connsiteY41" fmla="*/ 370458 h 458442"/>
              <a:gd name="connsiteX42" fmla="*/ 2074558 w 3862014"/>
              <a:gd name="connsiteY42" fmla="*/ 414449 h 458442"/>
              <a:gd name="connsiteX43" fmla="*/ 2049089 w 3862014"/>
              <a:gd name="connsiteY43" fmla="*/ 414449 h 458442"/>
              <a:gd name="connsiteX44" fmla="*/ 2049089 w 3862014"/>
              <a:gd name="connsiteY44" fmla="*/ 307944 h 458442"/>
              <a:gd name="connsiteX45" fmla="*/ 2074558 w 3862014"/>
              <a:gd name="connsiteY45" fmla="*/ 307944 h 458442"/>
              <a:gd name="connsiteX46" fmla="*/ 2074558 w 3862014"/>
              <a:gd name="connsiteY46" fmla="*/ 326467 h 458442"/>
              <a:gd name="connsiteX47" fmla="*/ 2074558 w 3862014"/>
              <a:gd name="connsiteY47" fmla="*/ 333412 h 458442"/>
              <a:gd name="connsiteX48" fmla="*/ 2109289 w 3862014"/>
              <a:gd name="connsiteY48" fmla="*/ 305628 h 458442"/>
              <a:gd name="connsiteX49" fmla="*/ 1977312 w 3862014"/>
              <a:gd name="connsiteY49" fmla="*/ 305628 h 458442"/>
              <a:gd name="connsiteX50" fmla="*/ 2023619 w 3862014"/>
              <a:gd name="connsiteY50" fmla="*/ 356567 h 458442"/>
              <a:gd name="connsiteX51" fmla="*/ 2023619 w 3862014"/>
              <a:gd name="connsiteY51" fmla="*/ 365828 h 458442"/>
              <a:gd name="connsiteX52" fmla="*/ 1949528 w 3862014"/>
              <a:gd name="connsiteY52" fmla="*/ 365828 h 458442"/>
              <a:gd name="connsiteX53" fmla="*/ 1981944 w 3862014"/>
              <a:gd name="connsiteY53" fmla="*/ 393613 h 458442"/>
              <a:gd name="connsiteX54" fmla="*/ 2012042 w 3862014"/>
              <a:gd name="connsiteY54" fmla="*/ 382035 h 458442"/>
              <a:gd name="connsiteX55" fmla="*/ 2021303 w 3862014"/>
              <a:gd name="connsiteY55" fmla="*/ 400558 h 458442"/>
              <a:gd name="connsiteX56" fmla="*/ 1979628 w 3862014"/>
              <a:gd name="connsiteY56" fmla="*/ 416765 h 458442"/>
              <a:gd name="connsiteX57" fmla="*/ 1921744 w 3862014"/>
              <a:gd name="connsiteY57" fmla="*/ 361197 h 458442"/>
              <a:gd name="connsiteX58" fmla="*/ 1977312 w 3862014"/>
              <a:gd name="connsiteY58" fmla="*/ 305628 h 458442"/>
              <a:gd name="connsiteX59" fmla="*/ 1347539 w 3862014"/>
              <a:gd name="connsiteY59" fmla="*/ 305628 h 458442"/>
              <a:gd name="connsiteX60" fmla="*/ 1382269 w 3862014"/>
              <a:gd name="connsiteY60" fmla="*/ 317205 h 458442"/>
              <a:gd name="connsiteX61" fmla="*/ 1370691 w 3862014"/>
              <a:gd name="connsiteY61" fmla="*/ 338044 h 458442"/>
              <a:gd name="connsiteX62" fmla="*/ 1345223 w 3862014"/>
              <a:gd name="connsiteY62" fmla="*/ 328783 h 458442"/>
              <a:gd name="connsiteX63" fmla="*/ 1331332 w 3862014"/>
              <a:gd name="connsiteY63" fmla="*/ 338044 h 458442"/>
              <a:gd name="connsiteX64" fmla="*/ 1382269 w 3862014"/>
              <a:gd name="connsiteY64" fmla="*/ 384351 h 458442"/>
              <a:gd name="connsiteX65" fmla="*/ 1340593 w 3862014"/>
              <a:gd name="connsiteY65" fmla="*/ 416765 h 458442"/>
              <a:gd name="connsiteX66" fmla="*/ 1298916 w 3862014"/>
              <a:gd name="connsiteY66" fmla="*/ 400558 h 458442"/>
              <a:gd name="connsiteX67" fmla="*/ 1312809 w 3862014"/>
              <a:gd name="connsiteY67" fmla="*/ 384351 h 458442"/>
              <a:gd name="connsiteX68" fmla="*/ 1342907 w 3862014"/>
              <a:gd name="connsiteY68" fmla="*/ 395927 h 458442"/>
              <a:gd name="connsiteX69" fmla="*/ 1356800 w 3862014"/>
              <a:gd name="connsiteY69" fmla="*/ 386665 h 458442"/>
              <a:gd name="connsiteX70" fmla="*/ 1305861 w 3862014"/>
              <a:gd name="connsiteY70" fmla="*/ 338044 h 458442"/>
              <a:gd name="connsiteX71" fmla="*/ 1347539 w 3862014"/>
              <a:gd name="connsiteY71" fmla="*/ 305628 h 458442"/>
              <a:gd name="connsiteX72" fmla="*/ 1109055 w 3862014"/>
              <a:gd name="connsiteY72" fmla="*/ 305628 h 458442"/>
              <a:gd name="connsiteX73" fmla="*/ 1146101 w 3862014"/>
              <a:gd name="connsiteY73" fmla="*/ 344990 h 458442"/>
              <a:gd name="connsiteX74" fmla="*/ 1146101 w 3862014"/>
              <a:gd name="connsiteY74" fmla="*/ 414449 h 458442"/>
              <a:gd name="connsiteX75" fmla="*/ 1120632 w 3862014"/>
              <a:gd name="connsiteY75" fmla="*/ 414449 h 458442"/>
              <a:gd name="connsiteX76" fmla="*/ 1120632 w 3862014"/>
              <a:gd name="connsiteY76" fmla="*/ 351935 h 458442"/>
              <a:gd name="connsiteX77" fmla="*/ 1104425 w 3862014"/>
              <a:gd name="connsiteY77" fmla="*/ 331097 h 458442"/>
              <a:gd name="connsiteX78" fmla="*/ 1076641 w 3862014"/>
              <a:gd name="connsiteY78" fmla="*/ 351935 h 458442"/>
              <a:gd name="connsiteX79" fmla="*/ 1074325 w 3862014"/>
              <a:gd name="connsiteY79" fmla="*/ 365828 h 458442"/>
              <a:gd name="connsiteX80" fmla="*/ 1074325 w 3862014"/>
              <a:gd name="connsiteY80" fmla="*/ 414449 h 458442"/>
              <a:gd name="connsiteX81" fmla="*/ 1046541 w 3862014"/>
              <a:gd name="connsiteY81" fmla="*/ 414449 h 458442"/>
              <a:gd name="connsiteX82" fmla="*/ 1046541 w 3862014"/>
              <a:gd name="connsiteY82" fmla="*/ 307944 h 458442"/>
              <a:gd name="connsiteX83" fmla="*/ 1072009 w 3862014"/>
              <a:gd name="connsiteY83" fmla="*/ 307944 h 458442"/>
              <a:gd name="connsiteX84" fmla="*/ 1072009 w 3862014"/>
              <a:gd name="connsiteY84" fmla="*/ 321835 h 458442"/>
              <a:gd name="connsiteX85" fmla="*/ 1072009 w 3862014"/>
              <a:gd name="connsiteY85" fmla="*/ 328783 h 458442"/>
              <a:gd name="connsiteX86" fmla="*/ 1109055 w 3862014"/>
              <a:gd name="connsiteY86" fmla="*/ 305628 h 458442"/>
              <a:gd name="connsiteX87" fmla="*/ 652931 w 3862014"/>
              <a:gd name="connsiteY87" fmla="*/ 305628 h 458442"/>
              <a:gd name="connsiteX88" fmla="*/ 685346 w 3862014"/>
              <a:gd name="connsiteY88" fmla="*/ 319521 h 458442"/>
              <a:gd name="connsiteX89" fmla="*/ 685346 w 3862014"/>
              <a:gd name="connsiteY89" fmla="*/ 317205 h 458442"/>
              <a:gd name="connsiteX90" fmla="*/ 685346 w 3862014"/>
              <a:gd name="connsiteY90" fmla="*/ 307944 h 458442"/>
              <a:gd name="connsiteX91" fmla="*/ 710815 w 3862014"/>
              <a:gd name="connsiteY91" fmla="*/ 307944 h 458442"/>
              <a:gd name="connsiteX92" fmla="*/ 710815 w 3862014"/>
              <a:gd name="connsiteY92" fmla="*/ 407503 h 458442"/>
              <a:gd name="connsiteX93" fmla="*/ 655247 w 3862014"/>
              <a:gd name="connsiteY93" fmla="*/ 458442 h 458442"/>
              <a:gd name="connsiteX94" fmla="*/ 618201 w 3862014"/>
              <a:gd name="connsiteY94" fmla="*/ 449180 h 458442"/>
              <a:gd name="connsiteX95" fmla="*/ 625147 w 3862014"/>
              <a:gd name="connsiteY95" fmla="*/ 428342 h 458442"/>
              <a:gd name="connsiteX96" fmla="*/ 655247 w 3862014"/>
              <a:gd name="connsiteY96" fmla="*/ 435288 h 458442"/>
              <a:gd name="connsiteX97" fmla="*/ 685346 w 3862014"/>
              <a:gd name="connsiteY97" fmla="*/ 409819 h 458442"/>
              <a:gd name="connsiteX98" fmla="*/ 685346 w 3862014"/>
              <a:gd name="connsiteY98" fmla="*/ 402874 h 458442"/>
              <a:gd name="connsiteX99" fmla="*/ 685346 w 3862014"/>
              <a:gd name="connsiteY99" fmla="*/ 398242 h 458442"/>
              <a:gd name="connsiteX100" fmla="*/ 655247 w 3862014"/>
              <a:gd name="connsiteY100" fmla="*/ 412135 h 458442"/>
              <a:gd name="connsiteX101" fmla="*/ 606624 w 3862014"/>
              <a:gd name="connsiteY101" fmla="*/ 358881 h 458442"/>
              <a:gd name="connsiteX102" fmla="*/ 652931 w 3862014"/>
              <a:gd name="connsiteY102" fmla="*/ 305628 h 458442"/>
              <a:gd name="connsiteX103" fmla="*/ 544109 w 3862014"/>
              <a:gd name="connsiteY103" fmla="*/ 305628 h 458442"/>
              <a:gd name="connsiteX104" fmla="*/ 581154 w 3862014"/>
              <a:gd name="connsiteY104" fmla="*/ 344990 h 458442"/>
              <a:gd name="connsiteX105" fmla="*/ 581154 w 3862014"/>
              <a:gd name="connsiteY105" fmla="*/ 414449 h 458442"/>
              <a:gd name="connsiteX106" fmla="*/ 555686 w 3862014"/>
              <a:gd name="connsiteY106" fmla="*/ 414449 h 458442"/>
              <a:gd name="connsiteX107" fmla="*/ 555686 w 3862014"/>
              <a:gd name="connsiteY107" fmla="*/ 351935 h 458442"/>
              <a:gd name="connsiteX108" fmla="*/ 539479 w 3862014"/>
              <a:gd name="connsiteY108" fmla="*/ 331097 h 458442"/>
              <a:gd name="connsiteX109" fmla="*/ 511694 w 3862014"/>
              <a:gd name="connsiteY109" fmla="*/ 351935 h 458442"/>
              <a:gd name="connsiteX110" fmla="*/ 509379 w 3862014"/>
              <a:gd name="connsiteY110" fmla="*/ 365828 h 458442"/>
              <a:gd name="connsiteX111" fmla="*/ 509379 w 3862014"/>
              <a:gd name="connsiteY111" fmla="*/ 414449 h 458442"/>
              <a:gd name="connsiteX112" fmla="*/ 483910 w 3862014"/>
              <a:gd name="connsiteY112" fmla="*/ 414449 h 458442"/>
              <a:gd name="connsiteX113" fmla="*/ 483910 w 3862014"/>
              <a:gd name="connsiteY113" fmla="*/ 307944 h 458442"/>
              <a:gd name="connsiteX114" fmla="*/ 507063 w 3862014"/>
              <a:gd name="connsiteY114" fmla="*/ 307944 h 458442"/>
              <a:gd name="connsiteX115" fmla="*/ 507063 w 3862014"/>
              <a:gd name="connsiteY115" fmla="*/ 321835 h 458442"/>
              <a:gd name="connsiteX116" fmla="*/ 507063 w 3862014"/>
              <a:gd name="connsiteY116" fmla="*/ 328783 h 458442"/>
              <a:gd name="connsiteX117" fmla="*/ 544109 w 3862014"/>
              <a:gd name="connsiteY117" fmla="*/ 305628 h 458442"/>
              <a:gd name="connsiteX118" fmla="*/ 1690210 w 3862014"/>
              <a:gd name="connsiteY118" fmla="*/ 303312 h 458442"/>
              <a:gd name="connsiteX119" fmla="*/ 1734201 w 3862014"/>
              <a:gd name="connsiteY119" fmla="*/ 344989 h 458442"/>
              <a:gd name="connsiteX120" fmla="*/ 1734201 w 3862014"/>
              <a:gd name="connsiteY120" fmla="*/ 414449 h 458442"/>
              <a:gd name="connsiteX121" fmla="*/ 1708732 w 3862014"/>
              <a:gd name="connsiteY121" fmla="*/ 414449 h 458442"/>
              <a:gd name="connsiteX122" fmla="*/ 1708732 w 3862014"/>
              <a:gd name="connsiteY122" fmla="*/ 405188 h 458442"/>
              <a:gd name="connsiteX123" fmla="*/ 1708732 w 3862014"/>
              <a:gd name="connsiteY123" fmla="*/ 398242 h 458442"/>
              <a:gd name="connsiteX124" fmla="*/ 1676317 w 3862014"/>
              <a:gd name="connsiteY124" fmla="*/ 416765 h 458442"/>
              <a:gd name="connsiteX125" fmla="*/ 1639271 w 3862014"/>
              <a:gd name="connsiteY125" fmla="*/ 384349 h 458442"/>
              <a:gd name="connsiteX126" fmla="*/ 1704101 w 3862014"/>
              <a:gd name="connsiteY126" fmla="*/ 347304 h 458442"/>
              <a:gd name="connsiteX127" fmla="*/ 1708732 w 3862014"/>
              <a:gd name="connsiteY127" fmla="*/ 347304 h 458442"/>
              <a:gd name="connsiteX128" fmla="*/ 1708732 w 3862014"/>
              <a:gd name="connsiteY128" fmla="*/ 344989 h 458442"/>
              <a:gd name="connsiteX129" fmla="*/ 1687894 w 3862014"/>
              <a:gd name="connsiteY129" fmla="*/ 326465 h 458442"/>
              <a:gd name="connsiteX130" fmla="*/ 1657794 w 3862014"/>
              <a:gd name="connsiteY130" fmla="*/ 335728 h 458442"/>
              <a:gd name="connsiteX131" fmla="*/ 1648533 w 3862014"/>
              <a:gd name="connsiteY131" fmla="*/ 317205 h 458442"/>
              <a:gd name="connsiteX132" fmla="*/ 1690210 w 3862014"/>
              <a:gd name="connsiteY132" fmla="*/ 303312 h 458442"/>
              <a:gd name="connsiteX133" fmla="*/ 226907 w 3862014"/>
              <a:gd name="connsiteY133" fmla="*/ 303312 h 458442"/>
              <a:gd name="connsiteX134" fmla="*/ 270898 w 3862014"/>
              <a:gd name="connsiteY134" fmla="*/ 344989 h 458442"/>
              <a:gd name="connsiteX135" fmla="*/ 270898 w 3862014"/>
              <a:gd name="connsiteY135" fmla="*/ 414449 h 458442"/>
              <a:gd name="connsiteX136" fmla="*/ 245430 w 3862014"/>
              <a:gd name="connsiteY136" fmla="*/ 414449 h 458442"/>
              <a:gd name="connsiteX137" fmla="*/ 245430 w 3862014"/>
              <a:gd name="connsiteY137" fmla="*/ 405188 h 458442"/>
              <a:gd name="connsiteX138" fmla="*/ 245430 w 3862014"/>
              <a:gd name="connsiteY138" fmla="*/ 398242 h 458442"/>
              <a:gd name="connsiteX139" fmla="*/ 213014 w 3862014"/>
              <a:gd name="connsiteY139" fmla="*/ 416765 h 458442"/>
              <a:gd name="connsiteX140" fmla="*/ 175968 w 3862014"/>
              <a:gd name="connsiteY140" fmla="*/ 384349 h 458442"/>
              <a:gd name="connsiteX141" fmla="*/ 240798 w 3862014"/>
              <a:gd name="connsiteY141" fmla="*/ 347304 h 458442"/>
              <a:gd name="connsiteX142" fmla="*/ 245430 w 3862014"/>
              <a:gd name="connsiteY142" fmla="*/ 347304 h 458442"/>
              <a:gd name="connsiteX143" fmla="*/ 245430 w 3862014"/>
              <a:gd name="connsiteY143" fmla="*/ 344989 h 458442"/>
              <a:gd name="connsiteX144" fmla="*/ 224591 w 3862014"/>
              <a:gd name="connsiteY144" fmla="*/ 326465 h 458442"/>
              <a:gd name="connsiteX145" fmla="*/ 194491 w 3862014"/>
              <a:gd name="connsiteY145" fmla="*/ 335728 h 458442"/>
              <a:gd name="connsiteX146" fmla="*/ 185229 w 3862014"/>
              <a:gd name="connsiteY146" fmla="*/ 317205 h 458442"/>
              <a:gd name="connsiteX147" fmla="*/ 226907 w 3862014"/>
              <a:gd name="connsiteY147" fmla="*/ 303312 h 458442"/>
              <a:gd name="connsiteX148" fmla="*/ 1852285 w 3862014"/>
              <a:gd name="connsiteY148" fmla="*/ 280158 h 458442"/>
              <a:gd name="connsiteX149" fmla="*/ 1877754 w 3862014"/>
              <a:gd name="connsiteY149" fmla="*/ 280158 h 458442"/>
              <a:gd name="connsiteX150" fmla="*/ 1877754 w 3862014"/>
              <a:gd name="connsiteY150" fmla="*/ 310258 h 458442"/>
              <a:gd name="connsiteX151" fmla="*/ 1900906 w 3862014"/>
              <a:gd name="connsiteY151" fmla="*/ 310258 h 458442"/>
              <a:gd name="connsiteX152" fmla="*/ 1900906 w 3862014"/>
              <a:gd name="connsiteY152" fmla="*/ 331097 h 458442"/>
              <a:gd name="connsiteX153" fmla="*/ 1877754 w 3862014"/>
              <a:gd name="connsiteY153" fmla="*/ 331097 h 458442"/>
              <a:gd name="connsiteX154" fmla="*/ 1877754 w 3862014"/>
              <a:gd name="connsiteY154" fmla="*/ 372772 h 458442"/>
              <a:gd name="connsiteX155" fmla="*/ 1898592 w 3862014"/>
              <a:gd name="connsiteY155" fmla="*/ 393611 h 458442"/>
              <a:gd name="connsiteX156" fmla="*/ 1903222 w 3862014"/>
              <a:gd name="connsiteY156" fmla="*/ 393611 h 458442"/>
              <a:gd name="connsiteX157" fmla="*/ 1903222 w 3862014"/>
              <a:gd name="connsiteY157" fmla="*/ 416763 h 458442"/>
              <a:gd name="connsiteX158" fmla="*/ 1893961 w 3862014"/>
              <a:gd name="connsiteY158" fmla="*/ 416763 h 458442"/>
              <a:gd name="connsiteX159" fmla="*/ 1849969 w 3862014"/>
              <a:gd name="connsiteY159" fmla="*/ 377404 h 458442"/>
              <a:gd name="connsiteX160" fmla="*/ 1849969 w 3862014"/>
              <a:gd name="connsiteY160" fmla="*/ 331097 h 458442"/>
              <a:gd name="connsiteX161" fmla="*/ 1838392 w 3862014"/>
              <a:gd name="connsiteY161" fmla="*/ 331097 h 458442"/>
              <a:gd name="connsiteX162" fmla="*/ 1838392 w 3862014"/>
              <a:gd name="connsiteY162" fmla="*/ 310258 h 458442"/>
              <a:gd name="connsiteX163" fmla="*/ 1852285 w 3862014"/>
              <a:gd name="connsiteY163" fmla="*/ 310258 h 458442"/>
              <a:gd name="connsiteX164" fmla="*/ 1852285 w 3862014"/>
              <a:gd name="connsiteY164" fmla="*/ 280158 h 458442"/>
              <a:gd name="connsiteX165" fmla="*/ 1768932 w 3862014"/>
              <a:gd name="connsiteY165" fmla="*/ 280158 h 458442"/>
              <a:gd name="connsiteX166" fmla="*/ 1794401 w 3862014"/>
              <a:gd name="connsiteY166" fmla="*/ 280158 h 458442"/>
              <a:gd name="connsiteX167" fmla="*/ 1794401 w 3862014"/>
              <a:gd name="connsiteY167" fmla="*/ 310258 h 458442"/>
              <a:gd name="connsiteX168" fmla="*/ 1817553 w 3862014"/>
              <a:gd name="connsiteY168" fmla="*/ 310258 h 458442"/>
              <a:gd name="connsiteX169" fmla="*/ 1817553 w 3862014"/>
              <a:gd name="connsiteY169" fmla="*/ 331097 h 458442"/>
              <a:gd name="connsiteX170" fmla="*/ 1794401 w 3862014"/>
              <a:gd name="connsiteY170" fmla="*/ 331097 h 458442"/>
              <a:gd name="connsiteX171" fmla="*/ 1794401 w 3862014"/>
              <a:gd name="connsiteY171" fmla="*/ 372772 h 458442"/>
              <a:gd name="connsiteX172" fmla="*/ 1815239 w 3862014"/>
              <a:gd name="connsiteY172" fmla="*/ 393611 h 458442"/>
              <a:gd name="connsiteX173" fmla="*/ 1819869 w 3862014"/>
              <a:gd name="connsiteY173" fmla="*/ 393611 h 458442"/>
              <a:gd name="connsiteX174" fmla="*/ 1819869 w 3862014"/>
              <a:gd name="connsiteY174" fmla="*/ 416763 h 458442"/>
              <a:gd name="connsiteX175" fmla="*/ 1810608 w 3862014"/>
              <a:gd name="connsiteY175" fmla="*/ 416763 h 458442"/>
              <a:gd name="connsiteX176" fmla="*/ 1766616 w 3862014"/>
              <a:gd name="connsiteY176" fmla="*/ 377404 h 458442"/>
              <a:gd name="connsiteX177" fmla="*/ 1766616 w 3862014"/>
              <a:gd name="connsiteY177" fmla="*/ 331097 h 458442"/>
              <a:gd name="connsiteX178" fmla="*/ 1755039 w 3862014"/>
              <a:gd name="connsiteY178" fmla="*/ 331097 h 458442"/>
              <a:gd name="connsiteX179" fmla="*/ 1755039 w 3862014"/>
              <a:gd name="connsiteY179" fmla="*/ 310258 h 458442"/>
              <a:gd name="connsiteX180" fmla="*/ 1768932 w 3862014"/>
              <a:gd name="connsiteY180" fmla="*/ 310258 h 458442"/>
              <a:gd name="connsiteX181" fmla="*/ 1768932 w 3862014"/>
              <a:gd name="connsiteY181" fmla="*/ 280158 h 458442"/>
              <a:gd name="connsiteX182" fmla="*/ 1474881 w 3862014"/>
              <a:gd name="connsiteY182" fmla="*/ 266266 h 458442"/>
              <a:gd name="connsiteX183" fmla="*/ 1502666 w 3862014"/>
              <a:gd name="connsiteY183" fmla="*/ 266266 h 458442"/>
              <a:gd name="connsiteX184" fmla="*/ 1532764 w 3862014"/>
              <a:gd name="connsiteY184" fmla="*/ 340357 h 458442"/>
              <a:gd name="connsiteX185" fmla="*/ 1539711 w 3862014"/>
              <a:gd name="connsiteY185" fmla="*/ 361196 h 458442"/>
              <a:gd name="connsiteX186" fmla="*/ 1546657 w 3862014"/>
              <a:gd name="connsiteY186" fmla="*/ 340357 h 458442"/>
              <a:gd name="connsiteX187" fmla="*/ 1576756 w 3862014"/>
              <a:gd name="connsiteY187" fmla="*/ 266266 h 458442"/>
              <a:gd name="connsiteX188" fmla="*/ 1604541 w 3862014"/>
              <a:gd name="connsiteY188" fmla="*/ 266266 h 458442"/>
              <a:gd name="connsiteX189" fmla="*/ 1616116 w 3862014"/>
              <a:gd name="connsiteY189" fmla="*/ 414448 h 458442"/>
              <a:gd name="connsiteX190" fmla="*/ 1588332 w 3862014"/>
              <a:gd name="connsiteY190" fmla="*/ 414448 h 458442"/>
              <a:gd name="connsiteX191" fmla="*/ 1581386 w 3862014"/>
              <a:gd name="connsiteY191" fmla="*/ 331096 h 458442"/>
              <a:gd name="connsiteX192" fmla="*/ 1581386 w 3862014"/>
              <a:gd name="connsiteY192" fmla="*/ 307943 h 458442"/>
              <a:gd name="connsiteX193" fmla="*/ 1574441 w 3862014"/>
              <a:gd name="connsiteY193" fmla="*/ 331096 h 458442"/>
              <a:gd name="connsiteX194" fmla="*/ 1551287 w 3862014"/>
              <a:gd name="connsiteY194" fmla="*/ 388980 h 458442"/>
              <a:gd name="connsiteX195" fmla="*/ 1528134 w 3862014"/>
              <a:gd name="connsiteY195" fmla="*/ 388980 h 458442"/>
              <a:gd name="connsiteX196" fmla="*/ 1504980 w 3862014"/>
              <a:gd name="connsiteY196" fmla="*/ 331096 h 458442"/>
              <a:gd name="connsiteX197" fmla="*/ 1495718 w 3862014"/>
              <a:gd name="connsiteY197" fmla="*/ 307943 h 458442"/>
              <a:gd name="connsiteX198" fmla="*/ 1495718 w 3862014"/>
              <a:gd name="connsiteY198" fmla="*/ 331096 h 458442"/>
              <a:gd name="connsiteX199" fmla="*/ 1488773 w 3862014"/>
              <a:gd name="connsiteY199" fmla="*/ 414448 h 458442"/>
              <a:gd name="connsiteX200" fmla="*/ 1460989 w 3862014"/>
              <a:gd name="connsiteY200" fmla="*/ 414448 h 458442"/>
              <a:gd name="connsiteX201" fmla="*/ 1474881 w 3862014"/>
              <a:gd name="connsiteY201" fmla="*/ 266266 h 458442"/>
              <a:gd name="connsiteX202" fmla="*/ 1247977 w 3862014"/>
              <a:gd name="connsiteY202" fmla="*/ 266266 h 458442"/>
              <a:gd name="connsiteX203" fmla="*/ 1273446 w 3862014"/>
              <a:gd name="connsiteY203" fmla="*/ 266266 h 458442"/>
              <a:gd name="connsiteX204" fmla="*/ 1273446 w 3862014"/>
              <a:gd name="connsiteY204" fmla="*/ 414448 h 458442"/>
              <a:gd name="connsiteX205" fmla="*/ 1247977 w 3862014"/>
              <a:gd name="connsiteY205" fmla="*/ 414448 h 458442"/>
              <a:gd name="connsiteX206" fmla="*/ 1247977 w 3862014"/>
              <a:gd name="connsiteY206" fmla="*/ 405187 h 458442"/>
              <a:gd name="connsiteX207" fmla="*/ 1247977 w 3862014"/>
              <a:gd name="connsiteY207" fmla="*/ 398241 h 458442"/>
              <a:gd name="connsiteX208" fmla="*/ 1215561 w 3862014"/>
              <a:gd name="connsiteY208" fmla="*/ 416764 h 458442"/>
              <a:gd name="connsiteX209" fmla="*/ 1169255 w 3862014"/>
              <a:gd name="connsiteY209" fmla="*/ 361196 h 458442"/>
              <a:gd name="connsiteX210" fmla="*/ 1217877 w 3862014"/>
              <a:gd name="connsiteY210" fmla="*/ 305628 h 458442"/>
              <a:gd name="connsiteX211" fmla="*/ 1247977 w 3862014"/>
              <a:gd name="connsiteY211" fmla="*/ 319519 h 458442"/>
              <a:gd name="connsiteX212" fmla="*/ 1247977 w 3862014"/>
              <a:gd name="connsiteY212" fmla="*/ 312573 h 458442"/>
              <a:gd name="connsiteX213" fmla="*/ 1247977 w 3862014"/>
              <a:gd name="connsiteY213" fmla="*/ 266266 h 458442"/>
              <a:gd name="connsiteX214" fmla="*/ 986343 w 3862014"/>
              <a:gd name="connsiteY214" fmla="*/ 266266 h 458442"/>
              <a:gd name="connsiteX215" fmla="*/ 1011811 w 3862014"/>
              <a:gd name="connsiteY215" fmla="*/ 266266 h 458442"/>
              <a:gd name="connsiteX216" fmla="*/ 1011811 w 3862014"/>
              <a:gd name="connsiteY216" fmla="*/ 289420 h 458442"/>
              <a:gd name="connsiteX217" fmla="*/ 986343 w 3862014"/>
              <a:gd name="connsiteY217" fmla="*/ 289420 h 458442"/>
              <a:gd name="connsiteX218" fmla="*/ 986343 w 3862014"/>
              <a:gd name="connsiteY218" fmla="*/ 266266 h 458442"/>
              <a:gd name="connsiteX219" fmla="*/ 810376 w 3862014"/>
              <a:gd name="connsiteY219" fmla="*/ 266266 h 458442"/>
              <a:gd name="connsiteX220" fmla="*/ 838160 w 3862014"/>
              <a:gd name="connsiteY220" fmla="*/ 266266 h 458442"/>
              <a:gd name="connsiteX221" fmla="*/ 868260 w 3862014"/>
              <a:gd name="connsiteY221" fmla="*/ 340357 h 458442"/>
              <a:gd name="connsiteX222" fmla="*/ 875206 w 3862014"/>
              <a:gd name="connsiteY222" fmla="*/ 361196 h 458442"/>
              <a:gd name="connsiteX223" fmla="*/ 882152 w 3862014"/>
              <a:gd name="connsiteY223" fmla="*/ 340357 h 458442"/>
              <a:gd name="connsiteX224" fmla="*/ 912252 w 3862014"/>
              <a:gd name="connsiteY224" fmla="*/ 266266 h 458442"/>
              <a:gd name="connsiteX225" fmla="*/ 940036 w 3862014"/>
              <a:gd name="connsiteY225" fmla="*/ 266266 h 458442"/>
              <a:gd name="connsiteX226" fmla="*/ 953927 w 3862014"/>
              <a:gd name="connsiteY226" fmla="*/ 414448 h 458442"/>
              <a:gd name="connsiteX227" fmla="*/ 926143 w 3862014"/>
              <a:gd name="connsiteY227" fmla="*/ 414448 h 458442"/>
              <a:gd name="connsiteX228" fmla="*/ 919197 w 3862014"/>
              <a:gd name="connsiteY228" fmla="*/ 331096 h 458442"/>
              <a:gd name="connsiteX229" fmla="*/ 919197 w 3862014"/>
              <a:gd name="connsiteY229" fmla="*/ 307943 h 458442"/>
              <a:gd name="connsiteX230" fmla="*/ 912252 w 3862014"/>
              <a:gd name="connsiteY230" fmla="*/ 331096 h 458442"/>
              <a:gd name="connsiteX231" fmla="*/ 889097 w 3862014"/>
              <a:gd name="connsiteY231" fmla="*/ 388980 h 458442"/>
              <a:gd name="connsiteX232" fmla="*/ 865945 w 3862014"/>
              <a:gd name="connsiteY232" fmla="*/ 388980 h 458442"/>
              <a:gd name="connsiteX233" fmla="*/ 842790 w 3862014"/>
              <a:gd name="connsiteY233" fmla="*/ 331096 h 458442"/>
              <a:gd name="connsiteX234" fmla="*/ 833529 w 3862014"/>
              <a:gd name="connsiteY234" fmla="*/ 307943 h 458442"/>
              <a:gd name="connsiteX235" fmla="*/ 833529 w 3862014"/>
              <a:gd name="connsiteY235" fmla="*/ 331096 h 458442"/>
              <a:gd name="connsiteX236" fmla="*/ 826583 w 3862014"/>
              <a:gd name="connsiteY236" fmla="*/ 414448 h 458442"/>
              <a:gd name="connsiteX237" fmla="*/ 798799 w 3862014"/>
              <a:gd name="connsiteY237" fmla="*/ 414448 h 458442"/>
              <a:gd name="connsiteX238" fmla="*/ 810376 w 3862014"/>
              <a:gd name="connsiteY238" fmla="*/ 266266 h 458442"/>
              <a:gd name="connsiteX239" fmla="*/ 421396 w 3862014"/>
              <a:gd name="connsiteY239" fmla="*/ 266266 h 458442"/>
              <a:gd name="connsiteX240" fmla="*/ 446864 w 3862014"/>
              <a:gd name="connsiteY240" fmla="*/ 266266 h 458442"/>
              <a:gd name="connsiteX241" fmla="*/ 446864 w 3862014"/>
              <a:gd name="connsiteY241" fmla="*/ 289420 h 458442"/>
              <a:gd name="connsiteX242" fmla="*/ 421396 w 3862014"/>
              <a:gd name="connsiteY242" fmla="*/ 289420 h 458442"/>
              <a:gd name="connsiteX243" fmla="*/ 421396 w 3862014"/>
              <a:gd name="connsiteY243" fmla="*/ 266266 h 458442"/>
              <a:gd name="connsiteX244" fmla="*/ 303313 w 3862014"/>
              <a:gd name="connsiteY244" fmla="*/ 266266 h 458442"/>
              <a:gd name="connsiteX245" fmla="*/ 328781 w 3862014"/>
              <a:gd name="connsiteY245" fmla="*/ 266266 h 458442"/>
              <a:gd name="connsiteX246" fmla="*/ 328781 w 3862014"/>
              <a:gd name="connsiteY246" fmla="*/ 344989 h 458442"/>
              <a:gd name="connsiteX247" fmla="*/ 342674 w 3862014"/>
              <a:gd name="connsiteY247" fmla="*/ 344989 h 458442"/>
              <a:gd name="connsiteX248" fmla="*/ 368142 w 3862014"/>
              <a:gd name="connsiteY248" fmla="*/ 307943 h 458442"/>
              <a:gd name="connsiteX249" fmla="*/ 398243 w 3862014"/>
              <a:gd name="connsiteY249" fmla="*/ 307943 h 458442"/>
              <a:gd name="connsiteX250" fmla="*/ 365826 w 3862014"/>
              <a:gd name="connsiteY250" fmla="*/ 356564 h 458442"/>
              <a:gd name="connsiteX251" fmla="*/ 402872 w 3862014"/>
              <a:gd name="connsiteY251" fmla="*/ 414448 h 458442"/>
              <a:gd name="connsiteX252" fmla="*/ 372774 w 3862014"/>
              <a:gd name="connsiteY252" fmla="*/ 414448 h 458442"/>
              <a:gd name="connsiteX253" fmla="*/ 344990 w 3862014"/>
              <a:gd name="connsiteY253" fmla="*/ 368141 h 458442"/>
              <a:gd name="connsiteX254" fmla="*/ 328781 w 3862014"/>
              <a:gd name="connsiteY254" fmla="*/ 368141 h 458442"/>
              <a:gd name="connsiteX255" fmla="*/ 328781 w 3862014"/>
              <a:gd name="connsiteY255" fmla="*/ 414448 h 458442"/>
              <a:gd name="connsiteX256" fmla="*/ 303313 w 3862014"/>
              <a:gd name="connsiteY256" fmla="*/ 414448 h 458442"/>
              <a:gd name="connsiteX257" fmla="*/ 303313 w 3862014"/>
              <a:gd name="connsiteY257" fmla="*/ 266266 h 458442"/>
              <a:gd name="connsiteX258" fmla="*/ 11577 w 3862014"/>
              <a:gd name="connsiteY258" fmla="*/ 266266 h 458442"/>
              <a:gd name="connsiteX259" fmla="*/ 39361 w 3862014"/>
              <a:gd name="connsiteY259" fmla="*/ 266266 h 458442"/>
              <a:gd name="connsiteX260" fmla="*/ 69461 w 3862014"/>
              <a:gd name="connsiteY260" fmla="*/ 340357 h 458442"/>
              <a:gd name="connsiteX261" fmla="*/ 76407 w 3862014"/>
              <a:gd name="connsiteY261" fmla="*/ 361196 h 458442"/>
              <a:gd name="connsiteX262" fmla="*/ 83353 w 3862014"/>
              <a:gd name="connsiteY262" fmla="*/ 340357 h 458442"/>
              <a:gd name="connsiteX263" fmla="*/ 113453 w 3862014"/>
              <a:gd name="connsiteY263" fmla="*/ 266266 h 458442"/>
              <a:gd name="connsiteX264" fmla="*/ 143553 w 3862014"/>
              <a:gd name="connsiteY264" fmla="*/ 266266 h 458442"/>
              <a:gd name="connsiteX265" fmla="*/ 155130 w 3862014"/>
              <a:gd name="connsiteY265" fmla="*/ 414448 h 458442"/>
              <a:gd name="connsiteX266" fmla="*/ 127344 w 3862014"/>
              <a:gd name="connsiteY266" fmla="*/ 414448 h 458442"/>
              <a:gd name="connsiteX267" fmla="*/ 120398 w 3862014"/>
              <a:gd name="connsiteY267" fmla="*/ 331096 h 458442"/>
              <a:gd name="connsiteX268" fmla="*/ 120398 w 3862014"/>
              <a:gd name="connsiteY268" fmla="*/ 307943 h 458442"/>
              <a:gd name="connsiteX269" fmla="*/ 113453 w 3862014"/>
              <a:gd name="connsiteY269" fmla="*/ 331096 h 458442"/>
              <a:gd name="connsiteX270" fmla="*/ 90298 w 3862014"/>
              <a:gd name="connsiteY270" fmla="*/ 388980 h 458442"/>
              <a:gd name="connsiteX271" fmla="*/ 67146 w 3862014"/>
              <a:gd name="connsiteY271" fmla="*/ 388980 h 458442"/>
              <a:gd name="connsiteX272" fmla="*/ 43991 w 3862014"/>
              <a:gd name="connsiteY272" fmla="*/ 331096 h 458442"/>
              <a:gd name="connsiteX273" fmla="*/ 34730 w 3862014"/>
              <a:gd name="connsiteY273" fmla="*/ 307943 h 458442"/>
              <a:gd name="connsiteX274" fmla="*/ 34730 w 3862014"/>
              <a:gd name="connsiteY274" fmla="*/ 331096 h 458442"/>
              <a:gd name="connsiteX275" fmla="*/ 27785 w 3862014"/>
              <a:gd name="connsiteY275" fmla="*/ 414448 h 458442"/>
              <a:gd name="connsiteX276" fmla="*/ 0 w 3862014"/>
              <a:gd name="connsiteY276" fmla="*/ 414448 h 458442"/>
              <a:gd name="connsiteX277" fmla="*/ 11577 w 3862014"/>
              <a:gd name="connsiteY277" fmla="*/ 266266 h 458442"/>
              <a:gd name="connsiteX278" fmla="*/ 3574908 w 3862014"/>
              <a:gd name="connsiteY278" fmla="*/ 127345 h 458442"/>
              <a:gd name="connsiteX279" fmla="*/ 3544809 w 3862014"/>
              <a:gd name="connsiteY279" fmla="*/ 141236 h 458442"/>
              <a:gd name="connsiteX280" fmla="*/ 3558701 w 3862014"/>
              <a:gd name="connsiteY280" fmla="*/ 152813 h 458442"/>
              <a:gd name="connsiteX281" fmla="*/ 3579540 w 3862014"/>
              <a:gd name="connsiteY281" fmla="*/ 129661 h 458442"/>
              <a:gd name="connsiteX282" fmla="*/ 3579540 w 3862014"/>
              <a:gd name="connsiteY282" fmla="*/ 127345 h 458442"/>
              <a:gd name="connsiteX283" fmla="*/ 3574908 w 3862014"/>
              <a:gd name="connsiteY283" fmla="*/ 127345 h 458442"/>
              <a:gd name="connsiteX284" fmla="*/ 333415 w 3862014"/>
              <a:gd name="connsiteY284" fmla="*/ 127345 h 458442"/>
              <a:gd name="connsiteX285" fmla="*/ 303315 w 3862014"/>
              <a:gd name="connsiteY285" fmla="*/ 141236 h 458442"/>
              <a:gd name="connsiteX286" fmla="*/ 317208 w 3862014"/>
              <a:gd name="connsiteY286" fmla="*/ 152813 h 458442"/>
              <a:gd name="connsiteX287" fmla="*/ 338047 w 3862014"/>
              <a:gd name="connsiteY287" fmla="*/ 129661 h 458442"/>
              <a:gd name="connsiteX288" fmla="*/ 338047 w 3862014"/>
              <a:gd name="connsiteY288" fmla="*/ 127345 h 458442"/>
              <a:gd name="connsiteX289" fmla="*/ 333415 w 3862014"/>
              <a:gd name="connsiteY289" fmla="*/ 127345 h 458442"/>
              <a:gd name="connsiteX290" fmla="*/ 3405888 w 3862014"/>
              <a:gd name="connsiteY290" fmla="*/ 85669 h 458442"/>
              <a:gd name="connsiteX291" fmla="*/ 3380418 w 3862014"/>
              <a:gd name="connsiteY291" fmla="*/ 118083 h 458442"/>
              <a:gd name="connsiteX292" fmla="*/ 3405888 w 3862014"/>
              <a:gd name="connsiteY292" fmla="*/ 150498 h 458442"/>
              <a:gd name="connsiteX293" fmla="*/ 3431357 w 3862014"/>
              <a:gd name="connsiteY293" fmla="*/ 118083 h 458442"/>
              <a:gd name="connsiteX294" fmla="*/ 3405888 w 3862014"/>
              <a:gd name="connsiteY294" fmla="*/ 85669 h 458442"/>
              <a:gd name="connsiteX295" fmla="*/ 2757587 w 3862014"/>
              <a:gd name="connsiteY295" fmla="*/ 85669 h 458442"/>
              <a:gd name="connsiteX296" fmla="*/ 2727487 w 3862014"/>
              <a:gd name="connsiteY296" fmla="*/ 118084 h 458442"/>
              <a:gd name="connsiteX297" fmla="*/ 2757587 w 3862014"/>
              <a:gd name="connsiteY297" fmla="*/ 150498 h 458442"/>
              <a:gd name="connsiteX298" fmla="*/ 2787687 w 3862014"/>
              <a:gd name="connsiteY298" fmla="*/ 118084 h 458442"/>
              <a:gd name="connsiteX299" fmla="*/ 2757587 w 3862014"/>
              <a:gd name="connsiteY299" fmla="*/ 85669 h 458442"/>
              <a:gd name="connsiteX300" fmla="*/ 3141938 w 3862014"/>
              <a:gd name="connsiteY300" fmla="*/ 83353 h 458442"/>
              <a:gd name="connsiteX301" fmla="*/ 3121099 w 3862014"/>
              <a:gd name="connsiteY301" fmla="*/ 101876 h 458442"/>
              <a:gd name="connsiteX302" fmla="*/ 3158145 w 3862014"/>
              <a:gd name="connsiteY302" fmla="*/ 101876 h 458442"/>
              <a:gd name="connsiteX303" fmla="*/ 3141938 w 3862014"/>
              <a:gd name="connsiteY303" fmla="*/ 83353 h 458442"/>
              <a:gd name="connsiteX304" fmla="*/ 1785139 w 3862014"/>
              <a:gd name="connsiteY304" fmla="*/ 83353 h 458442"/>
              <a:gd name="connsiteX305" fmla="*/ 1764300 w 3862014"/>
              <a:gd name="connsiteY305" fmla="*/ 101876 h 458442"/>
              <a:gd name="connsiteX306" fmla="*/ 1801346 w 3862014"/>
              <a:gd name="connsiteY306" fmla="*/ 101876 h 458442"/>
              <a:gd name="connsiteX307" fmla="*/ 1785139 w 3862014"/>
              <a:gd name="connsiteY307" fmla="*/ 83353 h 458442"/>
              <a:gd name="connsiteX308" fmla="*/ 2113919 w 3862014"/>
              <a:gd name="connsiteY308" fmla="*/ 53255 h 458442"/>
              <a:gd name="connsiteX309" fmla="*/ 2157910 w 3862014"/>
              <a:gd name="connsiteY309" fmla="*/ 53255 h 458442"/>
              <a:gd name="connsiteX310" fmla="*/ 2157910 w 3862014"/>
              <a:gd name="connsiteY310" fmla="*/ 182914 h 458442"/>
              <a:gd name="connsiteX311" fmla="*/ 2113919 w 3862014"/>
              <a:gd name="connsiteY311" fmla="*/ 182914 h 458442"/>
              <a:gd name="connsiteX312" fmla="*/ 2113919 w 3862014"/>
              <a:gd name="connsiteY312" fmla="*/ 53255 h 458442"/>
              <a:gd name="connsiteX313" fmla="*/ 1495723 w 3862014"/>
              <a:gd name="connsiteY313" fmla="*/ 53255 h 458442"/>
              <a:gd name="connsiteX314" fmla="*/ 1539714 w 3862014"/>
              <a:gd name="connsiteY314" fmla="*/ 53255 h 458442"/>
              <a:gd name="connsiteX315" fmla="*/ 1539714 w 3862014"/>
              <a:gd name="connsiteY315" fmla="*/ 182914 h 458442"/>
              <a:gd name="connsiteX316" fmla="*/ 1495723 w 3862014"/>
              <a:gd name="connsiteY316" fmla="*/ 182914 h 458442"/>
              <a:gd name="connsiteX317" fmla="*/ 1495723 w 3862014"/>
              <a:gd name="connsiteY317" fmla="*/ 53255 h 458442"/>
              <a:gd name="connsiteX318" fmla="*/ 3227606 w 3862014"/>
              <a:gd name="connsiteY318" fmla="*/ 53254 h 458442"/>
              <a:gd name="connsiteX319" fmla="*/ 3229922 w 3862014"/>
              <a:gd name="connsiteY319" fmla="*/ 53254 h 458442"/>
              <a:gd name="connsiteX320" fmla="*/ 3271597 w 3862014"/>
              <a:gd name="connsiteY320" fmla="*/ 53254 h 458442"/>
              <a:gd name="connsiteX321" fmla="*/ 3271597 w 3862014"/>
              <a:gd name="connsiteY321" fmla="*/ 76409 h 458442"/>
              <a:gd name="connsiteX322" fmla="*/ 3271597 w 3862014"/>
              <a:gd name="connsiteY322" fmla="*/ 85670 h 458442"/>
              <a:gd name="connsiteX323" fmla="*/ 3313274 w 3862014"/>
              <a:gd name="connsiteY323" fmla="*/ 53254 h 458442"/>
              <a:gd name="connsiteX324" fmla="*/ 3317906 w 3862014"/>
              <a:gd name="connsiteY324" fmla="*/ 53254 h 458442"/>
              <a:gd name="connsiteX325" fmla="*/ 3317906 w 3862014"/>
              <a:gd name="connsiteY325" fmla="*/ 97246 h 458442"/>
              <a:gd name="connsiteX326" fmla="*/ 3308643 w 3862014"/>
              <a:gd name="connsiteY326" fmla="*/ 97246 h 458442"/>
              <a:gd name="connsiteX327" fmla="*/ 3273913 w 3862014"/>
              <a:gd name="connsiteY327" fmla="*/ 120400 h 458442"/>
              <a:gd name="connsiteX328" fmla="*/ 3271597 w 3862014"/>
              <a:gd name="connsiteY328" fmla="*/ 138923 h 458442"/>
              <a:gd name="connsiteX329" fmla="*/ 3271597 w 3862014"/>
              <a:gd name="connsiteY329" fmla="*/ 182914 h 458442"/>
              <a:gd name="connsiteX330" fmla="*/ 3227606 w 3862014"/>
              <a:gd name="connsiteY330" fmla="*/ 182914 h 458442"/>
              <a:gd name="connsiteX331" fmla="*/ 3227606 w 3862014"/>
              <a:gd name="connsiteY331" fmla="*/ 53254 h 458442"/>
              <a:gd name="connsiteX332" fmla="*/ 1873123 w 3862014"/>
              <a:gd name="connsiteY332" fmla="*/ 53254 h 458442"/>
              <a:gd name="connsiteX333" fmla="*/ 1875439 w 3862014"/>
              <a:gd name="connsiteY333" fmla="*/ 53254 h 458442"/>
              <a:gd name="connsiteX334" fmla="*/ 1917114 w 3862014"/>
              <a:gd name="connsiteY334" fmla="*/ 53254 h 458442"/>
              <a:gd name="connsiteX335" fmla="*/ 1917114 w 3862014"/>
              <a:gd name="connsiteY335" fmla="*/ 76409 h 458442"/>
              <a:gd name="connsiteX336" fmla="*/ 1917114 w 3862014"/>
              <a:gd name="connsiteY336" fmla="*/ 85670 h 458442"/>
              <a:gd name="connsiteX337" fmla="*/ 1958791 w 3862014"/>
              <a:gd name="connsiteY337" fmla="*/ 53254 h 458442"/>
              <a:gd name="connsiteX338" fmla="*/ 1963421 w 3862014"/>
              <a:gd name="connsiteY338" fmla="*/ 53254 h 458442"/>
              <a:gd name="connsiteX339" fmla="*/ 1963421 w 3862014"/>
              <a:gd name="connsiteY339" fmla="*/ 97246 h 458442"/>
              <a:gd name="connsiteX340" fmla="*/ 1954160 w 3862014"/>
              <a:gd name="connsiteY340" fmla="*/ 97246 h 458442"/>
              <a:gd name="connsiteX341" fmla="*/ 1919430 w 3862014"/>
              <a:gd name="connsiteY341" fmla="*/ 120400 h 458442"/>
              <a:gd name="connsiteX342" fmla="*/ 1917114 w 3862014"/>
              <a:gd name="connsiteY342" fmla="*/ 138923 h 458442"/>
              <a:gd name="connsiteX343" fmla="*/ 1917114 w 3862014"/>
              <a:gd name="connsiteY343" fmla="*/ 182914 h 458442"/>
              <a:gd name="connsiteX344" fmla="*/ 1873123 w 3862014"/>
              <a:gd name="connsiteY344" fmla="*/ 182914 h 458442"/>
              <a:gd name="connsiteX345" fmla="*/ 1873123 w 3862014"/>
              <a:gd name="connsiteY345" fmla="*/ 53254 h 458442"/>
              <a:gd name="connsiteX346" fmla="*/ 1560550 w 3862014"/>
              <a:gd name="connsiteY346" fmla="*/ 53254 h 458442"/>
              <a:gd name="connsiteX347" fmla="*/ 1606857 w 3862014"/>
              <a:gd name="connsiteY347" fmla="*/ 53254 h 458442"/>
              <a:gd name="connsiteX348" fmla="*/ 1627696 w 3862014"/>
              <a:gd name="connsiteY348" fmla="*/ 122716 h 458442"/>
              <a:gd name="connsiteX349" fmla="*/ 1632326 w 3862014"/>
              <a:gd name="connsiteY349" fmla="*/ 145868 h 458442"/>
              <a:gd name="connsiteX350" fmla="*/ 1636957 w 3862014"/>
              <a:gd name="connsiteY350" fmla="*/ 122716 h 458442"/>
              <a:gd name="connsiteX351" fmla="*/ 1657796 w 3862014"/>
              <a:gd name="connsiteY351" fmla="*/ 53254 h 458442"/>
              <a:gd name="connsiteX352" fmla="*/ 1704103 w 3862014"/>
              <a:gd name="connsiteY352" fmla="*/ 53254 h 458442"/>
              <a:gd name="connsiteX353" fmla="*/ 1660110 w 3862014"/>
              <a:gd name="connsiteY353" fmla="*/ 185230 h 458442"/>
              <a:gd name="connsiteX354" fmla="*/ 1606857 w 3862014"/>
              <a:gd name="connsiteY354" fmla="*/ 185230 h 458442"/>
              <a:gd name="connsiteX355" fmla="*/ 1560550 w 3862014"/>
              <a:gd name="connsiteY355" fmla="*/ 53254 h 458442"/>
              <a:gd name="connsiteX356" fmla="*/ 152817 w 3862014"/>
              <a:gd name="connsiteY356" fmla="*/ 53254 h 458442"/>
              <a:gd name="connsiteX357" fmla="*/ 155133 w 3862014"/>
              <a:gd name="connsiteY357" fmla="*/ 53254 h 458442"/>
              <a:gd name="connsiteX358" fmla="*/ 196808 w 3862014"/>
              <a:gd name="connsiteY358" fmla="*/ 53254 h 458442"/>
              <a:gd name="connsiteX359" fmla="*/ 196808 w 3862014"/>
              <a:gd name="connsiteY359" fmla="*/ 76409 h 458442"/>
              <a:gd name="connsiteX360" fmla="*/ 196808 w 3862014"/>
              <a:gd name="connsiteY360" fmla="*/ 85670 h 458442"/>
              <a:gd name="connsiteX361" fmla="*/ 238485 w 3862014"/>
              <a:gd name="connsiteY361" fmla="*/ 53254 h 458442"/>
              <a:gd name="connsiteX362" fmla="*/ 243115 w 3862014"/>
              <a:gd name="connsiteY362" fmla="*/ 53254 h 458442"/>
              <a:gd name="connsiteX363" fmla="*/ 243115 w 3862014"/>
              <a:gd name="connsiteY363" fmla="*/ 97246 h 458442"/>
              <a:gd name="connsiteX364" fmla="*/ 233853 w 3862014"/>
              <a:gd name="connsiteY364" fmla="*/ 97246 h 458442"/>
              <a:gd name="connsiteX365" fmla="*/ 199124 w 3862014"/>
              <a:gd name="connsiteY365" fmla="*/ 120400 h 458442"/>
              <a:gd name="connsiteX366" fmla="*/ 196808 w 3862014"/>
              <a:gd name="connsiteY366" fmla="*/ 138923 h 458442"/>
              <a:gd name="connsiteX367" fmla="*/ 196808 w 3862014"/>
              <a:gd name="connsiteY367" fmla="*/ 182914 h 458442"/>
              <a:gd name="connsiteX368" fmla="*/ 152817 w 3862014"/>
              <a:gd name="connsiteY368" fmla="*/ 182914 h 458442"/>
              <a:gd name="connsiteX369" fmla="*/ 152817 w 3862014"/>
              <a:gd name="connsiteY369" fmla="*/ 53254 h 458442"/>
              <a:gd name="connsiteX370" fmla="*/ 3741614 w 3862014"/>
              <a:gd name="connsiteY370" fmla="*/ 50938 h 458442"/>
              <a:gd name="connsiteX371" fmla="*/ 3778661 w 3862014"/>
              <a:gd name="connsiteY371" fmla="*/ 74093 h 458442"/>
              <a:gd name="connsiteX372" fmla="*/ 3820337 w 3862014"/>
              <a:gd name="connsiteY372" fmla="*/ 50938 h 458442"/>
              <a:gd name="connsiteX373" fmla="*/ 3862014 w 3862014"/>
              <a:gd name="connsiteY373" fmla="*/ 99561 h 458442"/>
              <a:gd name="connsiteX374" fmla="*/ 3862014 w 3862014"/>
              <a:gd name="connsiteY374" fmla="*/ 182914 h 458442"/>
              <a:gd name="connsiteX375" fmla="*/ 3818021 w 3862014"/>
              <a:gd name="connsiteY375" fmla="*/ 182914 h 458442"/>
              <a:gd name="connsiteX376" fmla="*/ 3818021 w 3862014"/>
              <a:gd name="connsiteY376" fmla="*/ 104191 h 458442"/>
              <a:gd name="connsiteX377" fmla="*/ 3808760 w 3862014"/>
              <a:gd name="connsiteY377" fmla="*/ 87984 h 458442"/>
              <a:gd name="connsiteX378" fmla="*/ 3785607 w 3862014"/>
              <a:gd name="connsiteY378" fmla="*/ 113452 h 458442"/>
              <a:gd name="connsiteX379" fmla="*/ 3785607 w 3862014"/>
              <a:gd name="connsiteY379" fmla="*/ 129661 h 458442"/>
              <a:gd name="connsiteX380" fmla="*/ 3785607 w 3862014"/>
              <a:gd name="connsiteY380" fmla="*/ 182914 h 458442"/>
              <a:gd name="connsiteX381" fmla="*/ 3741614 w 3862014"/>
              <a:gd name="connsiteY381" fmla="*/ 182914 h 458442"/>
              <a:gd name="connsiteX382" fmla="*/ 3741614 w 3862014"/>
              <a:gd name="connsiteY382" fmla="*/ 104191 h 458442"/>
              <a:gd name="connsiteX383" fmla="*/ 3732353 w 3862014"/>
              <a:gd name="connsiteY383" fmla="*/ 87984 h 458442"/>
              <a:gd name="connsiteX384" fmla="*/ 3709200 w 3862014"/>
              <a:gd name="connsiteY384" fmla="*/ 111138 h 458442"/>
              <a:gd name="connsiteX385" fmla="*/ 3706884 w 3862014"/>
              <a:gd name="connsiteY385" fmla="*/ 127345 h 458442"/>
              <a:gd name="connsiteX386" fmla="*/ 3706884 w 3862014"/>
              <a:gd name="connsiteY386" fmla="*/ 182914 h 458442"/>
              <a:gd name="connsiteX387" fmla="*/ 3662893 w 3862014"/>
              <a:gd name="connsiteY387" fmla="*/ 182914 h 458442"/>
              <a:gd name="connsiteX388" fmla="*/ 3662893 w 3862014"/>
              <a:gd name="connsiteY388" fmla="*/ 53254 h 458442"/>
              <a:gd name="connsiteX389" fmla="*/ 3702254 w 3862014"/>
              <a:gd name="connsiteY389" fmla="*/ 53254 h 458442"/>
              <a:gd name="connsiteX390" fmla="*/ 3702254 w 3862014"/>
              <a:gd name="connsiteY390" fmla="*/ 64831 h 458442"/>
              <a:gd name="connsiteX391" fmla="*/ 3702254 w 3862014"/>
              <a:gd name="connsiteY391" fmla="*/ 74093 h 458442"/>
              <a:gd name="connsiteX392" fmla="*/ 3741614 w 3862014"/>
              <a:gd name="connsiteY392" fmla="*/ 50938 h 458442"/>
              <a:gd name="connsiteX393" fmla="*/ 3565647 w 3862014"/>
              <a:gd name="connsiteY393" fmla="*/ 50938 h 458442"/>
              <a:gd name="connsiteX394" fmla="*/ 3625847 w 3862014"/>
              <a:gd name="connsiteY394" fmla="*/ 104191 h 458442"/>
              <a:gd name="connsiteX395" fmla="*/ 3625847 w 3862014"/>
              <a:gd name="connsiteY395" fmla="*/ 182913 h 458442"/>
              <a:gd name="connsiteX396" fmla="*/ 3586486 w 3862014"/>
              <a:gd name="connsiteY396" fmla="*/ 182913 h 458442"/>
              <a:gd name="connsiteX397" fmla="*/ 3586486 w 3862014"/>
              <a:gd name="connsiteY397" fmla="*/ 175967 h 458442"/>
              <a:gd name="connsiteX398" fmla="*/ 3586486 w 3862014"/>
              <a:gd name="connsiteY398" fmla="*/ 166706 h 458442"/>
              <a:gd name="connsiteX399" fmla="*/ 3549440 w 3862014"/>
              <a:gd name="connsiteY399" fmla="*/ 185229 h 458442"/>
              <a:gd name="connsiteX400" fmla="*/ 3505449 w 3862014"/>
              <a:gd name="connsiteY400" fmla="*/ 143552 h 458442"/>
              <a:gd name="connsiteX401" fmla="*/ 3579540 w 3862014"/>
              <a:gd name="connsiteY401" fmla="*/ 101877 h 458442"/>
              <a:gd name="connsiteX402" fmla="*/ 3561017 w 3862014"/>
              <a:gd name="connsiteY402" fmla="*/ 85668 h 458442"/>
              <a:gd name="connsiteX403" fmla="*/ 3526286 w 3862014"/>
              <a:gd name="connsiteY403" fmla="*/ 97245 h 458442"/>
              <a:gd name="connsiteX404" fmla="*/ 3510079 w 3862014"/>
              <a:gd name="connsiteY404" fmla="*/ 67145 h 458442"/>
              <a:gd name="connsiteX405" fmla="*/ 3565647 w 3862014"/>
              <a:gd name="connsiteY405" fmla="*/ 50938 h 458442"/>
              <a:gd name="connsiteX406" fmla="*/ 2035196 w 3862014"/>
              <a:gd name="connsiteY406" fmla="*/ 50938 h 458442"/>
              <a:gd name="connsiteX407" fmla="*/ 2081503 w 3862014"/>
              <a:gd name="connsiteY407" fmla="*/ 64831 h 458442"/>
              <a:gd name="connsiteX408" fmla="*/ 2067612 w 3862014"/>
              <a:gd name="connsiteY408" fmla="*/ 97245 h 458442"/>
              <a:gd name="connsiteX409" fmla="*/ 2037512 w 3862014"/>
              <a:gd name="connsiteY409" fmla="*/ 85668 h 458442"/>
              <a:gd name="connsiteX410" fmla="*/ 2023619 w 3862014"/>
              <a:gd name="connsiteY410" fmla="*/ 92615 h 458442"/>
              <a:gd name="connsiteX411" fmla="*/ 2086135 w 3862014"/>
              <a:gd name="connsiteY411" fmla="*/ 145868 h 458442"/>
              <a:gd name="connsiteX412" fmla="*/ 2032881 w 3862014"/>
              <a:gd name="connsiteY412" fmla="*/ 187545 h 458442"/>
              <a:gd name="connsiteX413" fmla="*/ 1979628 w 3862014"/>
              <a:gd name="connsiteY413" fmla="*/ 169020 h 458442"/>
              <a:gd name="connsiteX414" fmla="*/ 1998151 w 3862014"/>
              <a:gd name="connsiteY414" fmla="*/ 138922 h 458442"/>
              <a:gd name="connsiteX415" fmla="*/ 2030566 w 3862014"/>
              <a:gd name="connsiteY415" fmla="*/ 152813 h 458442"/>
              <a:gd name="connsiteX416" fmla="*/ 2044458 w 3862014"/>
              <a:gd name="connsiteY416" fmla="*/ 145868 h 458442"/>
              <a:gd name="connsiteX417" fmla="*/ 1981944 w 3862014"/>
              <a:gd name="connsiteY417" fmla="*/ 90300 h 458442"/>
              <a:gd name="connsiteX418" fmla="*/ 2035196 w 3862014"/>
              <a:gd name="connsiteY418" fmla="*/ 50938 h 458442"/>
              <a:gd name="connsiteX419" fmla="*/ 1412369 w 3862014"/>
              <a:gd name="connsiteY419" fmla="*/ 50938 h 458442"/>
              <a:gd name="connsiteX420" fmla="*/ 1458676 w 3862014"/>
              <a:gd name="connsiteY420" fmla="*/ 99561 h 458442"/>
              <a:gd name="connsiteX421" fmla="*/ 1458676 w 3862014"/>
              <a:gd name="connsiteY421" fmla="*/ 182914 h 458442"/>
              <a:gd name="connsiteX422" fmla="*/ 1417000 w 3862014"/>
              <a:gd name="connsiteY422" fmla="*/ 182914 h 458442"/>
              <a:gd name="connsiteX423" fmla="*/ 1417000 w 3862014"/>
              <a:gd name="connsiteY423" fmla="*/ 106507 h 458442"/>
              <a:gd name="connsiteX424" fmla="*/ 1403108 w 3862014"/>
              <a:gd name="connsiteY424" fmla="*/ 90300 h 458442"/>
              <a:gd name="connsiteX425" fmla="*/ 1377639 w 3862014"/>
              <a:gd name="connsiteY425" fmla="*/ 108823 h 458442"/>
              <a:gd name="connsiteX426" fmla="*/ 1375323 w 3862014"/>
              <a:gd name="connsiteY426" fmla="*/ 125030 h 458442"/>
              <a:gd name="connsiteX427" fmla="*/ 1375323 w 3862014"/>
              <a:gd name="connsiteY427" fmla="*/ 182914 h 458442"/>
              <a:gd name="connsiteX428" fmla="*/ 1331332 w 3862014"/>
              <a:gd name="connsiteY428" fmla="*/ 182914 h 458442"/>
              <a:gd name="connsiteX429" fmla="*/ 1331332 w 3862014"/>
              <a:gd name="connsiteY429" fmla="*/ 53254 h 458442"/>
              <a:gd name="connsiteX430" fmla="*/ 1370694 w 3862014"/>
              <a:gd name="connsiteY430" fmla="*/ 53254 h 458442"/>
              <a:gd name="connsiteX431" fmla="*/ 1370694 w 3862014"/>
              <a:gd name="connsiteY431" fmla="*/ 64831 h 458442"/>
              <a:gd name="connsiteX432" fmla="*/ 1370694 w 3862014"/>
              <a:gd name="connsiteY432" fmla="*/ 74093 h 458442"/>
              <a:gd name="connsiteX433" fmla="*/ 1412369 w 3862014"/>
              <a:gd name="connsiteY433" fmla="*/ 50938 h 458442"/>
              <a:gd name="connsiteX434" fmla="*/ 993290 w 3862014"/>
              <a:gd name="connsiteY434" fmla="*/ 50938 h 458442"/>
              <a:gd name="connsiteX435" fmla="*/ 1039597 w 3862014"/>
              <a:gd name="connsiteY435" fmla="*/ 64831 h 458442"/>
              <a:gd name="connsiteX436" fmla="*/ 1023390 w 3862014"/>
              <a:gd name="connsiteY436" fmla="*/ 97245 h 458442"/>
              <a:gd name="connsiteX437" fmla="*/ 993290 w 3862014"/>
              <a:gd name="connsiteY437" fmla="*/ 85668 h 458442"/>
              <a:gd name="connsiteX438" fmla="*/ 979397 w 3862014"/>
              <a:gd name="connsiteY438" fmla="*/ 92615 h 458442"/>
              <a:gd name="connsiteX439" fmla="*/ 1041913 w 3862014"/>
              <a:gd name="connsiteY439" fmla="*/ 145868 h 458442"/>
              <a:gd name="connsiteX440" fmla="*/ 988659 w 3862014"/>
              <a:gd name="connsiteY440" fmla="*/ 187545 h 458442"/>
              <a:gd name="connsiteX441" fmla="*/ 935406 w 3862014"/>
              <a:gd name="connsiteY441" fmla="*/ 169020 h 458442"/>
              <a:gd name="connsiteX442" fmla="*/ 956245 w 3862014"/>
              <a:gd name="connsiteY442" fmla="*/ 138922 h 458442"/>
              <a:gd name="connsiteX443" fmla="*/ 988659 w 3862014"/>
              <a:gd name="connsiteY443" fmla="*/ 152813 h 458442"/>
              <a:gd name="connsiteX444" fmla="*/ 1002551 w 3862014"/>
              <a:gd name="connsiteY444" fmla="*/ 145868 h 458442"/>
              <a:gd name="connsiteX445" fmla="*/ 940038 w 3862014"/>
              <a:gd name="connsiteY445" fmla="*/ 90300 h 458442"/>
              <a:gd name="connsiteX446" fmla="*/ 993290 w 3862014"/>
              <a:gd name="connsiteY446" fmla="*/ 50938 h 458442"/>
              <a:gd name="connsiteX447" fmla="*/ 865947 w 3862014"/>
              <a:gd name="connsiteY447" fmla="*/ 50938 h 458442"/>
              <a:gd name="connsiteX448" fmla="*/ 909938 w 3862014"/>
              <a:gd name="connsiteY448" fmla="*/ 50938 h 458442"/>
              <a:gd name="connsiteX449" fmla="*/ 909938 w 3862014"/>
              <a:gd name="connsiteY449" fmla="*/ 182913 h 458442"/>
              <a:gd name="connsiteX450" fmla="*/ 868263 w 3862014"/>
              <a:gd name="connsiteY450" fmla="*/ 182913 h 458442"/>
              <a:gd name="connsiteX451" fmla="*/ 868263 w 3862014"/>
              <a:gd name="connsiteY451" fmla="*/ 171336 h 458442"/>
              <a:gd name="connsiteX452" fmla="*/ 868263 w 3862014"/>
              <a:gd name="connsiteY452" fmla="*/ 162075 h 458442"/>
              <a:gd name="connsiteX453" fmla="*/ 826586 w 3862014"/>
              <a:gd name="connsiteY453" fmla="*/ 185229 h 458442"/>
              <a:gd name="connsiteX454" fmla="*/ 780279 w 3862014"/>
              <a:gd name="connsiteY454" fmla="*/ 136606 h 458442"/>
              <a:gd name="connsiteX455" fmla="*/ 780279 w 3862014"/>
              <a:gd name="connsiteY455" fmla="*/ 53254 h 458442"/>
              <a:gd name="connsiteX456" fmla="*/ 824270 w 3862014"/>
              <a:gd name="connsiteY456" fmla="*/ 53254 h 458442"/>
              <a:gd name="connsiteX457" fmla="*/ 824270 w 3862014"/>
              <a:gd name="connsiteY457" fmla="*/ 129661 h 458442"/>
              <a:gd name="connsiteX458" fmla="*/ 838163 w 3862014"/>
              <a:gd name="connsiteY458" fmla="*/ 145868 h 458442"/>
              <a:gd name="connsiteX459" fmla="*/ 865947 w 3862014"/>
              <a:gd name="connsiteY459" fmla="*/ 108822 h 458442"/>
              <a:gd name="connsiteX460" fmla="*/ 865947 w 3862014"/>
              <a:gd name="connsiteY460" fmla="*/ 50938 h 458442"/>
              <a:gd name="connsiteX461" fmla="*/ 622834 w 3862014"/>
              <a:gd name="connsiteY461" fmla="*/ 50938 h 458442"/>
              <a:gd name="connsiteX462" fmla="*/ 659880 w 3862014"/>
              <a:gd name="connsiteY462" fmla="*/ 74093 h 458442"/>
              <a:gd name="connsiteX463" fmla="*/ 701556 w 3862014"/>
              <a:gd name="connsiteY463" fmla="*/ 50938 h 458442"/>
              <a:gd name="connsiteX464" fmla="*/ 743233 w 3862014"/>
              <a:gd name="connsiteY464" fmla="*/ 99561 h 458442"/>
              <a:gd name="connsiteX465" fmla="*/ 743233 w 3862014"/>
              <a:gd name="connsiteY465" fmla="*/ 182914 h 458442"/>
              <a:gd name="connsiteX466" fmla="*/ 699241 w 3862014"/>
              <a:gd name="connsiteY466" fmla="*/ 182914 h 458442"/>
              <a:gd name="connsiteX467" fmla="*/ 699241 w 3862014"/>
              <a:gd name="connsiteY467" fmla="*/ 104191 h 458442"/>
              <a:gd name="connsiteX468" fmla="*/ 689979 w 3862014"/>
              <a:gd name="connsiteY468" fmla="*/ 87984 h 458442"/>
              <a:gd name="connsiteX469" fmla="*/ 666827 w 3862014"/>
              <a:gd name="connsiteY469" fmla="*/ 113452 h 458442"/>
              <a:gd name="connsiteX470" fmla="*/ 666827 w 3862014"/>
              <a:gd name="connsiteY470" fmla="*/ 129661 h 458442"/>
              <a:gd name="connsiteX471" fmla="*/ 666827 w 3862014"/>
              <a:gd name="connsiteY471" fmla="*/ 182914 h 458442"/>
              <a:gd name="connsiteX472" fmla="*/ 622834 w 3862014"/>
              <a:gd name="connsiteY472" fmla="*/ 182914 h 458442"/>
              <a:gd name="connsiteX473" fmla="*/ 622834 w 3862014"/>
              <a:gd name="connsiteY473" fmla="*/ 104191 h 458442"/>
              <a:gd name="connsiteX474" fmla="*/ 613573 w 3862014"/>
              <a:gd name="connsiteY474" fmla="*/ 87984 h 458442"/>
              <a:gd name="connsiteX475" fmla="*/ 590420 w 3862014"/>
              <a:gd name="connsiteY475" fmla="*/ 111138 h 458442"/>
              <a:gd name="connsiteX476" fmla="*/ 588104 w 3862014"/>
              <a:gd name="connsiteY476" fmla="*/ 127345 h 458442"/>
              <a:gd name="connsiteX477" fmla="*/ 588104 w 3862014"/>
              <a:gd name="connsiteY477" fmla="*/ 182914 h 458442"/>
              <a:gd name="connsiteX478" fmla="*/ 544113 w 3862014"/>
              <a:gd name="connsiteY478" fmla="*/ 182914 h 458442"/>
              <a:gd name="connsiteX479" fmla="*/ 544113 w 3862014"/>
              <a:gd name="connsiteY479" fmla="*/ 53254 h 458442"/>
              <a:gd name="connsiteX480" fmla="*/ 583475 w 3862014"/>
              <a:gd name="connsiteY480" fmla="*/ 53254 h 458442"/>
              <a:gd name="connsiteX481" fmla="*/ 583475 w 3862014"/>
              <a:gd name="connsiteY481" fmla="*/ 64831 h 458442"/>
              <a:gd name="connsiteX482" fmla="*/ 583475 w 3862014"/>
              <a:gd name="connsiteY482" fmla="*/ 74093 h 458442"/>
              <a:gd name="connsiteX483" fmla="*/ 622834 w 3862014"/>
              <a:gd name="connsiteY483" fmla="*/ 50938 h 458442"/>
              <a:gd name="connsiteX484" fmla="*/ 463074 w 3862014"/>
              <a:gd name="connsiteY484" fmla="*/ 50938 h 458442"/>
              <a:gd name="connsiteX485" fmla="*/ 509382 w 3862014"/>
              <a:gd name="connsiteY485" fmla="*/ 64831 h 458442"/>
              <a:gd name="connsiteX486" fmla="*/ 495490 w 3862014"/>
              <a:gd name="connsiteY486" fmla="*/ 97245 h 458442"/>
              <a:gd name="connsiteX487" fmla="*/ 465390 w 3862014"/>
              <a:gd name="connsiteY487" fmla="*/ 85668 h 458442"/>
              <a:gd name="connsiteX488" fmla="*/ 451497 w 3862014"/>
              <a:gd name="connsiteY488" fmla="*/ 92615 h 458442"/>
              <a:gd name="connsiteX489" fmla="*/ 514013 w 3862014"/>
              <a:gd name="connsiteY489" fmla="*/ 145868 h 458442"/>
              <a:gd name="connsiteX490" fmla="*/ 460758 w 3862014"/>
              <a:gd name="connsiteY490" fmla="*/ 187545 h 458442"/>
              <a:gd name="connsiteX491" fmla="*/ 407507 w 3862014"/>
              <a:gd name="connsiteY491" fmla="*/ 169020 h 458442"/>
              <a:gd name="connsiteX492" fmla="*/ 426029 w 3862014"/>
              <a:gd name="connsiteY492" fmla="*/ 138922 h 458442"/>
              <a:gd name="connsiteX493" fmla="*/ 458444 w 3862014"/>
              <a:gd name="connsiteY493" fmla="*/ 152813 h 458442"/>
              <a:gd name="connsiteX494" fmla="*/ 472335 w 3862014"/>
              <a:gd name="connsiteY494" fmla="*/ 145868 h 458442"/>
              <a:gd name="connsiteX495" fmla="*/ 409822 w 3862014"/>
              <a:gd name="connsiteY495" fmla="*/ 90300 h 458442"/>
              <a:gd name="connsiteX496" fmla="*/ 463074 w 3862014"/>
              <a:gd name="connsiteY496" fmla="*/ 50938 h 458442"/>
              <a:gd name="connsiteX497" fmla="*/ 321838 w 3862014"/>
              <a:gd name="connsiteY497" fmla="*/ 50938 h 458442"/>
              <a:gd name="connsiteX498" fmla="*/ 382039 w 3862014"/>
              <a:gd name="connsiteY498" fmla="*/ 104191 h 458442"/>
              <a:gd name="connsiteX499" fmla="*/ 382039 w 3862014"/>
              <a:gd name="connsiteY499" fmla="*/ 182913 h 458442"/>
              <a:gd name="connsiteX500" fmla="*/ 342676 w 3862014"/>
              <a:gd name="connsiteY500" fmla="*/ 182913 h 458442"/>
              <a:gd name="connsiteX501" fmla="*/ 342676 w 3862014"/>
              <a:gd name="connsiteY501" fmla="*/ 175967 h 458442"/>
              <a:gd name="connsiteX502" fmla="*/ 342676 w 3862014"/>
              <a:gd name="connsiteY502" fmla="*/ 166706 h 458442"/>
              <a:gd name="connsiteX503" fmla="*/ 305632 w 3862014"/>
              <a:gd name="connsiteY503" fmla="*/ 185229 h 458442"/>
              <a:gd name="connsiteX504" fmla="*/ 261640 w 3862014"/>
              <a:gd name="connsiteY504" fmla="*/ 143552 h 458442"/>
              <a:gd name="connsiteX505" fmla="*/ 335730 w 3862014"/>
              <a:gd name="connsiteY505" fmla="*/ 101877 h 458442"/>
              <a:gd name="connsiteX506" fmla="*/ 317208 w 3862014"/>
              <a:gd name="connsiteY506" fmla="*/ 85668 h 458442"/>
              <a:gd name="connsiteX507" fmla="*/ 282477 w 3862014"/>
              <a:gd name="connsiteY507" fmla="*/ 97245 h 458442"/>
              <a:gd name="connsiteX508" fmla="*/ 266270 w 3862014"/>
              <a:gd name="connsiteY508" fmla="*/ 67145 h 458442"/>
              <a:gd name="connsiteX509" fmla="*/ 321838 w 3862014"/>
              <a:gd name="connsiteY509" fmla="*/ 50938 h 458442"/>
              <a:gd name="connsiteX510" fmla="*/ 3139622 w 3862014"/>
              <a:gd name="connsiteY510" fmla="*/ 48623 h 458442"/>
              <a:gd name="connsiteX511" fmla="*/ 3199820 w 3862014"/>
              <a:gd name="connsiteY511" fmla="*/ 111137 h 458442"/>
              <a:gd name="connsiteX512" fmla="*/ 3199820 w 3862014"/>
              <a:gd name="connsiteY512" fmla="*/ 125030 h 458442"/>
              <a:gd name="connsiteX513" fmla="*/ 3116467 w 3862014"/>
              <a:gd name="connsiteY513" fmla="*/ 125030 h 458442"/>
              <a:gd name="connsiteX514" fmla="*/ 3146567 w 3862014"/>
              <a:gd name="connsiteY514" fmla="*/ 148183 h 458442"/>
              <a:gd name="connsiteX515" fmla="*/ 3183613 w 3862014"/>
              <a:gd name="connsiteY515" fmla="*/ 134291 h 458442"/>
              <a:gd name="connsiteX516" fmla="*/ 3199820 w 3862014"/>
              <a:gd name="connsiteY516" fmla="*/ 164391 h 458442"/>
              <a:gd name="connsiteX517" fmla="*/ 3144252 w 3862014"/>
              <a:gd name="connsiteY517" fmla="*/ 182914 h 458442"/>
              <a:gd name="connsiteX518" fmla="*/ 3072476 w 3862014"/>
              <a:gd name="connsiteY518" fmla="*/ 113453 h 458442"/>
              <a:gd name="connsiteX519" fmla="*/ 3139622 w 3862014"/>
              <a:gd name="connsiteY519" fmla="*/ 48623 h 458442"/>
              <a:gd name="connsiteX520" fmla="*/ 2757587 w 3862014"/>
              <a:gd name="connsiteY520" fmla="*/ 48623 h 458442"/>
              <a:gd name="connsiteX521" fmla="*/ 2831678 w 3862014"/>
              <a:gd name="connsiteY521" fmla="*/ 118084 h 458442"/>
              <a:gd name="connsiteX522" fmla="*/ 2757587 w 3862014"/>
              <a:gd name="connsiteY522" fmla="*/ 185228 h 458442"/>
              <a:gd name="connsiteX523" fmla="*/ 2683496 w 3862014"/>
              <a:gd name="connsiteY523" fmla="*/ 118084 h 458442"/>
              <a:gd name="connsiteX524" fmla="*/ 2757587 w 3862014"/>
              <a:gd name="connsiteY524" fmla="*/ 48623 h 458442"/>
              <a:gd name="connsiteX525" fmla="*/ 2287572 w 3862014"/>
              <a:gd name="connsiteY525" fmla="*/ 48623 h 458442"/>
              <a:gd name="connsiteX526" fmla="*/ 2338511 w 3862014"/>
              <a:gd name="connsiteY526" fmla="*/ 48623 h 458442"/>
              <a:gd name="connsiteX527" fmla="*/ 2357033 w 3862014"/>
              <a:gd name="connsiteY527" fmla="*/ 108823 h 458442"/>
              <a:gd name="connsiteX528" fmla="*/ 2361663 w 3862014"/>
              <a:gd name="connsiteY528" fmla="*/ 129660 h 458442"/>
              <a:gd name="connsiteX529" fmla="*/ 2366295 w 3862014"/>
              <a:gd name="connsiteY529" fmla="*/ 111137 h 458442"/>
              <a:gd name="connsiteX530" fmla="*/ 2382502 w 3862014"/>
              <a:gd name="connsiteY530" fmla="*/ 50939 h 458442"/>
              <a:gd name="connsiteX531" fmla="*/ 2431125 w 3862014"/>
              <a:gd name="connsiteY531" fmla="*/ 50939 h 458442"/>
              <a:gd name="connsiteX532" fmla="*/ 2377870 w 3862014"/>
              <a:gd name="connsiteY532" fmla="*/ 196806 h 458442"/>
              <a:gd name="connsiteX533" fmla="*/ 2322302 w 3862014"/>
              <a:gd name="connsiteY533" fmla="*/ 236167 h 458442"/>
              <a:gd name="connsiteX534" fmla="*/ 2292202 w 3862014"/>
              <a:gd name="connsiteY534" fmla="*/ 226906 h 458442"/>
              <a:gd name="connsiteX535" fmla="*/ 2306095 w 3862014"/>
              <a:gd name="connsiteY535" fmla="*/ 194490 h 458442"/>
              <a:gd name="connsiteX536" fmla="*/ 2319986 w 3862014"/>
              <a:gd name="connsiteY536" fmla="*/ 199122 h 458442"/>
              <a:gd name="connsiteX537" fmla="*/ 2340825 w 3862014"/>
              <a:gd name="connsiteY537" fmla="*/ 185229 h 458442"/>
              <a:gd name="connsiteX538" fmla="*/ 2343141 w 3862014"/>
              <a:gd name="connsiteY538" fmla="*/ 178283 h 458442"/>
              <a:gd name="connsiteX539" fmla="*/ 2287572 w 3862014"/>
              <a:gd name="connsiteY539" fmla="*/ 48623 h 458442"/>
              <a:gd name="connsiteX540" fmla="*/ 1785139 w 3862014"/>
              <a:gd name="connsiteY540" fmla="*/ 48623 h 458442"/>
              <a:gd name="connsiteX541" fmla="*/ 1845337 w 3862014"/>
              <a:gd name="connsiteY541" fmla="*/ 111137 h 458442"/>
              <a:gd name="connsiteX542" fmla="*/ 1845337 w 3862014"/>
              <a:gd name="connsiteY542" fmla="*/ 125030 h 458442"/>
              <a:gd name="connsiteX543" fmla="*/ 1761984 w 3862014"/>
              <a:gd name="connsiteY543" fmla="*/ 125030 h 458442"/>
              <a:gd name="connsiteX544" fmla="*/ 1792084 w 3862014"/>
              <a:gd name="connsiteY544" fmla="*/ 148183 h 458442"/>
              <a:gd name="connsiteX545" fmla="*/ 1829130 w 3862014"/>
              <a:gd name="connsiteY545" fmla="*/ 134291 h 458442"/>
              <a:gd name="connsiteX546" fmla="*/ 1845337 w 3862014"/>
              <a:gd name="connsiteY546" fmla="*/ 164391 h 458442"/>
              <a:gd name="connsiteX547" fmla="*/ 1789769 w 3862014"/>
              <a:gd name="connsiteY547" fmla="*/ 182914 h 458442"/>
              <a:gd name="connsiteX548" fmla="*/ 1717993 w 3862014"/>
              <a:gd name="connsiteY548" fmla="*/ 113453 h 458442"/>
              <a:gd name="connsiteX549" fmla="*/ 1785139 w 3862014"/>
              <a:gd name="connsiteY549" fmla="*/ 48623 h 458442"/>
              <a:gd name="connsiteX550" fmla="*/ 2565414 w 3862014"/>
              <a:gd name="connsiteY550" fmla="*/ 39362 h 458442"/>
              <a:gd name="connsiteX551" fmla="*/ 2565414 w 3862014"/>
              <a:gd name="connsiteY551" fmla="*/ 83353 h 458442"/>
              <a:gd name="connsiteX552" fmla="*/ 2583937 w 3862014"/>
              <a:gd name="connsiteY552" fmla="*/ 83353 h 458442"/>
              <a:gd name="connsiteX553" fmla="*/ 2607089 w 3862014"/>
              <a:gd name="connsiteY553" fmla="*/ 60200 h 458442"/>
              <a:gd name="connsiteX554" fmla="*/ 2579305 w 3862014"/>
              <a:gd name="connsiteY554" fmla="*/ 39362 h 458442"/>
              <a:gd name="connsiteX555" fmla="*/ 2565414 w 3862014"/>
              <a:gd name="connsiteY555" fmla="*/ 39362 h 458442"/>
              <a:gd name="connsiteX556" fmla="*/ 2979862 w 3862014"/>
              <a:gd name="connsiteY556" fmla="*/ 18523 h 458442"/>
              <a:gd name="connsiteX557" fmla="*/ 3021539 w 3862014"/>
              <a:gd name="connsiteY557" fmla="*/ 18523 h 458442"/>
              <a:gd name="connsiteX558" fmla="*/ 3021539 w 3862014"/>
              <a:gd name="connsiteY558" fmla="*/ 55569 h 458442"/>
              <a:gd name="connsiteX559" fmla="*/ 3049323 w 3862014"/>
              <a:gd name="connsiteY559" fmla="*/ 55569 h 458442"/>
              <a:gd name="connsiteX560" fmla="*/ 3049323 w 3862014"/>
              <a:gd name="connsiteY560" fmla="*/ 90299 h 458442"/>
              <a:gd name="connsiteX561" fmla="*/ 3021539 w 3862014"/>
              <a:gd name="connsiteY561" fmla="*/ 90299 h 458442"/>
              <a:gd name="connsiteX562" fmla="*/ 3021539 w 3862014"/>
              <a:gd name="connsiteY562" fmla="*/ 129660 h 458442"/>
              <a:gd name="connsiteX563" fmla="*/ 3044692 w 3862014"/>
              <a:gd name="connsiteY563" fmla="*/ 145867 h 458442"/>
              <a:gd name="connsiteX564" fmla="*/ 3051639 w 3862014"/>
              <a:gd name="connsiteY564" fmla="*/ 145867 h 458442"/>
              <a:gd name="connsiteX565" fmla="*/ 3051639 w 3862014"/>
              <a:gd name="connsiteY565" fmla="*/ 185228 h 458442"/>
              <a:gd name="connsiteX566" fmla="*/ 3040062 w 3862014"/>
              <a:gd name="connsiteY566" fmla="*/ 185228 h 458442"/>
              <a:gd name="connsiteX567" fmla="*/ 2977546 w 3862014"/>
              <a:gd name="connsiteY567" fmla="*/ 136606 h 458442"/>
              <a:gd name="connsiteX568" fmla="*/ 2977546 w 3862014"/>
              <a:gd name="connsiteY568" fmla="*/ 90299 h 458442"/>
              <a:gd name="connsiteX569" fmla="*/ 2961339 w 3862014"/>
              <a:gd name="connsiteY569" fmla="*/ 90299 h 458442"/>
              <a:gd name="connsiteX570" fmla="*/ 2961339 w 3862014"/>
              <a:gd name="connsiteY570" fmla="*/ 55569 h 458442"/>
              <a:gd name="connsiteX571" fmla="*/ 2979862 w 3862014"/>
              <a:gd name="connsiteY571" fmla="*/ 55569 h 458442"/>
              <a:gd name="connsiteX572" fmla="*/ 2979862 w 3862014"/>
              <a:gd name="connsiteY572" fmla="*/ 18523 h 458442"/>
              <a:gd name="connsiteX573" fmla="*/ 2868726 w 3862014"/>
              <a:gd name="connsiteY573" fmla="*/ 18523 h 458442"/>
              <a:gd name="connsiteX574" fmla="*/ 2910403 w 3862014"/>
              <a:gd name="connsiteY574" fmla="*/ 18523 h 458442"/>
              <a:gd name="connsiteX575" fmla="*/ 2910403 w 3862014"/>
              <a:gd name="connsiteY575" fmla="*/ 55569 h 458442"/>
              <a:gd name="connsiteX576" fmla="*/ 2938187 w 3862014"/>
              <a:gd name="connsiteY576" fmla="*/ 55569 h 458442"/>
              <a:gd name="connsiteX577" fmla="*/ 2938187 w 3862014"/>
              <a:gd name="connsiteY577" fmla="*/ 90299 h 458442"/>
              <a:gd name="connsiteX578" fmla="*/ 2910403 w 3862014"/>
              <a:gd name="connsiteY578" fmla="*/ 90299 h 458442"/>
              <a:gd name="connsiteX579" fmla="*/ 2910403 w 3862014"/>
              <a:gd name="connsiteY579" fmla="*/ 129660 h 458442"/>
              <a:gd name="connsiteX580" fmla="*/ 2933556 w 3862014"/>
              <a:gd name="connsiteY580" fmla="*/ 145867 h 458442"/>
              <a:gd name="connsiteX581" fmla="*/ 2940503 w 3862014"/>
              <a:gd name="connsiteY581" fmla="*/ 145867 h 458442"/>
              <a:gd name="connsiteX582" fmla="*/ 2940503 w 3862014"/>
              <a:gd name="connsiteY582" fmla="*/ 185228 h 458442"/>
              <a:gd name="connsiteX583" fmla="*/ 2928926 w 3862014"/>
              <a:gd name="connsiteY583" fmla="*/ 185228 h 458442"/>
              <a:gd name="connsiteX584" fmla="*/ 2866410 w 3862014"/>
              <a:gd name="connsiteY584" fmla="*/ 136606 h 458442"/>
              <a:gd name="connsiteX585" fmla="*/ 2866410 w 3862014"/>
              <a:gd name="connsiteY585" fmla="*/ 90299 h 458442"/>
              <a:gd name="connsiteX586" fmla="*/ 2850203 w 3862014"/>
              <a:gd name="connsiteY586" fmla="*/ 90299 h 458442"/>
              <a:gd name="connsiteX587" fmla="*/ 2850203 w 3862014"/>
              <a:gd name="connsiteY587" fmla="*/ 55569 h 458442"/>
              <a:gd name="connsiteX588" fmla="*/ 2868726 w 3862014"/>
              <a:gd name="connsiteY588" fmla="*/ 55569 h 458442"/>
              <a:gd name="connsiteX589" fmla="*/ 2868726 w 3862014"/>
              <a:gd name="connsiteY589" fmla="*/ 18523 h 458442"/>
              <a:gd name="connsiteX590" fmla="*/ 2206533 w 3862014"/>
              <a:gd name="connsiteY590" fmla="*/ 18523 h 458442"/>
              <a:gd name="connsiteX591" fmla="*/ 2248208 w 3862014"/>
              <a:gd name="connsiteY591" fmla="*/ 18523 h 458442"/>
              <a:gd name="connsiteX592" fmla="*/ 2248208 w 3862014"/>
              <a:gd name="connsiteY592" fmla="*/ 55569 h 458442"/>
              <a:gd name="connsiteX593" fmla="*/ 2275994 w 3862014"/>
              <a:gd name="connsiteY593" fmla="*/ 55569 h 458442"/>
              <a:gd name="connsiteX594" fmla="*/ 2275994 w 3862014"/>
              <a:gd name="connsiteY594" fmla="*/ 90299 h 458442"/>
              <a:gd name="connsiteX595" fmla="*/ 2248208 w 3862014"/>
              <a:gd name="connsiteY595" fmla="*/ 90299 h 458442"/>
              <a:gd name="connsiteX596" fmla="*/ 2248208 w 3862014"/>
              <a:gd name="connsiteY596" fmla="*/ 129660 h 458442"/>
              <a:gd name="connsiteX597" fmla="*/ 2271363 w 3862014"/>
              <a:gd name="connsiteY597" fmla="*/ 145867 h 458442"/>
              <a:gd name="connsiteX598" fmla="*/ 2278308 w 3862014"/>
              <a:gd name="connsiteY598" fmla="*/ 145867 h 458442"/>
              <a:gd name="connsiteX599" fmla="*/ 2278308 w 3862014"/>
              <a:gd name="connsiteY599" fmla="*/ 185228 h 458442"/>
              <a:gd name="connsiteX600" fmla="*/ 2266733 w 3862014"/>
              <a:gd name="connsiteY600" fmla="*/ 185228 h 458442"/>
              <a:gd name="connsiteX601" fmla="*/ 2204217 w 3862014"/>
              <a:gd name="connsiteY601" fmla="*/ 136606 h 458442"/>
              <a:gd name="connsiteX602" fmla="*/ 2204217 w 3862014"/>
              <a:gd name="connsiteY602" fmla="*/ 90299 h 458442"/>
              <a:gd name="connsiteX603" fmla="*/ 2188010 w 3862014"/>
              <a:gd name="connsiteY603" fmla="*/ 90299 h 458442"/>
              <a:gd name="connsiteX604" fmla="*/ 2188010 w 3862014"/>
              <a:gd name="connsiteY604" fmla="*/ 55569 h 458442"/>
              <a:gd name="connsiteX605" fmla="*/ 2206533 w 3862014"/>
              <a:gd name="connsiteY605" fmla="*/ 55569 h 458442"/>
              <a:gd name="connsiteX606" fmla="*/ 2206533 w 3862014"/>
              <a:gd name="connsiteY606" fmla="*/ 18523 h 458442"/>
              <a:gd name="connsiteX607" fmla="*/ 2521423 w 3862014"/>
              <a:gd name="connsiteY607" fmla="*/ 2316 h 458442"/>
              <a:gd name="connsiteX608" fmla="*/ 2581621 w 3862014"/>
              <a:gd name="connsiteY608" fmla="*/ 2316 h 458442"/>
              <a:gd name="connsiteX609" fmla="*/ 2616352 w 3862014"/>
              <a:gd name="connsiteY609" fmla="*/ 6948 h 458442"/>
              <a:gd name="connsiteX610" fmla="*/ 2651082 w 3862014"/>
              <a:gd name="connsiteY610" fmla="*/ 60200 h 458442"/>
              <a:gd name="connsiteX611" fmla="*/ 2623298 w 3862014"/>
              <a:gd name="connsiteY611" fmla="*/ 108823 h 458442"/>
              <a:gd name="connsiteX612" fmla="*/ 2630244 w 3862014"/>
              <a:gd name="connsiteY612" fmla="*/ 120398 h 458442"/>
              <a:gd name="connsiteX613" fmla="*/ 2667289 w 3862014"/>
              <a:gd name="connsiteY613" fmla="*/ 182914 h 458442"/>
              <a:gd name="connsiteX614" fmla="*/ 2618667 w 3862014"/>
              <a:gd name="connsiteY614" fmla="*/ 182914 h 458442"/>
              <a:gd name="connsiteX615" fmla="*/ 2586253 w 3862014"/>
              <a:gd name="connsiteY615" fmla="*/ 120398 h 458442"/>
              <a:gd name="connsiteX616" fmla="*/ 2565414 w 3862014"/>
              <a:gd name="connsiteY616" fmla="*/ 120398 h 458442"/>
              <a:gd name="connsiteX617" fmla="*/ 2565414 w 3862014"/>
              <a:gd name="connsiteY617" fmla="*/ 182914 h 458442"/>
              <a:gd name="connsiteX618" fmla="*/ 2521423 w 3862014"/>
              <a:gd name="connsiteY618" fmla="*/ 182914 h 458442"/>
              <a:gd name="connsiteX619" fmla="*/ 2521423 w 3862014"/>
              <a:gd name="connsiteY619" fmla="*/ 2316 h 458442"/>
              <a:gd name="connsiteX620" fmla="*/ 2116235 w 3862014"/>
              <a:gd name="connsiteY620" fmla="*/ 2316 h 458442"/>
              <a:gd name="connsiteX621" fmla="*/ 2160226 w 3862014"/>
              <a:gd name="connsiteY621" fmla="*/ 2316 h 458442"/>
              <a:gd name="connsiteX622" fmla="*/ 2160226 w 3862014"/>
              <a:gd name="connsiteY622" fmla="*/ 37046 h 458442"/>
              <a:gd name="connsiteX623" fmla="*/ 2116235 w 3862014"/>
              <a:gd name="connsiteY623" fmla="*/ 37046 h 458442"/>
              <a:gd name="connsiteX624" fmla="*/ 2116235 w 3862014"/>
              <a:gd name="connsiteY624" fmla="*/ 2316 h 458442"/>
              <a:gd name="connsiteX625" fmla="*/ 1498039 w 3862014"/>
              <a:gd name="connsiteY625" fmla="*/ 2316 h 458442"/>
              <a:gd name="connsiteX626" fmla="*/ 1542030 w 3862014"/>
              <a:gd name="connsiteY626" fmla="*/ 2316 h 458442"/>
              <a:gd name="connsiteX627" fmla="*/ 1542030 w 3862014"/>
              <a:gd name="connsiteY627" fmla="*/ 37046 h 458442"/>
              <a:gd name="connsiteX628" fmla="*/ 1498039 w 3862014"/>
              <a:gd name="connsiteY628" fmla="*/ 37046 h 458442"/>
              <a:gd name="connsiteX629" fmla="*/ 1498039 w 3862014"/>
              <a:gd name="connsiteY629" fmla="*/ 2316 h 458442"/>
              <a:gd name="connsiteX630" fmla="*/ 1136843 w 3862014"/>
              <a:gd name="connsiteY630" fmla="*/ 2316 h 458442"/>
              <a:gd name="connsiteX631" fmla="*/ 1180834 w 3862014"/>
              <a:gd name="connsiteY631" fmla="*/ 2316 h 458442"/>
              <a:gd name="connsiteX632" fmla="*/ 1180834 w 3862014"/>
              <a:gd name="connsiteY632" fmla="*/ 118085 h 458442"/>
              <a:gd name="connsiteX633" fmla="*/ 1213250 w 3862014"/>
              <a:gd name="connsiteY633" fmla="*/ 148183 h 458442"/>
              <a:gd name="connsiteX634" fmla="*/ 1245665 w 3862014"/>
              <a:gd name="connsiteY634" fmla="*/ 118085 h 458442"/>
              <a:gd name="connsiteX635" fmla="*/ 1245665 w 3862014"/>
              <a:gd name="connsiteY635" fmla="*/ 2316 h 458442"/>
              <a:gd name="connsiteX636" fmla="*/ 1289657 w 3862014"/>
              <a:gd name="connsiteY636" fmla="*/ 2316 h 458442"/>
              <a:gd name="connsiteX637" fmla="*/ 1289657 w 3862014"/>
              <a:gd name="connsiteY637" fmla="*/ 118085 h 458442"/>
              <a:gd name="connsiteX638" fmla="*/ 1213250 w 3862014"/>
              <a:gd name="connsiteY638" fmla="*/ 187544 h 458442"/>
              <a:gd name="connsiteX639" fmla="*/ 1136843 w 3862014"/>
              <a:gd name="connsiteY639" fmla="*/ 118085 h 458442"/>
              <a:gd name="connsiteX640" fmla="*/ 1136843 w 3862014"/>
              <a:gd name="connsiteY640" fmla="*/ 2316 h 458442"/>
              <a:gd name="connsiteX641" fmla="*/ 4634 w 3862014"/>
              <a:gd name="connsiteY641" fmla="*/ 2316 h 458442"/>
              <a:gd name="connsiteX642" fmla="*/ 118087 w 3862014"/>
              <a:gd name="connsiteY642" fmla="*/ 2316 h 458442"/>
              <a:gd name="connsiteX643" fmla="*/ 118087 w 3862014"/>
              <a:gd name="connsiteY643" fmla="*/ 41677 h 458442"/>
              <a:gd name="connsiteX644" fmla="*/ 48625 w 3862014"/>
              <a:gd name="connsiteY644" fmla="*/ 41677 h 458442"/>
              <a:gd name="connsiteX645" fmla="*/ 48625 w 3862014"/>
              <a:gd name="connsiteY645" fmla="*/ 74091 h 458442"/>
              <a:gd name="connsiteX646" fmla="*/ 104194 w 3862014"/>
              <a:gd name="connsiteY646" fmla="*/ 74091 h 458442"/>
              <a:gd name="connsiteX647" fmla="*/ 104194 w 3862014"/>
              <a:gd name="connsiteY647" fmla="*/ 113453 h 458442"/>
              <a:gd name="connsiteX648" fmla="*/ 48625 w 3862014"/>
              <a:gd name="connsiteY648" fmla="*/ 113453 h 458442"/>
              <a:gd name="connsiteX649" fmla="*/ 48625 w 3862014"/>
              <a:gd name="connsiteY649" fmla="*/ 148182 h 458442"/>
              <a:gd name="connsiteX650" fmla="*/ 122717 w 3862014"/>
              <a:gd name="connsiteY650" fmla="*/ 148182 h 458442"/>
              <a:gd name="connsiteX651" fmla="*/ 122717 w 3862014"/>
              <a:gd name="connsiteY651" fmla="*/ 182914 h 458442"/>
              <a:gd name="connsiteX652" fmla="*/ 4634 w 3862014"/>
              <a:gd name="connsiteY652" fmla="*/ 182914 h 458442"/>
              <a:gd name="connsiteX653" fmla="*/ 4634 w 3862014"/>
              <a:gd name="connsiteY653" fmla="*/ 2316 h 458442"/>
              <a:gd name="connsiteX654" fmla="*/ 3431357 w 3862014"/>
              <a:gd name="connsiteY654" fmla="*/ 0 h 458442"/>
              <a:gd name="connsiteX655" fmla="*/ 3475348 w 3862014"/>
              <a:gd name="connsiteY655" fmla="*/ 0 h 458442"/>
              <a:gd name="connsiteX656" fmla="*/ 3475348 w 3862014"/>
              <a:gd name="connsiteY656" fmla="*/ 182914 h 458442"/>
              <a:gd name="connsiteX657" fmla="*/ 3433673 w 3862014"/>
              <a:gd name="connsiteY657" fmla="*/ 182914 h 458442"/>
              <a:gd name="connsiteX658" fmla="*/ 3433673 w 3862014"/>
              <a:gd name="connsiteY658" fmla="*/ 173653 h 458442"/>
              <a:gd name="connsiteX659" fmla="*/ 3433673 w 3862014"/>
              <a:gd name="connsiteY659" fmla="*/ 166705 h 458442"/>
              <a:gd name="connsiteX660" fmla="*/ 3396627 w 3862014"/>
              <a:gd name="connsiteY660" fmla="*/ 185228 h 458442"/>
              <a:gd name="connsiteX661" fmla="*/ 3336427 w 3862014"/>
              <a:gd name="connsiteY661" fmla="*/ 115769 h 458442"/>
              <a:gd name="connsiteX662" fmla="*/ 3396627 w 3862014"/>
              <a:gd name="connsiteY662" fmla="*/ 48623 h 458442"/>
              <a:gd name="connsiteX663" fmla="*/ 3431357 w 3862014"/>
              <a:gd name="connsiteY663" fmla="*/ 60200 h 458442"/>
              <a:gd name="connsiteX664" fmla="*/ 3431357 w 3862014"/>
              <a:gd name="connsiteY664" fmla="*/ 53253 h 458442"/>
              <a:gd name="connsiteX665" fmla="*/ 3431357 w 3862014"/>
              <a:gd name="connsiteY665" fmla="*/ 0 h 458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</a:cxnLst>
            <a:rect l="l" t="t" r="r" b="b"/>
            <a:pathLst>
              <a:path w="3862014" h="458442">
                <a:moveTo>
                  <a:pt x="1701785" y="365826"/>
                </a:moveTo>
                <a:lnTo>
                  <a:pt x="1667055" y="382035"/>
                </a:lnTo>
                <a:cubicBezTo>
                  <a:pt x="1667055" y="391296"/>
                  <a:pt x="1671687" y="395926"/>
                  <a:pt x="1683262" y="395926"/>
                </a:cubicBezTo>
                <a:cubicBezTo>
                  <a:pt x="1697155" y="395926"/>
                  <a:pt x="1706417" y="382035"/>
                  <a:pt x="1706417" y="368142"/>
                </a:cubicBezTo>
                <a:lnTo>
                  <a:pt x="1706417" y="365826"/>
                </a:lnTo>
                <a:lnTo>
                  <a:pt x="1701785" y="365826"/>
                </a:lnTo>
                <a:close/>
                <a:moveTo>
                  <a:pt x="240798" y="365826"/>
                </a:moveTo>
                <a:cubicBezTo>
                  <a:pt x="226907" y="365826"/>
                  <a:pt x="206068" y="368142"/>
                  <a:pt x="206068" y="382035"/>
                </a:cubicBezTo>
                <a:cubicBezTo>
                  <a:pt x="206068" y="391296"/>
                  <a:pt x="210698" y="395926"/>
                  <a:pt x="222275" y="395926"/>
                </a:cubicBezTo>
                <a:cubicBezTo>
                  <a:pt x="236168" y="395926"/>
                  <a:pt x="245430" y="382035"/>
                  <a:pt x="245430" y="368142"/>
                </a:cubicBezTo>
                <a:lnTo>
                  <a:pt x="245430" y="365826"/>
                </a:lnTo>
                <a:lnTo>
                  <a:pt x="240798" y="365826"/>
                </a:lnTo>
                <a:close/>
                <a:moveTo>
                  <a:pt x="1227139" y="331096"/>
                </a:moveTo>
                <a:cubicBezTo>
                  <a:pt x="1213246" y="331096"/>
                  <a:pt x="1199354" y="342673"/>
                  <a:pt x="1199354" y="363512"/>
                </a:cubicBezTo>
                <a:cubicBezTo>
                  <a:pt x="1197039" y="382034"/>
                  <a:pt x="1208616" y="395926"/>
                  <a:pt x="1224823" y="395926"/>
                </a:cubicBezTo>
                <a:cubicBezTo>
                  <a:pt x="1238716" y="395926"/>
                  <a:pt x="1252607" y="386664"/>
                  <a:pt x="1252607" y="363512"/>
                </a:cubicBezTo>
                <a:cubicBezTo>
                  <a:pt x="1252607" y="347303"/>
                  <a:pt x="1243345" y="331096"/>
                  <a:pt x="1227139" y="331096"/>
                </a:cubicBezTo>
                <a:close/>
                <a:moveTo>
                  <a:pt x="659877" y="328783"/>
                </a:moveTo>
                <a:cubicBezTo>
                  <a:pt x="643670" y="328783"/>
                  <a:pt x="634408" y="340358"/>
                  <a:pt x="634408" y="358881"/>
                </a:cubicBezTo>
                <a:cubicBezTo>
                  <a:pt x="634408" y="377404"/>
                  <a:pt x="643670" y="391296"/>
                  <a:pt x="662192" y="391296"/>
                </a:cubicBezTo>
                <a:cubicBezTo>
                  <a:pt x="673770" y="391296"/>
                  <a:pt x="685346" y="384351"/>
                  <a:pt x="685346" y="358881"/>
                </a:cubicBezTo>
                <a:cubicBezTo>
                  <a:pt x="685346" y="335728"/>
                  <a:pt x="673770" y="328783"/>
                  <a:pt x="659877" y="328783"/>
                </a:cubicBezTo>
                <a:close/>
                <a:moveTo>
                  <a:pt x="1974997" y="326467"/>
                </a:moveTo>
                <a:cubicBezTo>
                  <a:pt x="1961105" y="326467"/>
                  <a:pt x="1951844" y="335728"/>
                  <a:pt x="1949528" y="349620"/>
                </a:cubicBezTo>
                <a:lnTo>
                  <a:pt x="1995835" y="349620"/>
                </a:lnTo>
                <a:cubicBezTo>
                  <a:pt x="1995835" y="335728"/>
                  <a:pt x="1986574" y="326467"/>
                  <a:pt x="1974997" y="326467"/>
                </a:cubicBezTo>
                <a:close/>
                <a:moveTo>
                  <a:pt x="986343" y="307943"/>
                </a:moveTo>
                <a:lnTo>
                  <a:pt x="1011811" y="307943"/>
                </a:lnTo>
                <a:lnTo>
                  <a:pt x="1011811" y="414448"/>
                </a:lnTo>
                <a:lnTo>
                  <a:pt x="986343" y="414448"/>
                </a:lnTo>
                <a:lnTo>
                  <a:pt x="986343" y="307943"/>
                </a:lnTo>
                <a:close/>
                <a:moveTo>
                  <a:pt x="421396" y="307943"/>
                </a:moveTo>
                <a:lnTo>
                  <a:pt x="446864" y="307943"/>
                </a:lnTo>
                <a:lnTo>
                  <a:pt x="446864" y="414448"/>
                </a:lnTo>
                <a:lnTo>
                  <a:pt x="421396" y="414448"/>
                </a:lnTo>
                <a:lnTo>
                  <a:pt x="421396" y="307943"/>
                </a:lnTo>
                <a:close/>
                <a:moveTo>
                  <a:pt x="2109289" y="305628"/>
                </a:moveTo>
                <a:lnTo>
                  <a:pt x="2113919" y="305628"/>
                </a:lnTo>
                <a:lnTo>
                  <a:pt x="2113919" y="331097"/>
                </a:lnTo>
                <a:lnTo>
                  <a:pt x="2106973" y="331097"/>
                </a:lnTo>
                <a:cubicBezTo>
                  <a:pt x="2095396" y="331097"/>
                  <a:pt x="2083819" y="338044"/>
                  <a:pt x="2076873" y="354251"/>
                </a:cubicBezTo>
                <a:cubicBezTo>
                  <a:pt x="2074558" y="358881"/>
                  <a:pt x="2074558" y="365828"/>
                  <a:pt x="2074558" y="370458"/>
                </a:cubicBezTo>
                <a:lnTo>
                  <a:pt x="2074558" y="414449"/>
                </a:lnTo>
                <a:lnTo>
                  <a:pt x="2049089" y="414449"/>
                </a:lnTo>
                <a:lnTo>
                  <a:pt x="2049089" y="307944"/>
                </a:lnTo>
                <a:lnTo>
                  <a:pt x="2074558" y="307944"/>
                </a:lnTo>
                <a:lnTo>
                  <a:pt x="2074558" y="326467"/>
                </a:lnTo>
                <a:lnTo>
                  <a:pt x="2074558" y="333412"/>
                </a:lnTo>
                <a:cubicBezTo>
                  <a:pt x="2079189" y="317205"/>
                  <a:pt x="2093081" y="305628"/>
                  <a:pt x="2109289" y="305628"/>
                </a:cubicBezTo>
                <a:close/>
                <a:moveTo>
                  <a:pt x="1977312" y="305628"/>
                </a:moveTo>
                <a:cubicBezTo>
                  <a:pt x="2007412" y="305628"/>
                  <a:pt x="2023619" y="328783"/>
                  <a:pt x="2023619" y="356567"/>
                </a:cubicBezTo>
                <a:lnTo>
                  <a:pt x="2023619" y="365828"/>
                </a:lnTo>
                <a:lnTo>
                  <a:pt x="1949528" y="365828"/>
                </a:lnTo>
                <a:cubicBezTo>
                  <a:pt x="1951844" y="384351"/>
                  <a:pt x="1965735" y="393613"/>
                  <a:pt x="1981944" y="393613"/>
                </a:cubicBezTo>
                <a:cubicBezTo>
                  <a:pt x="1998151" y="393613"/>
                  <a:pt x="2012042" y="382035"/>
                  <a:pt x="2012042" y="382035"/>
                </a:cubicBezTo>
                <a:lnTo>
                  <a:pt x="2021303" y="400558"/>
                </a:lnTo>
                <a:cubicBezTo>
                  <a:pt x="2021303" y="400558"/>
                  <a:pt x="2005096" y="416765"/>
                  <a:pt x="1979628" y="416765"/>
                </a:cubicBezTo>
                <a:cubicBezTo>
                  <a:pt x="1944898" y="416765"/>
                  <a:pt x="1921744" y="391297"/>
                  <a:pt x="1921744" y="361197"/>
                </a:cubicBezTo>
                <a:cubicBezTo>
                  <a:pt x="1921744" y="328783"/>
                  <a:pt x="1944898" y="305628"/>
                  <a:pt x="1977312" y="305628"/>
                </a:cubicBezTo>
                <a:close/>
                <a:moveTo>
                  <a:pt x="1347539" y="305628"/>
                </a:moveTo>
                <a:cubicBezTo>
                  <a:pt x="1370691" y="305628"/>
                  <a:pt x="1382269" y="317205"/>
                  <a:pt x="1382269" y="317205"/>
                </a:cubicBezTo>
                <a:lnTo>
                  <a:pt x="1370691" y="338044"/>
                </a:lnTo>
                <a:cubicBezTo>
                  <a:pt x="1370691" y="338044"/>
                  <a:pt x="1361430" y="328783"/>
                  <a:pt x="1345223" y="328783"/>
                </a:cubicBezTo>
                <a:cubicBezTo>
                  <a:pt x="1338277" y="328783"/>
                  <a:pt x="1331332" y="331097"/>
                  <a:pt x="1331332" y="338044"/>
                </a:cubicBezTo>
                <a:cubicBezTo>
                  <a:pt x="1331332" y="351935"/>
                  <a:pt x="1382269" y="351935"/>
                  <a:pt x="1382269" y="384351"/>
                </a:cubicBezTo>
                <a:cubicBezTo>
                  <a:pt x="1382269" y="402874"/>
                  <a:pt x="1366062" y="416765"/>
                  <a:pt x="1340593" y="416765"/>
                </a:cubicBezTo>
                <a:cubicBezTo>
                  <a:pt x="1315123" y="416765"/>
                  <a:pt x="1298916" y="400558"/>
                  <a:pt x="1298916" y="400558"/>
                </a:cubicBezTo>
                <a:lnTo>
                  <a:pt x="1312809" y="384351"/>
                </a:lnTo>
                <a:cubicBezTo>
                  <a:pt x="1312809" y="384351"/>
                  <a:pt x="1324384" y="395927"/>
                  <a:pt x="1342907" y="395927"/>
                </a:cubicBezTo>
                <a:cubicBezTo>
                  <a:pt x="1349855" y="395927"/>
                  <a:pt x="1356800" y="393613"/>
                  <a:pt x="1356800" y="386665"/>
                </a:cubicBezTo>
                <a:cubicBezTo>
                  <a:pt x="1356800" y="370458"/>
                  <a:pt x="1305861" y="372774"/>
                  <a:pt x="1305861" y="338044"/>
                </a:cubicBezTo>
                <a:cubicBezTo>
                  <a:pt x="1305861" y="317205"/>
                  <a:pt x="1324384" y="305628"/>
                  <a:pt x="1347539" y="305628"/>
                </a:cubicBezTo>
                <a:close/>
                <a:moveTo>
                  <a:pt x="1109055" y="305628"/>
                </a:moveTo>
                <a:cubicBezTo>
                  <a:pt x="1132210" y="305628"/>
                  <a:pt x="1146101" y="317205"/>
                  <a:pt x="1146101" y="344990"/>
                </a:cubicBezTo>
                <a:lnTo>
                  <a:pt x="1146101" y="414449"/>
                </a:lnTo>
                <a:lnTo>
                  <a:pt x="1120632" y="414449"/>
                </a:lnTo>
                <a:lnTo>
                  <a:pt x="1120632" y="351935"/>
                </a:lnTo>
                <a:cubicBezTo>
                  <a:pt x="1120632" y="338044"/>
                  <a:pt x="1118317" y="331097"/>
                  <a:pt x="1104425" y="331097"/>
                </a:cubicBezTo>
                <a:cubicBezTo>
                  <a:pt x="1090532" y="331097"/>
                  <a:pt x="1078957" y="340358"/>
                  <a:pt x="1076641" y="351935"/>
                </a:cubicBezTo>
                <a:cubicBezTo>
                  <a:pt x="1074325" y="356567"/>
                  <a:pt x="1074325" y="361197"/>
                  <a:pt x="1074325" y="365828"/>
                </a:cubicBezTo>
                <a:lnTo>
                  <a:pt x="1074325" y="414449"/>
                </a:lnTo>
                <a:lnTo>
                  <a:pt x="1046541" y="414449"/>
                </a:lnTo>
                <a:lnTo>
                  <a:pt x="1046541" y="307944"/>
                </a:lnTo>
                <a:lnTo>
                  <a:pt x="1072009" y="307944"/>
                </a:lnTo>
                <a:lnTo>
                  <a:pt x="1072009" y="321835"/>
                </a:lnTo>
                <a:lnTo>
                  <a:pt x="1072009" y="328783"/>
                </a:lnTo>
                <a:cubicBezTo>
                  <a:pt x="1076641" y="319521"/>
                  <a:pt x="1088218" y="305628"/>
                  <a:pt x="1109055" y="305628"/>
                </a:cubicBezTo>
                <a:close/>
                <a:moveTo>
                  <a:pt x="652931" y="305628"/>
                </a:moveTo>
                <a:cubicBezTo>
                  <a:pt x="676085" y="305628"/>
                  <a:pt x="685346" y="319521"/>
                  <a:pt x="685346" y="319521"/>
                </a:cubicBezTo>
                <a:lnTo>
                  <a:pt x="685346" y="317205"/>
                </a:lnTo>
                <a:lnTo>
                  <a:pt x="685346" y="307944"/>
                </a:lnTo>
                <a:lnTo>
                  <a:pt x="710815" y="307944"/>
                </a:lnTo>
                <a:lnTo>
                  <a:pt x="710815" y="407503"/>
                </a:lnTo>
                <a:cubicBezTo>
                  <a:pt x="710815" y="444549"/>
                  <a:pt x="683031" y="458442"/>
                  <a:pt x="655247" y="458442"/>
                </a:cubicBezTo>
                <a:cubicBezTo>
                  <a:pt x="641354" y="458442"/>
                  <a:pt x="627463" y="453810"/>
                  <a:pt x="618201" y="449180"/>
                </a:cubicBezTo>
                <a:lnTo>
                  <a:pt x="625147" y="428342"/>
                </a:lnTo>
                <a:cubicBezTo>
                  <a:pt x="625147" y="428342"/>
                  <a:pt x="639040" y="435288"/>
                  <a:pt x="655247" y="435288"/>
                </a:cubicBezTo>
                <a:cubicBezTo>
                  <a:pt x="671454" y="435288"/>
                  <a:pt x="685346" y="428342"/>
                  <a:pt x="685346" y="409819"/>
                </a:cubicBezTo>
                <a:lnTo>
                  <a:pt x="685346" y="402874"/>
                </a:lnTo>
                <a:lnTo>
                  <a:pt x="685346" y="398242"/>
                </a:lnTo>
                <a:cubicBezTo>
                  <a:pt x="678399" y="407503"/>
                  <a:pt x="669138" y="412135"/>
                  <a:pt x="655247" y="412135"/>
                </a:cubicBezTo>
                <a:cubicBezTo>
                  <a:pt x="625147" y="412135"/>
                  <a:pt x="606624" y="386665"/>
                  <a:pt x="606624" y="358881"/>
                </a:cubicBezTo>
                <a:cubicBezTo>
                  <a:pt x="606624" y="328783"/>
                  <a:pt x="622832" y="305628"/>
                  <a:pt x="652931" y="305628"/>
                </a:cubicBezTo>
                <a:close/>
                <a:moveTo>
                  <a:pt x="544109" y="305628"/>
                </a:moveTo>
                <a:cubicBezTo>
                  <a:pt x="567263" y="305628"/>
                  <a:pt x="581154" y="317205"/>
                  <a:pt x="581154" y="344990"/>
                </a:cubicBezTo>
                <a:lnTo>
                  <a:pt x="581154" y="414449"/>
                </a:lnTo>
                <a:lnTo>
                  <a:pt x="555686" y="414449"/>
                </a:lnTo>
                <a:lnTo>
                  <a:pt x="555686" y="351935"/>
                </a:lnTo>
                <a:cubicBezTo>
                  <a:pt x="555686" y="338044"/>
                  <a:pt x="553370" y="331097"/>
                  <a:pt x="539479" y="331097"/>
                </a:cubicBezTo>
                <a:cubicBezTo>
                  <a:pt x="525586" y="331097"/>
                  <a:pt x="514010" y="340358"/>
                  <a:pt x="511694" y="351935"/>
                </a:cubicBezTo>
                <a:cubicBezTo>
                  <a:pt x="509379" y="356567"/>
                  <a:pt x="509379" y="361197"/>
                  <a:pt x="509379" y="365828"/>
                </a:cubicBezTo>
                <a:lnTo>
                  <a:pt x="509379" y="414449"/>
                </a:lnTo>
                <a:lnTo>
                  <a:pt x="483910" y="414449"/>
                </a:lnTo>
                <a:lnTo>
                  <a:pt x="483910" y="307944"/>
                </a:lnTo>
                <a:lnTo>
                  <a:pt x="507063" y="307944"/>
                </a:lnTo>
                <a:lnTo>
                  <a:pt x="507063" y="321835"/>
                </a:lnTo>
                <a:lnTo>
                  <a:pt x="507063" y="328783"/>
                </a:lnTo>
                <a:cubicBezTo>
                  <a:pt x="511694" y="319521"/>
                  <a:pt x="523272" y="305628"/>
                  <a:pt x="544109" y="305628"/>
                </a:cubicBezTo>
                <a:close/>
                <a:moveTo>
                  <a:pt x="1690210" y="303312"/>
                </a:moveTo>
                <a:cubicBezTo>
                  <a:pt x="1717994" y="303312"/>
                  <a:pt x="1734201" y="319519"/>
                  <a:pt x="1734201" y="344989"/>
                </a:cubicBezTo>
                <a:lnTo>
                  <a:pt x="1734201" y="414449"/>
                </a:lnTo>
                <a:lnTo>
                  <a:pt x="1708732" y="414449"/>
                </a:lnTo>
                <a:lnTo>
                  <a:pt x="1708732" y="405188"/>
                </a:lnTo>
                <a:lnTo>
                  <a:pt x="1708732" y="398242"/>
                </a:lnTo>
                <a:cubicBezTo>
                  <a:pt x="1708732" y="398242"/>
                  <a:pt x="1699471" y="416765"/>
                  <a:pt x="1676317" y="416765"/>
                </a:cubicBezTo>
                <a:cubicBezTo>
                  <a:pt x="1657794" y="416765"/>
                  <a:pt x="1639271" y="405188"/>
                  <a:pt x="1639271" y="384349"/>
                </a:cubicBezTo>
                <a:cubicBezTo>
                  <a:pt x="1641587" y="349619"/>
                  <a:pt x="1685578" y="347304"/>
                  <a:pt x="1704101" y="347304"/>
                </a:cubicBezTo>
                <a:lnTo>
                  <a:pt x="1708732" y="347304"/>
                </a:lnTo>
                <a:lnTo>
                  <a:pt x="1708732" y="344989"/>
                </a:lnTo>
                <a:cubicBezTo>
                  <a:pt x="1708732" y="331096"/>
                  <a:pt x="1699471" y="326465"/>
                  <a:pt x="1687894" y="326465"/>
                </a:cubicBezTo>
                <a:cubicBezTo>
                  <a:pt x="1671687" y="326465"/>
                  <a:pt x="1657794" y="335728"/>
                  <a:pt x="1657794" y="335728"/>
                </a:cubicBezTo>
                <a:lnTo>
                  <a:pt x="1648533" y="317205"/>
                </a:lnTo>
                <a:cubicBezTo>
                  <a:pt x="1648533" y="317205"/>
                  <a:pt x="1664740" y="303312"/>
                  <a:pt x="1690210" y="303312"/>
                </a:cubicBezTo>
                <a:close/>
                <a:moveTo>
                  <a:pt x="226907" y="303312"/>
                </a:moveTo>
                <a:cubicBezTo>
                  <a:pt x="254691" y="303312"/>
                  <a:pt x="270898" y="319519"/>
                  <a:pt x="270898" y="344989"/>
                </a:cubicBezTo>
                <a:lnTo>
                  <a:pt x="270898" y="414449"/>
                </a:lnTo>
                <a:lnTo>
                  <a:pt x="245430" y="414449"/>
                </a:lnTo>
                <a:lnTo>
                  <a:pt x="245430" y="405188"/>
                </a:lnTo>
                <a:lnTo>
                  <a:pt x="245430" y="398242"/>
                </a:lnTo>
                <a:cubicBezTo>
                  <a:pt x="245430" y="398242"/>
                  <a:pt x="236168" y="416765"/>
                  <a:pt x="213014" y="416765"/>
                </a:cubicBezTo>
                <a:cubicBezTo>
                  <a:pt x="194491" y="416765"/>
                  <a:pt x="175968" y="405188"/>
                  <a:pt x="175968" y="384349"/>
                </a:cubicBezTo>
                <a:cubicBezTo>
                  <a:pt x="178284" y="349619"/>
                  <a:pt x="224591" y="347304"/>
                  <a:pt x="240798" y="347304"/>
                </a:cubicBezTo>
                <a:lnTo>
                  <a:pt x="245430" y="347304"/>
                </a:lnTo>
                <a:lnTo>
                  <a:pt x="245430" y="344989"/>
                </a:lnTo>
                <a:cubicBezTo>
                  <a:pt x="245430" y="331096"/>
                  <a:pt x="236168" y="326465"/>
                  <a:pt x="224591" y="326465"/>
                </a:cubicBezTo>
                <a:cubicBezTo>
                  <a:pt x="208384" y="326465"/>
                  <a:pt x="194491" y="335728"/>
                  <a:pt x="194491" y="335728"/>
                </a:cubicBezTo>
                <a:lnTo>
                  <a:pt x="185229" y="317205"/>
                </a:lnTo>
                <a:cubicBezTo>
                  <a:pt x="185229" y="317205"/>
                  <a:pt x="201437" y="303312"/>
                  <a:pt x="226907" y="303312"/>
                </a:cubicBezTo>
                <a:close/>
                <a:moveTo>
                  <a:pt x="1852285" y="280158"/>
                </a:moveTo>
                <a:lnTo>
                  <a:pt x="1877754" y="280158"/>
                </a:lnTo>
                <a:lnTo>
                  <a:pt x="1877754" y="310258"/>
                </a:lnTo>
                <a:lnTo>
                  <a:pt x="1900906" y="310258"/>
                </a:lnTo>
                <a:lnTo>
                  <a:pt x="1900906" y="331097"/>
                </a:lnTo>
                <a:lnTo>
                  <a:pt x="1877754" y="331097"/>
                </a:lnTo>
                <a:lnTo>
                  <a:pt x="1877754" y="372772"/>
                </a:lnTo>
                <a:cubicBezTo>
                  <a:pt x="1877754" y="391295"/>
                  <a:pt x="1891645" y="393611"/>
                  <a:pt x="1898592" y="393611"/>
                </a:cubicBezTo>
                <a:lnTo>
                  <a:pt x="1903222" y="393611"/>
                </a:lnTo>
                <a:lnTo>
                  <a:pt x="1903222" y="416763"/>
                </a:lnTo>
                <a:lnTo>
                  <a:pt x="1893961" y="416763"/>
                </a:lnTo>
                <a:cubicBezTo>
                  <a:pt x="1880069" y="416763"/>
                  <a:pt x="1849969" y="412133"/>
                  <a:pt x="1849969" y="377404"/>
                </a:cubicBezTo>
                <a:lnTo>
                  <a:pt x="1849969" y="331097"/>
                </a:lnTo>
                <a:lnTo>
                  <a:pt x="1838392" y="331097"/>
                </a:lnTo>
                <a:lnTo>
                  <a:pt x="1838392" y="310258"/>
                </a:lnTo>
                <a:lnTo>
                  <a:pt x="1852285" y="310258"/>
                </a:lnTo>
                <a:lnTo>
                  <a:pt x="1852285" y="280158"/>
                </a:lnTo>
                <a:close/>
                <a:moveTo>
                  <a:pt x="1768932" y="280158"/>
                </a:moveTo>
                <a:lnTo>
                  <a:pt x="1794401" y="280158"/>
                </a:lnTo>
                <a:lnTo>
                  <a:pt x="1794401" y="310258"/>
                </a:lnTo>
                <a:lnTo>
                  <a:pt x="1817553" y="310258"/>
                </a:lnTo>
                <a:lnTo>
                  <a:pt x="1817553" y="331097"/>
                </a:lnTo>
                <a:lnTo>
                  <a:pt x="1794401" y="331097"/>
                </a:lnTo>
                <a:lnTo>
                  <a:pt x="1794401" y="372772"/>
                </a:lnTo>
                <a:cubicBezTo>
                  <a:pt x="1794401" y="391295"/>
                  <a:pt x="1808292" y="393611"/>
                  <a:pt x="1815239" y="393611"/>
                </a:cubicBezTo>
                <a:lnTo>
                  <a:pt x="1819869" y="393611"/>
                </a:lnTo>
                <a:lnTo>
                  <a:pt x="1819869" y="416763"/>
                </a:lnTo>
                <a:lnTo>
                  <a:pt x="1810608" y="416763"/>
                </a:lnTo>
                <a:cubicBezTo>
                  <a:pt x="1796716" y="416763"/>
                  <a:pt x="1766616" y="412133"/>
                  <a:pt x="1766616" y="377404"/>
                </a:cubicBezTo>
                <a:lnTo>
                  <a:pt x="1766616" y="331097"/>
                </a:lnTo>
                <a:lnTo>
                  <a:pt x="1755039" y="331097"/>
                </a:lnTo>
                <a:lnTo>
                  <a:pt x="1755039" y="310258"/>
                </a:lnTo>
                <a:lnTo>
                  <a:pt x="1768932" y="310258"/>
                </a:lnTo>
                <a:lnTo>
                  <a:pt x="1768932" y="280158"/>
                </a:lnTo>
                <a:close/>
                <a:moveTo>
                  <a:pt x="1474881" y="266266"/>
                </a:moveTo>
                <a:lnTo>
                  <a:pt x="1502666" y="266266"/>
                </a:lnTo>
                <a:lnTo>
                  <a:pt x="1532764" y="340357"/>
                </a:lnTo>
                <a:cubicBezTo>
                  <a:pt x="1535080" y="349619"/>
                  <a:pt x="1539711" y="361196"/>
                  <a:pt x="1539711" y="361196"/>
                </a:cubicBezTo>
                <a:lnTo>
                  <a:pt x="1546657" y="340357"/>
                </a:lnTo>
                <a:lnTo>
                  <a:pt x="1576756" y="266266"/>
                </a:lnTo>
                <a:lnTo>
                  <a:pt x="1604541" y="266266"/>
                </a:lnTo>
                <a:lnTo>
                  <a:pt x="1616116" y="414448"/>
                </a:lnTo>
                <a:lnTo>
                  <a:pt x="1588332" y="414448"/>
                </a:lnTo>
                <a:lnTo>
                  <a:pt x="1581386" y="331096"/>
                </a:lnTo>
                <a:lnTo>
                  <a:pt x="1581386" y="307943"/>
                </a:lnTo>
                <a:cubicBezTo>
                  <a:pt x="1581386" y="307943"/>
                  <a:pt x="1576756" y="321834"/>
                  <a:pt x="1574441" y="331096"/>
                </a:cubicBezTo>
                <a:lnTo>
                  <a:pt x="1551287" y="388980"/>
                </a:lnTo>
                <a:lnTo>
                  <a:pt x="1528134" y="388980"/>
                </a:lnTo>
                <a:lnTo>
                  <a:pt x="1504980" y="331096"/>
                </a:lnTo>
                <a:cubicBezTo>
                  <a:pt x="1500350" y="321834"/>
                  <a:pt x="1495718" y="307943"/>
                  <a:pt x="1495718" y="307943"/>
                </a:cubicBezTo>
                <a:lnTo>
                  <a:pt x="1495718" y="331096"/>
                </a:lnTo>
                <a:lnTo>
                  <a:pt x="1488773" y="414448"/>
                </a:lnTo>
                <a:lnTo>
                  <a:pt x="1460989" y="414448"/>
                </a:lnTo>
                <a:lnTo>
                  <a:pt x="1474881" y="266266"/>
                </a:lnTo>
                <a:close/>
                <a:moveTo>
                  <a:pt x="1247977" y="266266"/>
                </a:moveTo>
                <a:lnTo>
                  <a:pt x="1273446" y="266266"/>
                </a:lnTo>
                <a:lnTo>
                  <a:pt x="1273446" y="414448"/>
                </a:lnTo>
                <a:lnTo>
                  <a:pt x="1247977" y="414448"/>
                </a:lnTo>
                <a:lnTo>
                  <a:pt x="1247977" y="405187"/>
                </a:lnTo>
                <a:lnTo>
                  <a:pt x="1247977" y="398241"/>
                </a:lnTo>
                <a:cubicBezTo>
                  <a:pt x="1247977" y="398241"/>
                  <a:pt x="1238716" y="416764"/>
                  <a:pt x="1215561" y="416764"/>
                </a:cubicBezTo>
                <a:cubicBezTo>
                  <a:pt x="1187778" y="416764"/>
                  <a:pt x="1169255" y="393610"/>
                  <a:pt x="1169255" y="361196"/>
                </a:cubicBezTo>
                <a:cubicBezTo>
                  <a:pt x="1171571" y="328780"/>
                  <a:pt x="1190093" y="305628"/>
                  <a:pt x="1217877" y="305628"/>
                </a:cubicBezTo>
                <a:cubicBezTo>
                  <a:pt x="1241030" y="305628"/>
                  <a:pt x="1247977" y="319519"/>
                  <a:pt x="1247977" y="319519"/>
                </a:cubicBezTo>
                <a:lnTo>
                  <a:pt x="1247977" y="312573"/>
                </a:lnTo>
                <a:lnTo>
                  <a:pt x="1247977" y="266266"/>
                </a:lnTo>
                <a:close/>
                <a:moveTo>
                  <a:pt x="986343" y="266266"/>
                </a:moveTo>
                <a:lnTo>
                  <a:pt x="1011811" y="266266"/>
                </a:lnTo>
                <a:lnTo>
                  <a:pt x="1011811" y="289420"/>
                </a:lnTo>
                <a:lnTo>
                  <a:pt x="986343" y="289420"/>
                </a:lnTo>
                <a:lnTo>
                  <a:pt x="986343" y="266266"/>
                </a:lnTo>
                <a:close/>
                <a:moveTo>
                  <a:pt x="810376" y="266266"/>
                </a:moveTo>
                <a:lnTo>
                  <a:pt x="838160" y="266266"/>
                </a:lnTo>
                <a:lnTo>
                  <a:pt x="868260" y="340357"/>
                </a:lnTo>
                <a:cubicBezTo>
                  <a:pt x="870574" y="349619"/>
                  <a:pt x="875206" y="361196"/>
                  <a:pt x="875206" y="361196"/>
                </a:cubicBezTo>
                <a:lnTo>
                  <a:pt x="882152" y="340357"/>
                </a:lnTo>
                <a:lnTo>
                  <a:pt x="912252" y="266266"/>
                </a:lnTo>
                <a:lnTo>
                  <a:pt x="940036" y="266266"/>
                </a:lnTo>
                <a:lnTo>
                  <a:pt x="953927" y="414448"/>
                </a:lnTo>
                <a:lnTo>
                  <a:pt x="926143" y="414448"/>
                </a:lnTo>
                <a:lnTo>
                  <a:pt x="919197" y="331096"/>
                </a:lnTo>
                <a:lnTo>
                  <a:pt x="919197" y="307943"/>
                </a:lnTo>
                <a:cubicBezTo>
                  <a:pt x="919197" y="307943"/>
                  <a:pt x="914567" y="321834"/>
                  <a:pt x="912252" y="331096"/>
                </a:cubicBezTo>
                <a:lnTo>
                  <a:pt x="889097" y="388980"/>
                </a:lnTo>
                <a:lnTo>
                  <a:pt x="865945" y="388980"/>
                </a:lnTo>
                <a:lnTo>
                  <a:pt x="842790" y="331096"/>
                </a:lnTo>
                <a:cubicBezTo>
                  <a:pt x="838160" y="321834"/>
                  <a:pt x="833529" y="307943"/>
                  <a:pt x="833529" y="307943"/>
                </a:cubicBezTo>
                <a:lnTo>
                  <a:pt x="833529" y="331096"/>
                </a:lnTo>
                <a:lnTo>
                  <a:pt x="826583" y="414448"/>
                </a:lnTo>
                <a:lnTo>
                  <a:pt x="798799" y="414448"/>
                </a:lnTo>
                <a:lnTo>
                  <a:pt x="810376" y="266266"/>
                </a:lnTo>
                <a:close/>
                <a:moveTo>
                  <a:pt x="421396" y="266266"/>
                </a:moveTo>
                <a:lnTo>
                  <a:pt x="446864" y="266266"/>
                </a:lnTo>
                <a:lnTo>
                  <a:pt x="446864" y="289420"/>
                </a:lnTo>
                <a:lnTo>
                  <a:pt x="421396" y="289420"/>
                </a:lnTo>
                <a:lnTo>
                  <a:pt x="421396" y="266266"/>
                </a:lnTo>
                <a:close/>
                <a:moveTo>
                  <a:pt x="303313" y="266266"/>
                </a:moveTo>
                <a:lnTo>
                  <a:pt x="328781" y="266266"/>
                </a:lnTo>
                <a:lnTo>
                  <a:pt x="328781" y="344989"/>
                </a:lnTo>
                <a:lnTo>
                  <a:pt x="342674" y="344989"/>
                </a:lnTo>
                <a:lnTo>
                  <a:pt x="368142" y="307943"/>
                </a:lnTo>
                <a:lnTo>
                  <a:pt x="398243" y="307943"/>
                </a:lnTo>
                <a:lnTo>
                  <a:pt x="365826" y="356564"/>
                </a:lnTo>
                <a:lnTo>
                  <a:pt x="402872" y="414448"/>
                </a:lnTo>
                <a:lnTo>
                  <a:pt x="372774" y="414448"/>
                </a:lnTo>
                <a:lnTo>
                  <a:pt x="344990" y="368141"/>
                </a:lnTo>
                <a:lnTo>
                  <a:pt x="328781" y="368141"/>
                </a:lnTo>
                <a:lnTo>
                  <a:pt x="328781" y="414448"/>
                </a:lnTo>
                <a:lnTo>
                  <a:pt x="303313" y="414448"/>
                </a:lnTo>
                <a:lnTo>
                  <a:pt x="303313" y="266266"/>
                </a:lnTo>
                <a:close/>
                <a:moveTo>
                  <a:pt x="11577" y="266266"/>
                </a:moveTo>
                <a:lnTo>
                  <a:pt x="39361" y="266266"/>
                </a:lnTo>
                <a:lnTo>
                  <a:pt x="69461" y="340357"/>
                </a:lnTo>
                <a:cubicBezTo>
                  <a:pt x="71776" y="349619"/>
                  <a:pt x="76407" y="361196"/>
                  <a:pt x="76407" y="361196"/>
                </a:cubicBezTo>
                <a:lnTo>
                  <a:pt x="83353" y="340357"/>
                </a:lnTo>
                <a:lnTo>
                  <a:pt x="113453" y="266266"/>
                </a:lnTo>
                <a:lnTo>
                  <a:pt x="143553" y="266266"/>
                </a:lnTo>
                <a:lnTo>
                  <a:pt x="155130" y="414448"/>
                </a:lnTo>
                <a:lnTo>
                  <a:pt x="127344" y="414448"/>
                </a:lnTo>
                <a:lnTo>
                  <a:pt x="120398" y="331096"/>
                </a:lnTo>
                <a:lnTo>
                  <a:pt x="120398" y="307943"/>
                </a:lnTo>
                <a:cubicBezTo>
                  <a:pt x="120398" y="307943"/>
                  <a:pt x="115768" y="321834"/>
                  <a:pt x="113453" y="331096"/>
                </a:cubicBezTo>
                <a:lnTo>
                  <a:pt x="90298" y="388980"/>
                </a:lnTo>
                <a:lnTo>
                  <a:pt x="67146" y="388980"/>
                </a:lnTo>
                <a:lnTo>
                  <a:pt x="43991" y="331096"/>
                </a:lnTo>
                <a:cubicBezTo>
                  <a:pt x="39361" y="321834"/>
                  <a:pt x="34730" y="307943"/>
                  <a:pt x="34730" y="307943"/>
                </a:cubicBezTo>
                <a:lnTo>
                  <a:pt x="34730" y="331096"/>
                </a:lnTo>
                <a:lnTo>
                  <a:pt x="27785" y="414448"/>
                </a:lnTo>
                <a:lnTo>
                  <a:pt x="0" y="414448"/>
                </a:lnTo>
                <a:lnTo>
                  <a:pt x="11577" y="266266"/>
                </a:lnTo>
                <a:close/>
                <a:moveTo>
                  <a:pt x="3574908" y="127345"/>
                </a:moveTo>
                <a:cubicBezTo>
                  <a:pt x="3561017" y="127345"/>
                  <a:pt x="3544809" y="131975"/>
                  <a:pt x="3544809" y="141236"/>
                </a:cubicBezTo>
                <a:cubicBezTo>
                  <a:pt x="3547124" y="148183"/>
                  <a:pt x="3549440" y="152813"/>
                  <a:pt x="3558701" y="152813"/>
                </a:cubicBezTo>
                <a:cubicBezTo>
                  <a:pt x="3570279" y="152813"/>
                  <a:pt x="3579540" y="141236"/>
                  <a:pt x="3579540" y="129661"/>
                </a:cubicBezTo>
                <a:lnTo>
                  <a:pt x="3579540" y="127345"/>
                </a:lnTo>
                <a:lnTo>
                  <a:pt x="3574908" y="127345"/>
                </a:lnTo>
                <a:close/>
                <a:moveTo>
                  <a:pt x="333415" y="127345"/>
                </a:moveTo>
                <a:cubicBezTo>
                  <a:pt x="319522" y="127345"/>
                  <a:pt x="303315" y="131975"/>
                  <a:pt x="303315" y="141236"/>
                </a:cubicBezTo>
                <a:cubicBezTo>
                  <a:pt x="303315" y="148183"/>
                  <a:pt x="307946" y="152813"/>
                  <a:pt x="317208" y="152813"/>
                </a:cubicBezTo>
                <a:cubicBezTo>
                  <a:pt x="328783" y="152813"/>
                  <a:pt x="338047" y="141236"/>
                  <a:pt x="338047" y="129661"/>
                </a:cubicBezTo>
                <a:lnTo>
                  <a:pt x="338047" y="127345"/>
                </a:lnTo>
                <a:lnTo>
                  <a:pt x="333415" y="127345"/>
                </a:lnTo>
                <a:close/>
                <a:moveTo>
                  <a:pt x="3405888" y="85669"/>
                </a:moveTo>
                <a:cubicBezTo>
                  <a:pt x="3391996" y="85669"/>
                  <a:pt x="3380418" y="97246"/>
                  <a:pt x="3380418" y="118083"/>
                </a:cubicBezTo>
                <a:cubicBezTo>
                  <a:pt x="3380418" y="136607"/>
                  <a:pt x="3389680" y="150498"/>
                  <a:pt x="3405888" y="150498"/>
                </a:cubicBezTo>
                <a:cubicBezTo>
                  <a:pt x="3419780" y="150498"/>
                  <a:pt x="3431357" y="141237"/>
                  <a:pt x="3431357" y="118083"/>
                </a:cubicBezTo>
                <a:cubicBezTo>
                  <a:pt x="3431357" y="101876"/>
                  <a:pt x="3422095" y="85669"/>
                  <a:pt x="3405888" y="85669"/>
                </a:cubicBezTo>
                <a:close/>
                <a:moveTo>
                  <a:pt x="2757587" y="85669"/>
                </a:moveTo>
                <a:cubicBezTo>
                  <a:pt x="2741380" y="85669"/>
                  <a:pt x="2727487" y="97246"/>
                  <a:pt x="2727487" y="118084"/>
                </a:cubicBezTo>
                <a:cubicBezTo>
                  <a:pt x="2727487" y="138921"/>
                  <a:pt x="2741380" y="150498"/>
                  <a:pt x="2757587" y="150498"/>
                </a:cubicBezTo>
                <a:cubicBezTo>
                  <a:pt x="2773796" y="150498"/>
                  <a:pt x="2787687" y="138921"/>
                  <a:pt x="2787687" y="118084"/>
                </a:cubicBezTo>
                <a:cubicBezTo>
                  <a:pt x="2787687" y="97246"/>
                  <a:pt x="2773796" y="85669"/>
                  <a:pt x="2757587" y="85669"/>
                </a:cubicBezTo>
                <a:close/>
                <a:moveTo>
                  <a:pt x="3141938" y="83353"/>
                </a:moveTo>
                <a:cubicBezTo>
                  <a:pt x="3128045" y="83353"/>
                  <a:pt x="3123415" y="92614"/>
                  <a:pt x="3121099" y="101876"/>
                </a:cubicBezTo>
                <a:lnTo>
                  <a:pt x="3158145" y="101876"/>
                </a:lnTo>
                <a:cubicBezTo>
                  <a:pt x="3158145" y="92614"/>
                  <a:pt x="3151199" y="83353"/>
                  <a:pt x="3141938" y="83353"/>
                </a:cubicBezTo>
                <a:close/>
                <a:moveTo>
                  <a:pt x="1785139" y="83353"/>
                </a:moveTo>
                <a:cubicBezTo>
                  <a:pt x="1773562" y="83353"/>
                  <a:pt x="1766616" y="92614"/>
                  <a:pt x="1764300" y="101876"/>
                </a:cubicBezTo>
                <a:lnTo>
                  <a:pt x="1801346" y="101876"/>
                </a:lnTo>
                <a:cubicBezTo>
                  <a:pt x="1801346" y="92614"/>
                  <a:pt x="1794400" y="83353"/>
                  <a:pt x="1785139" y="83353"/>
                </a:cubicBezTo>
                <a:close/>
                <a:moveTo>
                  <a:pt x="2113919" y="53255"/>
                </a:moveTo>
                <a:lnTo>
                  <a:pt x="2157910" y="53255"/>
                </a:lnTo>
                <a:lnTo>
                  <a:pt x="2157910" y="182914"/>
                </a:lnTo>
                <a:lnTo>
                  <a:pt x="2113919" y="182914"/>
                </a:lnTo>
                <a:lnTo>
                  <a:pt x="2113919" y="53255"/>
                </a:lnTo>
                <a:close/>
                <a:moveTo>
                  <a:pt x="1495723" y="53255"/>
                </a:moveTo>
                <a:lnTo>
                  <a:pt x="1539714" y="53255"/>
                </a:lnTo>
                <a:lnTo>
                  <a:pt x="1539714" y="182914"/>
                </a:lnTo>
                <a:lnTo>
                  <a:pt x="1495723" y="182914"/>
                </a:lnTo>
                <a:lnTo>
                  <a:pt x="1495723" y="53255"/>
                </a:lnTo>
                <a:close/>
                <a:moveTo>
                  <a:pt x="3227606" y="53254"/>
                </a:moveTo>
                <a:lnTo>
                  <a:pt x="3229922" y="53254"/>
                </a:lnTo>
                <a:lnTo>
                  <a:pt x="3271597" y="53254"/>
                </a:lnTo>
                <a:lnTo>
                  <a:pt x="3271597" y="76409"/>
                </a:lnTo>
                <a:lnTo>
                  <a:pt x="3271597" y="85670"/>
                </a:lnTo>
                <a:cubicBezTo>
                  <a:pt x="3276229" y="67147"/>
                  <a:pt x="3294751" y="53254"/>
                  <a:pt x="3313274" y="53254"/>
                </a:cubicBezTo>
                <a:lnTo>
                  <a:pt x="3317906" y="53254"/>
                </a:lnTo>
                <a:lnTo>
                  <a:pt x="3317906" y="97246"/>
                </a:lnTo>
                <a:lnTo>
                  <a:pt x="3308643" y="97246"/>
                </a:lnTo>
                <a:cubicBezTo>
                  <a:pt x="3297067" y="97246"/>
                  <a:pt x="3280859" y="99561"/>
                  <a:pt x="3273913" y="120400"/>
                </a:cubicBezTo>
                <a:cubicBezTo>
                  <a:pt x="3271597" y="125030"/>
                  <a:pt x="3271597" y="131977"/>
                  <a:pt x="3271597" y="138923"/>
                </a:cubicBezTo>
                <a:lnTo>
                  <a:pt x="3271597" y="182914"/>
                </a:lnTo>
                <a:lnTo>
                  <a:pt x="3227606" y="182914"/>
                </a:lnTo>
                <a:lnTo>
                  <a:pt x="3227606" y="53254"/>
                </a:lnTo>
                <a:close/>
                <a:moveTo>
                  <a:pt x="1873123" y="53254"/>
                </a:moveTo>
                <a:lnTo>
                  <a:pt x="1875439" y="53254"/>
                </a:lnTo>
                <a:lnTo>
                  <a:pt x="1917114" y="53254"/>
                </a:lnTo>
                <a:lnTo>
                  <a:pt x="1917114" y="76409"/>
                </a:lnTo>
                <a:lnTo>
                  <a:pt x="1917114" y="85670"/>
                </a:lnTo>
                <a:cubicBezTo>
                  <a:pt x="1921746" y="67147"/>
                  <a:pt x="1940268" y="53254"/>
                  <a:pt x="1958791" y="53254"/>
                </a:cubicBezTo>
                <a:lnTo>
                  <a:pt x="1963421" y="53254"/>
                </a:lnTo>
                <a:lnTo>
                  <a:pt x="1963421" y="97246"/>
                </a:lnTo>
                <a:lnTo>
                  <a:pt x="1954160" y="97246"/>
                </a:lnTo>
                <a:cubicBezTo>
                  <a:pt x="1944898" y="97246"/>
                  <a:pt x="1926376" y="99561"/>
                  <a:pt x="1919430" y="120400"/>
                </a:cubicBezTo>
                <a:cubicBezTo>
                  <a:pt x="1917114" y="125030"/>
                  <a:pt x="1917114" y="131977"/>
                  <a:pt x="1917114" y="138923"/>
                </a:cubicBezTo>
                <a:lnTo>
                  <a:pt x="1917114" y="182914"/>
                </a:lnTo>
                <a:lnTo>
                  <a:pt x="1873123" y="182914"/>
                </a:lnTo>
                <a:lnTo>
                  <a:pt x="1873123" y="53254"/>
                </a:lnTo>
                <a:close/>
                <a:moveTo>
                  <a:pt x="1560550" y="53254"/>
                </a:moveTo>
                <a:lnTo>
                  <a:pt x="1606857" y="53254"/>
                </a:lnTo>
                <a:lnTo>
                  <a:pt x="1627696" y="122716"/>
                </a:lnTo>
                <a:cubicBezTo>
                  <a:pt x="1630011" y="131977"/>
                  <a:pt x="1632326" y="145868"/>
                  <a:pt x="1632326" y="145868"/>
                </a:cubicBezTo>
                <a:cubicBezTo>
                  <a:pt x="1632326" y="145868"/>
                  <a:pt x="1634641" y="131977"/>
                  <a:pt x="1636957" y="122716"/>
                </a:cubicBezTo>
                <a:lnTo>
                  <a:pt x="1657796" y="53254"/>
                </a:lnTo>
                <a:lnTo>
                  <a:pt x="1704103" y="53254"/>
                </a:lnTo>
                <a:lnTo>
                  <a:pt x="1660110" y="185230"/>
                </a:lnTo>
                <a:lnTo>
                  <a:pt x="1606857" y="185230"/>
                </a:lnTo>
                <a:lnTo>
                  <a:pt x="1560550" y="53254"/>
                </a:lnTo>
                <a:close/>
                <a:moveTo>
                  <a:pt x="152817" y="53254"/>
                </a:moveTo>
                <a:lnTo>
                  <a:pt x="155133" y="53254"/>
                </a:lnTo>
                <a:lnTo>
                  <a:pt x="196808" y="53254"/>
                </a:lnTo>
                <a:lnTo>
                  <a:pt x="196808" y="76409"/>
                </a:lnTo>
                <a:lnTo>
                  <a:pt x="196808" y="85670"/>
                </a:lnTo>
                <a:cubicBezTo>
                  <a:pt x="201440" y="67147"/>
                  <a:pt x="219962" y="53254"/>
                  <a:pt x="238485" y="53254"/>
                </a:cubicBezTo>
                <a:lnTo>
                  <a:pt x="243115" y="53254"/>
                </a:lnTo>
                <a:lnTo>
                  <a:pt x="243115" y="97246"/>
                </a:lnTo>
                <a:lnTo>
                  <a:pt x="233853" y="97246"/>
                </a:lnTo>
                <a:cubicBezTo>
                  <a:pt x="222278" y="97246"/>
                  <a:pt x="206069" y="99561"/>
                  <a:pt x="199124" y="120400"/>
                </a:cubicBezTo>
                <a:cubicBezTo>
                  <a:pt x="196808" y="125030"/>
                  <a:pt x="196808" y="131977"/>
                  <a:pt x="196808" y="138923"/>
                </a:cubicBezTo>
                <a:lnTo>
                  <a:pt x="196808" y="182914"/>
                </a:lnTo>
                <a:lnTo>
                  <a:pt x="152817" y="182914"/>
                </a:lnTo>
                <a:lnTo>
                  <a:pt x="152817" y="53254"/>
                </a:lnTo>
                <a:close/>
                <a:moveTo>
                  <a:pt x="3741614" y="50938"/>
                </a:moveTo>
                <a:cubicBezTo>
                  <a:pt x="3757823" y="50938"/>
                  <a:pt x="3771714" y="57884"/>
                  <a:pt x="3778661" y="74093"/>
                </a:cubicBezTo>
                <a:cubicBezTo>
                  <a:pt x="3785607" y="62515"/>
                  <a:pt x="3801814" y="50938"/>
                  <a:pt x="3820337" y="50938"/>
                </a:cubicBezTo>
                <a:cubicBezTo>
                  <a:pt x="3843491" y="50938"/>
                  <a:pt x="3862014" y="64831"/>
                  <a:pt x="3862014" y="99561"/>
                </a:cubicBezTo>
                <a:lnTo>
                  <a:pt x="3862014" y="182914"/>
                </a:lnTo>
                <a:lnTo>
                  <a:pt x="3818021" y="182914"/>
                </a:lnTo>
                <a:lnTo>
                  <a:pt x="3818021" y="104191"/>
                </a:lnTo>
                <a:cubicBezTo>
                  <a:pt x="3818021" y="94930"/>
                  <a:pt x="3815707" y="87984"/>
                  <a:pt x="3808760" y="87984"/>
                </a:cubicBezTo>
                <a:cubicBezTo>
                  <a:pt x="3794868" y="87984"/>
                  <a:pt x="3787921" y="97245"/>
                  <a:pt x="3785607" y="113452"/>
                </a:cubicBezTo>
                <a:lnTo>
                  <a:pt x="3785607" y="129661"/>
                </a:lnTo>
                <a:lnTo>
                  <a:pt x="3785607" y="182914"/>
                </a:lnTo>
                <a:lnTo>
                  <a:pt x="3741614" y="182914"/>
                </a:lnTo>
                <a:lnTo>
                  <a:pt x="3741614" y="104191"/>
                </a:lnTo>
                <a:cubicBezTo>
                  <a:pt x="3741614" y="94930"/>
                  <a:pt x="3739300" y="87984"/>
                  <a:pt x="3732353" y="87984"/>
                </a:cubicBezTo>
                <a:cubicBezTo>
                  <a:pt x="3718461" y="87984"/>
                  <a:pt x="3711516" y="97245"/>
                  <a:pt x="3709200" y="111138"/>
                </a:cubicBezTo>
                <a:cubicBezTo>
                  <a:pt x="3709200" y="115768"/>
                  <a:pt x="3706884" y="122714"/>
                  <a:pt x="3706884" y="127345"/>
                </a:cubicBezTo>
                <a:lnTo>
                  <a:pt x="3706884" y="182914"/>
                </a:lnTo>
                <a:lnTo>
                  <a:pt x="3662893" y="182914"/>
                </a:lnTo>
                <a:lnTo>
                  <a:pt x="3662893" y="53254"/>
                </a:lnTo>
                <a:lnTo>
                  <a:pt x="3702254" y="53254"/>
                </a:lnTo>
                <a:lnTo>
                  <a:pt x="3702254" y="64831"/>
                </a:lnTo>
                <a:lnTo>
                  <a:pt x="3702254" y="74093"/>
                </a:lnTo>
                <a:cubicBezTo>
                  <a:pt x="3709200" y="64831"/>
                  <a:pt x="3720777" y="50938"/>
                  <a:pt x="3741614" y="50938"/>
                </a:cubicBezTo>
                <a:close/>
                <a:moveTo>
                  <a:pt x="3565647" y="50938"/>
                </a:moveTo>
                <a:cubicBezTo>
                  <a:pt x="3602693" y="50938"/>
                  <a:pt x="3625847" y="71777"/>
                  <a:pt x="3625847" y="104191"/>
                </a:cubicBezTo>
                <a:lnTo>
                  <a:pt x="3625847" y="182913"/>
                </a:lnTo>
                <a:lnTo>
                  <a:pt x="3586486" y="182913"/>
                </a:lnTo>
                <a:lnTo>
                  <a:pt x="3586486" y="175967"/>
                </a:lnTo>
                <a:lnTo>
                  <a:pt x="3586486" y="166706"/>
                </a:lnTo>
                <a:cubicBezTo>
                  <a:pt x="3586486" y="166706"/>
                  <a:pt x="3577224" y="185229"/>
                  <a:pt x="3549440" y="185229"/>
                </a:cubicBezTo>
                <a:cubicBezTo>
                  <a:pt x="3523972" y="185229"/>
                  <a:pt x="3505449" y="169020"/>
                  <a:pt x="3505449" y="143552"/>
                </a:cubicBezTo>
                <a:cubicBezTo>
                  <a:pt x="3503133" y="106506"/>
                  <a:pt x="3558701" y="101877"/>
                  <a:pt x="3579540" y="101877"/>
                </a:cubicBezTo>
                <a:cubicBezTo>
                  <a:pt x="3581856" y="87984"/>
                  <a:pt x="3572594" y="85668"/>
                  <a:pt x="3561017" y="85668"/>
                </a:cubicBezTo>
                <a:cubicBezTo>
                  <a:pt x="3544809" y="85668"/>
                  <a:pt x="3526286" y="97245"/>
                  <a:pt x="3526286" y="97245"/>
                </a:cubicBezTo>
                <a:lnTo>
                  <a:pt x="3510079" y="67145"/>
                </a:lnTo>
                <a:cubicBezTo>
                  <a:pt x="3510079" y="67145"/>
                  <a:pt x="3533233" y="50938"/>
                  <a:pt x="3565647" y="50938"/>
                </a:cubicBezTo>
                <a:close/>
                <a:moveTo>
                  <a:pt x="2035196" y="50938"/>
                </a:moveTo>
                <a:cubicBezTo>
                  <a:pt x="2065296" y="50938"/>
                  <a:pt x="2081503" y="64831"/>
                  <a:pt x="2081503" y="64831"/>
                </a:cubicBezTo>
                <a:lnTo>
                  <a:pt x="2067612" y="97245"/>
                </a:lnTo>
                <a:cubicBezTo>
                  <a:pt x="2067612" y="97245"/>
                  <a:pt x="2053719" y="85668"/>
                  <a:pt x="2037512" y="85668"/>
                </a:cubicBezTo>
                <a:cubicBezTo>
                  <a:pt x="2030566" y="85668"/>
                  <a:pt x="2023619" y="87984"/>
                  <a:pt x="2023619" y="92615"/>
                </a:cubicBezTo>
                <a:cubicBezTo>
                  <a:pt x="2023619" y="101877"/>
                  <a:pt x="2086135" y="104191"/>
                  <a:pt x="2086135" y="145868"/>
                </a:cubicBezTo>
                <a:cubicBezTo>
                  <a:pt x="2086135" y="169020"/>
                  <a:pt x="2065296" y="187545"/>
                  <a:pt x="2032881" y="187545"/>
                </a:cubicBezTo>
                <a:cubicBezTo>
                  <a:pt x="2000467" y="187545"/>
                  <a:pt x="1979628" y="169020"/>
                  <a:pt x="1979628" y="169020"/>
                </a:cubicBezTo>
                <a:lnTo>
                  <a:pt x="1998151" y="138922"/>
                </a:lnTo>
                <a:cubicBezTo>
                  <a:pt x="1998151" y="138922"/>
                  <a:pt x="2012042" y="152813"/>
                  <a:pt x="2030566" y="152813"/>
                </a:cubicBezTo>
                <a:cubicBezTo>
                  <a:pt x="2037512" y="152813"/>
                  <a:pt x="2044458" y="150498"/>
                  <a:pt x="2044458" y="145868"/>
                </a:cubicBezTo>
                <a:cubicBezTo>
                  <a:pt x="2044458" y="134291"/>
                  <a:pt x="1981944" y="134291"/>
                  <a:pt x="1981944" y="90300"/>
                </a:cubicBezTo>
                <a:cubicBezTo>
                  <a:pt x="1981944" y="64831"/>
                  <a:pt x="2005097" y="50938"/>
                  <a:pt x="2035196" y="50938"/>
                </a:cubicBezTo>
                <a:close/>
                <a:moveTo>
                  <a:pt x="1412369" y="50938"/>
                </a:moveTo>
                <a:cubicBezTo>
                  <a:pt x="1437839" y="50938"/>
                  <a:pt x="1458676" y="62515"/>
                  <a:pt x="1458676" y="99561"/>
                </a:cubicBezTo>
                <a:lnTo>
                  <a:pt x="1458676" y="182914"/>
                </a:lnTo>
                <a:lnTo>
                  <a:pt x="1417000" y="182914"/>
                </a:lnTo>
                <a:lnTo>
                  <a:pt x="1417000" y="106507"/>
                </a:lnTo>
                <a:cubicBezTo>
                  <a:pt x="1417000" y="94930"/>
                  <a:pt x="1412369" y="90300"/>
                  <a:pt x="1403108" y="90300"/>
                </a:cubicBezTo>
                <a:cubicBezTo>
                  <a:pt x="1389216" y="90300"/>
                  <a:pt x="1379955" y="97245"/>
                  <a:pt x="1377639" y="108823"/>
                </a:cubicBezTo>
                <a:cubicBezTo>
                  <a:pt x="1375323" y="113452"/>
                  <a:pt x="1375323" y="120400"/>
                  <a:pt x="1375323" y="125030"/>
                </a:cubicBezTo>
                <a:lnTo>
                  <a:pt x="1375323" y="182914"/>
                </a:lnTo>
                <a:lnTo>
                  <a:pt x="1331332" y="182914"/>
                </a:lnTo>
                <a:lnTo>
                  <a:pt x="1331332" y="53254"/>
                </a:lnTo>
                <a:lnTo>
                  <a:pt x="1370694" y="53254"/>
                </a:lnTo>
                <a:lnTo>
                  <a:pt x="1370694" y="64831"/>
                </a:lnTo>
                <a:lnTo>
                  <a:pt x="1370694" y="74093"/>
                </a:lnTo>
                <a:cubicBezTo>
                  <a:pt x="1377639" y="64831"/>
                  <a:pt x="1389216" y="50938"/>
                  <a:pt x="1412369" y="50938"/>
                </a:cubicBezTo>
                <a:close/>
                <a:moveTo>
                  <a:pt x="993290" y="50938"/>
                </a:moveTo>
                <a:cubicBezTo>
                  <a:pt x="1023390" y="50938"/>
                  <a:pt x="1039597" y="64831"/>
                  <a:pt x="1039597" y="64831"/>
                </a:cubicBezTo>
                <a:lnTo>
                  <a:pt x="1023390" y="97245"/>
                </a:lnTo>
                <a:cubicBezTo>
                  <a:pt x="1023390" y="97245"/>
                  <a:pt x="1011813" y="85668"/>
                  <a:pt x="993290" y="85668"/>
                </a:cubicBezTo>
                <a:cubicBezTo>
                  <a:pt x="986344" y="85668"/>
                  <a:pt x="979397" y="87984"/>
                  <a:pt x="979397" y="92615"/>
                </a:cubicBezTo>
                <a:cubicBezTo>
                  <a:pt x="979397" y="101877"/>
                  <a:pt x="1041913" y="104191"/>
                  <a:pt x="1041913" y="145868"/>
                </a:cubicBezTo>
                <a:cubicBezTo>
                  <a:pt x="1041913" y="169020"/>
                  <a:pt x="1021074" y="187545"/>
                  <a:pt x="988659" y="187545"/>
                </a:cubicBezTo>
                <a:cubicBezTo>
                  <a:pt x="956245" y="187545"/>
                  <a:pt x="935406" y="169020"/>
                  <a:pt x="935406" y="169020"/>
                </a:cubicBezTo>
                <a:lnTo>
                  <a:pt x="956245" y="138922"/>
                </a:lnTo>
                <a:cubicBezTo>
                  <a:pt x="956245" y="138922"/>
                  <a:pt x="970136" y="152813"/>
                  <a:pt x="988659" y="152813"/>
                </a:cubicBezTo>
                <a:cubicBezTo>
                  <a:pt x="995606" y="152813"/>
                  <a:pt x="1002551" y="150498"/>
                  <a:pt x="1002551" y="145868"/>
                </a:cubicBezTo>
                <a:cubicBezTo>
                  <a:pt x="1002551" y="134291"/>
                  <a:pt x="940038" y="134291"/>
                  <a:pt x="940038" y="90300"/>
                </a:cubicBezTo>
                <a:cubicBezTo>
                  <a:pt x="940038" y="64831"/>
                  <a:pt x="963190" y="50938"/>
                  <a:pt x="993290" y="50938"/>
                </a:cubicBezTo>
                <a:close/>
                <a:moveTo>
                  <a:pt x="865947" y="50938"/>
                </a:moveTo>
                <a:lnTo>
                  <a:pt x="909938" y="50938"/>
                </a:lnTo>
                <a:lnTo>
                  <a:pt x="909938" y="182913"/>
                </a:lnTo>
                <a:lnTo>
                  <a:pt x="868263" y="182913"/>
                </a:lnTo>
                <a:lnTo>
                  <a:pt x="868263" y="171336"/>
                </a:lnTo>
                <a:lnTo>
                  <a:pt x="868263" y="162075"/>
                </a:lnTo>
                <a:cubicBezTo>
                  <a:pt x="861316" y="175967"/>
                  <a:pt x="845109" y="185229"/>
                  <a:pt x="826586" y="185229"/>
                </a:cubicBezTo>
                <a:cubicBezTo>
                  <a:pt x="801117" y="185229"/>
                  <a:pt x="780279" y="173652"/>
                  <a:pt x="780279" y="136606"/>
                </a:cubicBezTo>
                <a:lnTo>
                  <a:pt x="780279" y="53254"/>
                </a:lnTo>
                <a:lnTo>
                  <a:pt x="824270" y="53254"/>
                </a:lnTo>
                <a:lnTo>
                  <a:pt x="824270" y="129661"/>
                </a:lnTo>
                <a:cubicBezTo>
                  <a:pt x="824270" y="141236"/>
                  <a:pt x="828902" y="145868"/>
                  <a:pt x="838163" y="145868"/>
                </a:cubicBezTo>
                <a:cubicBezTo>
                  <a:pt x="856686" y="145868"/>
                  <a:pt x="865947" y="129661"/>
                  <a:pt x="865947" y="108822"/>
                </a:cubicBezTo>
                <a:lnTo>
                  <a:pt x="865947" y="50938"/>
                </a:lnTo>
                <a:close/>
                <a:moveTo>
                  <a:pt x="622834" y="50938"/>
                </a:moveTo>
                <a:cubicBezTo>
                  <a:pt x="639043" y="50938"/>
                  <a:pt x="652934" y="57884"/>
                  <a:pt x="659880" y="74093"/>
                </a:cubicBezTo>
                <a:cubicBezTo>
                  <a:pt x="666827" y="62515"/>
                  <a:pt x="683034" y="50938"/>
                  <a:pt x="701556" y="50938"/>
                </a:cubicBezTo>
                <a:cubicBezTo>
                  <a:pt x="724711" y="50938"/>
                  <a:pt x="743233" y="64831"/>
                  <a:pt x="743233" y="99561"/>
                </a:cubicBezTo>
                <a:lnTo>
                  <a:pt x="743233" y="182914"/>
                </a:lnTo>
                <a:lnTo>
                  <a:pt x="699241" y="182914"/>
                </a:lnTo>
                <a:lnTo>
                  <a:pt x="699241" y="104191"/>
                </a:lnTo>
                <a:cubicBezTo>
                  <a:pt x="699241" y="94930"/>
                  <a:pt x="696927" y="87984"/>
                  <a:pt x="689979" y="87984"/>
                </a:cubicBezTo>
                <a:cubicBezTo>
                  <a:pt x="676088" y="87984"/>
                  <a:pt x="669141" y="97245"/>
                  <a:pt x="666827" y="113452"/>
                </a:cubicBezTo>
                <a:lnTo>
                  <a:pt x="666827" y="129661"/>
                </a:lnTo>
                <a:lnTo>
                  <a:pt x="666827" y="182914"/>
                </a:lnTo>
                <a:lnTo>
                  <a:pt x="622834" y="182914"/>
                </a:lnTo>
                <a:lnTo>
                  <a:pt x="622834" y="104191"/>
                </a:lnTo>
                <a:cubicBezTo>
                  <a:pt x="622834" y="94930"/>
                  <a:pt x="620520" y="87984"/>
                  <a:pt x="613573" y="87984"/>
                </a:cubicBezTo>
                <a:cubicBezTo>
                  <a:pt x="599682" y="87984"/>
                  <a:pt x="592736" y="97245"/>
                  <a:pt x="590420" y="111138"/>
                </a:cubicBezTo>
                <a:cubicBezTo>
                  <a:pt x="590420" y="115768"/>
                  <a:pt x="588104" y="122714"/>
                  <a:pt x="588104" y="127345"/>
                </a:cubicBezTo>
                <a:lnTo>
                  <a:pt x="588104" y="182914"/>
                </a:lnTo>
                <a:lnTo>
                  <a:pt x="544113" y="182914"/>
                </a:lnTo>
                <a:lnTo>
                  <a:pt x="544113" y="53254"/>
                </a:lnTo>
                <a:lnTo>
                  <a:pt x="583475" y="53254"/>
                </a:lnTo>
                <a:lnTo>
                  <a:pt x="583475" y="64831"/>
                </a:lnTo>
                <a:lnTo>
                  <a:pt x="583475" y="74093"/>
                </a:lnTo>
                <a:cubicBezTo>
                  <a:pt x="590420" y="64831"/>
                  <a:pt x="601997" y="50938"/>
                  <a:pt x="622834" y="50938"/>
                </a:cubicBezTo>
                <a:close/>
                <a:moveTo>
                  <a:pt x="463074" y="50938"/>
                </a:moveTo>
                <a:cubicBezTo>
                  <a:pt x="493174" y="50938"/>
                  <a:pt x="509382" y="64831"/>
                  <a:pt x="509382" y="64831"/>
                </a:cubicBezTo>
                <a:lnTo>
                  <a:pt x="495490" y="97245"/>
                </a:lnTo>
                <a:cubicBezTo>
                  <a:pt x="495490" y="97245"/>
                  <a:pt x="481596" y="85668"/>
                  <a:pt x="465390" y="85668"/>
                </a:cubicBezTo>
                <a:cubicBezTo>
                  <a:pt x="458444" y="85668"/>
                  <a:pt x="451497" y="87984"/>
                  <a:pt x="451497" y="92615"/>
                </a:cubicBezTo>
                <a:cubicBezTo>
                  <a:pt x="451497" y="101877"/>
                  <a:pt x="514013" y="104191"/>
                  <a:pt x="514013" y="145868"/>
                </a:cubicBezTo>
                <a:cubicBezTo>
                  <a:pt x="514013" y="169020"/>
                  <a:pt x="493174" y="187545"/>
                  <a:pt x="460758" y="187545"/>
                </a:cubicBezTo>
                <a:cubicBezTo>
                  <a:pt x="428345" y="187545"/>
                  <a:pt x="407507" y="169020"/>
                  <a:pt x="407507" y="169020"/>
                </a:cubicBezTo>
                <a:lnTo>
                  <a:pt x="426029" y="138922"/>
                </a:lnTo>
                <a:cubicBezTo>
                  <a:pt x="426029" y="138922"/>
                  <a:pt x="439922" y="152813"/>
                  <a:pt x="458444" y="152813"/>
                </a:cubicBezTo>
                <a:cubicBezTo>
                  <a:pt x="465390" y="152813"/>
                  <a:pt x="472335" y="150498"/>
                  <a:pt x="472335" y="145868"/>
                </a:cubicBezTo>
                <a:cubicBezTo>
                  <a:pt x="472335" y="134291"/>
                  <a:pt x="409822" y="134291"/>
                  <a:pt x="409822" y="90300"/>
                </a:cubicBezTo>
                <a:cubicBezTo>
                  <a:pt x="409822" y="64831"/>
                  <a:pt x="432974" y="50938"/>
                  <a:pt x="463074" y="50938"/>
                </a:cubicBezTo>
                <a:close/>
                <a:moveTo>
                  <a:pt x="321838" y="50938"/>
                </a:moveTo>
                <a:cubicBezTo>
                  <a:pt x="358884" y="50938"/>
                  <a:pt x="382039" y="71777"/>
                  <a:pt x="382039" y="104191"/>
                </a:cubicBezTo>
                <a:lnTo>
                  <a:pt x="382039" y="182913"/>
                </a:lnTo>
                <a:lnTo>
                  <a:pt x="342676" y="182913"/>
                </a:lnTo>
                <a:lnTo>
                  <a:pt x="342676" y="175967"/>
                </a:lnTo>
                <a:lnTo>
                  <a:pt x="342676" y="166706"/>
                </a:lnTo>
                <a:cubicBezTo>
                  <a:pt x="342676" y="166706"/>
                  <a:pt x="333415" y="185229"/>
                  <a:pt x="305632" y="185229"/>
                </a:cubicBezTo>
                <a:cubicBezTo>
                  <a:pt x="280163" y="185229"/>
                  <a:pt x="261640" y="169020"/>
                  <a:pt x="261640" y="143552"/>
                </a:cubicBezTo>
                <a:cubicBezTo>
                  <a:pt x="259324" y="106506"/>
                  <a:pt x="314893" y="101877"/>
                  <a:pt x="335730" y="101877"/>
                </a:cubicBezTo>
                <a:cubicBezTo>
                  <a:pt x="338047" y="87984"/>
                  <a:pt x="328783" y="85668"/>
                  <a:pt x="317208" y="85668"/>
                </a:cubicBezTo>
                <a:cubicBezTo>
                  <a:pt x="300999" y="85668"/>
                  <a:pt x="282477" y="97245"/>
                  <a:pt x="282477" y="97245"/>
                </a:cubicBezTo>
                <a:lnTo>
                  <a:pt x="266270" y="67145"/>
                </a:lnTo>
                <a:cubicBezTo>
                  <a:pt x="266270" y="67145"/>
                  <a:pt x="289424" y="50938"/>
                  <a:pt x="321838" y="50938"/>
                </a:cubicBezTo>
                <a:close/>
                <a:moveTo>
                  <a:pt x="3139622" y="48623"/>
                </a:moveTo>
                <a:cubicBezTo>
                  <a:pt x="3178983" y="48623"/>
                  <a:pt x="3199820" y="76407"/>
                  <a:pt x="3199820" y="111137"/>
                </a:cubicBezTo>
                <a:lnTo>
                  <a:pt x="3199820" y="125030"/>
                </a:lnTo>
                <a:lnTo>
                  <a:pt x="3116467" y="125030"/>
                </a:lnTo>
                <a:cubicBezTo>
                  <a:pt x="3118783" y="141237"/>
                  <a:pt x="3132676" y="148183"/>
                  <a:pt x="3146567" y="148183"/>
                </a:cubicBezTo>
                <a:cubicBezTo>
                  <a:pt x="3165090" y="148183"/>
                  <a:pt x="3183613" y="134291"/>
                  <a:pt x="3183613" y="134291"/>
                </a:cubicBezTo>
                <a:lnTo>
                  <a:pt x="3199820" y="164391"/>
                </a:lnTo>
                <a:cubicBezTo>
                  <a:pt x="3199820" y="164391"/>
                  <a:pt x="3178983" y="182914"/>
                  <a:pt x="3144252" y="182914"/>
                </a:cubicBezTo>
                <a:cubicBezTo>
                  <a:pt x="3097945" y="182914"/>
                  <a:pt x="3072476" y="148183"/>
                  <a:pt x="3072476" y="113453"/>
                </a:cubicBezTo>
                <a:cubicBezTo>
                  <a:pt x="3072476" y="78723"/>
                  <a:pt x="3097945" y="48623"/>
                  <a:pt x="3139622" y="48623"/>
                </a:cubicBezTo>
                <a:close/>
                <a:moveTo>
                  <a:pt x="2757587" y="48623"/>
                </a:moveTo>
                <a:cubicBezTo>
                  <a:pt x="2799264" y="48623"/>
                  <a:pt x="2831678" y="76407"/>
                  <a:pt x="2831678" y="118084"/>
                </a:cubicBezTo>
                <a:cubicBezTo>
                  <a:pt x="2831678" y="159760"/>
                  <a:pt x="2799264" y="185228"/>
                  <a:pt x="2757587" y="185228"/>
                </a:cubicBezTo>
                <a:cubicBezTo>
                  <a:pt x="2715912" y="185228"/>
                  <a:pt x="2683496" y="157444"/>
                  <a:pt x="2683496" y="118084"/>
                </a:cubicBezTo>
                <a:cubicBezTo>
                  <a:pt x="2683496" y="76407"/>
                  <a:pt x="2715912" y="48623"/>
                  <a:pt x="2757587" y="48623"/>
                </a:cubicBezTo>
                <a:close/>
                <a:moveTo>
                  <a:pt x="2287572" y="48623"/>
                </a:moveTo>
                <a:lnTo>
                  <a:pt x="2338511" y="48623"/>
                </a:lnTo>
                <a:lnTo>
                  <a:pt x="2357033" y="108823"/>
                </a:lnTo>
                <a:cubicBezTo>
                  <a:pt x="2359348" y="115769"/>
                  <a:pt x="2361663" y="129660"/>
                  <a:pt x="2361663" y="129660"/>
                </a:cubicBezTo>
                <a:cubicBezTo>
                  <a:pt x="2361663" y="129660"/>
                  <a:pt x="2363979" y="118085"/>
                  <a:pt x="2366295" y="111137"/>
                </a:cubicBezTo>
                <a:lnTo>
                  <a:pt x="2382502" y="50939"/>
                </a:lnTo>
                <a:lnTo>
                  <a:pt x="2431125" y="50939"/>
                </a:lnTo>
                <a:lnTo>
                  <a:pt x="2377870" y="196806"/>
                </a:lnTo>
                <a:cubicBezTo>
                  <a:pt x="2366295" y="226906"/>
                  <a:pt x="2343141" y="236167"/>
                  <a:pt x="2322302" y="236167"/>
                </a:cubicBezTo>
                <a:cubicBezTo>
                  <a:pt x="2306095" y="236167"/>
                  <a:pt x="2292202" y="226906"/>
                  <a:pt x="2292202" y="226906"/>
                </a:cubicBezTo>
                <a:lnTo>
                  <a:pt x="2306095" y="194490"/>
                </a:lnTo>
                <a:cubicBezTo>
                  <a:pt x="2306095" y="194490"/>
                  <a:pt x="2313041" y="199122"/>
                  <a:pt x="2319986" y="199122"/>
                </a:cubicBezTo>
                <a:cubicBezTo>
                  <a:pt x="2326934" y="199122"/>
                  <a:pt x="2336195" y="196806"/>
                  <a:pt x="2340825" y="185229"/>
                </a:cubicBezTo>
                <a:lnTo>
                  <a:pt x="2343141" y="178283"/>
                </a:lnTo>
                <a:lnTo>
                  <a:pt x="2287572" y="48623"/>
                </a:lnTo>
                <a:close/>
                <a:moveTo>
                  <a:pt x="1785139" y="48623"/>
                </a:moveTo>
                <a:cubicBezTo>
                  <a:pt x="1824500" y="48623"/>
                  <a:pt x="1845337" y="76407"/>
                  <a:pt x="1845337" y="111137"/>
                </a:cubicBezTo>
                <a:lnTo>
                  <a:pt x="1845337" y="125030"/>
                </a:lnTo>
                <a:lnTo>
                  <a:pt x="1761984" y="125030"/>
                </a:lnTo>
                <a:cubicBezTo>
                  <a:pt x="1764300" y="141237"/>
                  <a:pt x="1778193" y="148183"/>
                  <a:pt x="1792084" y="148183"/>
                </a:cubicBezTo>
                <a:cubicBezTo>
                  <a:pt x="1810607" y="148183"/>
                  <a:pt x="1829130" y="134291"/>
                  <a:pt x="1829130" y="134291"/>
                </a:cubicBezTo>
                <a:lnTo>
                  <a:pt x="1845337" y="164391"/>
                </a:lnTo>
                <a:cubicBezTo>
                  <a:pt x="1845337" y="164391"/>
                  <a:pt x="1824500" y="182914"/>
                  <a:pt x="1789769" y="182914"/>
                </a:cubicBezTo>
                <a:cubicBezTo>
                  <a:pt x="1743462" y="182914"/>
                  <a:pt x="1717993" y="148183"/>
                  <a:pt x="1717993" y="113453"/>
                </a:cubicBezTo>
                <a:cubicBezTo>
                  <a:pt x="1717993" y="78723"/>
                  <a:pt x="1743462" y="48623"/>
                  <a:pt x="1785139" y="48623"/>
                </a:cubicBezTo>
                <a:close/>
                <a:moveTo>
                  <a:pt x="2565414" y="39362"/>
                </a:moveTo>
                <a:lnTo>
                  <a:pt x="2565414" y="83353"/>
                </a:lnTo>
                <a:lnTo>
                  <a:pt x="2583937" y="83353"/>
                </a:lnTo>
                <a:cubicBezTo>
                  <a:pt x="2597830" y="83353"/>
                  <a:pt x="2607089" y="76407"/>
                  <a:pt x="2607089" y="60200"/>
                </a:cubicBezTo>
                <a:cubicBezTo>
                  <a:pt x="2607089" y="46307"/>
                  <a:pt x="2602460" y="39362"/>
                  <a:pt x="2579305" y="39362"/>
                </a:cubicBezTo>
                <a:lnTo>
                  <a:pt x="2565414" y="39362"/>
                </a:lnTo>
                <a:close/>
                <a:moveTo>
                  <a:pt x="2979862" y="18523"/>
                </a:moveTo>
                <a:lnTo>
                  <a:pt x="3021539" y="18523"/>
                </a:lnTo>
                <a:lnTo>
                  <a:pt x="3021539" y="55569"/>
                </a:lnTo>
                <a:lnTo>
                  <a:pt x="3049323" y="55569"/>
                </a:lnTo>
                <a:lnTo>
                  <a:pt x="3049323" y="90299"/>
                </a:lnTo>
                <a:lnTo>
                  <a:pt x="3021539" y="90299"/>
                </a:lnTo>
                <a:lnTo>
                  <a:pt x="3021539" y="129660"/>
                </a:lnTo>
                <a:cubicBezTo>
                  <a:pt x="3021539" y="143553"/>
                  <a:pt x="3037746" y="145867"/>
                  <a:pt x="3044692" y="145867"/>
                </a:cubicBezTo>
                <a:lnTo>
                  <a:pt x="3051639" y="145867"/>
                </a:lnTo>
                <a:lnTo>
                  <a:pt x="3051639" y="185228"/>
                </a:lnTo>
                <a:lnTo>
                  <a:pt x="3040062" y="185228"/>
                </a:lnTo>
                <a:cubicBezTo>
                  <a:pt x="3019223" y="185228"/>
                  <a:pt x="2977546" y="180598"/>
                  <a:pt x="2977546" y="136606"/>
                </a:cubicBezTo>
                <a:lnTo>
                  <a:pt x="2977546" y="90299"/>
                </a:lnTo>
                <a:lnTo>
                  <a:pt x="2961339" y="90299"/>
                </a:lnTo>
                <a:lnTo>
                  <a:pt x="2961339" y="55569"/>
                </a:lnTo>
                <a:lnTo>
                  <a:pt x="2979862" y="55569"/>
                </a:lnTo>
                <a:lnTo>
                  <a:pt x="2979862" y="18523"/>
                </a:lnTo>
                <a:close/>
                <a:moveTo>
                  <a:pt x="2868726" y="18523"/>
                </a:moveTo>
                <a:lnTo>
                  <a:pt x="2910403" y="18523"/>
                </a:lnTo>
                <a:lnTo>
                  <a:pt x="2910403" y="55569"/>
                </a:lnTo>
                <a:lnTo>
                  <a:pt x="2938187" y="55569"/>
                </a:lnTo>
                <a:lnTo>
                  <a:pt x="2938187" y="90299"/>
                </a:lnTo>
                <a:lnTo>
                  <a:pt x="2910403" y="90299"/>
                </a:lnTo>
                <a:lnTo>
                  <a:pt x="2910403" y="129660"/>
                </a:lnTo>
                <a:cubicBezTo>
                  <a:pt x="2910403" y="143553"/>
                  <a:pt x="2926610" y="145867"/>
                  <a:pt x="2933556" y="145867"/>
                </a:cubicBezTo>
                <a:lnTo>
                  <a:pt x="2940503" y="145867"/>
                </a:lnTo>
                <a:lnTo>
                  <a:pt x="2940503" y="185228"/>
                </a:lnTo>
                <a:lnTo>
                  <a:pt x="2928926" y="185228"/>
                </a:lnTo>
                <a:cubicBezTo>
                  <a:pt x="2908087" y="185228"/>
                  <a:pt x="2866410" y="180598"/>
                  <a:pt x="2866410" y="136606"/>
                </a:cubicBezTo>
                <a:lnTo>
                  <a:pt x="2866410" y="90299"/>
                </a:lnTo>
                <a:lnTo>
                  <a:pt x="2850203" y="90299"/>
                </a:lnTo>
                <a:lnTo>
                  <a:pt x="2850203" y="55569"/>
                </a:lnTo>
                <a:lnTo>
                  <a:pt x="2868726" y="55569"/>
                </a:lnTo>
                <a:lnTo>
                  <a:pt x="2868726" y="18523"/>
                </a:lnTo>
                <a:close/>
                <a:moveTo>
                  <a:pt x="2206533" y="18523"/>
                </a:moveTo>
                <a:lnTo>
                  <a:pt x="2248208" y="18523"/>
                </a:lnTo>
                <a:lnTo>
                  <a:pt x="2248208" y="55569"/>
                </a:lnTo>
                <a:lnTo>
                  <a:pt x="2275994" y="55569"/>
                </a:lnTo>
                <a:lnTo>
                  <a:pt x="2275994" y="90299"/>
                </a:lnTo>
                <a:lnTo>
                  <a:pt x="2248208" y="90299"/>
                </a:lnTo>
                <a:lnTo>
                  <a:pt x="2248208" y="129660"/>
                </a:lnTo>
                <a:cubicBezTo>
                  <a:pt x="2248208" y="143553"/>
                  <a:pt x="2262101" y="145867"/>
                  <a:pt x="2271363" y="145867"/>
                </a:cubicBezTo>
                <a:lnTo>
                  <a:pt x="2278308" y="145867"/>
                </a:lnTo>
                <a:lnTo>
                  <a:pt x="2278308" y="185228"/>
                </a:lnTo>
                <a:lnTo>
                  <a:pt x="2266733" y="185228"/>
                </a:lnTo>
                <a:cubicBezTo>
                  <a:pt x="2245894" y="185228"/>
                  <a:pt x="2204217" y="180598"/>
                  <a:pt x="2204217" y="136606"/>
                </a:cubicBezTo>
                <a:lnTo>
                  <a:pt x="2204217" y="90299"/>
                </a:lnTo>
                <a:lnTo>
                  <a:pt x="2188010" y="90299"/>
                </a:lnTo>
                <a:lnTo>
                  <a:pt x="2188010" y="55569"/>
                </a:lnTo>
                <a:lnTo>
                  <a:pt x="2206533" y="55569"/>
                </a:lnTo>
                <a:lnTo>
                  <a:pt x="2206533" y="18523"/>
                </a:lnTo>
                <a:close/>
                <a:moveTo>
                  <a:pt x="2521423" y="2316"/>
                </a:moveTo>
                <a:lnTo>
                  <a:pt x="2581621" y="2316"/>
                </a:lnTo>
                <a:cubicBezTo>
                  <a:pt x="2600144" y="2316"/>
                  <a:pt x="2609405" y="4632"/>
                  <a:pt x="2616352" y="6948"/>
                </a:cubicBezTo>
                <a:cubicBezTo>
                  <a:pt x="2637189" y="13893"/>
                  <a:pt x="2651082" y="32416"/>
                  <a:pt x="2651082" y="60200"/>
                </a:cubicBezTo>
                <a:cubicBezTo>
                  <a:pt x="2651082" y="78723"/>
                  <a:pt x="2641821" y="99561"/>
                  <a:pt x="2623298" y="108823"/>
                </a:cubicBezTo>
                <a:cubicBezTo>
                  <a:pt x="2623298" y="108823"/>
                  <a:pt x="2625614" y="111137"/>
                  <a:pt x="2630244" y="120398"/>
                </a:cubicBezTo>
                <a:lnTo>
                  <a:pt x="2667289" y="182914"/>
                </a:lnTo>
                <a:lnTo>
                  <a:pt x="2618667" y="182914"/>
                </a:lnTo>
                <a:lnTo>
                  <a:pt x="2586253" y="120398"/>
                </a:lnTo>
                <a:lnTo>
                  <a:pt x="2565414" y="120398"/>
                </a:lnTo>
                <a:lnTo>
                  <a:pt x="2565414" y="182914"/>
                </a:lnTo>
                <a:lnTo>
                  <a:pt x="2521423" y="182914"/>
                </a:lnTo>
                <a:lnTo>
                  <a:pt x="2521423" y="2316"/>
                </a:lnTo>
                <a:close/>
                <a:moveTo>
                  <a:pt x="2116235" y="2316"/>
                </a:moveTo>
                <a:lnTo>
                  <a:pt x="2160226" y="2316"/>
                </a:lnTo>
                <a:lnTo>
                  <a:pt x="2160226" y="37046"/>
                </a:lnTo>
                <a:lnTo>
                  <a:pt x="2116235" y="37046"/>
                </a:lnTo>
                <a:lnTo>
                  <a:pt x="2116235" y="2316"/>
                </a:lnTo>
                <a:close/>
                <a:moveTo>
                  <a:pt x="1498039" y="2316"/>
                </a:moveTo>
                <a:lnTo>
                  <a:pt x="1542030" y="2316"/>
                </a:lnTo>
                <a:lnTo>
                  <a:pt x="1542030" y="37046"/>
                </a:lnTo>
                <a:lnTo>
                  <a:pt x="1498039" y="37046"/>
                </a:lnTo>
                <a:lnTo>
                  <a:pt x="1498039" y="2316"/>
                </a:lnTo>
                <a:close/>
                <a:moveTo>
                  <a:pt x="1136843" y="2316"/>
                </a:moveTo>
                <a:lnTo>
                  <a:pt x="1180834" y="2316"/>
                </a:lnTo>
                <a:lnTo>
                  <a:pt x="1180834" y="118085"/>
                </a:lnTo>
                <a:cubicBezTo>
                  <a:pt x="1180834" y="136607"/>
                  <a:pt x="1192411" y="148183"/>
                  <a:pt x="1213250" y="148183"/>
                </a:cubicBezTo>
                <a:cubicBezTo>
                  <a:pt x="1231773" y="148183"/>
                  <a:pt x="1245665" y="138921"/>
                  <a:pt x="1245665" y="118085"/>
                </a:cubicBezTo>
                <a:lnTo>
                  <a:pt x="1245665" y="2316"/>
                </a:lnTo>
                <a:lnTo>
                  <a:pt x="1289657" y="2316"/>
                </a:lnTo>
                <a:lnTo>
                  <a:pt x="1289657" y="118085"/>
                </a:lnTo>
                <a:cubicBezTo>
                  <a:pt x="1289657" y="159760"/>
                  <a:pt x="1259557" y="187544"/>
                  <a:pt x="1213250" y="187544"/>
                </a:cubicBezTo>
                <a:cubicBezTo>
                  <a:pt x="1166943" y="187544"/>
                  <a:pt x="1136843" y="157446"/>
                  <a:pt x="1136843" y="118085"/>
                </a:cubicBezTo>
                <a:lnTo>
                  <a:pt x="1136843" y="2316"/>
                </a:lnTo>
                <a:close/>
                <a:moveTo>
                  <a:pt x="4634" y="2316"/>
                </a:moveTo>
                <a:lnTo>
                  <a:pt x="118087" y="2316"/>
                </a:lnTo>
                <a:lnTo>
                  <a:pt x="118087" y="41677"/>
                </a:lnTo>
                <a:lnTo>
                  <a:pt x="48625" y="41677"/>
                </a:lnTo>
                <a:lnTo>
                  <a:pt x="48625" y="74091"/>
                </a:lnTo>
                <a:lnTo>
                  <a:pt x="104194" y="74091"/>
                </a:lnTo>
                <a:lnTo>
                  <a:pt x="104194" y="113453"/>
                </a:lnTo>
                <a:lnTo>
                  <a:pt x="48625" y="113453"/>
                </a:lnTo>
                <a:lnTo>
                  <a:pt x="48625" y="148182"/>
                </a:lnTo>
                <a:lnTo>
                  <a:pt x="122717" y="148182"/>
                </a:lnTo>
                <a:lnTo>
                  <a:pt x="122717" y="182914"/>
                </a:lnTo>
                <a:lnTo>
                  <a:pt x="4634" y="182914"/>
                </a:lnTo>
                <a:lnTo>
                  <a:pt x="4634" y="2316"/>
                </a:lnTo>
                <a:close/>
                <a:moveTo>
                  <a:pt x="3431357" y="0"/>
                </a:moveTo>
                <a:lnTo>
                  <a:pt x="3475348" y="0"/>
                </a:lnTo>
                <a:lnTo>
                  <a:pt x="3475348" y="182914"/>
                </a:lnTo>
                <a:lnTo>
                  <a:pt x="3433673" y="182914"/>
                </a:lnTo>
                <a:lnTo>
                  <a:pt x="3433673" y="173653"/>
                </a:lnTo>
                <a:lnTo>
                  <a:pt x="3433673" y="166705"/>
                </a:lnTo>
                <a:cubicBezTo>
                  <a:pt x="3433673" y="166705"/>
                  <a:pt x="3422095" y="185228"/>
                  <a:pt x="3396627" y="185228"/>
                </a:cubicBezTo>
                <a:cubicBezTo>
                  <a:pt x="3361896" y="185228"/>
                  <a:pt x="3336427" y="157444"/>
                  <a:pt x="3336427" y="115769"/>
                </a:cubicBezTo>
                <a:cubicBezTo>
                  <a:pt x="3336427" y="76407"/>
                  <a:pt x="3361896" y="48623"/>
                  <a:pt x="3396627" y="48623"/>
                </a:cubicBezTo>
                <a:cubicBezTo>
                  <a:pt x="3422095" y="48623"/>
                  <a:pt x="3431357" y="60200"/>
                  <a:pt x="3431357" y="60200"/>
                </a:cubicBezTo>
                <a:lnTo>
                  <a:pt x="3431357" y="53253"/>
                </a:lnTo>
                <a:lnTo>
                  <a:pt x="3431357" y="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buNone/>
              <a:defRPr/>
            </a:lvl1pPr>
          </a:lstStyle>
          <a:p>
            <a:pPr lvl="0"/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26299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5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300"/>
                            </p:stCondLst>
                            <p:childTnLst>
                              <p:par>
                                <p:cTn id="22" presetID="10" presetClass="exit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1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  <p:bldP spid="81" grpId="1" animBg="1"/>
      <p:bldP spid="10" grpId="0" animBg="1">
        <p:tmplLst>
          <p:tmpl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" grpId="0"/>
      <p:bldP spid="96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4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9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9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3" grpId="0" animBg="1">
        <p:tmplLst>
          <p:tmpl>
            <p:tnLst>
              <p:par>
                <p:cTn presetID="2" presetClass="entr" presetSubtype="4" decel="100000" fill="hold" nodeType="withEffect">
                  <p:stCondLst>
                    <p:cond delay="5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1A06906F-A7AB-4871-B7D2-E4E58C566019}"/>
              </a:ext>
            </a:extLst>
          </p:cNvPr>
          <p:cNvSpPr txBox="1">
            <a:spLocks/>
          </p:cNvSpPr>
          <p:nvPr userDrawn="1"/>
        </p:nvSpPr>
        <p:spPr>
          <a:xfrm>
            <a:off x="1" y="4496594"/>
            <a:ext cx="4459767" cy="2361408"/>
          </a:xfrm>
          <a:custGeom>
            <a:avLst/>
            <a:gdLst>
              <a:gd name="connsiteX0" fmla="*/ 0 w 4459767"/>
              <a:gd name="connsiteY0" fmla="*/ 0 h 2361408"/>
              <a:gd name="connsiteX1" fmla="*/ 188757 w 4459767"/>
              <a:gd name="connsiteY1" fmla="*/ 263618 h 2361408"/>
              <a:gd name="connsiteX2" fmla="*/ 4342871 w 4459767"/>
              <a:gd name="connsiteY2" fmla="*/ 2325152 h 2361408"/>
              <a:gd name="connsiteX3" fmla="*/ 4459767 w 4459767"/>
              <a:gd name="connsiteY3" fmla="*/ 2361408 h 2361408"/>
              <a:gd name="connsiteX4" fmla="*/ 0 w 4459767"/>
              <a:gd name="connsiteY4" fmla="*/ 2361408 h 2361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59767" h="2361408">
                <a:moveTo>
                  <a:pt x="0" y="0"/>
                </a:moveTo>
                <a:lnTo>
                  <a:pt x="188757" y="263618"/>
                </a:lnTo>
                <a:cubicBezTo>
                  <a:pt x="1272638" y="1642098"/>
                  <a:pt x="2978863" y="1917971"/>
                  <a:pt x="4342871" y="2325152"/>
                </a:cubicBezTo>
                <a:lnTo>
                  <a:pt x="4459767" y="2361408"/>
                </a:lnTo>
                <a:lnTo>
                  <a:pt x="0" y="2361408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Calibri" panose="020F050202020403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6575" indent="-2730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›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ts val="3200"/>
              </a:lnSpc>
              <a:spcBef>
                <a:spcPts val="500"/>
              </a:spcBef>
              <a:buFont typeface="Arial" panose="020B0604020202020204" pitchFamily="34" charset="0"/>
              <a:buNone/>
              <a:defRPr sz="3400" b="1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None/>
              <a:tabLst/>
              <a:defRPr sz="1800" b="1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6pPr>
            <a:lvl7pPr marL="263525" indent="-2635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+mj-lt"/>
              <a:buAutoNum type="arabi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3525" indent="-2635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+mj-lt"/>
              <a:buAutoNum type="alphaL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/>
              <a:t> </a:t>
            </a:r>
          </a:p>
        </p:txBody>
      </p:sp>
      <p:sp>
        <p:nvSpPr>
          <p:cNvPr id="86" name="Tijdelijke aanduiding voor tekst 2">
            <a:extLst>
              <a:ext uri="{FF2B5EF4-FFF2-40B4-BE49-F238E27FC236}">
                <a16:creationId xmlns:a16="http://schemas.microsoft.com/office/drawing/2014/main" id="{473E72D7-5775-440F-9445-A34394810609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37769" y="2697752"/>
            <a:ext cx="5517476" cy="2807575"/>
          </a:xfrm>
          <a:blipFill>
            <a:blip r:embed="rId2"/>
            <a:srcRect/>
            <a:stretch>
              <a:fillRect t="9" b="9"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l-NL" dirty="0"/>
              <a:t> </a:t>
            </a:r>
          </a:p>
        </p:txBody>
      </p:sp>
      <p:sp>
        <p:nvSpPr>
          <p:cNvPr id="87" name="afbeelding">
            <a:extLst>
              <a:ext uri="{FF2B5EF4-FFF2-40B4-BE49-F238E27FC236}">
                <a16:creationId xmlns:a16="http://schemas.microsoft.com/office/drawing/2014/main" id="{A8BA72E7-CB25-417E-BDFF-4C7DC630C68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125713" y="2804479"/>
            <a:ext cx="3525766" cy="2128537"/>
          </a:xfrm>
          <a:solidFill>
            <a:schemeClr val="bg1">
              <a:lumMod val="75000"/>
            </a:schemeClr>
          </a:solidFill>
        </p:spPr>
        <p:txBody>
          <a:bodyPr bIns="1260000" anchor="ctr" anchorCtr="0">
            <a:noAutofit/>
          </a:bodyPr>
          <a:lstStyle>
            <a:lvl1pPr marL="285750" marR="0" indent="-285750" algn="ctr" defTabSz="719138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bg2"/>
              </a:buClr>
              <a:buSzPct val="100000"/>
              <a:buNone/>
              <a:tabLst/>
              <a:defRPr sz="11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nl-NL" dirty="0"/>
              <a:t>Selecteer dit kader, ga naar de tab ‘Slidebuilder’, </a:t>
            </a:r>
            <a:br>
              <a:rPr lang="nl-NL" dirty="0"/>
            </a:br>
            <a:r>
              <a:rPr lang="nl-NL" dirty="0"/>
              <a:t>klik op ‘Afbeeldingen’, selecteer de gewenste afbeelding en klik op ‘Invoegen’.</a:t>
            </a:r>
          </a:p>
        </p:txBody>
      </p:sp>
      <p:grpSp>
        <p:nvGrpSpPr>
          <p:cNvPr id="9" name="- INSTRUCTIES">
            <a:extLst>
              <a:ext uri="{FF2B5EF4-FFF2-40B4-BE49-F238E27FC236}">
                <a16:creationId xmlns:a16="http://schemas.microsoft.com/office/drawing/2014/main" id="{8DA91809-19E1-47EC-8D78-062B48946B9E}"/>
              </a:ext>
            </a:extLst>
          </p:cNvPr>
          <p:cNvGrpSpPr/>
          <p:nvPr userDrawn="1"/>
        </p:nvGrpSpPr>
        <p:grpSpPr>
          <a:xfrm>
            <a:off x="12377595" y="0"/>
            <a:ext cx="3693386" cy="6603964"/>
            <a:chOff x="-3786437" y="0"/>
            <a:chExt cx="3693386" cy="6603964"/>
          </a:xfrm>
        </p:grpSpPr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73759245-B1A3-40F9-BEB5-C3F226863C41}"/>
                </a:ext>
              </a:extLst>
            </p:cNvPr>
            <p:cNvSpPr/>
            <p:nvPr userDrawn="1"/>
          </p:nvSpPr>
          <p:spPr>
            <a:xfrm>
              <a:off x="-3786437" y="5775964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MEER WETEN?</a:t>
              </a:r>
              <a:b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Ga naar de tab</a:t>
              </a: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'SLIDEBUILDER’ </a:t>
              </a: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en klik</a:t>
              </a:r>
              <a:b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op de knop </a:t>
              </a: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'Support &amp; Inspiratie'</a:t>
              </a:r>
            </a:p>
          </p:txBody>
        </p:sp>
        <p:sp>
          <p:nvSpPr>
            <p:cNvPr id="13" name="Rechthoek 12">
              <a:extLst>
                <a:ext uri="{FF2B5EF4-FFF2-40B4-BE49-F238E27FC236}">
                  <a16:creationId xmlns:a16="http://schemas.microsoft.com/office/drawing/2014/main" id="{AFFDA94E-E05A-432F-A0F3-921B71D94020}"/>
                </a:ext>
              </a:extLst>
            </p:cNvPr>
            <p:cNvSpPr/>
            <p:nvPr userDrawn="1"/>
          </p:nvSpPr>
          <p:spPr>
            <a:xfrm>
              <a:off x="-3786165" y="0"/>
              <a:ext cx="3593091" cy="5775964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Video invoegen/opmaken</a:t>
              </a:r>
            </a:p>
          </p:txBody>
        </p:sp>
        <p:sp>
          <p:nvSpPr>
            <p:cNvPr id="14" name="Ovaal 13">
              <a:extLst>
                <a:ext uri="{FF2B5EF4-FFF2-40B4-BE49-F238E27FC236}">
                  <a16:creationId xmlns:a16="http://schemas.microsoft.com/office/drawing/2014/main" id="{5E8DFBE3-EB30-48B8-B285-D7D1D27A15B7}"/>
                </a:ext>
              </a:extLst>
            </p:cNvPr>
            <p:cNvSpPr/>
            <p:nvPr userDrawn="1"/>
          </p:nvSpPr>
          <p:spPr>
            <a:xfrm>
              <a:off x="-3603587" y="46532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5" name="Rechthoek 14">
              <a:extLst>
                <a:ext uri="{FF2B5EF4-FFF2-40B4-BE49-F238E27FC236}">
                  <a16:creationId xmlns:a16="http://schemas.microsoft.com/office/drawing/2014/main" id="{84097261-A62B-4D7B-9F49-2D5DB09D3429}"/>
                </a:ext>
              </a:extLst>
            </p:cNvPr>
            <p:cNvSpPr/>
            <p:nvPr userDrawn="1"/>
          </p:nvSpPr>
          <p:spPr>
            <a:xfrm>
              <a:off x="-3319415" y="465324"/>
              <a:ext cx="2944682" cy="65802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Wanneer nodig, verwijder de bestaande video d.m.v. de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‘Backspace toets’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Klik op het pictogram om een nieuwe video in te voegen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(zie onderstaand voorbeeld)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16" name="Ovaal 15">
              <a:extLst>
                <a:ext uri="{FF2B5EF4-FFF2-40B4-BE49-F238E27FC236}">
                  <a16:creationId xmlns:a16="http://schemas.microsoft.com/office/drawing/2014/main" id="{8328BFB2-D869-4006-B994-A58ED00056A0}"/>
                </a:ext>
              </a:extLst>
            </p:cNvPr>
            <p:cNvSpPr/>
            <p:nvPr userDrawn="1"/>
          </p:nvSpPr>
          <p:spPr>
            <a:xfrm>
              <a:off x="-3603587" y="172970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7" name="Rechthoek 16">
              <a:extLst>
                <a:ext uri="{FF2B5EF4-FFF2-40B4-BE49-F238E27FC236}">
                  <a16:creationId xmlns:a16="http://schemas.microsoft.com/office/drawing/2014/main" id="{6D422270-EACD-4E50-A140-D5009A4EBA9F}"/>
                </a:ext>
              </a:extLst>
            </p:cNvPr>
            <p:cNvSpPr/>
            <p:nvPr userDrawn="1"/>
          </p:nvSpPr>
          <p:spPr>
            <a:xfrm>
              <a:off x="-3319415" y="1729710"/>
              <a:ext cx="2944682" cy="32633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Selecteer de gewenste video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en klik 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‘Invoegen’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grpSp>
          <p:nvGrpSpPr>
            <p:cNvPr id="18" name="Groep 17">
              <a:extLst>
                <a:ext uri="{FF2B5EF4-FFF2-40B4-BE49-F238E27FC236}">
                  <a16:creationId xmlns:a16="http://schemas.microsoft.com/office/drawing/2014/main" id="{FFBCD787-8646-41ED-B700-84B75E2875E5}"/>
                </a:ext>
              </a:extLst>
            </p:cNvPr>
            <p:cNvGrpSpPr/>
            <p:nvPr userDrawn="1"/>
          </p:nvGrpSpPr>
          <p:grpSpPr>
            <a:xfrm>
              <a:off x="-3311319" y="2164285"/>
              <a:ext cx="825500" cy="209550"/>
              <a:chOff x="13504624" y="2482850"/>
              <a:chExt cx="825500" cy="209550"/>
            </a:xfrm>
          </p:grpSpPr>
          <p:sp>
            <p:nvSpPr>
              <p:cNvPr id="77" name="Rechthoek 76">
                <a:extLst>
                  <a:ext uri="{FF2B5EF4-FFF2-40B4-BE49-F238E27FC236}">
                    <a16:creationId xmlns:a16="http://schemas.microsoft.com/office/drawing/2014/main" id="{B48BF971-C9A7-4B59-BF1D-0D638485BE47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Invoegen</a:t>
                </a:r>
              </a:p>
            </p:txBody>
          </p:sp>
          <p:cxnSp>
            <p:nvCxnSpPr>
              <p:cNvPr id="78" name="Rechte verbindingslijn 77">
                <a:extLst>
                  <a:ext uri="{FF2B5EF4-FFF2-40B4-BE49-F238E27FC236}">
                    <a16:creationId xmlns:a16="http://schemas.microsoft.com/office/drawing/2014/main" id="{D0557C8F-7756-4F64-AF90-735F334694AE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79" name="Gelijkbenige driehoek 78">
                <a:extLst>
                  <a:ext uri="{FF2B5EF4-FFF2-40B4-BE49-F238E27FC236}">
                    <a16:creationId xmlns:a16="http://schemas.microsoft.com/office/drawing/2014/main" id="{F5FC9B9F-E267-403C-AD02-DA1F1FC07631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9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19" name="Ovaal 18">
              <a:extLst>
                <a:ext uri="{FF2B5EF4-FFF2-40B4-BE49-F238E27FC236}">
                  <a16:creationId xmlns:a16="http://schemas.microsoft.com/office/drawing/2014/main" id="{039DBB03-A1B5-488E-A344-BA585DF4562C}"/>
                </a:ext>
              </a:extLst>
            </p:cNvPr>
            <p:cNvSpPr/>
            <p:nvPr userDrawn="1"/>
          </p:nvSpPr>
          <p:spPr>
            <a:xfrm>
              <a:off x="-3603587" y="255335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20" name="Rechthoek 19">
              <a:extLst>
                <a:ext uri="{FF2B5EF4-FFF2-40B4-BE49-F238E27FC236}">
                  <a16:creationId xmlns:a16="http://schemas.microsoft.com/office/drawing/2014/main" id="{6C8FC745-2133-4DE8-9436-8725295AC62E}"/>
                </a:ext>
              </a:extLst>
            </p:cNvPr>
            <p:cNvSpPr/>
            <p:nvPr userDrawn="1"/>
          </p:nvSpPr>
          <p:spPr>
            <a:xfrm>
              <a:off x="-3319415" y="2553360"/>
              <a:ext cx="2944682" cy="46279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Klik met de rechter muisknop op de miniatuurweergave van de dia aan de linker kant van het scherm en kies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‘Dia herstellen’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grpSp>
          <p:nvGrpSpPr>
            <p:cNvPr id="21" name="ICOON_info">
              <a:extLst>
                <a:ext uri="{FF2B5EF4-FFF2-40B4-BE49-F238E27FC236}">
                  <a16:creationId xmlns:a16="http://schemas.microsoft.com/office/drawing/2014/main" id="{9B80B129-84C7-4F5B-B36D-74C2AE9A7216}"/>
                </a:ext>
              </a:extLst>
            </p:cNvPr>
            <p:cNvGrpSpPr/>
            <p:nvPr userDrawn="1"/>
          </p:nvGrpSpPr>
          <p:grpSpPr>
            <a:xfrm>
              <a:off x="-376736" y="5637326"/>
              <a:ext cx="283685" cy="283685"/>
              <a:chOff x="-510741" y="5913713"/>
              <a:chExt cx="267555" cy="267555"/>
            </a:xfrm>
          </p:grpSpPr>
          <p:sp>
            <p:nvSpPr>
              <p:cNvPr id="75" name="Ovaal 74">
                <a:extLst>
                  <a:ext uri="{FF2B5EF4-FFF2-40B4-BE49-F238E27FC236}">
                    <a16:creationId xmlns:a16="http://schemas.microsoft.com/office/drawing/2014/main" id="{FBC8DB4E-DB38-49D8-A1CA-BC5AE22A7416}"/>
                  </a:ext>
                </a:extLst>
              </p:cNvPr>
              <p:cNvSpPr/>
              <p:nvPr userDrawn="1"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6" name="Graphic 163" descr="Informatie">
                <a:extLst>
                  <a:ext uri="{FF2B5EF4-FFF2-40B4-BE49-F238E27FC236}">
                    <a16:creationId xmlns:a16="http://schemas.microsoft.com/office/drawing/2014/main" id="{70FEEDCA-9006-4559-8E92-BB5C9C83DA70}"/>
                  </a:ext>
                </a:extLst>
              </p:cNvPr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avLst/>
                <a:gdLst>
                  <a:gd name="connsiteX0" fmla="*/ 145860 w 291719"/>
                  <a:gd name="connsiteY0" fmla="*/ 0 h 291719"/>
                  <a:gd name="connsiteX1" fmla="*/ 0 w 291719"/>
                  <a:gd name="connsiteY1" fmla="*/ 145860 h 291719"/>
                  <a:gd name="connsiteX2" fmla="*/ 145860 w 291719"/>
                  <a:gd name="connsiteY2" fmla="*/ 291720 h 291719"/>
                  <a:gd name="connsiteX3" fmla="*/ 291720 w 291719"/>
                  <a:gd name="connsiteY3" fmla="*/ 145860 h 291719"/>
                  <a:gd name="connsiteX4" fmla="*/ 145860 w 291719"/>
                  <a:gd name="connsiteY4" fmla="*/ 0 h 291719"/>
                  <a:gd name="connsiteX5" fmla="*/ 138183 w 291719"/>
                  <a:gd name="connsiteY5" fmla="*/ 38384 h 291719"/>
                  <a:gd name="connsiteX6" fmla="*/ 157375 w 291719"/>
                  <a:gd name="connsiteY6" fmla="*/ 57576 h 291719"/>
                  <a:gd name="connsiteX7" fmla="*/ 138183 w 291719"/>
                  <a:gd name="connsiteY7" fmla="*/ 76768 h 291719"/>
                  <a:gd name="connsiteX8" fmla="*/ 118991 w 291719"/>
                  <a:gd name="connsiteY8" fmla="*/ 57576 h 291719"/>
                  <a:gd name="connsiteX9" fmla="*/ 138183 w 291719"/>
                  <a:gd name="connsiteY9" fmla="*/ 38384 h 291719"/>
                  <a:gd name="connsiteX10" fmla="*/ 184244 w 291719"/>
                  <a:gd name="connsiteY10" fmla="*/ 253336 h 291719"/>
                  <a:gd name="connsiteX11" fmla="*/ 107476 w 291719"/>
                  <a:gd name="connsiteY11" fmla="*/ 253336 h 291719"/>
                  <a:gd name="connsiteX12" fmla="*/ 107476 w 291719"/>
                  <a:gd name="connsiteY12" fmla="*/ 230305 h 291719"/>
                  <a:gd name="connsiteX13" fmla="*/ 134345 w 291719"/>
                  <a:gd name="connsiteY13" fmla="*/ 230305 h 291719"/>
                  <a:gd name="connsiteX14" fmla="*/ 134345 w 291719"/>
                  <a:gd name="connsiteY14" fmla="*/ 115153 h 291719"/>
                  <a:gd name="connsiteX15" fmla="*/ 111314 w 291719"/>
                  <a:gd name="connsiteY15" fmla="*/ 115153 h 291719"/>
                  <a:gd name="connsiteX16" fmla="*/ 111314 w 291719"/>
                  <a:gd name="connsiteY16" fmla="*/ 92122 h 291719"/>
                  <a:gd name="connsiteX17" fmla="*/ 157375 w 291719"/>
                  <a:gd name="connsiteY17" fmla="*/ 92122 h 291719"/>
                  <a:gd name="connsiteX18" fmla="*/ 157375 w 291719"/>
                  <a:gd name="connsiteY18" fmla="*/ 115153 h 291719"/>
                  <a:gd name="connsiteX19" fmla="*/ 157375 w 291719"/>
                  <a:gd name="connsiteY19" fmla="*/ 230305 h 291719"/>
                  <a:gd name="connsiteX20" fmla="*/ 184244 w 291719"/>
                  <a:gd name="connsiteY20" fmla="*/ 230305 h 291719"/>
                  <a:gd name="connsiteX21" fmla="*/ 184244 w 291719"/>
                  <a:gd name="connsiteY21" fmla="*/ 253336 h 29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770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nl-NL" sz="200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22" name="Ovaal 21">
              <a:extLst>
                <a:ext uri="{FF2B5EF4-FFF2-40B4-BE49-F238E27FC236}">
                  <a16:creationId xmlns:a16="http://schemas.microsoft.com/office/drawing/2014/main" id="{2BCAC678-B0E4-41F9-8416-C13209D5462C}"/>
                </a:ext>
              </a:extLst>
            </p:cNvPr>
            <p:cNvSpPr/>
            <p:nvPr userDrawn="1"/>
          </p:nvSpPr>
          <p:spPr>
            <a:xfrm>
              <a:off x="-3603587" y="414578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23" name="Rechthoek 22">
              <a:extLst>
                <a:ext uri="{FF2B5EF4-FFF2-40B4-BE49-F238E27FC236}">
                  <a16:creationId xmlns:a16="http://schemas.microsoft.com/office/drawing/2014/main" id="{018266AF-498E-450F-8025-D2A4BAC58CF4}"/>
                </a:ext>
              </a:extLst>
            </p:cNvPr>
            <p:cNvSpPr/>
            <p:nvPr userDrawn="1"/>
          </p:nvSpPr>
          <p:spPr>
            <a:xfrm>
              <a:off x="-3319415" y="4145790"/>
              <a:ext cx="2944682" cy="80721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Om de video te schalen of bij te snijden, ga naar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‘Hulpmiddelen voor video’s - Opmaak’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en klik op de knop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‘Bijsnijden’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Schaal met de bolletjes de video en met de hoekjes het videokader.</a:t>
              </a:r>
            </a:p>
          </p:txBody>
        </p:sp>
        <p:grpSp>
          <p:nvGrpSpPr>
            <p:cNvPr id="24" name="Groep 23">
              <a:extLst>
                <a:ext uri="{FF2B5EF4-FFF2-40B4-BE49-F238E27FC236}">
                  <a16:creationId xmlns:a16="http://schemas.microsoft.com/office/drawing/2014/main" id="{7ED6438D-A4D3-4807-A274-389E1DFB0107}"/>
                </a:ext>
              </a:extLst>
            </p:cNvPr>
            <p:cNvGrpSpPr/>
            <p:nvPr userDrawn="1"/>
          </p:nvGrpSpPr>
          <p:grpSpPr>
            <a:xfrm>
              <a:off x="-3408294" y="5055351"/>
              <a:ext cx="622283" cy="612919"/>
              <a:chOff x="12617641" y="3403239"/>
              <a:chExt cx="752963" cy="741634"/>
            </a:xfrm>
          </p:grpSpPr>
          <p:grpSp>
            <p:nvGrpSpPr>
              <p:cNvPr id="59" name="Groep 58">
                <a:extLst>
                  <a:ext uri="{FF2B5EF4-FFF2-40B4-BE49-F238E27FC236}">
                    <a16:creationId xmlns:a16="http://schemas.microsoft.com/office/drawing/2014/main" id="{69D7D66E-D6BA-4C96-BAAF-0C6B686AED8F}"/>
                  </a:ext>
                </a:extLst>
              </p:cNvPr>
              <p:cNvGrpSpPr/>
              <p:nvPr userDrawn="1"/>
            </p:nvGrpSpPr>
            <p:grpSpPr>
              <a:xfrm>
                <a:off x="12771550" y="3403239"/>
                <a:ext cx="467156" cy="448491"/>
                <a:chOff x="12782177" y="3403239"/>
                <a:chExt cx="467156" cy="448491"/>
              </a:xfrm>
            </p:grpSpPr>
            <p:grpSp>
              <p:nvGrpSpPr>
                <p:cNvPr id="62" name="Groep 61">
                  <a:extLst>
                    <a:ext uri="{FF2B5EF4-FFF2-40B4-BE49-F238E27FC236}">
                      <a16:creationId xmlns:a16="http://schemas.microsoft.com/office/drawing/2014/main" id="{5C5728F3-A91E-4539-9FD4-2C0FC8A5B820}"/>
                    </a:ext>
                  </a:extLst>
                </p:cNvPr>
                <p:cNvGrpSpPr/>
                <p:nvPr userDrawn="1"/>
              </p:nvGrpSpPr>
              <p:grpSpPr>
                <a:xfrm>
                  <a:off x="12782177" y="3403239"/>
                  <a:ext cx="412972" cy="396132"/>
                  <a:chOff x="13554906" y="3320109"/>
                  <a:chExt cx="443912" cy="425811"/>
                </a:xfrm>
              </p:grpSpPr>
              <p:grpSp>
                <p:nvGrpSpPr>
                  <p:cNvPr id="69" name="Groep 68">
                    <a:extLst>
                      <a:ext uri="{FF2B5EF4-FFF2-40B4-BE49-F238E27FC236}">
                        <a16:creationId xmlns:a16="http://schemas.microsoft.com/office/drawing/2014/main" id="{697BCFEB-F56D-48F2-B5B1-A876FB58DB48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12" cy="425811"/>
                    <a:chOff x="12909684" y="1276143"/>
                    <a:chExt cx="443912" cy="425811"/>
                  </a:xfrm>
                </p:grpSpPr>
                <p:sp>
                  <p:nvSpPr>
                    <p:cNvPr id="72" name="Rechthoek 71">
                      <a:extLst>
                        <a:ext uri="{FF2B5EF4-FFF2-40B4-BE49-F238E27FC236}">
                          <a16:creationId xmlns:a16="http://schemas.microsoft.com/office/drawing/2014/main" id="{F3FBEFB5-C193-4217-908D-562CD41463AA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443912" cy="425811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818181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73" name="Rechthoek 72">
                      <a:extLst>
                        <a:ext uri="{FF2B5EF4-FFF2-40B4-BE49-F238E27FC236}">
                          <a16:creationId xmlns:a16="http://schemas.microsoft.com/office/drawing/2014/main" id="{129D9CF3-9EAB-43B2-981D-715074DE85ED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74" name="Ovaal 73">
                      <a:extLst>
                        <a:ext uri="{FF2B5EF4-FFF2-40B4-BE49-F238E27FC236}">
                          <a16:creationId xmlns:a16="http://schemas.microsoft.com/office/drawing/2014/main" id="{3F99195A-E2A8-445E-B730-8B1471D5BD0F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pic>
                <p:nvPicPr>
                  <p:cNvPr id="70" name="Afbeelding 69">
                    <a:extLst>
                      <a:ext uri="{FF2B5EF4-FFF2-40B4-BE49-F238E27FC236}">
                        <a16:creationId xmlns:a16="http://schemas.microsoft.com/office/drawing/2014/main" id="{0F1C5461-3734-44B5-ABDB-8799D1347B43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3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4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2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71" name="Afbeelding 70">
                    <a:extLst>
                      <a:ext uri="{FF2B5EF4-FFF2-40B4-BE49-F238E27FC236}">
                        <a16:creationId xmlns:a16="http://schemas.microsoft.com/office/drawing/2014/main" id="{FE9F9682-CDA0-4D63-8BA4-1FDE3E16BB56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3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4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9" y="3453788"/>
                    <a:ext cx="173367" cy="111424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63" name="Groep 62">
                  <a:extLst>
                    <a:ext uri="{FF2B5EF4-FFF2-40B4-BE49-F238E27FC236}">
                      <a16:creationId xmlns:a16="http://schemas.microsoft.com/office/drawing/2014/main" id="{6072BE66-B052-4217-9505-01B8B8AB6A55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67" name="Rechthoek 66">
                    <a:extLst>
                      <a:ext uri="{FF2B5EF4-FFF2-40B4-BE49-F238E27FC236}">
                        <a16:creationId xmlns:a16="http://schemas.microsoft.com/office/drawing/2014/main" id="{19A62E70-5A16-4418-9E2D-0E9DFAFFD56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68" name="Rechthoek 67">
                    <a:extLst>
                      <a:ext uri="{FF2B5EF4-FFF2-40B4-BE49-F238E27FC236}">
                        <a16:creationId xmlns:a16="http://schemas.microsoft.com/office/drawing/2014/main" id="{5B618B34-EABF-430F-89EA-7BA5F34F3613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64" name="Groep 63">
                  <a:extLst>
                    <a:ext uri="{FF2B5EF4-FFF2-40B4-BE49-F238E27FC236}">
                      <a16:creationId xmlns:a16="http://schemas.microsoft.com/office/drawing/2014/main" id="{E93C7859-0379-483B-97D6-16FAEC33C7AA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65" name="Rechthoek 64">
                    <a:extLst>
                      <a:ext uri="{FF2B5EF4-FFF2-40B4-BE49-F238E27FC236}">
                        <a16:creationId xmlns:a16="http://schemas.microsoft.com/office/drawing/2014/main" id="{B2E9A315-3B3D-4744-82DE-AA3C9226305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66" name="Rechthoek 65">
                    <a:extLst>
                      <a:ext uri="{FF2B5EF4-FFF2-40B4-BE49-F238E27FC236}">
                        <a16:creationId xmlns:a16="http://schemas.microsoft.com/office/drawing/2014/main" id="{D74CFCAF-EC63-4D1A-AFAA-A51BF5556FCE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</p:grpSp>
          <p:sp>
            <p:nvSpPr>
              <p:cNvPr id="60" name="Rechthoek 59">
                <a:extLst>
                  <a:ext uri="{FF2B5EF4-FFF2-40B4-BE49-F238E27FC236}">
                    <a16:creationId xmlns:a16="http://schemas.microsoft.com/office/drawing/2014/main" id="{63F84454-7E32-4AD5-9702-ABF19EB892A5}"/>
                  </a:ext>
                </a:extLst>
              </p:cNvPr>
              <p:cNvSpPr/>
              <p:nvPr userDrawn="1"/>
            </p:nvSpPr>
            <p:spPr>
              <a:xfrm>
                <a:off x="12617641" y="3889890"/>
                <a:ext cx="752963" cy="16117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Bijsnijden</a:t>
                </a:r>
              </a:p>
            </p:txBody>
          </p:sp>
          <p:sp>
            <p:nvSpPr>
              <p:cNvPr id="61" name="Gelijkbenige driehoek 60">
                <a:extLst>
                  <a:ext uri="{FF2B5EF4-FFF2-40B4-BE49-F238E27FC236}">
                    <a16:creationId xmlns:a16="http://schemas.microsoft.com/office/drawing/2014/main" id="{42566378-DC6A-4A3B-A080-F479D8437414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81818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25" name="Rechthoek 24">
              <a:extLst>
                <a:ext uri="{FF2B5EF4-FFF2-40B4-BE49-F238E27FC236}">
                  <a16:creationId xmlns:a16="http://schemas.microsoft.com/office/drawing/2014/main" id="{CD0EEE58-21B2-4EB5-B349-2E0FAB777EDC}"/>
                </a:ext>
              </a:extLst>
            </p:cNvPr>
            <p:cNvSpPr/>
            <p:nvPr userDrawn="1"/>
          </p:nvSpPr>
          <p:spPr>
            <a:xfrm>
              <a:off x="-3316836" y="3119689"/>
              <a:ext cx="1239216" cy="719917"/>
            </a:xfrm>
            <a:prstGeom prst="rect">
              <a:avLst/>
            </a:prstGeom>
            <a:pattFill prst="wdUpDiag">
              <a:fgClr>
                <a:srgbClr val="E0E0E0"/>
              </a:fgClr>
              <a:bgClr>
                <a:srgbClr val="ECECEC"/>
              </a:bgClr>
            </a:pattFill>
            <a:ln w="12700">
              <a:solidFill>
                <a:srgbClr val="D3D3D3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72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nl-NL" sz="1000" b="0" i="1" noProof="0" dirty="0">
                <a:solidFill>
                  <a:srgbClr val="211F26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27" name="Groep 26">
              <a:extLst>
                <a:ext uri="{FF2B5EF4-FFF2-40B4-BE49-F238E27FC236}">
                  <a16:creationId xmlns:a16="http://schemas.microsoft.com/office/drawing/2014/main" id="{14BEF2C8-600D-4619-9427-572F3099EAAF}"/>
                </a:ext>
              </a:extLst>
            </p:cNvPr>
            <p:cNvGrpSpPr/>
            <p:nvPr userDrawn="1"/>
          </p:nvGrpSpPr>
          <p:grpSpPr>
            <a:xfrm>
              <a:off x="-2485819" y="3399207"/>
              <a:ext cx="1222990" cy="563933"/>
              <a:chOff x="-2485819" y="3399207"/>
              <a:chExt cx="1222990" cy="563933"/>
            </a:xfrm>
          </p:grpSpPr>
          <p:sp>
            <p:nvSpPr>
              <p:cNvPr id="38" name="Rechthoek 37">
                <a:extLst>
                  <a:ext uri="{FF2B5EF4-FFF2-40B4-BE49-F238E27FC236}">
                    <a16:creationId xmlns:a16="http://schemas.microsoft.com/office/drawing/2014/main" id="{45018023-C5FA-44C8-A4D8-C80902EE9AAD}"/>
                  </a:ext>
                </a:extLst>
              </p:cNvPr>
              <p:cNvSpPr/>
              <p:nvPr userDrawn="1"/>
            </p:nvSpPr>
            <p:spPr>
              <a:xfrm>
                <a:off x="-2485819" y="3399207"/>
                <a:ext cx="1176476" cy="504851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9" name="Rechthoek 38">
                <a:extLst>
                  <a:ext uri="{FF2B5EF4-FFF2-40B4-BE49-F238E27FC236}">
                    <a16:creationId xmlns:a16="http://schemas.microsoft.com/office/drawing/2014/main" id="{66187B3C-98AB-4132-9FB6-748AA22C476A}"/>
                  </a:ext>
                </a:extLst>
              </p:cNvPr>
              <p:cNvSpPr/>
              <p:nvPr userDrawn="1"/>
            </p:nvSpPr>
            <p:spPr>
              <a:xfrm>
                <a:off x="-2479584" y="3652838"/>
                <a:ext cx="1164007" cy="246701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40" name="Groep 39">
                <a:extLst>
                  <a:ext uri="{FF2B5EF4-FFF2-40B4-BE49-F238E27FC236}">
                    <a16:creationId xmlns:a16="http://schemas.microsoft.com/office/drawing/2014/main" id="{087E679C-A4D2-4DB3-B379-429ACE649406}"/>
                  </a:ext>
                </a:extLst>
              </p:cNvPr>
              <p:cNvGrpSpPr/>
              <p:nvPr userDrawn="1"/>
            </p:nvGrpSpPr>
            <p:grpSpPr>
              <a:xfrm>
                <a:off x="-2403869" y="3460544"/>
                <a:ext cx="155951" cy="131922"/>
                <a:chOff x="12968836" y="3354170"/>
                <a:chExt cx="404806" cy="342433"/>
              </a:xfrm>
            </p:grpSpPr>
            <p:sp>
              <p:nvSpPr>
                <p:cNvPr id="53" name="Rechthoek: afgeronde hoeken 52">
                  <a:extLst>
                    <a:ext uri="{FF2B5EF4-FFF2-40B4-BE49-F238E27FC236}">
                      <a16:creationId xmlns:a16="http://schemas.microsoft.com/office/drawing/2014/main" id="{FBC871C4-89A2-4157-B8CB-4BA6BD3D2684}"/>
                    </a:ext>
                  </a:extLst>
                </p:cNvPr>
                <p:cNvSpPr/>
                <p:nvPr userDrawn="1"/>
              </p:nvSpPr>
              <p:spPr>
                <a:xfrm>
                  <a:off x="12968836" y="3354170"/>
                  <a:ext cx="404806" cy="342433"/>
                </a:xfrm>
                <a:prstGeom prst="roundRect">
                  <a:avLst>
                    <a:gd name="adj" fmla="val 2911"/>
                  </a:avLst>
                </a:prstGeom>
                <a:solidFill>
                  <a:schemeClr val="bg1"/>
                </a:solidFill>
                <a:ln w="12700">
                  <a:solidFill>
                    <a:srgbClr val="81818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8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4" name="Rechthoek 53">
                  <a:extLst>
                    <a:ext uri="{FF2B5EF4-FFF2-40B4-BE49-F238E27FC236}">
                      <a16:creationId xmlns:a16="http://schemas.microsoft.com/office/drawing/2014/main" id="{011CC647-2EA6-4311-B146-886553FB35A6}"/>
                    </a:ext>
                  </a:extLst>
                </p:cNvPr>
                <p:cNvSpPr/>
                <p:nvPr userDrawn="1"/>
              </p:nvSpPr>
              <p:spPr>
                <a:xfrm>
                  <a:off x="13025180" y="3401181"/>
                  <a:ext cx="305213" cy="41563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5" name="Rechthoek 54">
                  <a:extLst>
                    <a:ext uri="{FF2B5EF4-FFF2-40B4-BE49-F238E27FC236}">
                      <a16:creationId xmlns:a16="http://schemas.microsoft.com/office/drawing/2014/main" id="{34818144-5AC4-471E-91BB-4EC2A03AB222}"/>
                    </a:ext>
                  </a:extLst>
                </p:cNvPr>
                <p:cNvSpPr/>
                <p:nvPr userDrawn="1"/>
              </p:nvSpPr>
              <p:spPr>
                <a:xfrm>
                  <a:off x="13025181" y="3471575"/>
                  <a:ext cx="118778" cy="181691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6" name="Rechthoek 55">
                  <a:extLst>
                    <a:ext uri="{FF2B5EF4-FFF2-40B4-BE49-F238E27FC236}">
                      <a16:creationId xmlns:a16="http://schemas.microsoft.com/office/drawing/2014/main" id="{00664FDF-0B61-478E-BD22-D7FAC450A49E}"/>
                    </a:ext>
                  </a:extLst>
                </p:cNvPr>
                <p:cNvSpPr/>
                <p:nvPr userDrawn="1"/>
              </p:nvSpPr>
              <p:spPr>
                <a:xfrm>
                  <a:off x="13180812" y="3481982"/>
                  <a:ext cx="13527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7" name="Rechthoek 56">
                  <a:extLst>
                    <a:ext uri="{FF2B5EF4-FFF2-40B4-BE49-F238E27FC236}">
                      <a16:creationId xmlns:a16="http://schemas.microsoft.com/office/drawing/2014/main" id="{25E2A312-CCB1-4A3A-A841-6282B63CFDA7}"/>
                    </a:ext>
                  </a:extLst>
                </p:cNvPr>
                <p:cNvSpPr/>
                <p:nvPr userDrawn="1"/>
              </p:nvSpPr>
              <p:spPr>
                <a:xfrm>
                  <a:off x="13180812" y="3554800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8" name="Rechthoek 57">
                  <a:extLst>
                    <a:ext uri="{FF2B5EF4-FFF2-40B4-BE49-F238E27FC236}">
                      <a16:creationId xmlns:a16="http://schemas.microsoft.com/office/drawing/2014/main" id="{30A5CBFF-8C80-48A7-ACE3-29BFB808AE9D}"/>
                    </a:ext>
                  </a:extLst>
                </p:cNvPr>
                <p:cNvSpPr/>
                <p:nvPr userDrawn="1"/>
              </p:nvSpPr>
              <p:spPr>
                <a:xfrm>
                  <a:off x="13180812" y="3627618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41" name="Groep 40">
                <a:extLst>
                  <a:ext uri="{FF2B5EF4-FFF2-40B4-BE49-F238E27FC236}">
                    <a16:creationId xmlns:a16="http://schemas.microsoft.com/office/drawing/2014/main" id="{1B90B0A2-1BA6-4BB8-8B26-2F18A7582F3D}"/>
                  </a:ext>
                </a:extLst>
              </p:cNvPr>
              <p:cNvGrpSpPr/>
              <p:nvPr userDrawn="1"/>
            </p:nvGrpSpPr>
            <p:grpSpPr>
              <a:xfrm>
                <a:off x="-2423424" y="3690208"/>
                <a:ext cx="166739" cy="218963"/>
                <a:chOff x="12940828" y="3950597"/>
                <a:chExt cx="432813" cy="568367"/>
              </a:xfrm>
            </p:grpSpPr>
            <p:grpSp>
              <p:nvGrpSpPr>
                <p:cNvPr id="45" name="Groep 44">
                  <a:extLst>
                    <a:ext uri="{FF2B5EF4-FFF2-40B4-BE49-F238E27FC236}">
                      <a16:creationId xmlns:a16="http://schemas.microsoft.com/office/drawing/2014/main" id="{FB6B18FE-A18A-45DB-A4EA-C6936324E7E0}"/>
                    </a:ext>
                  </a:extLst>
                </p:cNvPr>
                <p:cNvGrpSpPr/>
                <p:nvPr userDrawn="1"/>
              </p:nvGrpSpPr>
              <p:grpSpPr>
                <a:xfrm>
                  <a:off x="13000382" y="4006891"/>
                  <a:ext cx="373259" cy="315747"/>
                  <a:chOff x="12968836" y="3354170"/>
                  <a:chExt cx="404806" cy="342433"/>
                </a:xfrm>
              </p:grpSpPr>
              <p:sp>
                <p:nvSpPr>
                  <p:cNvPr id="47" name="Rechthoek: afgeronde hoeken 46">
                    <a:extLst>
                      <a:ext uri="{FF2B5EF4-FFF2-40B4-BE49-F238E27FC236}">
                        <a16:creationId xmlns:a16="http://schemas.microsoft.com/office/drawing/2014/main" id="{34DA5A5F-0AE5-4F68-A456-B94E3BB7AEB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968836" y="3354170"/>
                    <a:ext cx="404806" cy="342433"/>
                  </a:xfrm>
                  <a:prstGeom prst="roundRect">
                    <a:avLst>
                      <a:gd name="adj" fmla="val 2911"/>
                    </a:avLst>
                  </a:prstGeom>
                  <a:solidFill>
                    <a:schemeClr val="bg1"/>
                  </a:solidFill>
                  <a:ln w="12700">
                    <a:solidFill>
                      <a:srgbClr val="81818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lvl="0">
                      <a:lnSpc>
                        <a:spcPct val="90000"/>
                      </a:lnSpc>
                      <a:spcBef>
                        <a:spcPts val="600"/>
                      </a:spcBef>
                      <a:spcAft>
                        <a:spcPts val="600"/>
                      </a:spcAft>
                    </a:pPr>
                    <a:endParaRPr lang="nl-NL" sz="800" b="0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48" name="Rechthoek 47">
                    <a:extLst>
                      <a:ext uri="{FF2B5EF4-FFF2-40B4-BE49-F238E27FC236}">
                        <a16:creationId xmlns:a16="http://schemas.microsoft.com/office/drawing/2014/main" id="{0289A95B-73D9-4492-B79E-FFDB433F5F9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0" y="3401181"/>
                    <a:ext cx="305213" cy="41563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49" name="Rechthoek 48">
                    <a:extLst>
                      <a:ext uri="{FF2B5EF4-FFF2-40B4-BE49-F238E27FC236}">
                        <a16:creationId xmlns:a16="http://schemas.microsoft.com/office/drawing/2014/main" id="{435DB490-E535-4662-A142-2225F74EEEC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1" y="3471575"/>
                    <a:ext cx="118778" cy="181691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50" name="Rechthoek 49">
                    <a:extLst>
                      <a:ext uri="{FF2B5EF4-FFF2-40B4-BE49-F238E27FC236}">
                        <a16:creationId xmlns:a16="http://schemas.microsoft.com/office/drawing/2014/main" id="{06AEDBBB-FA8B-4A98-8938-10DA40F2AD1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481982"/>
                    <a:ext cx="13527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51" name="Rechthoek 50">
                    <a:extLst>
                      <a:ext uri="{FF2B5EF4-FFF2-40B4-BE49-F238E27FC236}">
                        <a16:creationId xmlns:a16="http://schemas.microsoft.com/office/drawing/2014/main" id="{D803940E-C891-4539-B747-05A0A50B812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554800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52" name="Rechthoek 51">
                    <a:extLst>
                      <a:ext uri="{FF2B5EF4-FFF2-40B4-BE49-F238E27FC236}">
                        <a16:creationId xmlns:a16="http://schemas.microsoft.com/office/drawing/2014/main" id="{AFA8DF50-2048-45C5-8D58-7E48630ADB8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627618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sp>
              <p:nvSpPr>
                <p:cNvPr id="46" name="Boog 45">
                  <a:extLst>
                    <a:ext uri="{FF2B5EF4-FFF2-40B4-BE49-F238E27FC236}">
                      <a16:creationId xmlns:a16="http://schemas.microsoft.com/office/drawing/2014/main" id="{3E657A60-421D-47E2-8015-F9A3EEF1C231}"/>
                    </a:ext>
                  </a:extLst>
                </p:cNvPr>
                <p:cNvSpPr/>
                <p:nvPr userDrawn="1"/>
              </p:nvSpPr>
              <p:spPr>
                <a:xfrm rot="17637075">
                  <a:off x="12776155" y="4115270"/>
                  <a:ext cx="568367" cy="239021"/>
                </a:xfrm>
                <a:prstGeom prst="arc">
                  <a:avLst>
                    <a:gd name="adj1" fmla="val 15959368"/>
                    <a:gd name="adj2" fmla="val 1354623"/>
                  </a:avLst>
                </a:prstGeom>
                <a:noFill/>
                <a:ln w="19050" cap="flat" cmpd="sng" algn="ctr">
                  <a:solidFill>
                    <a:srgbClr val="4D82B8"/>
                  </a:solidFill>
                  <a:prstDash val="solid"/>
                  <a:headEnd type="arrow" w="med" len="sm"/>
                </a:ln>
                <a:effectLst/>
              </p:spPr>
              <p:txBody>
                <a:bodyPr rtlCol="0" anchor="ctr">
                  <a:noAutofit/>
                </a:bodyPr>
                <a:lstStyle/>
                <a:p>
                  <a:pPr algn="ctr"/>
                  <a:endParaRPr lang="nl-NL" sz="240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42" name="Tekstvak 41">
                <a:extLst>
                  <a:ext uri="{FF2B5EF4-FFF2-40B4-BE49-F238E27FC236}">
                    <a16:creationId xmlns:a16="http://schemas.microsoft.com/office/drawing/2014/main" id="{827A0737-87BB-4C74-A70F-591F2295F442}"/>
                  </a:ext>
                </a:extLst>
              </p:cNvPr>
              <p:cNvSpPr txBox="1"/>
              <p:nvPr userDrawn="1"/>
            </p:nvSpPr>
            <p:spPr>
              <a:xfrm>
                <a:off x="-2245455" y="3460544"/>
                <a:ext cx="896116" cy="134709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Indeling</a:t>
                </a:r>
              </a:p>
            </p:txBody>
          </p:sp>
          <p:sp>
            <p:nvSpPr>
              <p:cNvPr id="43" name="Tekstvak 42">
                <a:extLst>
                  <a:ext uri="{FF2B5EF4-FFF2-40B4-BE49-F238E27FC236}">
                    <a16:creationId xmlns:a16="http://schemas.microsoft.com/office/drawing/2014/main" id="{3025F734-597B-421D-9038-3349DB83D17A}"/>
                  </a:ext>
                </a:extLst>
              </p:cNvPr>
              <p:cNvSpPr txBox="1"/>
              <p:nvPr userDrawn="1"/>
            </p:nvSpPr>
            <p:spPr>
              <a:xfrm>
                <a:off x="-2258884" y="3712980"/>
                <a:ext cx="909545" cy="126416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Dia Herstellen</a:t>
                </a:r>
              </a:p>
            </p:txBody>
          </p:sp>
          <p:sp>
            <p:nvSpPr>
              <p:cNvPr id="44" name="Vrije vorm: vorm 43">
                <a:extLst>
                  <a:ext uri="{FF2B5EF4-FFF2-40B4-BE49-F238E27FC236}">
                    <a16:creationId xmlns:a16="http://schemas.microsoft.com/office/drawing/2014/main" id="{75FBC0C0-E0B2-4A8E-9B4F-F1D6A237185D}"/>
                  </a:ext>
                </a:extLst>
              </p:cNvPr>
              <p:cNvSpPr/>
              <p:nvPr userDrawn="1"/>
            </p:nvSpPr>
            <p:spPr>
              <a:xfrm>
                <a:off x="-1360391" y="3783140"/>
                <a:ext cx="97562" cy="180000"/>
              </a:xfrm>
              <a:custGeom>
                <a:avLst/>
                <a:gdLst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41194 w 880280"/>
                  <a:gd name="connsiteY2" fmla="*/ 96899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27546 w 880280"/>
                  <a:gd name="connsiteY2" fmla="*/ 975815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00250 w 880280"/>
                  <a:gd name="connsiteY2" fmla="*/ 100311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11791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498144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80280" h="1624084">
                    <a:moveTo>
                      <a:pt x="0" y="0"/>
                    </a:moveTo>
                    <a:lnTo>
                      <a:pt x="0" y="1262418"/>
                    </a:lnTo>
                    <a:lnTo>
                      <a:pt x="313898" y="996287"/>
                    </a:lnTo>
                    <a:lnTo>
                      <a:pt x="620973" y="1624084"/>
                    </a:lnTo>
                    <a:lnTo>
                      <a:pt x="839337" y="1480782"/>
                    </a:lnTo>
                    <a:lnTo>
                      <a:pt x="498144" y="900753"/>
                    </a:lnTo>
                    <a:lnTo>
                      <a:pt x="880280" y="8939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28" name="Groep 27">
              <a:extLst>
                <a:ext uri="{FF2B5EF4-FFF2-40B4-BE49-F238E27FC236}">
                  <a16:creationId xmlns:a16="http://schemas.microsoft.com/office/drawing/2014/main" id="{F0373943-20CB-4FCC-B9AB-B65BAD8DD471}"/>
                </a:ext>
              </a:extLst>
            </p:cNvPr>
            <p:cNvGrpSpPr/>
            <p:nvPr userDrawn="1"/>
          </p:nvGrpSpPr>
          <p:grpSpPr>
            <a:xfrm>
              <a:off x="-3310781" y="1231352"/>
              <a:ext cx="311450" cy="313414"/>
              <a:chOff x="-3310781" y="1231352"/>
              <a:chExt cx="311450" cy="313414"/>
            </a:xfrm>
          </p:grpSpPr>
          <p:sp>
            <p:nvSpPr>
              <p:cNvPr id="35" name="Rechthoek 34">
                <a:extLst>
                  <a:ext uri="{FF2B5EF4-FFF2-40B4-BE49-F238E27FC236}">
                    <a16:creationId xmlns:a16="http://schemas.microsoft.com/office/drawing/2014/main" id="{A0F65B66-DFD9-47DC-8DB0-FCF12586E14A}"/>
                  </a:ext>
                </a:extLst>
              </p:cNvPr>
              <p:cNvSpPr/>
              <p:nvPr userDrawn="1"/>
            </p:nvSpPr>
            <p:spPr>
              <a:xfrm>
                <a:off x="-3310781" y="1231352"/>
                <a:ext cx="308978" cy="308977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6C6C6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240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6" name="Vrije vorm 112">
                <a:extLst>
                  <a:ext uri="{FF2B5EF4-FFF2-40B4-BE49-F238E27FC236}">
                    <a16:creationId xmlns:a16="http://schemas.microsoft.com/office/drawing/2014/main" id="{11F56CBF-B62A-42FE-8923-3689179D2B52}"/>
                  </a:ext>
                </a:extLst>
              </p:cNvPr>
              <p:cNvSpPr/>
              <p:nvPr userDrawn="1"/>
            </p:nvSpPr>
            <p:spPr>
              <a:xfrm>
                <a:off x="-3308309" y="1231352"/>
                <a:ext cx="308978" cy="46965"/>
              </a:xfrm>
              <a:custGeom>
                <a:avLst/>
                <a:gdLst>
                  <a:gd name="connsiteX0" fmla="*/ 1186901 w 1360714"/>
                  <a:gd name="connsiteY0" fmla="*/ 41746 h 206829"/>
                  <a:gd name="connsiteX1" fmla="*/ 1186901 w 1360714"/>
                  <a:gd name="connsiteY1" fmla="*/ 175847 h 206829"/>
                  <a:gd name="connsiteX2" fmla="*/ 1315854 w 1360714"/>
                  <a:gd name="connsiteY2" fmla="*/ 175847 h 206829"/>
                  <a:gd name="connsiteX3" fmla="*/ 1315854 w 1360714"/>
                  <a:gd name="connsiteY3" fmla="*/ 41746 h 206829"/>
                  <a:gd name="connsiteX4" fmla="*/ 958249 w 1360714"/>
                  <a:gd name="connsiteY4" fmla="*/ 41746 h 206829"/>
                  <a:gd name="connsiteX5" fmla="*/ 958249 w 1360714"/>
                  <a:gd name="connsiteY5" fmla="*/ 175847 h 206829"/>
                  <a:gd name="connsiteX6" fmla="*/ 1087202 w 1360714"/>
                  <a:gd name="connsiteY6" fmla="*/ 175847 h 206829"/>
                  <a:gd name="connsiteX7" fmla="*/ 1087202 w 1360714"/>
                  <a:gd name="connsiteY7" fmla="*/ 41746 h 206829"/>
                  <a:gd name="connsiteX8" fmla="*/ 729440 w 1360714"/>
                  <a:gd name="connsiteY8" fmla="*/ 41746 h 206829"/>
                  <a:gd name="connsiteX9" fmla="*/ 729440 w 1360714"/>
                  <a:gd name="connsiteY9" fmla="*/ 175847 h 206829"/>
                  <a:gd name="connsiteX10" fmla="*/ 858393 w 1360714"/>
                  <a:gd name="connsiteY10" fmla="*/ 175847 h 206829"/>
                  <a:gd name="connsiteX11" fmla="*/ 858393 w 1360714"/>
                  <a:gd name="connsiteY11" fmla="*/ 41746 h 206829"/>
                  <a:gd name="connsiteX12" fmla="*/ 493889 w 1360714"/>
                  <a:gd name="connsiteY12" fmla="*/ 41746 h 206829"/>
                  <a:gd name="connsiteX13" fmla="*/ 493889 w 1360714"/>
                  <a:gd name="connsiteY13" fmla="*/ 175847 h 206829"/>
                  <a:gd name="connsiteX14" fmla="*/ 622842 w 1360714"/>
                  <a:gd name="connsiteY14" fmla="*/ 175847 h 206829"/>
                  <a:gd name="connsiteX15" fmla="*/ 622842 w 1360714"/>
                  <a:gd name="connsiteY15" fmla="*/ 41746 h 206829"/>
                  <a:gd name="connsiteX16" fmla="*/ 260368 w 1360714"/>
                  <a:gd name="connsiteY16" fmla="*/ 41746 h 206829"/>
                  <a:gd name="connsiteX17" fmla="*/ 260368 w 1360714"/>
                  <a:gd name="connsiteY17" fmla="*/ 175847 h 206829"/>
                  <a:gd name="connsiteX18" fmla="*/ 389321 w 1360714"/>
                  <a:gd name="connsiteY18" fmla="*/ 175847 h 206829"/>
                  <a:gd name="connsiteX19" fmla="*/ 389321 w 1360714"/>
                  <a:gd name="connsiteY19" fmla="*/ 41746 h 206829"/>
                  <a:gd name="connsiteX20" fmla="*/ 35169 w 1360714"/>
                  <a:gd name="connsiteY20" fmla="*/ 41746 h 206829"/>
                  <a:gd name="connsiteX21" fmla="*/ 35169 w 1360714"/>
                  <a:gd name="connsiteY21" fmla="*/ 175847 h 206829"/>
                  <a:gd name="connsiteX22" fmla="*/ 164122 w 1360714"/>
                  <a:gd name="connsiteY22" fmla="*/ 175847 h 206829"/>
                  <a:gd name="connsiteX23" fmla="*/ 164122 w 1360714"/>
                  <a:gd name="connsiteY23" fmla="*/ 41746 h 206829"/>
                  <a:gd name="connsiteX24" fmla="*/ 0 w 1360714"/>
                  <a:gd name="connsiteY24" fmla="*/ 0 h 206829"/>
                  <a:gd name="connsiteX25" fmla="*/ 1360714 w 1360714"/>
                  <a:gd name="connsiteY25" fmla="*/ 0 h 206829"/>
                  <a:gd name="connsiteX26" fmla="*/ 1360714 w 1360714"/>
                  <a:gd name="connsiteY26" fmla="*/ 206829 h 206829"/>
                  <a:gd name="connsiteX27" fmla="*/ 0 w 1360714"/>
                  <a:gd name="connsiteY27" fmla="*/ 206829 h 206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360714" h="206829">
                    <a:moveTo>
                      <a:pt x="1186901" y="41746"/>
                    </a:moveTo>
                    <a:lnTo>
                      <a:pt x="1186901" y="175847"/>
                    </a:lnTo>
                    <a:lnTo>
                      <a:pt x="1315854" y="175847"/>
                    </a:lnTo>
                    <a:lnTo>
                      <a:pt x="1315854" y="41746"/>
                    </a:lnTo>
                    <a:close/>
                    <a:moveTo>
                      <a:pt x="958249" y="41746"/>
                    </a:moveTo>
                    <a:lnTo>
                      <a:pt x="958249" y="175847"/>
                    </a:lnTo>
                    <a:lnTo>
                      <a:pt x="1087202" y="175847"/>
                    </a:lnTo>
                    <a:lnTo>
                      <a:pt x="1087202" y="41746"/>
                    </a:lnTo>
                    <a:close/>
                    <a:moveTo>
                      <a:pt x="729440" y="41746"/>
                    </a:moveTo>
                    <a:lnTo>
                      <a:pt x="729440" y="175847"/>
                    </a:lnTo>
                    <a:lnTo>
                      <a:pt x="858393" y="175847"/>
                    </a:lnTo>
                    <a:lnTo>
                      <a:pt x="858393" y="41746"/>
                    </a:lnTo>
                    <a:close/>
                    <a:moveTo>
                      <a:pt x="493889" y="41746"/>
                    </a:moveTo>
                    <a:lnTo>
                      <a:pt x="493889" y="175847"/>
                    </a:lnTo>
                    <a:lnTo>
                      <a:pt x="622842" y="175847"/>
                    </a:lnTo>
                    <a:lnTo>
                      <a:pt x="622842" y="41746"/>
                    </a:lnTo>
                    <a:close/>
                    <a:moveTo>
                      <a:pt x="260368" y="41746"/>
                    </a:moveTo>
                    <a:lnTo>
                      <a:pt x="260368" y="175847"/>
                    </a:lnTo>
                    <a:lnTo>
                      <a:pt x="389321" y="175847"/>
                    </a:lnTo>
                    <a:lnTo>
                      <a:pt x="389321" y="41746"/>
                    </a:lnTo>
                    <a:close/>
                    <a:moveTo>
                      <a:pt x="35169" y="41746"/>
                    </a:moveTo>
                    <a:lnTo>
                      <a:pt x="35169" y="175847"/>
                    </a:lnTo>
                    <a:lnTo>
                      <a:pt x="164122" y="175847"/>
                    </a:lnTo>
                    <a:lnTo>
                      <a:pt x="164122" y="41746"/>
                    </a:lnTo>
                    <a:close/>
                    <a:moveTo>
                      <a:pt x="0" y="0"/>
                    </a:moveTo>
                    <a:lnTo>
                      <a:pt x="1360714" y="0"/>
                    </a:lnTo>
                    <a:lnTo>
                      <a:pt x="1360714" y="206829"/>
                    </a:lnTo>
                    <a:lnTo>
                      <a:pt x="0" y="206829"/>
                    </a:lnTo>
                    <a:close/>
                  </a:path>
                </a:pathLst>
              </a:custGeom>
              <a:solidFill>
                <a:srgbClr val="6C6C6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240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7" name="Vrije vorm 113">
                <a:extLst>
                  <a:ext uri="{FF2B5EF4-FFF2-40B4-BE49-F238E27FC236}">
                    <a16:creationId xmlns:a16="http://schemas.microsoft.com/office/drawing/2014/main" id="{8CD0AA8B-2C29-4136-BEC6-05B4825D1E59}"/>
                  </a:ext>
                </a:extLst>
              </p:cNvPr>
              <p:cNvSpPr/>
              <p:nvPr userDrawn="1"/>
            </p:nvSpPr>
            <p:spPr>
              <a:xfrm>
                <a:off x="-3309640" y="1497801"/>
                <a:ext cx="308978" cy="46965"/>
              </a:xfrm>
              <a:custGeom>
                <a:avLst/>
                <a:gdLst>
                  <a:gd name="connsiteX0" fmla="*/ 1186901 w 1360714"/>
                  <a:gd name="connsiteY0" fmla="*/ 41746 h 206829"/>
                  <a:gd name="connsiteX1" fmla="*/ 1186901 w 1360714"/>
                  <a:gd name="connsiteY1" fmla="*/ 175847 h 206829"/>
                  <a:gd name="connsiteX2" fmla="*/ 1315854 w 1360714"/>
                  <a:gd name="connsiteY2" fmla="*/ 175847 h 206829"/>
                  <a:gd name="connsiteX3" fmla="*/ 1315854 w 1360714"/>
                  <a:gd name="connsiteY3" fmla="*/ 41746 h 206829"/>
                  <a:gd name="connsiteX4" fmla="*/ 958249 w 1360714"/>
                  <a:gd name="connsiteY4" fmla="*/ 41746 h 206829"/>
                  <a:gd name="connsiteX5" fmla="*/ 958249 w 1360714"/>
                  <a:gd name="connsiteY5" fmla="*/ 175847 h 206829"/>
                  <a:gd name="connsiteX6" fmla="*/ 1087202 w 1360714"/>
                  <a:gd name="connsiteY6" fmla="*/ 175847 h 206829"/>
                  <a:gd name="connsiteX7" fmla="*/ 1087202 w 1360714"/>
                  <a:gd name="connsiteY7" fmla="*/ 41746 h 206829"/>
                  <a:gd name="connsiteX8" fmla="*/ 729440 w 1360714"/>
                  <a:gd name="connsiteY8" fmla="*/ 41746 h 206829"/>
                  <a:gd name="connsiteX9" fmla="*/ 729440 w 1360714"/>
                  <a:gd name="connsiteY9" fmla="*/ 175847 h 206829"/>
                  <a:gd name="connsiteX10" fmla="*/ 858393 w 1360714"/>
                  <a:gd name="connsiteY10" fmla="*/ 175847 h 206829"/>
                  <a:gd name="connsiteX11" fmla="*/ 858393 w 1360714"/>
                  <a:gd name="connsiteY11" fmla="*/ 41746 h 206829"/>
                  <a:gd name="connsiteX12" fmla="*/ 493889 w 1360714"/>
                  <a:gd name="connsiteY12" fmla="*/ 41746 h 206829"/>
                  <a:gd name="connsiteX13" fmla="*/ 493889 w 1360714"/>
                  <a:gd name="connsiteY13" fmla="*/ 175847 h 206829"/>
                  <a:gd name="connsiteX14" fmla="*/ 622842 w 1360714"/>
                  <a:gd name="connsiteY14" fmla="*/ 175847 h 206829"/>
                  <a:gd name="connsiteX15" fmla="*/ 622842 w 1360714"/>
                  <a:gd name="connsiteY15" fmla="*/ 41746 h 206829"/>
                  <a:gd name="connsiteX16" fmla="*/ 260368 w 1360714"/>
                  <a:gd name="connsiteY16" fmla="*/ 41746 h 206829"/>
                  <a:gd name="connsiteX17" fmla="*/ 260368 w 1360714"/>
                  <a:gd name="connsiteY17" fmla="*/ 175847 h 206829"/>
                  <a:gd name="connsiteX18" fmla="*/ 389321 w 1360714"/>
                  <a:gd name="connsiteY18" fmla="*/ 175847 h 206829"/>
                  <a:gd name="connsiteX19" fmla="*/ 389321 w 1360714"/>
                  <a:gd name="connsiteY19" fmla="*/ 41746 h 206829"/>
                  <a:gd name="connsiteX20" fmla="*/ 35169 w 1360714"/>
                  <a:gd name="connsiteY20" fmla="*/ 41746 h 206829"/>
                  <a:gd name="connsiteX21" fmla="*/ 35169 w 1360714"/>
                  <a:gd name="connsiteY21" fmla="*/ 175847 h 206829"/>
                  <a:gd name="connsiteX22" fmla="*/ 164122 w 1360714"/>
                  <a:gd name="connsiteY22" fmla="*/ 175847 h 206829"/>
                  <a:gd name="connsiteX23" fmla="*/ 164122 w 1360714"/>
                  <a:gd name="connsiteY23" fmla="*/ 41746 h 206829"/>
                  <a:gd name="connsiteX24" fmla="*/ 0 w 1360714"/>
                  <a:gd name="connsiteY24" fmla="*/ 0 h 206829"/>
                  <a:gd name="connsiteX25" fmla="*/ 1360714 w 1360714"/>
                  <a:gd name="connsiteY25" fmla="*/ 0 h 206829"/>
                  <a:gd name="connsiteX26" fmla="*/ 1360714 w 1360714"/>
                  <a:gd name="connsiteY26" fmla="*/ 206829 h 206829"/>
                  <a:gd name="connsiteX27" fmla="*/ 0 w 1360714"/>
                  <a:gd name="connsiteY27" fmla="*/ 206829 h 206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360714" h="206829">
                    <a:moveTo>
                      <a:pt x="1186901" y="41746"/>
                    </a:moveTo>
                    <a:lnTo>
                      <a:pt x="1186901" y="175847"/>
                    </a:lnTo>
                    <a:lnTo>
                      <a:pt x="1315854" y="175847"/>
                    </a:lnTo>
                    <a:lnTo>
                      <a:pt x="1315854" y="41746"/>
                    </a:lnTo>
                    <a:close/>
                    <a:moveTo>
                      <a:pt x="958249" y="41746"/>
                    </a:moveTo>
                    <a:lnTo>
                      <a:pt x="958249" y="175847"/>
                    </a:lnTo>
                    <a:lnTo>
                      <a:pt x="1087202" y="175847"/>
                    </a:lnTo>
                    <a:lnTo>
                      <a:pt x="1087202" y="41746"/>
                    </a:lnTo>
                    <a:close/>
                    <a:moveTo>
                      <a:pt x="729440" y="41746"/>
                    </a:moveTo>
                    <a:lnTo>
                      <a:pt x="729440" y="175847"/>
                    </a:lnTo>
                    <a:lnTo>
                      <a:pt x="858393" y="175847"/>
                    </a:lnTo>
                    <a:lnTo>
                      <a:pt x="858393" y="41746"/>
                    </a:lnTo>
                    <a:close/>
                    <a:moveTo>
                      <a:pt x="493889" y="41746"/>
                    </a:moveTo>
                    <a:lnTo>
                      <a:pt x="493889" y="175847"/>
                    </a:lnTo>
                    <a:lnTo>
                      <a:pt x="622842" y="175847"/>
                    </a:lnTo>
                    <a:lnTo>
                      <a:pt x="622842" y="41746"/>
                    </a:lnTo>
                    <a:close/>
                    <a:moveTo>
                      <a:pt x="260368" y="41746"/>
                    </a:moveTo>
                    <a:lnTo>
                      <a:pt x="260368" y="175847"/>
                    </a:lnTo>
                    <a:lnTo>
                      <a:pt x="389321" y="175847"/>
                    </a:lnTo>
                    <a:lnTo>
                      <a:pt x="389321" y="41746"/>
                    </a:lnTo>
                    <a:close/>
                    <a:moveTo>
                      <a:pt x="35169" y="41746"/>
                    </a:moveTo>
                    <a:lnTo>
                      <a:pt x="35169" y="175847"/>
                    </a:lnTo>
                    <a:lnTo>
                      <a:pt x="164122" y="175847"/>
                    </a:lnTo>
                    <a:lnTo>
                      <a:pt x="164122" y="41746"/>
                    </a:lnTo>
                    <a:close/>
                    <a:moveTo>
                      <a:pt x="0" y="0"/>
                    </a:moveTo>
                    <a:lnTo>
                      <a:pt x="1360714" y="0"/>
                    </a:lnTo>
                    <a:lnTo>
                      <a:pt x="1360714" y="206829"/>
                    </a:lnTo>
                    <a:lnTo>
                      <a:pt x="0" y="206829"/>
                    </a:lnTo>
                    <a:close/>
                  </a:path>
                </a:pathLst>
              </a:custGeom>
              <a:solidFill>
                <a:srgbClr val="6C6C6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240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29" name="Groep 28">
              <a:extLst>
                <a:ext uri="{FF2B5EF4-FFF2-40B4-BE49-F238E27FC236}">
                  <a16:creationId xmlns:a16="http://schemas.microsoft.com/office/drawing/2014/main" id="{87B406F1-35C3-41CD-9FF2-8F0A73496CDD}"/>
                </a:ext>
              </a:extLst>
            </p:cNvPr>
            <p:cNvGrpSpPr/>
            <p:nvPr userDrawn="1"/>
          </p:nvGrpSpPr>
          <p:grpSpPr>
            <a:xfrm>
              <a:off x="-938434" y="5913341"/>
              <a:ext cx="627798" cy="576693"/>
              <a:chOff x="-938434" y="4570310"/>
              <a:chExt cx="627798" cy="576693"/>
            </a:xfrm>
          </p:grpSpPr>
          <p:grpSp>
            <p:nvGrpSpPr>
              <p:cNvPr id="30" name="Inspireren">
                <a:extLst>
                  <a:ext uri="{FF2B5EF4-FFF2-40B4-BE49-F238E27FC236}">
                    <a16:creationId xmlns:a16="http://schemas.microsoft.com/office/drawing/2014/main" id="{B4C405D5-0445-4F35-BFE2-AAA3C93E8DCA}"/>
                  </a:ext>
                </a:extLst>
              </p:cNvPr>
              <p:cNvGrpSpPr>
                <a:grpSpLocks noChangeAspect="1"/>
              </p:cNvGrpSpPr>
              <p:nvPr userDrawn="1"/>
            </p:nvGrpSpPr>
            <p:grpSpPr bwMode="auto">
              <a:xfrm>
                <a:off x="-716116" y="4570310"/>
                <a:ext cx="169778" cy="242385"/>
                <a:chOff x="4768" y="2783"/>
                <a:chExt cx="788" cy="1125"/>
              </a:xfrm>
              <a:gradFill>
                <a:gsLst>
                  <a:gs pos="0">
                    <a:srgbClr val="9D9FA1"/>
                  </a:gs>
                  <a:gs pos="70000">
                    <a:srgbClr val="211F26"/>
                  </a:gs>
                </a:gsLst>
                <a:lin ang="2700000" scaled="0"/>
              </a:gradFill>
            </p:grpSpPr>
            <p:sp>
              <p:nvSpPr>
                <p:cNvPr id="32" name="Freeform 12">
                  <a:extLst>
                    <a:ext uri="{FF2B5EF4-FFF2-40B4-BE49-F238E27FC236}">
                      <a16:creationId xmlns:a16="http://schemas.microsoft.com/office/drawing/2014/main" id="{394C3AA6-88DF-4C79-B211-A1EBFC5656B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01" y="3186"/>
                  <a:ext cx="319" cy="288"/>
                </a:xfrm>
                <a:custGeom>
                  <a:avLst/>
                  <a:gdLst>
                    <a:gd name="T0" fmla="*/ 220 w 319"/>
                    <a:gd name="T1" fmla="*/ 288 h 288"/>
                    <a:gd name="T2" fmla="*/ 107 w 319"/>
                    <a:gd name="T3" fmla="*/ 288 h 288"/>
                    <a:gd name="T4" fmla="*/ 0 w 319"/>
                    <a:gd name="T5" fmla="*/ 0 h 288"/>
                    <a:gd name="T6" fmla="*/ 319 w 319"/>
                    <a:gd name="T7" fmla="*/ 0 h 288"/>
                    <a:gd name="T8" fmla="*/ 220 w 319"/>
                    <a:gd name="T9" fmla="*/ 288 h 2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9" h="288">
                      <a:moveTo>
                        <a:pt x="220" y="288"/>
                      </a:moveTo>
                      <a:lnTo>
                        <a:pt x="107" y="288"/>
                      </a:lnTo>
                      <a:lnTo>
                        <a:pt x="0" y="0"/>
                      </a:lnTo>
                      <a:lnTo>
                        <a:pt x="319" y="0"/>
                      </a:lnTo>
                      <a:lnTo>
                        <a:pt x="220" y="288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33" name="Freeform 13">
                  <a:extLst>
                    <a:ext uri="{FF2B5EF4-FFF2-40B4-BE49-F238E27FC236}">
                      <a16:creationId xmlns:a16="http://schemas.microsoft.com/office/drawing/2014/main" id="{FA4C383A-7346-4D11-A106-3127346338F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22" y="3796"/>
                  <a:ext cx="282" cy="112"/>
                </a:xfrm>
                <a:custGeom>
                  <a:avLst/>
                  <a:gdLst>
                    <a:gd name="T0" fmla="*/ 229 w 251"/>
                    <a:gd name="T1" fmla="*/ 70 h 100"/>
                    <a:gd name="T2" fmla="*/ 229 w 251"/>
                    <a:gd name="T3" fmla="*/ 69 h 100"/>
                    <a:gd name="T4" fmla="*/ 251 w 251"/>
                    <a:gd name="T5" fmla="*/ 0 h 100"/>
                    <a:gd name="T6" fmla="*/ 0 w 251"/>
                    <a:gd name="T7" fmla="*/ 0 h 100"/>
                    <a:gd name="T8" fmla="*/ 22 w 251"/>
                    <a:gd name="T9" fmla="*/ 69 h 100"/>
                    <a:gd name="T10" fmla="*/ 63 w 251"/>
                    <a:gd name="T11" fmla="*/ 100 h 100"/>
                    <a:gd name="T12" fmla="*/ 188 w 251"/>
                    <a:gd name="T13" fmla="*/ 100 h 100"/>
                    <a:gd name="T14" fmla="*/ 229 w 251"/>
                    <a:gd name="T15" fmla="*/ 71 h 100"/>
                    <a:gd name="T16" fmla="*/ 229 w 251"/>
                    <a:gd name="T17" fmla="*/ 71 h 100"/>
                    <a:gd name="T18" fmla="*/ 229 w 251"/>
                    <a:gd name="T19" fmla="*/ 7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51" h="100">
                      <a:moveTo>
                        <a:pt x="229" y="70"/>
                      </a:moveTo>
                      <a:cubicBezTo>
                        <a:pt x="229" y="70"/>
                        <a:pt x="229" y="69"/>
                        <a:pt x="229" y="69"/>
                      </a:cubicBezTo>
                      <a:cubicBezTo>
                        <a:pt x="251" y="0"/>
                        <a:pt x="251" y="0"/>
                        <a:pt x="25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2" y="69"/>
                        <a:pt x="22" y="69"/>
                        <a:pt x="22" y="69"/>
                      </a:cubicBezTo>
                      <a:cubicBezTo>
                        <a:pt x="27" y="87"/>
                        <a:pt x="44" y="100"/>
                        <a:pt x="63" y="100"/>
                      </a:cubicBezTo>
                      <a:cubicBezTo>
                        <a:pt x="188" y="100"/>
                        <a:pt x="188" y="100"/>
                        <a:pt x="188" y="100"/>
                      </a:cubicBezTo>
                      <a:cubicBezTo>
                        <a:pt x="207" y="100"/>
                        <a:pt x="223" y="88"/>
                        <a:pt x="229" y="71"/>
                      </a:cubicBezTo>
                      <a:cubicBezTo>
                        <a:pt x="229" y="71"/>
                        <a:pt x="229" y="71"/>
                        <a:pt x="229" y="71"/>
                      </a:cubicBezTo>
                      <a:lnTo>
                        <a:pt x="229" y="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34" name="Freeform 14">
                  <a:extLst>
                    <a:ext uri="{FF2B5EF4-FFF2-40B4-BE49-F238E27FC236}">
                      <a16:creationId xmlns:a16="http://schemas.microsoft.com/office/drawing/2014/main" id="{11560702-177C-4189-9103-04BA42591D3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768" y="2783"/>
                  <a:ext cx="788" cy="966"/>
                </a:xfrm>
                <a:custGeom>
                  <a:avLst/>
                  <a:gdLst>
                    <a:gd name="T0" fmla="*/ 351 w 702"/>
                    <a:gd name="T1" fmla="*/ 0 h 860"/>
                    <a:gd name="T2" fmla="*/ 0 w 702"/>
                    <a:gd name="T3" fmla="*/ 351 h 860"/>
                    <a:gd name="T4" fmla="*/ 134 w 702"/>
                    <a:gd name="T5" fmla="*/ 627 h 860"/>
                    <a:gd name="T6" fmla="*/ 165 w 702"/>
                    <a:gd name="T7" fmla="*/ 718 h 860"/>
                    <a:gd name="T8" fmla="*/ 266 w 702"/>
                    <a:gd name="T9" fmla="*/ 718 h 860"/>
                    <a:gd name="T10" fmla="*/ 266 w 702"/>
                    <a:gd name="T11" fmla="*/ 718 h 860"/>
                    <a:gd name="T12" fmla="*/ 434 w 702"/>
                    <a:gd name="T13" fmla="*/ 718 h 860"/>
                    <a:gd name="T14" fmla="*/ 419 w 702"/>
                    <a:gd name="T15" fmla="*/ 760 h 860"/>
                    <a:gd name="T16" fmla="*/ 284 w 702"/>
                    <a:gd name="T17" fmla="*/ 760 h 860"/>
                    <a:gd name="T18" fmla="*/ 284 w 702"/>
                    <a:gd name="T19" fmla="*/ 760 h 860"/>
                    <a:gd name="T20" fmla="*/ 179 w 702"/>
                    <a:gd name="T21" fmla="*/ 760 h 860"/>
                    <a:gd name="T22" fmla="*/ 212 w 702"/>
                    <a:gd name="T23" fmla="*/ 860 h 860"/>
                    <a:gd name="T24" fmla="*/ 212 w 702"/>
                    <a:gd name="T25" fmla="*/ 860 h 860"/>
                    <a:gd name="T26" fmla="*/ 216 w 702"/>
                    <a:gd name="T27" fmla="*/ 860 h 860"/>
                    <a:gd name="T28" fmla="*/ 488 w 702"/>
                    <a:gd name="T29" fmla="*/ 860 h 860"/>
                    <a:gd name="T30" fmla="*/ 491 w 702"/>
                    <a:gd name="T31" fmla="*/ 860 h 860"/>
                    <a:gd name="T32" fmla="*/ 570 w 702"/>
                    <a:gd name="T33" fmla="*/ 625 h 860"/>
                    <a:gd name="T34" fmla="*/ 702 w 702"/>
                    <a:gd name="T35" fmla="*/ 351 h 860"/>
                    <a:gd name="T36" fmla="*/ 351 w 702"/>
                    <a:gd name="T37" fmla="*/ 0 h 860"/>
                    <a:gd name="T38" fmla="*/ 587 w 702"/>
                    <a:gd name="T39" fmla="*/ 438 h 860"/>
                    <a:gd name="T40" fmla="*/ 485 w 702"/>
                    <a:gd name="T41" fmla="*/ 563 h 860"/>
                    <a:gd name="T42" fmla="*/ 454 w 702"/>
                    <a:gd name="T43" fmla="*/ 658 h 860"/>
                    <a:gd name="T44" fmla="*/ 250 w 702"/>
                    <a:gd name="T45" fmla="*/ 658 h 860"/>
                    <a:gd name="T46" fmla="*/ 219 w 702"/>
                    <a:gd name="T47" fmla="*/ 565 h 860"/>
                    <a:gd name="T48" fmla="*/ 115 w 702"/>
                    <a:gd name="T49" fmla="*/ 439 h 860"/>
                    <a:gd name="T50" fmla="*/ 99 w 702"/>
                    <a:gd name="T51" fmla="*/ 351 h 860"/>
                    <a:gd name="T52" fmla="*/ 351 w 702"/>
                    <a:gd name="T53" fmla="*/ 99 h 860"/>
                    <a:gd name="T54" fmla="*/ 603 w 702"/>
                    <a:gd name="T55" fmla="*/ 351 h 860"/>
                    <a:gd name="T56" fmla="*/ 587 w 702"/>
                    <a:gd name="T57" fmla="*/ 438 h 8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702" h="860">
                      <a:moveTo>
                        <a:pt x="351" y="0"/>
                      </a:moveTo>
                      <a:cubicBezTo>
                        <a:pt x="157" y="0"/>
                        <a:pt x="0" y="157"/>
                        <a:pt x="0" y="351"/>
                      </a:cubicBezTo>
                      <a:cubicBezTo>
                        <a:pt x="0" y="463"/>
                        <a:pt x="52" y="562"/>
                        <a:pt x="134" y="627"/>
                      </a:cubicBezTo>
                      <a:cubicBezTo>
                        <a:pt x="165" y="718"/>
                        <a:pt x="165" y="718"/>
                        <a:pt x="165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434" y="718"/>
                        <a:pt x="434" y="718"/>
                        <a:pt x="434" y="718"/>
                      </a:cubicBezTo>
                      <a:cubicBezTo>
                        <a:pt x="419" y="760"/>
                        <a:pt x="419" y="760"/>
                        <a:pt x="419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179" y="760"/>
                        <a:pt x="179" y="760"/>
                        <a:pt x="179" y="7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6" y="860"/>
                        <a:pt x="216" y="860"/>
                        <a:pt x="216" y="860"/>
                      </a:cubicBezTo>
                      <a:cubicBezTo>
                        <a:pt x="488" y="860"/>
                        <a:pt x="488" y="860"/>
                        <a:pt x="488" y="860"/>
                      </a:cubicBezTo>
                      <a:cubicBezTo>
                        <a:pt x="491" y="860"/>
                        <a:pt x="491" y="860"/>
                        <a:pt x="491" y="860"/>
                      </a:cubicBezTo>
                      <a:cubicBezTo>
                        <a:pt x="570" y="625"/>
                        <a:pt x="570" y="625"/>
                        <a:pt x="570" y="625"/>
                      </a:cubicBezTo>
                      <a:cubicBezTo>
                        <a:pt x="651" y="560"/>
                        <a:pt x="702" y="461"/>
                        <a:pt x="702" y="351"/>
                      </a:cubicBezTo>
                      <a:cubicBezTo>
                        <a:pt x="702" y="157"/>
                        <a:pt x="545" y="0"/>
                        <a:pt x="351" y="0"/>
                      </a:cubicBezTo>
                      <a:close/>
                      <a:moveTo>
                        <a:pt x="587" y="438"/>
                      </a:moveTo>
                      <a:cubicBezTo>
                        <a:pt x="568" y="490"/>
                        <a:pt x="531" y="534"/>
                        <a:pt x="485" y="563"/>
                      </a:cubicBezTo>
                      <a:cubicBezTo>
                        <a:pt x="454" y="658"/>
                        <a:pt x="454" y="658"/>
                        <a:pt x="454" y="658"/>
                      </a:cubicBezTo>
                      <a:cubicBezTo>
                        <a:pt x="250" y="658"/>
                        <a:pt x="250" y="658"/>
                        <a:pt x="250" y="658"/>
                      </a:cubicBezTo>
                      <a:cubicBezTo>
                        <a:pt x="219" y="565"/>
                        <a:pt x="219" y="565"/>
                        <a:pt x="219" y="565"/>
                      </a:cubicBezTo>
                      <a:cubicBezTo>
                        <a:pt x="172" y="536"/>
                        <a:pt x="135" y="491"/>
                        <a:pt x="115" y="439"/>
                      </a:cubicBezTo>
                      <a:cubicBezTo>
                        <a:pt x="105" y="411"/>
                        <a:pt x="99" y="382"/>
                        <a:pt x="99" y="351"/>
                      </a:cubicBezTo>
                      <a:cubicBezTo>
                        <a:pt x="99" y="212"/>
                        <a:pt x="212" y="99"/>
                        <a:pt x="351" y="99"/>
                      </a:cubicBezTo>
                      <a:cubicBezTo>
                        <a:pt x="490" y="99"/>
                        <a:pt x="603" y="212"/>
                        <a:pt x="603" y="351"/>
                      </a:cubicBezTo>
                      <a:cubicBezTo>
                        <a:pt x="603" y="381"/>
                        <a:pt x="597" y="411"/>
                        <a:pt x="587" y="43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</p:grpSp>
          <p:sp>
            <p:nvSpPr>
              <p:cNvPr id="31" name="Tekstvak 30">
                <a:extLst>
                  <a:ext uri="{FF2B5EF4-FFF2-40B4-BE49-F238E27FC236}">
                    <a16:creationId xmlns:a16="http://schemas.microsoft.com/office/drawing/2014/main" id="{49B865EA-9E74-4352-B4B0-404C4249025B}"/>
                  </a:ext>
                </a:extLst>
              </p:cNvPr>
              <p:cNvSpPr txBox="1"/>
              <p:nvPr userDrawn="1"/>
            </p:nvSpPr>
            <p:spPr>
              <a:xfrm>
                <a:off x="-938434" y="4824764"/>
                <a:ext cx="627798" cy="322239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Support &amp;</a:t>
                </a:r>
                <a:b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</a:b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Inspiratie</a:t>
                </a:r>
              </a:p>
            </p:txBody>
          </p:sp>
        </p:grpSp>
      </p:grpSp>
      <p:sp>
        <p:nvSpPr>
          <p:cNvPr id="5" name="voettekst">
            <a:extLst>
              <a:ext uri="{FF2B5EF4-FFF2-40B4-BE49-F238E27FC236}">
                <a16:creationId xmlns:a16="http://schemas.microsoft.com/office/drawing/2014/main" id="{7B9B5AD8-20ED-43D8-A7A9-54D9AEF0A965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r>
              <a:rPr lang="nl-NL"/>
              <a:t>Erasmus University Rotterdam </a:t>
            </a:r>
            <a:endParaRPr lang="nl-NL" dirty="0"/>
          </a:p>
        </p:txBody>
      </p:sp>
      <p:sp>
        <p:nvSpPr>
          <p:cNvPr id="11" name="- INFO">
            <a:extLst>
              <a:ext uri="{FF2B5EF4-FFF2-40B4-BE49-F238E27FC236}">
                <a16:creationId xmlns:a16="http://schemas.microsoft.com/office/drawing/2014/main" id="{D5D548DA-264A-4D19-8A0A-B2288EC6661C}"/>
              </a:ext>
            </a:extLst>
          </p:cNvPr>
          <p:cNvSpPr txBox="1"/>
          <p:nvPr userDrawn="1"/>
        </p:nvSpPr>
        <p:spPr>
          <a:xfrm>
            <a:off x="0" y="-363556"/>
            <a:ext cx="12179300" cy="19845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l"/>
            <a:r>
              <a:rPr lang="nl-NL" sz="1400" b="1" cap="all" spc="0" baseline="0" dirty="0" err="1">
                <a:solidFill>
                  <a:sysClr val="windowText" lastClr="000000"/>
                </a:solidFill>
                <a:latin typeface="+mn-lt"/>
                <a:cs typeface="Calibri" panose="020F0502020204030204" pitchFamily="34" charset="0"/>
              </a:rPr>
              <a:t>Devices</a:t>
            </a:r>
            <a:endParaRPr lang="nl-NL" sz="1400" b="1" cap="all" spc="0" baseline="0" dirty="0">
              <a:solidFill>
                <a:sysClr val="windowText" lastClr="000000"/>
              </a:solidFill>
              <a:latin typeface="+mn-lt"/>
              <a:cs typeface="Calibri" panose="020F0502020204030204" pitchFamily="34" charset="0"/>
            </a:endParaRPr>
          </a:p>
        </p:txBody>
      </p:sp>
      <p:sp>
        <p:nvSpPr>
          <p:cNvPr id="4" name="datum">
            <a:extLst>
              <a:ext uri="{FF2B5EF4-FFF2-40B4-BE49-F238E27FC236}">
                <a16:creationId xmlns:a16="http://schemas.microsoft.com/office/drawing/2014/main" id="{8E420A72-FB1A-45BF-AC4A-C2A67FDAE6C8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fld id="{650076AF-ED87-4992-BC00-F571F1F28545}" type="datetime1">
              <a:rPr lang="nl-NL" smtClean="0"/>
              <a:t>28-1-2021</a:t>
            </a:fld>
            <a:endParaRPr lang="nl-NL" dirty="0"/>
          </a:p>
        </p:txBody>
      </p:sp>
      <p:sp>
        <p:nvSpPr>
          <p:cNvPr id="6" name="dianummer">
            <a:extLst>
              <a:ext uri="{FF2B5EF4-FFF2-40B4-BE49-F238E27FC236}">
                <a16:creationId xmlns:a16="http://schemas.microsoft.com/office/drawing/2014/main" id="{C8474D2A-EAE8-4700-98D0-EF6368634975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>
          <a:xfrm>
            <a:off x="11380749" y="6515100"/>
            <a:ext cx="263767" cy="126365"/>
          </a:xfrm>
        </p:spPr>
        <p:txBody>
          <a:bodyPr/>
          <a:lstStyle/>
          <a:p>
            <a:fld id="{361A1203-CA3D-4D48-AFA0-9D668419C1D5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80" name="Tijdelijke aanduiding voor tekst 4">
            <a:extLst>
              <a:ext uri="{FF2B5EF4-FFF2-40B4-BE49-F238E27FC236}">
                <a16:creationId xmlns:a16="http://schemas.microsoft.com/office/drawing/2014/main" id="{EE89B3E2-DC95-4ED6-840A-AFDDEEAEBDF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808206" y="1025395"/>
            <a:ext cx="4840089" cy="4080169"/>
          </a:xfrm>
          <a:blipFill>
            <a:blip r:embed="rId5"/>
            <a:srcRect/>
            <a:stretch>
              <a:fillRect l="1" r="1"/>
            </a:stretch>
          </a:blipFill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 </a:t>
            </a:r>
          </a:p>
        </p:txBody>
      </p:sp>
      <p:sp>
        <p:nvSpPr>
          <p:cNvPr id="81" name="Picture Placeholder 17">
            <a:extLst>
              <a:ext uri="{FF2B5EF4-FFF2-40B4-BE49-F238E27FC236}">
                <a16:creationId xmlns:a16="http://schemas.microsoft.com/office/drawing/2014/main" id="{C4DB1EBD-9998-48BB-B8C5-E40E52CDCA13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6989918" y="1261266"/>
            <a:ext cx="4467002" cy="2551189"/>
          </a:xfrm>
          <a:custGeom>
            <a:avLst/>
            <a:gdLst>
              <a:gd name="connsiteX0" fmla="*/ 0 w 3791759"/>
              <a:gd name="connsiteY0" fmla="*/ 0 h 2135967"/>
              <a:gd name="connsiteX1" fmla="*/ 3791759 w 3791759"/>
              <a:gd name="connsiteY1" fmla="*/ 0 h 2135967"/>
              <a:gd name="connsiteX2" fmla="*/ 3791759 w 3791759"/>
              <a:gd name="connsiteY2" fmla="*/ 2135967 h 2135967"/>
              <a:gd name="connsiteX3" fmla="*/ 0 w 3791759"/>
              <a:gd name="connsiteY3" fmla="*/ 2135967 h 2135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91759" h="2135967">
                <a:moveTo>
                  <a:pt x="0" y="0"/>
                </a:moveTo>
                <a:lnTo>
                  <a:pt x="3791759" y="0"/>
                </a:lnTo>
                <a:lnTo>
                  <a:pt x="3791759" y="2135967"/>
                </a:lnTo>
                <a:lnTo>
                  <a:pt x="0" y="2135967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 tIns="396000" anchor="t" anchorCtr="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Calibri" panose="020F0502020204030204" pitchFamily="34" charset="0"/>
              <a:buNone/>
              <a:tabLst/>
              <a:defRPr lang="nl-NL" sz="1100" kern="1200" noProof="0" dirty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nl-NL" dirty="0"/>
              <a:t>Selecteer dit kader, ga naar de tab ‘Slidebuilder’, </a:t>
            </a:r>
            <a:br>
              <a:rPr lang="nl-NL" dirty="0"/>
            </a:br>
            <a:r>
              <a:rPr lang="nl-NL" dirty="0"/>
              <a:t>klik op ‘Afbeeldingen’, selecteer de gewenste afbeelding </a:t>
            </a:r>
            <a:br>
              <a:rPr lang="nl-NL" dirty="0"/>
            </a:br>
            <a:r>
              <a:rPr lang="nl-NL" dirty="0"/>
              <a:t>en klik op ‘Invoegen’.</a:t>
            </a:r>
          </a:p>
        </p:txBody>
      </p:sp>
      <p:sp>
        <p:nvSpPr>
          <p:cNvPr id="82" name="Tijdelijke aanduiding voor tekst 4">
            <a:extLst>
              <a:ext uri="{FF2B5EF4-FFF2-40B4-BE49-F238E27FC236}">
                <a16:creationId xmlns:a16="http://schemas.microsoft.com/office/drawing/2014/main" id="{CFC28A95-BE7F-4F16-B283-4BB895D45D5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633605" y="3105935"/>
            <a:ext cx="2098189" cy="2857380"/>
          </a:xfrm>
          <a:blipFill>
            <a:blip r:embed="rId6"/>
            <a:srcRect/>
            <a:stretch>
              <a:fillRect l="1" r="1"/>
            </a:stretch>
          </a:blipFill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 </a:t>
            </a:r>
          </a:p>
        </p:txBody>
      </p:sp>
      <p:sp>
        <p:nvSpPr>
          <p:cNvPr id="83" name="Picture Placeholder 20">
            <a:extLst>
              <a:ext uri="{FF2B5EF4-FFF2-40B4-BE49-F238E27FC236}">
                <a16:creationId xmlns:a16="http://schemas.microsoft.com/office/drawing/2014/main" id="{166F0081-980E-4E56-BDA2-3D53DF75241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852798" y="3320630"/>
            <a:ext cx="1659802" cy="2208176"/>
          </a:xfrm>
          <a:custGeom>
            <a:avLst/>
            <a:gdLst>
              <a:gd name="connsiteX0" fmla="*/ 0 w 1222609"/>
              <a:gd name="connsiteY0" fmla="*/ 0 h 1626542"/>
              <a:gd name="connsiteX1" fmla="*/ 1222609 w 1222609"/>
              <a:gd name="connsiteY1" fmla="*/ 0 h 1626542"/>
              <a:gd name="connsiteX2" fmla="*/ 1222609 w 1222609"/>
              <a:gd name="connsiteY2" fmla="*/ 1626542 h 1626542"/>
              <a:gd name="connsiteX3" fmla="*/ 0 w 1222609"/>
              <a:gd name="connsiteY3" fmla="*/ 1626542 h 1626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22609" h="1626542">
                <a:moveTo>
                  <a:pt x="0" y="0"/>
                </a:moveTo>
                <a:lnTo>
                  <a:pt x="1222609" y="0"/>
                </a:lnTo>
                <a:lnTo>
                  <a:pt x="1222609" y="1626542"/>
                </a:lnTo>
                <a:lnTo>
                  <a:pt x="0" y="1626542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 tIns="0" anchor="ctr" anchorCtr="0"/>
          <a:lstStyle>
            <a:lvl1pPr marL="0" marR="0" indent="0" algn="ctr" defTabSz="719138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bg2"/>
              </a:buClr>
              <a:buSzPct val="100000"/>
              <a:tabLst/>
              <a:defRPr lang="nl-NL" sz="1100" kern="1200" noProof="0" dirty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nl-NL" dirty="0"/>
              <a:t>Selecteer dit kader, ga naar de tab ‘Slidebuilder’, </a:t>
            </a:r>
            <a:br>
              <a:rPr lang="nl-NL" dirty="0"/>
            </a:br>
            <a:r>
              <a:rPr lang="nl-NL" dirty="0"/>
              <a:t>klik op ‘Afbeeldingen’, selecteer de gewenste afbeelding en klik op ‘Invoegen’.</a:t>
            </a:r>
          </a:p>
        </p:txBody>
      </p:sp>
      <p:sp>
        <p:nvSpPr>
          <p:cNvPr id="91" name="titel">
            <a:extLst>
              <a:ext uri="{FF2B5EF4-FFF2-40B4-BE49-F238E27FC236}">
                <a16:creationId xmlns:a16="http://schemas.microsoft.com/office/drawing/2014/main" id="{3ACD14F5-DBB4-493F-849C-238FD33793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4987" y="722568"/>
            <a:ext cx="5561013" cy="709102"/>
          </a:xfrm>
        </p:spPr>
        <p:txBody>
          <a:bodyPr/>
          <a:lstStyle>
            <a:lvl1pPr algn="l">
              <a:defRPr/>
            </a:lvl1pPr>
          </a:lstStyle>
          <a:p>
            <a:r>
              <a:rPr lang="nl-NL" dirty="0"/>
              <a:t>Titel</a:t>
            </a:r>
            <a:br>
              <a:rPr lang="nl-NL" dirty="0"/>
            </a:br>
            <a:r>
              <a:rPr lang="nl-NL" dirty="0"/>
              <a:t>max. 2 regels</a:t>
            </a:r>
          </a:p>
        </p:txBody>
      </p:sp>
      <p:sp>
        <p:nvSpPr>
          <p:cNvPr id="89" name="Tijdelijke aanduiding voor tekst 7">
            <a:extLst>
              <a:ext uri="{FF2B5EF4-FFF2-40B4-BE49-F238E27FC236}">
                <a16:creationId xmlns:a16="http://schemas.microsoft.com/office/drawing/2014/main" id="{B4D70A08-D283-4789-834D-98127DDD4DC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16330" y="4019180"/>
            <a:ext cx="972587" cy="1770224"/>
          </a:xfrm>
          <a:blipFill>
            <a:blip r:embed="rId7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l-NL" dirty="0"/>
              <a:t> </a:t>
            </a:r>
          </a:p>
        </p:txBody>
      </p:sp>
      <p:sp>
        <p:nvSpPr>
          <p:cNvPr id="90" name="Tijdelijke aanduiding voor afbeelding 89">
            <a:extLst>
              <a:ext uri="{FF2B5EF4-FFF2-40B4-BE49-F238E27FC236}">
                <a16:creationId xmlns:a16="http://schemas.microsoft.com/office/drawing/2014/main" id="{75FDFC47-725F-4AFB-8FA6-2B045C610146}"/>
              </a:ext>
            </a:extLst>
          </p:cNvPr>
          <p:cNvSpPr>
            <a:spLocks noGrp="1"/>
          </p:cNvSpPr>
          <p:nvPr>
            <p:ph type="pic" sz="quarter" idx="37" hasCustomPrompt="1"/>
          </p:nvPr>
        </p:nvSpPr>
        <p:spPr>
          <a:xfrm>
            <a:off x="4563704" y="4053521"/>
            <a:ext cx="677513" cy="1465962"/>
          </a:xfrm>
          <a:custGeom>
            <a:avLst/>
            <a:gdLst>
              <a:gd name="connsiteX0" fmla="*/ 248081 w 2119086"/>
              <a:gd name="connsiteY0" fmla="*/ 0 h 4585153"/>
              <a:gd name="connsiteX1" fmla="*/ 497569 w 2119086"/>
              <a:gd name="connsiteY1" fmla="*/ 0 h 4585153"/>
              <a:gd name="connsiteX2" fmla="*/ 497569 w 2119086"/>
              <a:gd name="connsiteY2" fmla="*/ 26213 h 4585153"/>
              <a:gd name="connsiteX3" fmla="*/ 663832 w 2119086"/>
              <a:gd name="connsiteY3" fmla="*/ 192476 h 4585153"/>
              <a:gd name="connsiteX4" fmla="*/ 1483830 w 2119086"/>
              <a:gd name="connsiteY4" fmla="*/ 192476 h 4585153"/>
              <a:gd name="connsiteX5" fmla="*/ 1650093 w 2119086"/>
              <a:gd name="connsiteY5" fmla="*/ 26213 h 4585153"/>
              <a:gd name="connsiteX6" fmla="*/ 1650093 w 2119086"/>
              <a:gd name="connsiteY6" fmla="*/ 0 h 4585153"/>
              <a:gd name="connsiteX7" fmla="*/ 1871005 w 2119086"/>
              <a:gd name="connsiteY7" fmla="*/ 0 h 4585153"/>
              <a:gd name="connsiteX8" fmla="*/ 2119086 w 2119086"/>
              <a:gd name="connsiteY8" fmla="*/ 248081 h 4585153"/>
              <a:gd name="connsiteX9" fmla="*/ 2119086 w 2119086"/>
              <a:gd name="connsiteY9" fmla="*/ 4337072 h 4585153"/>
              <a:gd name="connsiteX10" fmla="*/ 1871005 w 2119086"/>
              <a:gd name="connsiteY10" fmla="*/ 4585153 h 4585153"/>
              <a:gd name="connsiteX11" fmla="*/ 248081 w 2119086"/>
              <a:gd name="connsiteY11" fmla="*/ 4585153 h 4585153"/>
              <a:gd name="connsiteX12" fmla="*/ 0 w 2119086"/>
              <a:gd name="connsiteY12" fmla="*/ 4337072 h 4585153"/>
              <a:gd name="connsiteX13" fmla="*/ 0 w 2119086"/>
              <a:gd name="connsiteY13" fmla="*/ 248081 h 4585153"/>
              <a:gd name="connsiteX14" fmla="*/ 248081 w 2119086"/>
              <a:gd name="connsiteY14" fmla="*/ 0 h 4585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119086" h="4585153">
                <a:moveTo>
                  <a:pt x="248081" y="0"/>
                </a:moveTo>
                <a:lnTo>
                  <a:pt x="497569" y="0"/>
                </a:lnTo>
                <a:lnTo>
                  <a:pt x="497569" y="26213"/>
                </a:lnTo>
                <a:cubicBezTo>
                  <a:pt x="497569" y="118038"/>
                  <a:pt x="572007" y="192476"/>
                  <a:pt x="663832" y="192476"/>
                </a:cubicBezTo>
                <a:lnTo>
                  <a:pt x="1483830" y="192476"/>
                </a:lnTo>
                <a:cubicBezTo>
                  <a:pt x="1575655" y="192476"/>
                  <a:pt x="1650093" y="118038"/>
                  <a:pt x="1650093" y="26213"/>
                </a:cubicBezTo>
                <a:lnTo>
                  <a:pt x="1650093" y="0"/>
                </a:lnTo>
                <a:lnTo>
                  <a:pt x="1871005" y="0"/>
                </a:lnTo>
                <a:cubicBezTo>
                  <a:pt x="2008016" y="0"/>
                  <a:pt x="2119086" y="111070"/>
                  <a:pt x="2119086" y="248081"/>
                </a:cubicBezTo>
                <a:lnTo>
                  <a:pt x="2119086" y="4337072"/>
                </a:lnTo>
                <a:cubicBezTo>
                  <a:pt x="2119086" y="4474083"/>
                  <a:pt x="2008016" y="4585153"/>
                  <a:pt x="1871005" y="4585153"/>
                </a:cubicBezTo>
                <a:lnTo>
                  <a:pt x="248081" y="4585153"/>
                </a:lnTo>
                <a:cubicBezTo>
                  <a:pt x="111070" y="4585153"/>
                  <a:pt x="0" y="4474083"/>
                  <a:pt x="0" y="4337072"/>
                </a:cubicBezTo>
                <a:lnTo>
                  <a:pt x="0" y="248081"/>
                </a:lnTo>
                <a:cubicBezTo>
                  <a:pt x="0" y="111070"/>
                  <a:pt x="111070" y="0"/>
                  <a:pt x="248081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 bIns="1260000" anchor="ctr" anchorCtr="0">
            <a:noAutofit/>
          </a:bodyPr>
          <a:lstStyle>
            <a:lvl1pPr marL="285750" marR="0" indent="-285750" algn="ctr" defTabSz="719138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bg2"/>
              </a:buClr>
              <a:buSzPct val="100000"/>
              <a:buNone/>
              <a:tabLst/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marL="285750" marR="0" lvl="0" indent="-285750" algn="ctr" defTabSz="719138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chemeClr val="bg2"/>
              </a:buClr>
              <a:buSzPct val="100000"/>
              <a:tabLst/>
              <a:defRPr/>
            </a:pPr>
            <a:r>
              <a:rPr lang="nl-NL" noProof="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93951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ptop [beeld]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16E8B1AC-7EE8-4EC5-91A5-37F2299AB9A4}"/>
              </a:ext>
            </a:extLst>
          </p:cNvPr>
          <p:cNvSpPr txBox="1">
            <a:spLocks/>
          </p:cNvSpPr>
          <p:nvPr userDrawn="1"/>
        </p:nvSpPr>
        <p:spPr>
          <a:xfrm>
            <a:off x="1" y="4496594"/>
            <a:ext cx="4459767" cy="2361408"/>
          </a:xfrm>
          <a:custGeom>
            <a:avLst/>
            <a:gdLst>
              <a:gd name="connsiteX0" fmla="*/ 0 w 4459767"/>
              <a:gd name="connsiteY0" fmla="*/ 0 h 2361408"/>
              <a:gd name="connsiteX1" fmla="*/ 188757 w 4459767"/>
              <a:gd name="connsiteY1" fmla="*/ 263618 h 2361408"/>
              <a:gd name="connsiteX2" fmla="*/ 4342871 w 4459767"/>
              <a:gd name="connsiteY2" fmla="*/ 2325152 h 2361408"/>
              <a:gd name="connsiteX3" fmla="*/ 4459767 w 4459767"/>
              <a:gd name="connsiteY3" fmla="*/ 2361408 h 2361408"/>
              <a:gd name="connsiteX4" fmla="*/ 0 w 4459767"/>
              <a:gd name="connsiteY4" fmla="*/ 2361408 h 2361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59767" h="2361408">
                <a:moveTo>
                  <a:pt x="0" y="0"/>
                </a:moveTo>
                <a:lnTo>
                  <a:pt x="188757" y="263618"/>
                </a:lnTo>
                <a:cubicBezTo>
                  <a:pt x="1272638" y="1642098"/>
                  <a:pt x="2978863" y="1917971"/>
                  <a:pt x="4342871" y="2325152"/>
                </a:cubicBezTo>
                <a:lnTo>
                  <a:pt x="4459767" y="2361408"/>
                </a:lnTo>
                <a:lnTo>
                  <a:pt x="0" y="2361408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Calibri" panose="020F050202020403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6575" indent="-2730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›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ts val="3200"/>
              </a:lnSpc>
              <a:spcBef>
                <a:spcPts val="500"/>
              </a:spcBef>
              <a:buFont typeface="Arial" panose="020B0604020202020204" pitchFamily="34" charset="0"/>
              <a:buNone/>
              <a:defRPr sz="3400" b="1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None/>
              <a:tabLst/>
              <a:defRPr sz="1800" b="1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6pPr>
            <a:lvl7pPr marL="263525" indent="-2635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+mj-lt"/>
              <a:buAutoNum type="arabi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3525" indent="-2635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+mj-lt"/>
              <a:buAutoNum type="alphaL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/>
              <a:t> </a:t>
            </a:r>
          </a:p>
        </p:txBody>
      </p:sp>
      <p:grpSp>
        <p:nvGrpSpPr>
          <p:cNvPr id="10" name="- INSTRUCTIES">
            <a:extLst>
              <a:ext uri="{FF2B5EF4-FFF2-40B4-BE49-F238E27FC236}">
                <a16:creationId xmlns:a16="http://schemas.microsoft.com/office/drawing/2014/main" id="{AD9395A9-C245-4E56-909E-615691627F8C}"/>
              </a:ext>
            </a:extLst>
          </p:cNvPr>
          <p:cNvGrpSpPr/>
          <p:nvPr userDrawn="1"/>
        </p:nvGrpSpPr>
        <p:grpSpPr>
          <a:xfrm>
            <a:off x="12377595" y="-1"/>
            <a:ext cx="3693386" cy="6688475"/>
            <a:chOff x="-3786165" y="-1"/>
            <a:chExt cx="3693386" cy="6688475"/>
          </a:xfrm>
        </p:grpSpPr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8E88618B-0D2C-4194-9CE7-F1D0B204423B}"/>
                </a:ext>
              </a:extLst>
            </p:cNvPr>
            <p:cNvSpPr/>
            <p:nvPr userDrawn="1"/>
          </p:nvSpPr>
          <p:spPr>
            <a:xfrm>
              <a:off x="-3786165" y="-1"/>
              <a:ext cx="3593091" cy="6034857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Afbeelding invoegen/opmaken</a:t>
              </a:r>
            </a:p>
          </p:txBody>
        </p:sp>
        <p:sp>
          <p:nvSpPr>
            <p:cNvPr id="13" name="Ovaal 12">
              <a:extLst>
                <a:ext uri="{FF2B5EF4-FFF2-40B4-BE49-F238E27FC236}">
                  <a16:creationId xmlns:a16="http://schemas.microsoft.com/office/drawing/2014/main" id="{842AE23A-C89F-4D39-9981-91CCDA1FE133}"/>
                </a:ext>
              </a:extLst>
            </p:cNvPr>
            <p:cNvSpPr/>
            <p:nvPr userDrawn="1"/>
          </p:nvSpPr>
          <p:spPr>
            <a:xfrm>
              <a:off x="-3603587" y="46532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D186BB90-28A0-4810-9220-2DDD9ED2D5E9}"/>
                </a:ext>
              </a:extLst>
            </p:cNvPr>
            <p:cNvSpPr/>
            <p:nvPr userDrawn="1"/>
          </p:nvSpPr>
          <p:spPr>
            <a:xfrm>
              <a:off x="-3319415" y="465324"/>
              <a:ext cx="2962706" cy="66815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Wanneer nodig, verwijder de bestaande afbeelding d.m.v. de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‘Backspace toets’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Selecteer het afbeeldingskader, ga naar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‘Slidebuilder'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en klik op de knop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'Afbeeldingen’</a:t>
              </a:r>
              <a:endParaRPr kumimoji="0" lang="nl-NL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" name="Ovaal 14">
              <a:extLst>
                <a:ext uri="{FF2B5EF4-FFF2-40B4-BE49-F238E27FC236}">
                  <a16:creationId xmlns:a16="http://schemas.microsoft.com/office/drawing/2014/main" id="{01E40480-AA05-4E35-8461-949E8E6C5459}"/>
                </a:ext>
              </a:extLst>
            </p:cNvPr>
            <p:cNvSpPr/>
            <p:nvPr userDrawn="1"/>
          </p:nvSpPr>
          <p:spPr>
            <a:xfrm>
              <a:off x="-3603587" y="2633935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0AD9D1BB-F793-4446-8254-ADE85D54C0A4}"/>
                </a:ext>
              </a:extLst>
            </p:cNvPr>
            <p:cNvSpPr/>
            <p:nvPr userDrawn="1"/>
          </p:nvSpPr>
          <p:spPr>
            <a:xfrm>
              <a:off x="-3319416" y="2633936"/>
              <a:ext cx="3126341" cy="46279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Klik met de rechter muisknop op de miniatuurweergave van de dia aan de linkerkant van het scherm en kies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‘Dia herstellen’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17" name="Ovaal 16">
              <a:extLst>
                <a:ext uri="{FF2B5EF4-FFF2-40B4-BE49-F238E27FC236}">
                  <a16:creationId xmlns:a16="http://schemas.microsoft.com/office/drawing/2014/main" id="{D070E9CB-43CE-4E00-B975-8427447B841A}"/>
                </a:ext>
              </a:extLst>
            </p:cNvPr>
            <p:cNvSpPr/>
            <p:nvPr userDrawn="1"/>
          </p:nvSpPr>
          <p:spPr>
            <a:xfrm>
              <a:off x="-3603587" y="4226365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18" name="Rechthoek 17">
              <a:extLst>
                <a:ext uri="{FF2B5EF4-FFF2-40B4-BE49-F238E27FC236}">
                  <a16:creationId xmlns:a16="http://schemas.microsoft.com/office/drawing/2014/main" id="{4247EF33-0819-407A-8DB4-7C46CF8AF0AC}"/>
                </a:ext>
              </a:extLst>
            </p:cNvPr>
            <p:cNvSpPr/>
            <p:nvPr userDrawn="1"/>
          </p:nvSpPr>
          <p:spPr>
            <a:xfrm>
              <a:off x="-3319416" y="4226366"/>
              <a:ext cx="3008779" cy="820954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Om de afbeelding te schalen of bij te snijden, ga naar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‘Hulpmiddelen voor afbeeldingen - Opmaak’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en klik op de knop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‘Bijsnijden’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Schaal met de bolletjes de afbeelding en met de hoekjes het afbeeldingskader.</a:t>
              </a:r>
            </a:p>
          </p:txBody>
        </p:sp>
        <p:sp>
          <p:nvSpPr>
            <p:cNvPr id="19" name="Rechthoek 18">
              <a:extLst>
                <a:ext uri="{FF2B5EF4-FFF2-40B4-BE49-F238E27FC236}">
                  <a16:creationId xmlns:a16="http://schemas.microsoft.com/office/drawing/2014/main" id="{7DF8A9CF-52A3-495B-A0F2-4A7B9180A4C5}"/>
                </a:ext>
              </a:extLst>
            </p:cNvPr>
            <p:cNvSpPr/>
            <p:nvPr userDrawn="1"/>
          </p:nvSpPr>
          <p:spPr>
            <a:xfrm>
              <a:off x="-3316836" y="3200265"/>
              <a:ext cx="1239216" cy="719917"/>
            </a:xfrm>
            <a:prstGeom prst="rect">
              <a:avLst/>
            </a:prstGeom>
            <a:pattFill prst="wdUpDiag">
              <a:fgClr>
                <a:srgbClr val="E0E0E0"/>
              </a:fgClr>
              <a:bgClr>
                <a:srgbClr val="ECECEC"/>
              </a:bgClr>
            </a:pattFill>
            <a:ln w="12700">
              <a:solidFill>
                <a:srgbClr val="D3D3D3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72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nl-NL" sz="1000" b="0" i="1" noProof="0" dirty="0">
                <a:solidFill>
                  <a:srgbClr val="211F26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20" name="Groep 19">
              <a:extLst>
                <a:ext uri="{FF2B5EF4-FFF2-40B4-BE49-F238E27FC236}">
                  <a16:creationId xmlns:a16="http://schemas.microsoft.com/office/drawing/2014/main" id="{EE270055-95E7-438C-A613-0A150A814B34}"/>
                </a:ext>
              </a:extLst>
            </p:cNvPr>
            <p:cNvGrpSpPr/>
            <p:nvPr userDrawn="1"/>
          </p:nvGrpSpPr>
          <p:grpSpPr>
            <a:xfrm>
              <a:off x="-2485819" y="3479783"/>
              <a:ext cx="1222990" cy="563933"/>
              <a:chOff x="-2485819" y="3399207"/>
              <a:chExt cx="1222990" cy="563933"/>
            </a:xfrm>
          </p:grpSpPr>
          <p:sp>
            <p:nvSpPr>
              <p:cNvPr id="60" name="Rechthoek 59">
                <a:extLst>
                  <a:ext uri="{FF2B5EF4-FFF2-40B4-BE49-F238E27FC236}">
                    <a16:creationId xmlns:a16="http://schemas.microsoft.com/office/drawing/2014/main" id="{B893B2C5-7453-46B2-A98C-AC567E93A120}"/>
                  </a:ext>
                </a:extLst>
              </p:cNvPr>
              <p:cNvSpPr/>
              <p:nvPr userDrawn="1"/>
            </p:nvSpPr>
            <p:spPr>
              <a:xfrm>
                <a:off x="-2485819" y="3399207"/>
                <a:ext cx="1176476" cy="504851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1" name="Rechthoek 60">
                <a:extLst>
                  <a:ext uri="{FF2B5EF4-FFF2-40B4-BE49-F238E27FC236}">
                    <a16:creationId xmlns:a16="http://schemas.microsoft.com/office/drawing/2014/main" id="{EF098713-AE13-4FFC-8213-F7C4BF55AC8E}"/>
                  </a:ext>
                </a:extLst>
              </p:cNvPr>
              <p:cNvSpPr/>
              <p:nvPr userDrawn="1"/>
            </p:nvSpPr>
            <p:spPr>
              <a:xfrm>
                <a:off x="-2479584" y="3652838"/>
                <a:ext cx="1164007" cy="246701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62" name="Groep 61">
                <a:extLst>
                  <a:ext uri="{FF2B5EF4-FFF2-40B4-BE49-F238E27FC236}">
                    <a16:creationId xmlns:a16="http://schemas.microsoft.com/office/drawing/2014/main" id="{9FD36359-B06C-42C9-BEDA-471154C52207}"/>
                  </a:ext>
                </a:extLst>
              </p:cNvPr>
              <p:cNvGrpSpPr/>
              <p:nvPr userDrawn="1"/>
            </p:nvGrpSpPr>
            <p:grpSpPr>
              <a:xfrm>
                <a:off x="-2403869" y="3460544"/>
                <a:ext cx="155951" cy="131922"/>
                <a:chOff x="12968836" y="3354170"/>
                <a:chExt cx="404806" cy="342433"/>
              </a:xfrm>
            </p:grpSpPr>
            <p:sp>
              <p:nvSpPr>
                <p:cNvPr id="75" name="Rechthoek: afgeronde hoeken 74">
                  <a:extLst>
                    <a:ext uri="{FF2B5EF4-FFF2-40B4-BE49-F238E27FC236}">
                      <a16:creationId xmlns:a16="http://schemas.microsoft.com/office/drawing/2014/main" id="{579A62FB-0E21-4C48-B798-1CFDD997F190}"/>
                    </a:ext>
                  </a:extLst>
                </p:cNvPr>
                <p:cNvSpPr/>
                <p:nvPr userDrawn="1"/>
              </p:nvSpPr>
              <p:spPr>
                <a:xfrm>
                  <a:off x="12968836" y="3354170"/>
                  <a:ext cx="404806" cy="342433"/>
                </a:xfrm>
                <a:prstGeom prst="roundRect">
                  <a:avLst>
                    <a:gd name="adj" fmla="val 2911"/>
                  </a:avLst>
                </a:prstGeom>
                <a:solidFill>
                  <a:schemeClr val="bg1"/>
                </a:solidFill>
                <a:ln w="12700">
                  <a:solidFill>
                    <a:srgbClr val="81818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8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6" name="Rechthoek 75">
                  <a:extLst>
                    <a:ext uri="{FF2B5EF4-FFF2-40B4-BE49-F238E27FC236}">
                      <a16:creationId xmlns:a16="http://schemas.microsoft.com/office/drawing/2014/main" id="{4CBD7BBB-AB31-4FC6-B699-E44DADF17CB4}"/>
                    </a:ext>
                  </a:extLst>
                </p:cNvPr>
                <p:cNvSpPr/>
                <p:nvPr userDrawn="1"/>
              </p:nvSpPr>
              <p:spPr>
                <a:xfrm>
                  <a:off x="13025180" y="3401181"/>
                  <a:ext cx="305213" cy="41563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7" name="Rechthoek 76">
                  <a:extLst>
                    <a:ext uri="{FF2B5EF4-FFF2-40B4-BE49-F238E27FC236}">
                      <a16:creationId xmlns:a16="http://schemas.microsoft.com/office/drawing/2014/main" id="{422E4960-1B48-4449-B2D4-24949CCE7DCE}"/>
                    </a:ext>
                  </a:extLst>
                </p:cNvPr>
                <p:cNvSpPr/>
                <p:nvPr userDrawn="1"/>
              </p:nvSpPr>
              <p:spPr>
                <a:xfrm>
                  <a:off x="13025181" y="3471575"/>
                  <a:ext cx="118778" cy="181691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8" name="Rechthoek 77">
                  <a:extLst>
                    <a:ext uri="{FF2B5EF4-FFF2-40B4-BE49-F238E27FC236}">
                      <a16:creationId xmlns:a16="http://schemas.microsoft.com/office/drawing/2014/main" id="{6F4CFE0E-6A63-4800-AAF4-B228683062A6}"/>
                    </a:ext>
                  </a:extLst>
                </p:cNvPr>
                <p:cNvSpPr/>
                <p:nvPr userDrawn="1"/>
              </p:nvSpPr>
              <p:spPr>
                <a:xfrm>
                  <a:off x="13180812" y="3481982"/>
                  <a:ext cx="13527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9" name="Rechthoek 78">
                  <a:extLst>
                    <a:ext uri="{FF2B5EF4-FFF2-40B4-BE49-F238E27FC236}">
                      <a16:creationId xmlns:a16="http://schemas.microsoft.com/office/drawing/2014/main" id="{5442018E-797A-47B5-8945-F38E4AD24AD9}"/>
                    </a:ext>
                  </a:extLst>
                </p:cNvPr>
                <p:cNvSpPr/>
                <p:nvPr userDrawn="1"/>
              </p:nvSpPr>
              <p:spPr>
                <a:xfrm>
                  <a:off x="13180812" y="3554800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80" name="Rechthoek 79">
                  <a:extLst>
                    <a:ext uri="{FF2B5EF4-FFF2-40B4-BE49-F238E27FC236}">
                      <a16:creationId xmlns:a16="http://schemas.microsoft.com/office/drawing/2014/main" id="{8DCB9166-252A-44E9-9AE5-A36F3E094253}"/>
                    </a:ext>
                  </a:extLst>
                </p:cNvPr>
                <p:cNvSpPr/>
                <p:nvPr userDrawn="1"/>
              </p:nvSpPr>
              <p:spPr>
                <a:xfrm>
                  <a:off x="13180812" y="3627618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63" name="Groep 62">
                <a:extLst>
                  <a:ext uri="{FF2B5EF4-FFF2-40B4-BE49-F238E27FC236}">
                    <a16:creationId xmlns:a16="http://schemas.microsoft.com/office/drawing/2014/main" id="{5B1551D7-AAD1-4482-9BBA-C0C2CB5A02EB}"/>
                  </a:ext>
                </a:extLst>
              </p:cNvPr>
              <p:cNvGrpSpPr/>
              <p:nvPr userDrawn="1"/>
            </p:nvGrpSpPr>
            <p:grpSpPr>
              <a:xfrm>
                <a:off x="-2423424" y="3690208"/>
                <a:ext cx="166739" cy="218963"/>
                <a:chOff x="12940828" y="3950597"/>
                <a:chExt cx="432813" cy="568367"/>
              </a:xfrm>
            </p:grpSpPr>
            <p:grpSp>
              <p:nvGrpSpPr>
                <p:cNvPr id="67" name="Groep 66">
                  <a:extLst>
                    <a:ext uri="{FF2B5EF4-FFF2-40B4-BE49-F238E27FC236}">
                      <a16:creationId xmlns:a16="http://schemas.microsoft.com/office/drawing/2014/main" id="{A107849B-F863-4271-BDFA-B5605601C242}"/>
                    </a:ext>
                  </a:extLst>
                </p:cNvPr>
                <p:cNvGrpSpPr/>
                <p:nvPr userDrawn="1"/>
              </p:nvGrpSpPr>
              <p:grpSpPr>
                <a:xfrm>
                  <a:off x="13000382" y="4006891"/>
                  <a:ext cx="373259" cy="315747"/>
                  <a:chOff x="12968836" y="3354170"/>
                  <a:chExt cx="404806" cy="342433"/>
                </a:xfrm>
              </p:grpSpPr>
              <p:sp>
                <p:nvSpPr>
                  <p:cNvPr id="69" name="Rechthoek: afgeronde hoeken 68">
                    <a:extLst>
                      <a:ext uri="{FF2B5EF4-FFF2-40B4-BE49-F238E27FC236}">
                        <a16:creationId xmlns:a16="http://schemas.microsoft.com/office/drawing/2014/main" id="{846E40E5-7BA1-4400-902A-43327BE8186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968836" y="3354170"/>
                    <a:ext cx="404806" cy="342433"/>
                  </a:xfrm>
                  <a:prstGeom prst="roundRect">
                    <a:avLst>
                      <a:gd name="adj" fmla="val 2911"/>
                    </a:avLst>
                  </a:prstGeom>
                  <a:solidFill>
                    <a:schemeClr val="bg1"/>
                  </a:solidFill>
                  <a:ln w="12700">
                    <a:solidFill>
                      <a:srgbClr val="81818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lvl="0">
                      <a:lnSpc>
                        <a:spcPct val="90000"/>
                      </a:lnSpc>
                      <a:spcBef>
                        <a:spcPts val="600"/>
                      </a:spcBef>
                      <a:spcAft>
                        <a:spcPts val="600"/>
                      </a:spcAft>
                    </a:pPr>
                    <a:endParaRPr lang="nl-NL" sz="800" b="0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70" name="Rechthoek 69">
                    <a:extLst>
                      <a:ext uri="{FF2B5EF4-FFF2-40B4-BE49-F238E27FC236}">
                        <a16:creationId xmlns:a16="http://schemas.microsoft.com/office/drawing/2014/main" id="{CA72E51B-4005-40CC-9A00-0A37B1D7AF5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0" y="3401181"/>
                    <a:ext cx="305213" cy="41563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71" name="Rechthoek 70">
                    <a:extLst>
                      <a:ext uri="{FF2B5EF4-FFF2-40B4-BE49-F238E27FC236}">
                        <a16:creationId xmlns:a16="http://schemas.microsoft.com/office/drawing/2014/main" id="{3F5AFBE4-D4B0-4594-BC37-BB6963E9CD0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1" y="3471575"/>
                    <a:ext cx="118778" cy="181691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72" name="Rechthoek 71">
                    <a:extLst>
                      <a:ext uri="{FF2B5EF4-FFF2-40B4-BE49-F238E27FC236}">
                        <a16:creationId xmlns:a16="http://schemas.microsoft.com/office/drawing/2014/main" id="{EE4885C0-DE54-4D58-9E87-7544AFB1444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481982"/>
                    <a:ext cx="13527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73" name="Rechthoek 72">
                    <a:extLst>
                      <a:ext uri="{FF2B5EF4-FFF2-40B4-BE49-F238E27FC236}">
                        <a16:creationId xmlns:a16="http://schemas.microsoft.com/office/drawing/2014/main" id="{DBFE88CC-E8EA-4ACE-9C84-0A60A362373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554800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74" name="Rechthoek 73">
                    <a:extLst>
                      <a:ext uri="{FF2B5EF4-FFF2-40B4-BE49-F238E27FC236}">
                        <a16:creationId xmlns:a16="http://schemas.microsoft.com/office/drawing/2014/main" id="{C9804A24-DE38-4369-893B-CEFA99906E0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627618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sp>
              <p:nvSpPr>
                <p:cNvPr id="68" name="Boog 67">
                  <a:extLst>
                    <a:ext uri="{FF2B5EF4-FFF2-40B4-BE49-F238E27FC236}">
                      <a16:creationId xmlns:a16="http://schemas.microsoft.com/office/drawing/2014/main" id="{8D915EE9-9797-477D-8CFA-DB7A195AB3CC}"/>
                    </a:ext>
                  </a:extLst>
                </p:cNvPr>
                <p:cNvSpPr/>
                <p:nvPr userDrawn="1"/>
              </p:nvSpPr>
              <p:spPr>
                <a:xfrm rot="17637075">
                  <a:off x="12776155" y="4115270"/>
                  <a:ext cx="568367" cy="239021"/>
                </a:xfrm>
                <a:prstGeom prst="arc">
                  <a:avLst>
                    <a:gd name="adj1" fmla="val 15959368"/>
                    <a:gd name="adj2" fmla="val 1354623"/>
                  </a:avLst>
                </a:prstGeom>
                <a:noFill/>
                <a:ln w="19050" cap="flat" cmpd="sng" algn="ctr">
                  <a:solidFill>
                    <a:srgbClr val="4D82B8"/>
                  </a:solidFill>
                  <a:prstDash val="solid"/>
                  <a:headEnd type="arrow" w="med" len="sm"/>
                </a:ln>
                <a:effectLst/>
              </p:spPr>
              <p:txBody>
                <a:bodyPr rtlCol="0" anchor="ctr">
                  <a:noAutofit/>
                </a:bodyPr>
                <a:lstStyle/>
                <a:p>
                  <a:pPr algn="ctr"/>
                  <a:endParaRPr lang="nl-NL" sz="240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64" name="Tekstvak 63">
                <a:extLst>
                  <a:ext uri="{FF2B5EF4-FFF2-40B4-BE49-F238E27FC236}">
                    <a16:creationId xmlns:a16="http://schemas.microsoft.com/office/drawing/2014/main" id="{382FF9A9-C32E-442F-848D-6257177B7CC4}"/>
                  </a:ext>
                </a:extLst>
              </p:cNvPr>
              <p:cNvSpPr txBox="1"/>
              <p:nvPr userDrawn="1"/>
            </p:nvSpPr>
            <p:spPr>
              <a:xfrm>
                <a:off x="-2245455" y="3460544"/>
                <a:ext cx="896116" cy="134709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Indeling</a:t>
                </a:r>
              </a:p>
            </p:txBody>
          </p:sp>
          <p:sp>
            <p:nvSpPr>
              <p:cNvPr id="65" name="Tekstvak 64">
                <a:extLst>
                  <a:ext uri="{FF2B5EF4-FFF2-40B4-BE49-F238E27FC236}">
                    <a16:creationId xmlns:a16="http://schemas.microsoft.com/office/drawing/2014/main" id="{BD85038F-F344-43E6-9C66-1D99D6749AF8}"/>
                  </a:ext>
                </a:extLst>
              </p:cNvPr>
              <p:cNvSpPr txBox="1"/>
              <p:nvPr userDrawn="1"/>
            </p:nvSpPr>
            <p:spPr>
              <a:xfrm>
                <a:off x="-2258884" y="3712980"/>
                <a:ext cx="909545" cy="126416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Dia Herstellen</a:t>
                </a:r>
              </a:p>
            </p:txBody>
          </p:sp>
          <p:sp>
            <p:nvSpPr>
              <p:cNvPr id="66" name="Vrije vorm: vorm 65">
                <a:extLst>
                  <a:ext uri="{FF2B5EF4-FFF2-40B4-BE49-F238E27FC236}">
                    <a16:creationId xmlns:a16="http://schemas.microsoft.com/office/drawing/2014/main" id="{7032281E-6BDE-4A66-AFCF-C4AFA9D55BD8}"/>
                  </a:ext>
                </a:extLst>
              </p:cNvPr>
              <p:cNvSpPr/>
              <p:nvPr userDrawn="1"/>
            </p:nvSpPr>
            <p:spPr>
              <a:xfrm>
                <a:off x="-1360391" y="3783140"/>
                <a:ext cx="97562" cy="180000"/>
              </a:xfrm>
              <a:custGeom>
                <a:avLst/>
                <a:gdLst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41194 w 880280"/>
                  <a:gd name="connsiteY2" fmla="*/ 96899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27546 w 880280"/>
                  <a:gd name="connsiteY2" fmla="*/ 975815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00250 w 880280"/>
                  <a:gd name="connsiteY2" fmla="*/ 100311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11791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498144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80280" h="1624084">
                    <a:moveTo>
                      <a:pt x="0" y="0"/>
                    </a:moveTo>
                    <a:lnTo>
                      <a:pt x="0" y="1262418"/>
                    </a:lnTo>
                    <a:lnTo>
                      <a:pt x="313898" y="996287"/>
                    </a:lnTo>
                    <a:lnTo>
                      <a:pt x="620973" y="1624084"/>
                    </a:lnTo>
                    <a:lnTo>
                      <a:pt x="839337" y="1480782"/>
                    </a:lnTo>
                    <a:lnTo>
                      <a:pt x="498144" y="900753"/>
                    </a:lnTo>
                    <a:lnTo>
                      <a:pt x="880280" y="8939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21" name="Groep 20">
              <a:extLst>
                <a:ext uri="{FF2B5EF4-FFF2-40B4-BE49-F238E27FC236}">
                  <a16:creationId xmlns:a16="http://schemas.microsoft.com/office/drawing/2014/main" id="{393ACC39-79FB-4E09-A8F2-254901139F3A}"/>
                </a:ext>
              </a:extLst>
            </p:cNvPr>
            <p:cNvGrpSpPr/>
            <p:nvPr userDrawn="1"/>
          </p:nvGrpSpPr>
          <p:grpSpPr>
            <a:xfrm>
              <a:off x="-3786165" y="5728778"/>
              <a:ext cx="3693386" cy="959696"/>
              <a:chOff x="-3786437" y="6163468"/>
              <a:chExt cx="3693386" cy="959696"/>
            </a:xfrm>
          </p:grpSpPr>
          <p:sp>
            <p:nvSpPr>
              <p:cNvPr id="50" name="Rechthoek 49">
                <a:extLst>
                  <a:ext uri="{FF2B5EF4-FFF2-40B4-BE49-F238E27FC236}">
                    <a16:creationId xmlns:a16="http://schemas.microsoft.com/office/drawing/2014/main" id="{FCCCCA62-3C23-4A83-84F4-E72EBD6EEA13}"/>
                  </a:ext>
                </a:extLst>
              </p:cNvPr>
              <p:cNvSpPr/>
              <p:nvPr userDrawn="1"/>
            </p:nvSpPr>
            <p:spPr>
              <a:xfrm>
                <a:off x="-3786437" y="6295164"/>
                <a:ext cx="3593637" cy="828000"/>
              </a:xfrm>
              <a:prstGeom prst="rect">
                <a:avLst/>
              </a:prstGeom>
              <a:solidFill>
                <a:srgbClr val="ECECEC"/>
              </a:solidFill>
              <a:ln w="6350">
                <a:solidFill>
                  <a:srgbClr val="ECECE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1200" b="1" cap="all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MEER WETEN?</a:t>
                </a:r>
                <a:br>
                  <a:rPr lang="nl-NL" sz="1200" b="1" cap="all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nl-NL" sz="1200" kern="1200" cap="none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Ga naar de tab</a:t>
                </a:r>
                <a:r>
                  <a:rPr lang="nl-NL" sz="1200" b="1" cap="all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'SLIDEBUILDER’ </a:t>
                </a:r>
                <a:r>
                  <a:rPr lang="nl-NL" sz="1200" kern="1200" cap="none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en klik</a:t>
                </a:r>
                <a:br>
                  <a:rPr lang="nl-NL" sz="1200" kern="1200" cap="none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</a:br>
                <a:r>
                  <a:rPr lang="nl-NL" sz="1200" kern="1200" cap="none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op de knop </a:t>
                </a:r>
                <a:r>
                  <a:rPr lang="nl-NL" sz="1200" b="1" cap="all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'Support &amp; Inspiratie'</a:t>
                </a:r>
              </a:p>
            </p:txBody>
          </p:sp>
          <p:grpSp>
            <p:nvGrpSpPr>
              <p:cNvPr id="51" name="ICOON_info">
                <a:extLst>
                  <a:ext uri="{FF2B5EF4-FFF2-40B4-BE49-F238E27FC236}">
                    <a16:creationId xmlns:a16="http://schemas.microsoft.com/office/drawing/2014/main" id="{41865BA0-422A-4DF5-BDB2-5A444A8BB850}"/>
                  </a:ext>
                </a:extLst>
              </p:cNvPr>
              <p:cNvGrpSpPr/>
              <p:nvPr userDrawn="1"/>
            </p:nvGrpSpPr>
            <p:grpSpPr>
              <a:xfrm>
                <a:off x="-376736" y="6163468"/>
                <a:ext cx="283685" cy="283685"/>
                <a:chOff x="-510741" y="5913713"/>
                <a:chExt cx="267555" cy="267555"/>
              </a:xfrm>
            </p:grpSpPr>
            <p:sp>
              <p:nvSpPr>
                <p:cNvPr id="58" name="Ovaal 57">
                  <a:extLst>
                    <a:ext uri="{FF2B5EF4-FFF2-40B4-BE49-F238E27FC236}">
                      <a16:creationId xmlns:a16="http://schemas.microsoft.com/office/drawing/2014/main" id="{0A28E481-64BF-4BD4-9CE8-757ED692A25A}"/>
                    </a:ext>
                  </a:extLst>
                </p:cNvPr>
                <p:cNvSpPr/>
                <p:nvPr userDrawn="1"/>
              </p:nvSpPr>
              <p:spPr>
                <a:xfrm>
                  <a:off x="-491853" y="5932072"/>
                  <a:ext cx="230835" cy="230835"/>
                </a:xfrm>
                <a:prstGeom prst="ellipse">
                  <a:avLst/>
                </a:prstGeom>
                <a:solidFill>
                  <a:srgbClr val="211F2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1600" cap="all" baseline="0" noProof="0" dirty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9" name="Graphic 163" descr="Informatie">
                  <a:extLst>
                    <a:ext uri="{FF2B5EF4-FFF2-40B4-BE49-F238E27FC236}">
                      <a16:creationId xmlns:a16="http://schemas.microsoft.com/office/drawing/2014/main" id="{039E5D12-34F7-45C1-981E-90B9599D4EC9}"/>
                    </a:ext>
                  </a:extLst>
                </p:cNvPr>
                <p:cNvSpPr/>
                <p:nvPr/>
              </p:nvSpPr>
              <p:spPr>
                <a:xfrm>
                  <a:off x="-510741" y="5913713"/>
                  <a:ext cx="267555" cy="267555"/>
                </a:xfrm>
                <a:custGeom>
                  <a:avLst/>
                  <a:gdLst>
                    <a:gd name="connsiteX0" fmla="*/ 145860 w 291719"/>
                    <a:gd name="connsiteY0" fmla="*/ 0 h 291719"/>
                    <a:gd name="connsiteX1" fmla="*/ 0 w 291719"/>
                    <a:gd name="connsiteY1" fmla="*/ 145860 h 291719"/>
                    <a:gd name="connsiteX2" fmla="*/ 145860 w 291719"/>
                    <a:gd name="connsiteY2" fmla="*/ 291720 h 291719"/>
                    <a:gd name="connsiteX3" fmla="*/ 291720 w 291719"/>
                    <a:gd name="connsiteY3" fmla="*/ 145860 h 291719"/>
                    <a:gd name="connsiteX4" fmla="*/ 145860 w 291719"/>
                    <a:gd name="connsiteY4" fmla="*/ 0 h 291719"/>
                    <a:gd name="connsiteX5" fmla="*/ 138183 w 291719"/>
                    <a:gd name="connsiteY5" fmla="*/ 38384 h 291719"/>
                    <a:gd name="connsiteX6" fmla="*/ 157375 w 291719"/>
                    <a:gd name="connsiteY6" fmla="*/ 57576 h 291719"/>
                    <a:gd name="connsiteX7" fmla="*/ 138183 w 291719"/>
                    <a:gd name="connsiteY7" fmla="*/ 76768 h 291719"/>
                    <a:gd name="connsiteX8" fmla="*/ 118991 w 291719"/>
                    <a:gd name="connsiteY8" fmla="*/ 57576 h 291719"/>
                    <a:gd name="connsiteX9" fmla="*/ 138183 w 291719"/>
                    <a:gd name="connsiteY9" fmla="*/ 38384 h 291719"/>
                    <a:gd name="connsiteX10" fmla="*/ 184244 w 291719"/>
                    <a:gd name="connsiteY10" fmla="*/ 253336 h 291719"/>
                    <a:gd name="connsiteX11" fmla="*/ 107476 w 291719"/>
                    <a:gd name="connsiteY11" fmla="*/ 253336 h 291719"/>
                    <a:gd name="connsiteX12" fmla="*/ 107476 w 291719"/>
                    <a:gd name="connsiteY12" fmla="*/ 230305 h 291719"/>
                    <a:gd name="connsiteX13" fmla="*/ 134345 w 291719"/>
                    <a:gd name="connsiteY13" fmla="*/ 230305 h 291719"/>
                    <a:gd name="connsiteX14" fmla="*/ 134345 w 291719"/>
                    <a:gd name="connsiteY14" fmla="*/ 115153 h 291719"/>
                    <a:gd name="connsiteX15" fmla="*/ 111314 w 291719"/>
                    <a:gd name="connsiteY15" fmla="*/ 115153 h 291719"/>
                    <a:gd name="connsiteX16" fmla="*/ 111314 w 291719"/>
                    <a:gd name="connsiteY16" fmla="*/ 92122 h 291719"/>
                    <a:gd name="connsiteX17" fmla="*/ 157375 w 291719"/>
                    <a:gd name="connsiteY17" fmla="*/ 92122 h 291719"/>
                    <a:gd name="connsiteX18" fmla="*/ 157375 w 291719"/>
                    <a:gd name="connsiteY18" fmla="*/ 115153 h 291719"/>
                    <a:gd name="connsiteX19" fmla="*/ 157375 w 291719"/>
                    <a:gd name="connsiteY19" fmla="*/ 230305 h 291719"/>
                    <a:gd name="connsiteX20" fmla="*/ 184244 w 291719"/>
                    <a:gd name="connsiteY20" fmla="*/ 230305 h 291719"/>
                    <a:gd name="connsiteX21" fmla="*/ 184244 w 291719"/>
                    <a:gd name="connsiteY21" fmla="*/ 253336 h 2917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291719" h="291719">
                      <a:moveTo>
                        <a:pt x="145860" y="0"/>
                      </a:moveTo>
                      <a:cubicBezTo>
                        <a:pt x="65253" y="0"/>
                        <a:pt x="0" y="65253"/>
                        <a:pt x="0" y="145860"/>
                      </a:cubicBezTo>
                      <a:cubicBezTo>
                        <a:pt x="0" y="226467"/>
                        <a:pt x="65253" y="291720"/>
                        <a:pt x="145860" y="291720"/>
                      </a:cubicBezTo>
                      <a:cubicBezTo>
                        <a:pt x="226467" y="291720"/>
                        <a:pt x="291720" y="226467"/>
                        <a:pt x="291720" y="145860"/>
                      </a:cubicBezTo>
                      <a:cubicBezTo>
                        <a:pt x="291720" y="65253"/>
                        <a:pt x="226467" y="0"/>
                        <a:pt x="145860" y="0"/>
                      </a:cubicBezTo>
                      <a:close/>
                      <a:moveTo>
                        <a:pt x="138183" y="38384"/>
                      </a:moveTo>
                      <a:cubicBezTo>
                        <a:pt x="148931" y="38384"/>
                        <a:pt x="157375" y="46829"/>
                        <a:pt x="157375" y="57576"/>
                      </a:cubicBezTo>
                      <a:cubicBezTo>
                        <a:pt x="157375" y="68324"/>
                        <a:pt x="148931" y="76768"/>
                        <a:pt x="138183" y="76768"/>
                      </a:cubicBezTo>
                      <a:cubicBezTo>
                        <a:pt x="127435" y="76768"/>
                        <a:pt x="118991" y="68324"/>
                        <a:pt x="118991" y="57576"/>
                      </a:cubicBezTo>
                      <a:cubicBezTo>
                        <a:pt x="118991" y="46829"/>
                        <a:pt x="127435" y="38384"/>
                        <a:pt x="138183" y="38384"/>
                      </a:cubicBezTo>
                      <a:close/>
                      <a:moveTo>
                        <a:pt x="184244" y="253336"/>
                      </a:moveTo>
                      <a:lnTo>
                        <a:pt x="107476" y="253336"/>
                      </a:lnTo>
                      <a:lnTo>
                        <a:pt x="107476" y="230305"/>
                      </a:lnTo>
                      <a:lnTo>
                        <a:pt x="134345" y="230305"/>
                      </a:lnTo>
                      <a:lnTo>
                        <a:pt x="134345" y="115153"/>
                      </a:lnTo>
                      <a:lnTo>
                        <a:pt x="111314" y="115153"/>
                      </a:lnTo>
                      <a:lnTo>
                        <a:pt x="111314" y="92122"/>
                      </a:lnTo>
                      <a:lnTo>
                        <a:pt x="157375" y="92122"/>
                      </a:lnTo>
                      <a:lnTo>
                        <a:pt x="157375" y="115153"/>
                      </a:lnTo>
                      <a:lnTo>
                        <a:pt x="157375" y="230305"/>
                      </a:lnTo>
                      <a:lnTo>
                        <a:pt x="184244" y="230305"/>
                      </a:lnTo>
                      <a:lnTo>
                        <a:pt x="184244" y="253336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 w="3770" cap="flat">
                  <a:noFill/>
                  <a:prstDash val="solid"/>
                  <a:miter/>
                </a:ln>
              </p:spPr>
              <p:txBody>
                <a:bodyPr rtlCol="0" anchor="ctr">
                  <a:noAutofit/>
                </a:bodyPr>
                <a:lstStyle/>
                <a:p>
                  <a:endParaRPr lang="nl-NL" sz="200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52" name="Groep 51">
                <a:extLst>
                  <a:ext uri="{FF2B5EF4-FFF2-40B4-BE49-F238E27FC236}">
                    <a16:creationId xmlns:a16="http://schemas.microsoft.com/office/drawing/2014/main" id="{BFE1725D-4A5F-4272-B2C7-ECD5288AF3E3}"/>
                  </a:ext>
                </a:extLst>
              </p:cNvPr>
              <p:cNvGrpSpPr/>
              <p:nvPr userDrawn="1"/>
            </p:nvGrpSpPr>
            <p:grpSpPr>
              <a:xfrm>
                <a:off x="-938434" y="6420818"/>
                <a:ext cx="627798" cy="576693"/>
                <a:chOff x="-938434" y="4570310"/>
                <a:chExt cx="627798" cy="576693"/>
              </a:xfrm>
            </p:grpSpPr>
            <p:grpSp>
              <p:nvGrpSpPr>
                <p:cNvPr id="53" name="Inspireren">
                  <a:extLst>
                    <a:ext uri="{FF2B5EF4-FFF2-40B4-BE49-F238E27FC236}">
                      <a16:creationId xmlns:a16="http://schemas.microsoft.com/office/drawing/2014/main" id="{7D4E5206-8EC9-4D75-8C51-D03F2206EF30}"/>
                    </a:ext>
                  </a:extLst>
                </p:cNvPr>
                <p:cNvGrpSpPr>
                  <a:grpSpLocks noChangeAspect="1"/>
                </p:cNvGrpSpPr>
                <p:nvPr userDrawn="1"/>
              </p:nvGrpSpPr>
              <p:grpSpPr bwMode="auto">
                <a:xfrm>
                  <a:off x="-716116" y="4570310"/>
                  <a:ext cx="169778" cy="242385"/>
                  <a:chOff x="4768" y="2783"/>
                  <a:chExt cx="788" cy="1125"/>
                </a:xfrm>
                <a:gradFill>
                  <a:gsLst>
                    <a:gs pos="0">
                      <a:srgbClr val="9D9FA1"/>
                    </a:gs>
                    <a:gs pos="70000">
                      <a:srgbClr val="211F26"/>
                    </a:gs>
                  </a:gsLst>
                  <a:lin ang="2700000" scaled="0"/>
                </a:gradFill>
              </p:grpSpPr>
              <p:sp>
                <p:nvSpPr>
                  <p:cNvPr id="55" name="Freeform 12">
                    <a:extLst>
                      <a:ext uri="{FF2B5EF4-FFF2-40B4-BE49-F238E27FC236}">
                        <a16:creationId xmlns:a16="http://schemas.microsoft.com/office/drawing/2014/main" id="{82C37384-CC5D-4086-8CFE-E4E46C7838E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001" y="3186"/>
                    <a:ext cx="319" cy="288"/>
                  </a:xfrm>
                  <a:custGeom>
                    <a:avLst/>
                    <a:gdLst>
                      <a:gd name="T0" fmla="*/ 220 w 319"/>
                      <a:gd name="T1" fmla="*/ 288 h 288"/>
                      <a:gd name="T2" fmla="*/ 107 w 319"/>
                      <a:gd name="T3" fmla="*/ 288 h 288"/>
                      <a:gd name="T4" fmla="*/ 0 w 319"/>
                      <a:gd name="T5" fmla="*/ 0 h 288"/>
                      <a:gd name="T6" fmla="*/ 319 w 319"/>
                      <a:gd name="T7" fmla="*/ 0 h 288"/>
                      <a:gd name="T8" fmla="*/ 220 w 319"/>
                      <a:gd name="T9" fmla="*/ 288 h 28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19" h="288">
                        <a:moveTo>
                          <a:pt x="220" y="288"/>
                        </a:moveTo>
                        <a:lnTo>
                          <a:pt x="107" y="288"/>
                        </a:lnTo>
                        <a:lnTo>
                          <a:pt x="0" y="0"/>
                        </a:lnTo>
                        <a:lnTo>
                          <a:pt x="319" y="0"/>
                        </a:lnTo>
                        <a:lnTo>
                          <a:pt x="220" y="288"/>
                        </a:lnTo>
                        <a:close/>
                      </a:path>
                    </a:pathLst>
                  </a:custGeom>
                  <a:solidFill>
                    <a:srgbClr val="1FF524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95469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3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Segoe UI Light"/>
                    </a:endParaRPr>
                  </a:p>
                </p:txBody>
              </p:sp>
              <p:sp>
                <p:nvSpPr>
                  <p:cNvPr id="56" name="Freeform 13">
                    <a:extLst>
                      <a:ext uri="{FF2B5EF4-FFF2-40B4-BE49-F238E27FC236}">
                        <a16:creationId xmlns:a16="http://schemas.microsoft.com/office/drawing/2014/main" id="{DE03E1BF-2913-4F58-8F14-F404A124FC7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022" y="3796"/>
                    <a:ext cx="282" cy="112"/>
                  </a:xfrm>
                  <a:custGeom>
                    <a:avLst/>
                    <a:gdLst>
                      <a:gd name="T0" fmla="*/ 229 w 251"/>
                      <a:gd name="T1" fmla="*/ 70 h 100"/>
                      <a:gd name="T2" fmla="*/ 229 w 251"/>
                      <a:gd name="T3" fmla="*/ 69 h 100"/>
                      <a:gd name="T4" fmla="*/ 251 w 251"/>
                      <a:gd name="T5" fmla="*/ 0 h 100"/>
                      <a:gd name="T6" fmla="*/ 0 w 251"/>
                      <a:gd name="T7" fmla="*/ 0 h 100"/>
                      <a:gd name="T8" fmla="*/ 22 w 251"/>
                      <a:gd name="T9" fmla="*/ 69 h 100"/>
                      <a:gd name="T10" fmla="*/ 63 w 251"/>
                      <a:gd name="T11" fmla="*/ 100 h 100"/>
                      <a:gd name="T12" fmla="*/ 188 w 251"/>
                      <a:gd name="T13" fmla="*/ 100 h 100"/>
                      <a:gd name="T14" fmla="*/ 229 w 251"/>
                      <a:gd name="T15" fmla="*/ 71 h 100"/>
                      <a:gd name="T16" fmla="*/ 229 w 251"/>
                      <a:gd name="T17" fmla="*/ 71 h 100"/>
                      <a:gd name="T18" fmla="*/ 229 w 251"/>
                      <a:gd name="T19" fmla="*/ 70 h 1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251" h="100">
                        <a:moveTo>
                          <a:pt x="229" y="70"/>
                        </a:moveTo>
                        <a:cubicBezTo>
                          <a:pt x="229" y="70"/>
                          <a:pt x="229" y="69"/>
                          <a:pt x="229" y="69"/>
                        </a:cubicBezTo>
                        <a:cubicBezTo>
                          <a:pt x="251" y="0"/>
                          <a:pt x="251" y="0"/>
                          <a:pt x="251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22" y="69"/>
                          <a:pt x="22" y="69"/>
                          <a:pt x="22" y="69"/>
                        </a:cubicBezTo>
                        <a:cubicBezTo>
                          <a:pt x="27" y="87"/>
                          <a:pt x="44" y="100"/>
                          <a:pt x="63" y="100"/>
                        </a:cubicBezTo>
                        <a:cubicBezTo>
                          <a:pt x="188" y="100"/>
                          <a:pt x="188" y="100"/>
                          <a:pt x="188" y="100"/>
                        </a:cubicBezTo>
                        <a:cubicBezTo>
                          <a:pt x="207" y="100"/>
                          <a:pt x="223" y="88"/>
                          <a:pt x="229" y="71"/>
                        </a:cubicBezTo>
                        <a:cubicBezTo>
                          <a:pt x="229" y="71"/>
                          <a:pt x="229" y="71"/>
                          <a:pt x="229" y="71"/>
                        </a:cubicBezTo>
                        <a:lnTo>
                          <a:pt x="229" y="7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95469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3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Segoe UI Light"/>
                    </a:endParaRPr>
                  </a:p>
                </p:txBody>
              </p:sp>
              <p:sp>
                <p:nvSpPr>
                  <p:cNvPr id="57" name="Freeform 14">
                    <a:extLst>
                      <a:ext uri="{FF2B5EF4-FFF2-40B4-BE49-F238E27FC236}">
                        <a16:creationId xmlns:a16="http://schemas.microsoft.com/office/drawing/2014/main" id="{1E8A87DD-B9A1-448D-83C7-42A377F6C85A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4768" y="2783"/>
                    <a:ext cx="788" cy="966"/>
                  </a:xfrm>
                  <a:custGeom>
                    <a:avLst/>
                    <a:gdLst>
                      <a:gd name="T0" fmla="*/ 351 w 702"/>
                      <a:gd name="T1" fmla="*/ 0 h 860"/>
                      <a:gd name="T2" fmla="*/ 0 w 702"/>
                      <a:gd name="T3" fmla="*/ 351 h 860"/>
                      <a:gd name="T4" fmla="*/ 134 w 702"/>
                      <a:gd name="T5" fmla="*/ 627 h 860"/>
                      <a:gd name="T6" fmla="*/ 165 w 702"/>
                      <a:gd name="T7" fmla="*/ 718 h 860"/>
                      <a:gd name="T8" fmla="*/ 266 w 702"/>
                      <a:gd name="T9" fmla="*/ 718 h 860"/>
                      <a:gd name="T10" fmla="*/ 266 w 702"/>
                      <a:gd name="T11" fmla="*/ 718 h 860"/>
                      <a:gd name="T12" fmla="*/ 434 w 702"/>
                      <a:gd name="T13" fmla="*/ 718 h 860"/>
                      <a:gd name="T14" fmla="*/ 419 w 702"/>
                      <a:gd name="T15" fmla="*/ 760 h 860"/>
                      <a:gd name="T16" fmla="*/ 284 w 702"/>
                      <a:gd name="T17" fmla="*/ 760 h 860"/>
                      <a:gd name="T18" fmla="*/ 284 w 702"/>
                      <a:gd name="T19" fmla="*/ 760 h 860"/>
                      <a:gd name="T20" fmla="*/ 179 w 702"/>
                      <a:gd name="T21" fmla="*/ 760 h 860"/>
                      <a:gd name="T22" fmla="*/ 212 w 702"/>
                      <a:gd name="T23" fmla="*/ 860 h 860"/>
                      <a:gd name="T24" fmla="*/ 212 w 702"/>
                      <a:gd name="T25" fmla="*/ 860 h 860"/>
                      <a:gd name="T26" fmla="*/ 216 w 702"/>
                      <a:gd name="T27" fmla="*/ 860 h 860"/>
                      <a:gd name="T28" fmla="*/ 488 w 702"/>
                      <a:gd name="T29" fmla="*/ 860 h 860"/>
                      <a:gd name="T30" fmla="*/ 491 w 702"/>
                      <a:gd name="T31" fmla="*/ 860 h 860"/>
                      <a:gd name="T32" fmla="*/ 570 w 702"/>
                      <a:gd name="T33" fmla="*/ 625 h 860"/>
                      <a:gd name="T34" fmla="*/ 702 w 702"/>
                      <a:gd name="T35" fmla="*/ 351 h 860"/>
                      <a:gd name="T36" fmla="*/ 351 w 702"/>
                      <a:gd name="T37" fmla="*/ 0 h 860"/>
                      <a:gd name="T38" fmla="*/ 587 w 702"/>
                      <a:gd name="T39" fmla="*/ 438 h 860"/>
                      <a:gd name="T40" fmla="*/ 485 w 702"/>
                      <a:gd name="T41" fmla="*/ 563 h 860"/>
                      <a:gd name="T42" fmla="*/ 454 w 702"/>
                      <a:gd name="T43" fmla="*/ 658 h 860"/>
                      <a:gd name="T44" fmla="*/ 250 w 702"/>
                      <a:gd name="T45" fmla="*/ 658 h 860"/>
                      <a:gd name="T46" fmla="*/ 219 w 702"/>
                      <a:gd name="T47" fmla="*/ 565 h 860"/>
                      <a:gd name="T48" fmla="*/ 115 w 702"/>
                      <a:gd name="T49" fmla="*/ 439 h 860"/>
                      <a:gd name="T50" fmla="*/ 99 w 702"/>
                      <a:gd name="T51" fmla="*/ 351 h 860"/>
                      <a:gd name="T52" fmla="*/ 351 w 702"/>
                      <a:gd name="T53" fmla="*/ 99 h 860"/>
                      <a:gd name="T54" fmla="*/ 603 w 702"/>
                      <a:gd name="T55" fmla="*/ 351 h 860"/>
                      <a:gd name="T56" fmla="*/ 587 w 702"/>
                      <a:gd name="T57" fmla="*/ 438 h 8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</a:cxnLst>
                    <a:rect l="0" t="0" r="r" b="b"/>
                    <a:pathLst>
                      <a:path w="702" h="860">
                        <a:moveTo>
                          <a:pt x="351" y="0"/>
                        </a:moveTo>
                        <a:cubicBezTo>
                          <a:pt x="157" y="0"/>
                          <a:pt x="0" y="157"/>
                          <a:pt x="0" y="351"/>
                        </a:cubicBezTo>
                        <a:cubicBezTo>
                          <a:pt x="0" y="463"/>
                          <a:pt x="52" y="562"/>
                          <a:pt x="134" y="627"/>
                        </a:cubicBezTo>
                        <a:cubicBezTo>
                          <a:pt x="165" y="718"/>
                          <a:pt x="165" y="718"/>
                          <a:pt x="165" y="718"/>
                        </a:cubicBezTo>
                        <a:cubicBezTo>
                          <a:pt x="266" y="718"/>
                          <a:pt x="266" y="718"/>
                          <a:pt x="266" y="718"/>
                        </a:cubicBezTo>
                        <a:cubicBezTo>
                          <a:pt x="266" y="718"/>
                          <a:pt x="266" y="718"/>
                          <a:pt x="266" y="718"/>
                        </a:cubicBezTo>
                        <a:cubicBezTo>
                          <a:pt x="434" y="718"/>
                          <a:pt x="434" y="718"/>
                          <a:pt x="434" y="718"/>
                        </a:cubicBezTo>
                        <a:cubicBezTo>
                          <a:pt x="419" y="760"/>
                          <a:pt x="419" y="760"/>
                          <a:pt x="419" y="760"/>
                        </a:cubicBezTo>
                        <a:cubicBezTo>
                          <a:pt x="284" y="760"/>
                          <a:pt x="284" y="760"/>
                          <a:pt x="284" y="760"/>
                        </a:cubicBezTo>
                        <a:cubicBezTo>
                          <a:pt x="284" y="760"/>
                          <a:pt x="284" y="760"/>
                          <a:pt x="284" y="760"/>
                        </a:cubicBezTo>
                        <a:cubicBezTo>
                          <a:pt x="179" y="760"/>
                          <a:pt x="179" y="760"/>
                          <a:pt x="179" y="760"/>
                        </a:cubicBezTo>
                        <a:cubicBezTo>
                          <a:pt x="212" y="860"/>
                          <a:pt x="212" y="860"/>
                          <a:pt x="212" y="860"/>
                        </a:cubicBezTo>
                        <a:cubicBezTo>
                          <a:pt x="212" y="860"/>
                          <a:pt x="212" y="860"/>
                          <a:pt x="212" y="860"/>
                        </a:cubicBezTo>
                        <a:cubicBezTo>
                          <a:pt x="216" y="860"/>
                          <a:pt x="216" y="860"/>
                          <a:pt x="216" y="860"/>
                        </a:cubicBezTo>
                        <a:cubicBezTo>
                          <a:pt x="488" y="860"/>
                          <a:pt x="488" y="860"/>
                          <a:pt x="488" y="860"/>
                        </a:cubicBezTo>
                        <a:cubicBezTo>
                          <a:pt x="491" y="860"/>
                          <a:pt x="491" y="860"/>
                          <a:pt x="491" y="860"/>
                        </a:cubicBezTo>
                        <a:cubicBezTo>
                          <a:pt x="570" y="625"/>
                          <a:pt x="570" y="625"/>
                          <a:pt x="570" y="625"/>
                        </a:cubicBezTo>
                        <a:cubicBezTo>
                          <a:pt x="651" y="560"/>
                          <a:pt x="702" y="461"/>
                          <a:pt x="702" y="351"/>
                        </a:cubicBezTo>
                        <a:cubicBezTo>
                          <a:pt x="702" y="157"/>
                          <a:pt x="545" y="0"/>
                          <a:pt x="351" y="0"/>
                        </a:cubicBezTo>
                        <a:close/>
                        <a:moveTo>
                          <a:pt x="587" y="438"/>
                        </a:moveTo>
                        <a:cubicBezTo>
                          <a:pt x="568" y="490"/>
                          <a:pt x="531" y="534"/>
                          <a:pt x="485" y="563"/>
                        </a:cubicBezTo>
                        <a:cubicBezTo>
                          <a:pt x="454" y="658"/>
                          <a:pt x="454" y="658"/>
                          <a:pt x="454" y="658"/>
                        </a:cubicBezTo>
                        <a:cubicBezTo>
                          <a:pt x="250" y="658"/>
                          <a:pt x="250" y="658"/>
                          <a:pt x="250" y="658"/>
                        </a:cubicBezTo>
                        <a:cubicBezTo>
                          <a:pt x="219" y="565"/>
                          <a:pt x="219" y="565"/>
                          <a:pt x="219" y="565"/>
                        </a:cubicBezTo>
                        <a:cubicBezTo>
                          <a:pt x="172" y="536"/>
                          <a:pt x="135" y="491"/>
                          <a:pt x="115" y="439"/>
                        </a:cubicBezTo>
                        <a:cubicBezTo>
                          <a:pt x="105" y="411"/>
                          <a:pt x="99" y="382"/>
                          <a:pt x="99" y="351"/>
                        </a:cubicBezTo>
                        <a:cubicBezTo>
                          <a:pt x="99" y="212"/>
                          <a:pt x="212" y="99"/>
                          <a:pt x="351" y="99"/>
                        </a:cubicBezTo>
                        <a:cubicBezTo>
                          <a:pt x="490" y="99"/>
                          <a:pt x="603" y="212"/>
                          <a:pt x="603" y="351"/>
                        </a:cubicBezTo>
                        <a:cubicBezTo>
                          <a:pt x="603" y="381"/>
                          <a:pt x="597" y="411"/>
                          <a:pt x="587" y="43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95469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3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Segoe UI Light"/>
                    </a:endParaRPr>
                  </a:p>
                </p:txBody>
              </p:sp>
            </p:grpSp>
            <p:sp>
              <p:nvSpPr>
                <p:cNvPr id="54" name="Tekstvak 53">
                  <a:extLst>
                    <a:ext uri="{FF2B5EF4-FFF2-40B4-BE49-F238E27FC236}">
                      <a16:creationId xmlns:a16="http://schemas.microsoft.com/office/drawing/2014/main" id="{46082041-3FB2-4C34-BC64-E883F07A8FB6}"/>
                    </a:ext>
                  </a:extLst>
                </p:cNvPr>
                <p:cNvSpPr txBox="1"/>
                <p:nvPr userDrawn="1"/>
              </p:nvSpPr>
              <p:spPr>
                <a:xfrm>
                  <a:off x="-938434" y="4824764"/>
                  <a:ext cx="627798" cy="32223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ctr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l-NL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  <a:t>Support &amp;</a:t>
                  </a:r>
                  <a:br>
                    <a:rPr kumimoji="0" lang="nl-NL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</a:br>
                  <a:r>
                    <a:rPr kumimoji="0" lang="nl-NL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  <a:t>Inspiratie</a:t>
                  </a:r>
                </a:p>
              </p:txBody>
            </p:sp>
          </p:grpSp>
        </p:grpSp>
        <p:grpSp>
          <p:nvGrpSpPr>
            <p:cNvPr id="22" name="Groep 21">
              <a:extLst>
                <a:ext uri="{FF2B5EF4-FFF2-40B4-BE49-F238E27FC236}">
                  <a16:creationId xmlns:a16="http://schemas.microsoft.com/office/drawing/2014/main" id="{F8F347EF-3DE8-48A3-9C23-AC987E3FA1C7}"/>
                </a:ext>
              </a:extLst>
            </p:cNvPr>
            <p:cNvGrpSpPr/>
            <p:nvPr userDrawn="1"/>
          </p:nvGrpSpPr>
          <p:grpSpPr>
            <a:xfrm>
              <a:off x="-3367447" y="1226982"/>
              <a:ext cx="791775" cy="406485"/>
              <a:chOff x="-3565087" y="1409294"/>
              <a:chExt cx="627469" cy="322133"/>
            </a:xfrm>
          </p:grpSpPr>
          <p:grpSp>
            <p:nvGrpSpPr>
              <p:cNvPr id="44" name="Groep 43">
                <a:extLst>
                  <a:ext uri="{FF2B5EF4-FFF2-40B4-BE49-F238E27FC236}">
                    <a16:creationId xmlns:a16="http://schemas.microsoft.com/office/drawing/2014/main" id="{883B4F63-A880-4BE1-8072-70A18AF2BA21}"/>
                  </a:ext>
                </a:extLst>
              </p:cNvPr>
              <p:cNvGrpSpPr/>
              <p:nvPr userDrawn="1"/>
            </p:nvGrpSpPr>
            <p:grpSpPr>
              <a:xfrm>
                <a:off x="-3364916" y="1409294"/>
                <a:ext cx="225195" cy="195499"/>
                <a:chOff x="10307162" y="1361199"/>
                <a:chExt cx="2200275" cy="1914525"/>
              </a:xfrm>
            </p:grpSpPr>
            <p:sp>
              <p:nvSpPr>
                <p:cNvPr id="46" name="Vrije vorm: vorm 45">
                  <a:extLst>
                    <a:ext uri="{FF2B5EF4-FFF2-40B4-BE49-F238E27FC236}">
                      <a16:creationId xmlns:a16="http://schemas.microsoft.com/office/drawing/2014/main" id="{FA3C9DD0-55D9-4BE3-A431-613353D6302B}"/>
                    </a:ext>
                  </a:extLst>
                </p:cNvPr>
                <p:cNvSpPr/>
                <p:nvPr/>
              </p:nvSpPr>
              <p:spPr>
                <a:xfrm>
                  <a:off x="10683400" y="1831734"/>
                  <a:ext cx="371475" cy="371475"/>
                </a:xfrm>
                <a:custGeom>
                  <a:avLst/>
                  <a:gdLst>
                    <a:gd name="connsiteX0" fmla="*/ 369094 w 371475"/>
                    <a:gd name="connsiteY0" fmla="*/ 188119 h 371475"/>
                    <a:gd name="connsiteX1" fmla="*/ 188119 w 371475"/>
                    <a:gd name="connsiteY1" fmla="*/ 369094 h 371475"/>
                    <a:gd name="connsiteX2" fmla="*/ 7144 w 371475"/>
                    <a:gd name="connsiteY2" fmla="*/ 188119 h 371475"/>
                    <a:gd name="connsiteX3" fmla="*/ 188119 w 371475"/>
                    <a:gd name="connsiteY3" fmla="*/ 7144 h 371475"/>
                    <a:gd name="connsiteX4" fmla="*/ 369094 w 371475"/>
                    <a:gd name="connsiteY4" fmla="*/ 188119 h 3714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71475" h="371475">
                      <a:moveTo>
                        <a:pt x="369094" y="188119"/>
                      </a:moveTo>
                      <a:cubicBezTo>
                        <a:pt x="369094" y="288068"/>
                        <a:pt x="288068" y="369094"/>
                        <a:pt x="188119" y="369094"/>
                      </a:cubicBezTo>
                      <a:cubicBezTo>
                        <a:pt x="88169" y="369094"/>
                        <a:pt x="7144" y="288068"/>
                        <a:pt x="7144" y="188119"/>
                      </a:cubicBezTo>
                      <a:cubicBezTo>
                        <a:pt x="7144" y="88169"/>
                        <a:pt x="88169" y="7144"/>
                        <a:pt x="188119" y="7144"/>
                      </a:cubicBezTo>
                      <a:cubicBezTo>
                        <a:pt x="288068" y="7144"/>
                        <a:pt x="369094" y="88169"/>
                        <a:pt x="369094" y="188119"/>
                      </a:cubicBezTo>
                      <a:close/>
                    </a:path>
                  </a:pathLst>
                </a:custGeom>
                <a:solidFill>
                  <a:srgbClr val="1FF52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95469"/>
                  <a:endParaRPr lang="nl-NL" sz="7200" dirty="0">
                    <a:solidFill>
                      <a:srgbClr val="211F26"/>
                    </a:solidFill>
                    <a:latin typeface="Segoe UI Light"/>
                  </a:endParaRPr>
                </a:p>
              </p:txBody>
            </p:sp>
            <p:grpSp>
              <p:nvGrpSpPr>
                <p:cNvPr id="47" name="Groep 46">
                  <a:extLst>
                    <a:ext uri="{FF2B5EF4-FFF2-40B4-BE49-F238E27FC236}">
                      <a16:creationId xmlns:a16="http://schemas.microsoft.com/office/drawing/2014/main" id="{22D9589B-E36F-46EC-BCFA-EBE900B12643}"/>
                    </a:ext>
                  </a:extLst>
                </p:cNvPr>
                <p:cNvGrpSpPr/>
                <p:nvPr/>
              </p:nvGrpSpPr>
              <p:grpSpPr>
                <a:xfrm>
                  <a:off x="10307162" y="1361199"/>
                  <a:ext cx="2200275" cy="1914525"/>
                  <a:chOff x="10307162" y="1361199"/>
                  <a:chExt cx="2200275" cy="1914525"/>
                </a:xfrm>
                <a:gradFill>
                  <a:gsLst>
                    <a:gs pos="0">
                      <a:srgbClr val="9D9FA1"/>
                    </a:gs>
                    <a:gs pos="70000">
                      <a:srgbClr val="211F26"/>
                    </a:gs>
                  </a:gsLst>
                  <a:lin ang="2700000" scaled="0"/>
                </a:gradFill>
              </p:grpSpPr>
              <p:sp>
                <p:nvSpPr>
                  <p:cNvPr id="48" name="Vrije vorm: vorm 47">
                    <a:extLst>
                      <a:ext uri="{FF2B5EF4-FFF2-40B4-BE49-F238E27FC236}">
                        <a16:creationId xmlns:a16="http://schemas.microsoft.com/office/drawing/2014/main" id="{302E2300-5CF1-4CE5-AE5D-2776AFD4A665}"/>
                      </a:ext>
                    </a:extLst>
                  </p:cNvPr>
                  <p:cNvSpPr/>
                  <p:nvPr/>
                </p:nvSpPr>
                <p:spPr>
                  <a:xfrm>
                    <a:off x="10307162" y="1361199"/>
                    <a:ext cx="2200275" cy="1914525"/>
                  </a:xfrm>
                  <a:custGeom>
                    <a:avLst/>
                    <a:gdLst>
                      <a:gd name="connsiteX0" fmla="*/ 7144 w 2200275"/>
                      <a:gd name="connsiteY0" fmla="*/ 7144 h 1914525"/>
                      <a:gd name="connsiteX1" fmla="*/ 7144 w 2200275"/>
                      <a:gd name="connsiteY1" fmla="*/ 245269 h 1914525"/>
                      <a:gd name="connsiteX2" fmla="*/ 432911 w 2200275"/>
                      <a:gd name="connsiteY2" fmla="*/ 245269 h 1914525"/>
                      <a:gd name="connsiteX3" fmla="*/ 432911 w 2200275"/>
                      <a:gd name="connsiteY3" fmla="*/ 245269 h 1914525"/>
                      <a:gd name="connsiteX4" fmla="*/ 1959769 w 2200275"/>
                      <a:gd name="connsiteY4" fmla="*/ 245269 h 1914525"/>
                      <a:gd name="connsiteX5" fmla="*/ 1959769 w 2200275"/>
                      <a:gd name="connsiteY5" fmla="*/ 1674019 h 1914525"/>
                      <a:gd name="connsiteX6" fmla="*/ 245269 w 2200275"/>
                      <a:gd name="connsiteY6" fmla="*/ 1674019 h 1914525"/>
                      <a:gd name="connsiteX7" fmla="*/ 245269 w 2200275"/>
                      <a:gd name="connsiteY7" fmla="*/ 350044 h 1914525"/>
                      <a:gd name="connsiteX8" fmla="*/ 7144 w 2200275"/>
                      <a:gd name="connsiteY8" fmla="*/ 350044 h 1914525"/>
                      <a:gd name="connsiteX9" fmla="*/ 7144 w 2200275"/>
                      <a:gd name="connsiteY9" fmla="*/ 1912144 h 1914525"/>
                      <a:gd name="connsiteX10" fmla="*/ 2197894 w 2200275"/>
                      <a:gd name="connsiteY10" fmla="*/ 1912144 h 1914525"/>
                      <a:gd name="connsiteX11" fmla="*/ 2197894 w 2200275"/>
                      <a:gd name="connsiteY11" fmla="*/ 7144 h 19145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2200275" h="1914525">
                        <a:moveTo>
                          <a:pt x="7144" y="7144"/>
                        </a:moveTo>
                        <a:lnTo>
                          <a:pt x="7144" y="245269"/>
                        </a:lnTo>
                        <a:lnTo>
                          <a:pt x="432911" y="245269"/>
                        </a:lnTo>
                        <a:lnTo>
                          <a:pt x="432911" y="245269"/>
                        </a:lnTo>
                        <a:lnTo>
                          <a:pt x="1959769" y="245269"/>
                        </a:lnTo>
                        <a:lnTo>
                          <a:pt x="1959769" y="1674019"/>
                        </a:lnTo>
                        <a:lnTo>
                          <a:pt x="245269" y="1674019"/>
                        </a:lnTo>
                        <a:lnTo>
                          <a:pt x="245269" y="350044"/>
                        </a:lnTo>
                        <a:lnTo>
                          <a:pt x="7144" y="350044"/>
                        </a:lnTo>
                        <a:lnTo>
                          <a:pt x="7144" y="1912144"/>
                        </a:lnTo>
                        <a:lnTo>
                          <a:pt x="2197894" y="1912144"/>
                        </a:lnTo>
                        <a:lnTo>
                          <a:pt x="2197894" y="7144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95469"/>
                    <a:endParaRPr lang="nl-NL" sz="7200" dirty="0">
                      <a:solidFill>
                        <a:srgbClr val="211F26"/>
                      </a:solidFill>
                      <a:latin typeface="Segoe UI Light"/>
                    </a:endParaRPr>
                  </a:p>
                </p:txBody>
              </p:sp>
              <p:sp>
                <p:nvSpPr>
                  <p:cNvPr id="49" name="Vrije vorm: vorm 48">
                    <a:extLst>
                      <a:ext uri="{FF2B5EF4-FFF2-40B4-BE49-F238E27FC236}">
                        <a16:creationId xmlns:a16="http://schemas.microsoft.com/office/drawing/2014/main" id="{75E8E4B7-501D-4991-BEFC-A07134FB6AED}"/>
                      </a:ext>
                    </a:extLst>
                  </p:cNvPr>
                  <p:cNvSpPr/>
                  <p:nvPr/>
                </p:nvSpPr>
                <p:spPr>
                  <a:xfrm>
                    <a:off x="10682447" y="1953654"/>
                    <a:ext cx="1438275" cy="885825"/>
                  </a:xfrm>
                  <a:custGeom>
                    <a:avLst/>
                    <a:gdLst>
                      <a:gd name="connsiteX0" fmla="*/ 1070134 w 1438275"/>
                      <a:gd name="connsiteY0" fmla="*/ 7144 h 885825"/>
                      <a:gd name="connsiteX1" fmla="*/ 801529 w 1438275"/>
                      <a:gd name="connsiteY1" fmla="*/ 275749 h 885825"/>
                      <a:gd name="connsiteX2" fmla="*/ 662464 w 1438275"/>
                      <a:gd name="connsiteY2" fmla="*/ 137636 h 885825"/>
                      <a:gd name="connsiteX3" fmla="*/ 7144 w 1438275"/>
                      <a:gd name="connsiteY3" fmla="*/ 784384 h 885825"/>
                      <a:gd name="connsiteX4" fmla="*/ 108109 w 1438275"/>
                      <a:gd name="connsiteY4" fmla="*/ 885349 h 885825"/>
                      <a:gd name="connsiteX5" fmla="*/ 662464 w 1438275"/>
                      <a:gd name="connsiteY5" fmla="*/ 338614 h 885825"/>
                      <a:gd name="connsiteX6" fmla="*/ 928211 w 1438275"/>
                      <a:gd name="connsiteY6" fmla="*/ 605314 h 885825"/>
                      <a:gd name="connsiteX7" fmla="*/ 1029176 w 1438275"/>
                      <a:gd name="connsiteY7" fmla="*/ 503396 h 885825"/>
                      <a:gd name="connsiteX8" fmla="*/ 902494 w 1438275"/>
                      <a:gd name="connsiteY8" fmla="*/ 376714 h 885825"/>
                      <a:gd name="connsiteX9" fmla="*/ 1070134 w 1438275"/>
                      <a:gd name="connsiteY9" fmla="*/ 209074 h 885825"/>
                      <a:gd name="connsiteX10" fmla="*/ 1337786 w 1438275"/>
                      <a:gd name="connsiteY10" fmla="*/ 480536 h 885825"/>
                      <a:gd name="connsiteX11" fmla="*/ 1438751 w 1438275"/>
                      <a:gd name="connsiteY11" fmla="*/ 378619 h 8858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438275" h="885825">
                        <a:moveTo>
                          <a:pt x="1070134" y="7144"/>
                        </a:moveTo>
                        <a:lnTo>
                          <a:pt x="801529" y="275749"/>
                        </a:lnTo>
                        <a:lnTo>
                          <a:pt x="662464" y="137636"/>
                        </a:lnTo>
                        <a:lnTo>
                          <a:pt x="7144" y="784384"/>
                        </a:lnTo>
                        <a:lnTo>
                          <a:pt x="108109" y="885349"/>
                        </a:lnTo>
                        <a:lnTo>
                          <a:pt x="662464" y="338614"/>
                        </a:lnTo>
                        <a:lnTo>
                          <a:pt x="928211" y="605314"/>
                        </a:lnTo>
                        <a:lnTo>
                          <a:pt x="1029176" y="503396"/>
                        </a:lnTo>
                        <a:lnTo>
                          <a:pt x="902494" y="376714"/>
                        </a:lnTo>
                        <a:lnTo>
                          <a:pt x="1070134" y="209074"/>
                        </a:lnTo>
                        <a:lnTo>
                          <a:pt x="1337786" y="480536"/>
                        </a:lnTo>
                        <a:lnTo>
                          <a:pt x="1438751" y="378619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95469"/>
                    <a:endParaRPr lang="nl-NL" sz="7200" dirty="0">
                      <a:solidFill>
                        <a:srgbClr val="211F26"/>
                      </a:solidFill>
                      <a:latin typeface="Segoe UI Light"/>
                    </a:endParaRPr>
                  </a:p>
                </p:txBody>
              </p:sp>
            </p:grpSp>
          </p:grpSp>
          <p:sp>
            <p:nvSpPr>
              <p:cNvPr id="45" name="Tekstvak 44">
                <a:extLst>
                  <a:ext uri="{FF2B5EF4-FFF2-40B4-BE49-F238E27FC236}">
                    <a16:creationId xmlns:a16="http://schemas.microsoft.com/office/drawing/2014/main" id="{FB884942-D8E2-491A-B3AC-C9D34980C03E}"/>
                  </a:ext>
                </a:extLst>
              </p:cNvPr>
              <p:cNvSpPr txBox="1"/>
              <p:nvPr userDrawn="1"/>
            </p:nvSpPr>
            <p:spPr>
              <a:xfrm>
                <a:off x="-3565087" y="1617700"/>
                <a:ext cx="627469" cy="113727"/>
              </a:xfrm>
              <a:prstGeom prst="rect">
                <a:avLst/>
              </a:prstGeom>
              <a:noFill/>
            </p:spPr>
            <p:txBody>
              <a:bodyPr wrap="square" lIns="0" tIns="18000" rIns="0" bIns="0" rtlCol="0" anchor="t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Afbeeldingen</a:t>
                </a:r>
              </a:p>
            </p:txBody>
          </p:sp>
        </p:grpSp>
        <p:grpSp>
          <p:nvGrpSpPr>
            <p:cNvPr id="23" name="Groep 22">
              <a:extLst>
                <a:ext uri="{FF2B5EF4-FFF2-40B4-BE49-F238E27FC236}">
                  <a16:creationId xmlns:a16="http://schemas.microsoft.com/office/drawing/2014/main" id="{EE07251A-082D-499A-9341-66D10A630E1B}"/>
                </a:ext>
              </a:extLst>
            </p:cNvPr>
            <p:cNvGrpSpPr/>
            <p:nvPr userDrawn="1"/>
          </p:nvGrpSpPr>
          <p:grpSpPr>
            <a:xfrm>
              <a:off x="-3354295" y="5166361"/>
              <a:ext cx="514284" cy="506545"/>
              <a:chOff x="12617641" y="3403239"/>
              <a:chExt cx="752963" cy="741634"/>
            </a:xfrm>
          </p:grpSpPr>
          <p:grpSp>
            <p:nvGrpSpPr>
              <p:cNvPr id="28" name="Groep 27">
                <a:extLst>
                  <a:ext uri="{FF2B5EF4-FFF2-40B4-BE49-F238E27FC236}">
                    <a16:creationId xmlns:a16="http://schemas.microsoft.com/office/drawing/2014/main" id="{AFB488DB-AE24-45F9-BC92-FA4DD0CEE644}"/>
                  </a:ext>
                </a:extLst>
              </p:cNvPr>
              <p:cNvGrpSpPr/>
              <p:nvPr userDrawn="1"/>
            </p:nvGrpSpPr>
            <p:grpSpPr>
              <a:xfrm>
                <a:off x="12771530" y="3403239"/>
                <a:ext cx="467176" cy="448491"/>
                <a:chOff x="12782157" y="3403239"/>
                <a:chExt cx="467176" cy="448491"/>
              </a:xfrm>
            </p:grpSpPr>
            <p:grpSp>
              <p:nvGrpSpPr>
                <p:cNvPr id="31" name="Groep 30">
                  <a:extLst>
                    <a:ext uri="{FF2B5EF4-FFF2-40B4-BE49-F238E27FC236}">
                      <a16:creationId xmlns:a16="http://schemas.microsoft.com/office/drawing/2014/main" id="{3BF90CD9-6DB1-4C08-BC87-BF671EA277A8}"/>
                    </a:ext>
                  </a:extLst>
                </p:cNvPr>
                <p:cNvGrpSpPr/>
                <p:nvPr userDrawn="1"/>
              </p:nvGrpSpPr>
              <p:grpSpPr>
                <a:xfrm>
                  <a:off x="12782157" y="3403239"/>
                  <a:ext cx="412976" cy="396132"/>
                  <a:chOff x="13554906" y="3320109"/>
                  <a:chExt cx="443917" cy="425811"/>
                </a:xfrm>
              </p:grpSpPr>
              <p:grpSp>
                <p:nvGrpSpPr>
                  <p:cNvPr id="38" name="Groep 37">
                    <a:extLst>
                      <a:ext uri="{FF2B5EF4-FFF2-40B4-BE49-F238E27FC236}">
                        <a16:creationId xmlns:a16="http://schemas.microsoft.com/office/drawing/2014/main" id="{347D366A-1415-4D31-9918-DDF7D91ED6DB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17" cy="425811"/>
                    <a:chOff x="12909684" y="1276143"/>
                    <a:chExt cx="443917" cy="425811"/>
                  </a:xfrm>
                </p:grpSpPr>
                <p:sp>
                  <p:nvSpPr>
                    <p:cNvPr id="41" name="Rechthoek 40">
                      <a:extLst>
                        <a:ext uri="{FF2B5EF4-FFF2-40B4-BE49-F238E27FC236}">
                          <a16:creationId xmlns:a16="http://schemas.microsoft.com/office/drawing/2014/main" id="{8FA40C3D-6950-47B2-B9B4-298C2842C40E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9" y="1276143"/>
                      <a:ext cx="443912" cy="425811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818181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42" name="Rechthoek 41">
                      <a:extLst>
                        <a:ext uri="{FF2B5EF4-FFF2-40B4-BE49-F238E27FC236}">
                          <a16:creationId xmlns:a16="http://schemas.microsoft.com/office/drawing/2014/main" id="{0B42C839-C9BC-49E4-B12A-5BDEC6F1AE80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43" name="Ovaal 42">
                      <a:extLst>
                        <a:ext uri="{FF2B5EF4-FFF2-40B4-BE49-F238E27FC236}">
                          <a16:creationId xmlns:a16="http://schemas.microsoft.com/office/drawing/2014/main" id="{AEA36FD4-D881-4347-A34B-63E5A6358B4D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pic>
                <p:nvPicPr>
                  <p:cNvPr id="39" name="Afbeelding 38">
                    <a:extLst>
                      <a:ext uri="{FF2B5EF4-FFF2-40B4-BE49-F238E27FC236}">
                        <a16:creationId xmlns:a16="http://schemas.microsoft.com/office/drawing/2014/main" id="{C8E958B8-13F3-4CE6-8F88-6756B1FBFD24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1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40" name="Afbeelding 39">
                    <a:extLst>
                      <a:ext uri="{FF2B5EF4-FFF2-40B4-BE49-F238E27FC236}">
                        <a16:creationId xmlns:a16="http://schemas.microsoft.com/office/drawing/2014/main" id="{5A6AC50F-FFC1-423C-87A0-EDFFAD6C0F34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9" y="3449265"/>
                    <a:ext cx="173367" cy="111424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32" name="Groep 31">
                  <a:extLst>
                    <a:ext uri="{FF2B5EF4-FFF2-40B4-BE49-F238E27FC236}">
                      <a16:creationId xmlns:a16="http://schemas.microsoft.com/office/drawing/2014/main" id="{F9807B30-680C-4CD6-B41B-8E71FACDBB51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36" name="Rechthoek 35">
                    <a:extLst>
                      <a:ext uri="{FF2B5EF4-FFF2-40B4-BE49-F238E27FC236}">
                        <a16:creationId xmlns:a16="http://schemas.microsoft.com/office/drawing/2014/main" id="{3DA9D713-B8B4-4246-9C3C-8CEE38A0E20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37" name="Rechthoek 36">
                    <a:extLst>
                      <a:ext uri="{FF2B5EF4-FFF2-40B4-BE49-F238E27FC236}">
                        <a16:creationId xmlns:a16="http://schemas.microsoft.com/office/drawing/2014/main" id="{DF63E333-61D3-414A-9FF9-1A256B34EA02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33" name="Groep 32">
                  <a:extLst>
                    <a:ext uri="{FF2B5EF4-FFF2-40B4-BE49-F238E27FC236}">
                      <a16:creationId xmlns:a16="http://schemas.microsoft.com/office/drawing/2014/main" id="{027CB623-D92A-4486-BBBB-50E99648450A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34" name="Rechthoek 33">
                    <a:extLst>
                      <a:ext uri="{FF2B5EF4-FFF2-40B4-BE49-F238E27FC236}">
                        <a16:creationId xmlns:a16="http://schemas.microsoft.com/office/drawing/2014/main" id="{62977D89-171D-4B66-A290-AA47F3A7338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35" name="Rechthoek 34">
                    <a:extLst>
                      <a:ext uri="{FF2B5EF4-FFF2-40B4-BE49-F238E27FC236}">
                        <a16:creationId xmlns:a16="http://schemas.microsoft.com/office/drawing/2014/main" id="{24BA9262-144E-498D-9BA5-5E9E70341F5D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</p:grpSp>
          <p:sp>
            <p:nvSpPr>
              <p:cNvPr id="29" name="Rechthoek 28">
                <a:extLst>
                  <a:ext uri="{FF2B5EF4-FFF2-40B4-BE49-F238E27FC236}">
                    <a16:creationId xmlns:a16="http://schemas.microsoft.com/office/drawing/2014/main" id="{1C5C4638-A554-4F78-998A-D7A162C93E46}"/>
                  </a:ext>
                </a:extLst>
              </p:cNvPr>
              <p:cNvSpPr/>
              <p:nvPr userDrawn="1"/>
            </p:nvSpPr>
            <p:spPr>
              <a:xfrm>
                <a:off x="12617641" y="3889890"/>
                <a:ext cx="752963" cy="16117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Bijsnijden</a:t>
                </a:r>
              </a:p>
            </p:txBody>
          </p:sp>
          <p:sp>
            <p:nvSpPr>
              <p:cNvPr id="30" name="Gelijkbenige driehoek 29">
                <a:extLst>
                  <a:ext uri="{FF2B5EF4-FFF2-40B4-BE49-F238E27FC236}">
                    <a16:creationId xmlns:a16="http://schemas.microsoft.com/office/drawing/2014/main" id="{8E3CC9A7-CF7A-489D-8AEE-CCB8B8BEC993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81818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24" name="Ovaal 23">
              <a:extLst>
                <a:ext uri="{FF2B5EF4-FFF2-40B4-BE49-F238E27FC236}">
                  <a16:creationId xmlns:a16="http://schemas.microsoft.com/office/drawing/2014/main" id="{2D7080F7-602D-438A-A9BD-711E2BBB052D}"/>
                </a:ext>
              </a:extLst>
            </p:cNvPr>
            <p:cNvSpPr/>
            <p:nvPr userDrawn="1"/>
          </p:nvSpPr>
          <p:spPr>
            <a:xfrm>
              <a:off x="-3603587" y="181118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25" name="Rechthoek 24">
              <a:extLst>
                <a:ext uri="{FF2B5EF4-FFF2-40B4-BE49-F238E27FC236}">
                  <a16:creationId xmlns:a16="http://schemas.microsoft.com/office/drawing/2014/main" id="{D87447BF-B77F-45FD-81C7-0E9D7C620C82}"/>
                </a:ext>
              </a:extLst>
            </p:cNvPr>
            <p:cNvSpPr/>
            <p:nvPr userDrawn="1"/>
          </p:nvSpPr>
          <p:spPr>
            <a:xfrm>
              <a:off x="-3319415" y="1811185"/>
              <a:ext cx="2944682" cy="32633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Kies de gewenste categorie en afbeelding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en klik 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‘Invoegen’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27" name="Rechthoek 26">
              <a:extLst>
                <a:ext uri="{FF2B5EF4-FFF2-40B4-BE49-F238E27FC236}">
                  <a16:creationId xmlns:a16="http://schemas.microsoft.com/office/drawing/2014/main" id="{9FA284F2-7943-44D4-A835-B6C8098DBF78}"/>
                </a:ext>
              </a:extLst>
            </p:cNvPr>
            <p:cNvSpPr/>
            <p:nvPr userDrawn="1"/>
          </p:nvSpPr>
          <p:spPr>
            <a:xfrm>
              <a:off x="-3319415" y="2245760"/>
              <a:ext cx="825500" cy="209550"/>
            </a:xfrm>
            <a:prstGeom prst="rect">
              <a:avLst/>
            </a:prstGeom>
            <a:solidFill>
              <a:srgbClr val="1FF524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Invoegen</a:t>
              </a:r>
            </a:p>
          </p:txBody>
        </p:sp>
      </p:grpSp>
      <p:sp>
        <p:nvSpPr>
          <p:cNvPr id="11" name="- INFO">
            <a:extLst>
              <a:ext uri="{FF2B5EF4-FFF2-40B4-BE49-F238E27FC236}">
                <a16:creationId xmlns:a16="http://schemas.microsoft.com/office/drawing/2014/main" id="{D5D548DA-264A-4D19-8A0A-B2288EC6661C}"/>
              </a:ext>
            </a:extLst>
          </p:cNvPr>
          <p:cNvSpPr txBox="1"/>
          <p:nvPr userDrawn="1"/>
        </p:nvSpPr>
        <p:spPr>
          <a:xfrm>
            <a:off x="0" y="-363556"/>
            <a:ext cx="12179300" cy="19845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l"/>
            <a:r>
              <a:rPr lang="nl-NL" sz="1400" b="1" cap="all" spc="0" baseline="0">
                <a:solidFill>
                  <a:sysClr val="windowText" lastClr="000000"/>
                </a:solidFill>
                <a:latin typeface="+mn-lt"/>
                <a:cs typeface="Calibri" panose="020F0502020204030204" pitchFamily="34" charset="0"/>
              </a:rPr>
              <a:t>Laptop [beeld] </a:t>
            </a:r>
            <a:endParaRPr lang="nl-NL" sz="1400" b="1" cap="all" spc="0" baseline="0" dirty="0">
              <a:solidFill>
                <a:sysClr val="windowText" lastClr="000000"/>
              </a:solidFill>
              <a:latin typeface="+mn-lt"/>
              <a:cs typeface="Calibri" panose="020F0502020204030204" pitchFamily="34" charset="0"/>
            </a:endParaRPr>
          </a:p>
        </p:txBody>
      </p:sp>
      <p:sp>
        <p:nvSpPr>
          <p:cNvPr id="5" name="voettekst">
            <a:extLst>
              <a:ext uri="{FF2B5EF4-FFF2-40B4-BE49-F238E27FC236}">
                <a16:creationId xmlns:a16="http://schemas.microsoft.com/office/drawing/2014/main" id="{7B9B5AD8-20ED-43D8-A7A9-54D9AEF0A965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r>
              <a:rPr lang="nl-NL"/>
              <a:t>Erasmus University Rotterdam </a:t>
            </a:r>
            <a:endParaRPr lang="nl-NL" dirty="0"/>
          </a:p>
        </p:txBody>
      </p:sp>
      <p:sp>
        <p:nvSpPr>
          <p:cNvPr id="8" name="titel">
            <a:extLst>
              <a:ext uri="{FF2B5EF4-FFF2-40B4-BE49-F238E27FC236}">
                <a16:creationId xmlns:a16="http://schemas.microsoft.com/office/drawing/2014/main" id="{4FCE8B7B-8D3B-466F-8956-5C1F4F50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4987" y="722568"/>
            <a:ext cx="11109529" cy="709102"/>
          </a:xfrm>
        </p:spPr>
        <p:txBody>
          <a:bodyPr/>
          <a:lstStyle>
            <a:lvl1pPr algn="l">
              <a:defRPr/>
            </a:lvl1pPr>
          </a:lstStyle>
          <a:p>
            <a:r>
              <a:rPr lang="nl-NL"/>
              <a:t>Titel</a:t>
            </a:r>
            <a:br>
              <a:rPr lang="nl-NL"/>
            </a:br>
            <a:r>
              <a:rPr lang="nl-NL"/>
              <a:t>max. 2 regels</a:t>
            </a:r>
            <a:endParaRPr lang="nl-NL" dirty="0"/>
          </a:p>
        </p:txBody>
      </p:sp>
      <p:sp>
        <p:nvSpPr>
          <p:cNvPr id="4" name="datum">
            <a:extLst>
              <a:ext uri="{FF2B5EF4-FFF2-40B4-BE49-F238E27FC236}">
                <a16:creationId xmlns:a16="http://schemas.microsoft.com/office/drawing/2014/main" id="{8E420A72-FB1A-45BF-AC4A-C2A67FDAE6C8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fld id="{BE8FB94C-2B5A-4943-B080-14AA1A1E25A3}" type="datetime1">
              <a:rPr lang="nl-NL" smtClean="0"/>
              <a:t>28-1-2021</a:t>
            </a:fld>
            <a:endParaRPr lang="nl-NL" dirty="0"/>
          </a:p>
        </p:txBody>
      </p:sp>
      <p:sp>
        <p:nvSpPr>
          <p:cNvPr id="6" name="dianummer">
            <a:extLst>
              <a:ext uri="{FF2B5EF4-FFF2-40B4-BE49-F238E27FC236}">
                <a16:creationId xmlns:a16="http://schemas.microsoft.com/office/drawing/2014/main" id="{C8474D2A-EAE8-4700-98D0-EF6368634975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361A1203-CA3D-4D48-AFA0-9D668419C1D5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157" name="Tijdelijke aanduiding voor tekst 2">
            <a:extLst>
              <a:ext uri="{FF2B5EF4-FFF2-40B4-BE49-F238E27FC236}">
                <a16:creationId xmlns:a16="http://schemas.microsoft.com/office/drawing/2014/main" id="{58827511-7B24-47BE-8A7E-2AFEB43857FB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2094141" y="1855496"/>
            <a:ext cx="8001882" cy="4071768"/>
          </a:xfrm>
          <a:blipFill>
            <a:blip r:embed="rId4"/>
            <a:srcRect/>
            <a:stretch>
              <a:fillRect t="9" b="9"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l-NL" dirty="0"/>
              <a:t> </a:t>
            </a:r>
          </a:p>
        </p:txBody>
      </p:sp>
      <p:sp>
        <p:nvSpPr>
          <p:cNvPr id="158" name="afbeelding">
            <a:extLst>
              <a:ext uri="{FF2B5EF4-FFF2-40B4-BE49-F238E27FC236}">
                <a16:creationId xmlns:a16="http://schemas.microsoft.com/office/drawing/2014/main" id="{9FA000B9-9126-4431-9C81-BAC1DAB1BC7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539327" y="2031862"/>
            <a:ext cx="5113346" cy="3059122"/>
          </a:xfrm>
          <a:solidFill>
            <a:schemeClr val="bg1">
              <a:lumMod val="75000"/>
            </a:schemeClr>
          </a:solidFill>
        </p:spPr>
        <p:txBody>
          <a:bodyPr bIns="1260000"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nl-NL" dirty="0"/>
              <a:t>Selecteer dit kader, ga naar de tab ‘Slidebuilder’, </a:t>
            </a:r>
            <a:br>
              <a:rPr lang="nl-NL" dirty="0"/>
            </a:br>
            <a:r>
              <a:rPr lang="nl-NL" dirty="0"/>
              <a:t>klik op ‘Afbeeldingen’, selecteer de gewenste afbeelding </a:t>
            </a:r>
            <a:br>
              <a:rPr lang="nl-NL" dirty="0"/>
            </a:br>
            <a:r>
              <a:rPr lang="nl-NL" dirty="0"/>
              <a:t>en klik op ‘Invoegen’.</a:t>
            </a:r>
          </a:p>
        </p:txBody>
      </p:sp>
    </p:spTree>
    <p:extLst>
      <p:ext uri="{BB962C8B-B14F-4D97-AF65-F5344CB8AC3E}">
        <p14:creationId xmlns:p14="http://schemas.microsoft.com/office/powerpoint/2010/main" val="4171145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" grpId="0" animBg="1">
        <p:tmplLst>
          <p:tmpl>
            <p:tnLst>
              <p:par>
                <p:cTn presetID="2" presetClass="entr" presetSubtype="4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5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5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8" grpId="0" animBg="1"/>
    </p:bldLst>
  </p:timing>
  <p:extLst>
    <p:ext uri="{DCECCB84-F9BA-43D5-87BE-67443E8EF086}">
      <p15:sldGuideLst xmlns:p15="http://schemas.microsoft.com/office/powerpoint/2012/main"/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ptop [video]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02818BFD-83DF-4F40-B4AC-D87970C7EFEF}"/>
              </a:ext>
            </a:extLst>
          </p:cNvPr>
          <p:cNvSpPr txBox="1">
            <a:spLocks/>
          </p:cNvSpPr>
          <p:nvPr userDrawn="1"/>
        </p:nvSpPr>
        <p:spPr>
          <a:xfrm>
            <a:off x="1" y="4496594"/>
            <a:ext cx="4459767" cy="2361408"/>
          </a:xfrm>
          <a:custGeom>
            <a:avLst/>
            <a:gdLst>
              <a:gd name="connsiteX0" fmla="*/ 0 w 4459767"/>
              <a:gd name="connsiteY0" fmla="*/ 0 h 2361408"/>
              <a:gd name="connsiteX1" fmla="*/ 188757 w 4459767"/>
              <a:gd name="connsiteY1" fmla="*/ 263618 h 2361408"/>
              <a:gd name="connsiteX2" fmla="*/ 4342871 w 4459767"/>
              <a:gd name="connsiteY2" fmla="*/ 2325152 h 2361408"/>
              <a:gd name="connsiteX3" fmla="*/ 4459767 w 4459767"/>
              <a:gd name="connsiteY3" fmla="*/ 2361408 h 2361408"/>
              <a:gd name="connsiteX4" fmla="*/ 0 w 4459767"/>
              <a:gd name="connsiteY4" fmla="*/ 2361408 h 2361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59767" h="2361408">
                <a:moveTo>
                  <a:pt x="0" y="0"/>
                </a:moveTo>
                <a:lnTo>
                  <a:pt x="188757" y="263618"/>
                </a:lnTo>
                <a:cubicBezTo>
                  <a:pt x="1272638" y="1642098"/>
                  <a:pt x="2978863" y="1917971"/>
                  <a:pt x="4342871" y="2325152"/>
                </a:cubicBezTo>
                <a:lnTo>
                  <a:pt x="4459767" y="2361408"/>
                </a:lnTo>
                <a:lnTo>
                  <a:pt x="0" y="2361408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Calibri" panose="020F050202020403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6575" indent="-2730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›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ts val="3200"/>
              </a:lnSpc>
              <a:spcBef>
                <a:spcPts val="500"/>
              </a:spcBef>
              <a:buFont typeface="Arial" panose="020B0604020202020204" pitchFamily="34" charset="0"/>
              <a:buNone/>
              <a:defRPr sz="3400" b="1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None/>
              <a:tabLst/>
              <a:defRPr sz="1800" b="1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6pPr>
            <a:lvl7pPr marL="263525" indent="-2635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+mj-lt"/>
              <a:buAutoNum type="arabi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3525" indent="-2635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+mj-lt"/>
              <a:buAutoNum type="alphaL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/>
              <a:t> </a:t>
            </a:r>
          </a:p>
        </p:txBody>
      </p:sp>
      <p:grpSp>
        <p:nvGrpSpPr>
          <p:cNvPr id="9" name="- INSTRUCTIES">
            <a:extLst>
              <a:ext uri="{FF2B5EF4-FFF2-40B4-BE49-F238E27FC236}">
                <a16:creationId xmlns:a16="http://schemas.microsoft.com/office/drawing/2014/main" id="{8DA91809-19E1-47EC-8D78-062B48946B9E}"/>
              </a:ext>
            </a:extLst>
          </p:cNvPr>
          <p:cNvGrpSpPr/>
          <p:nvPr userDrawn="1"/>
        </p:nvGrpSpPr>
        <p:grpSpPr>
          <a:xfrm>
            <a:off x="12377595" y="0"/>
            <a:ext cx="3693386" cy="6603964"/>
            <a:chOff x="-3786437" y="0"/>
            <a:chExt cx="3693386" cy="6603964"/>
          </a:xfrm>
        </p:grpSpPr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73759245-B1A3-40F9-BEB5-C3F226863C41}"/>
                </a:ext>
              </a:extLst>
            </p:cNvPr>
            <p:cNvSpPr/>
            <p:nvPr userDrawn="1"/>
          </p:nvSpPr>
          <p:spPr>
            <a:xfrm>
              <a:off x="-3786437" y="5775964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MEER WETEN?</a:t>
              </a:r>
              <a:b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Ga naar de tab</a:t>
              </a: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'SLIDEBUILDER’ </a:t>
              </a: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en klik</a:t>
              </a:r>
              <a:b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op de knop </a:t>
              </a: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'Support &amp; Inspiratie'</a:t>
              </a:r>
            </a:p>
          </p:txBody>
        </p:sp>
        <p:sp>
          <p:nvSpPr>
            <p:cNvPr id="13" name="Rechthoek 12">
              <a:extLst>
                <a:ext uri="{FF2B5EF4-FFF2-40B4-BE49-F238E27FC236}">
                  <a16:creationId xmlns:a16="http://schemas.microsoft.com/office/drawing/2014/main" id="{AFFDA94E-E05A-432F-A0F3-921B71D94020}"/>
                </a:ext>
              </a:extLst>
            </p:cNvPr>
            <p:cNvSpPr/>
            <p:nvPr userDrawn="1"/>
          </p:nvSpPr>
          <p:spPr>
            <a:xfrm>
              <a:off x="-3786165" y="0"/>
              <a:ext cx="3593091" cy="5775964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Video invoegen/opmaken</a:t>
              </a:r>
            </a:p>
          </p:txBody>
        </p:sp>
        <p:sp>
          <p:nvSpPr>
            <p:cNvPr id="14" name="Ovaal 13">
              <a:extLst>
                <a:ext uri="{FF2B5EF4-FFF2-40B4-BE49-F238E27FC236}">
                  <a16:creationId xmlns:a16="http://schemas.microsoft.com/office/drawing/2014/main" id="{5E8DFBE3-EB30-48B8-B285-D7D1D27A15B7}"/>
                </a:ext>
              </a:extLst>
            </p:cNvPr>
            <p:cNvSpPr/>
            <p:nvPr userDrawn="1"/>
          </p:nvSpPr>
          <p:spPr>
            <a:xfrm>
              <a:off x="-3603587" y="46532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5" name="Rechthoek 14">
              <a:extLst>
                <a:ext uri="{FF2B5EF4-FFF2-40B4-BE49-F238E27FC236}">
                  <a16:creationId xmlns:a16="http://schemas.microsoft.com/office/drawing/2014/main" id="{84097261-A62B-4D7B-9F49-2D5DB09D3429}"/>
                </a:ext>
              </a:extLst>
            </p:cNvPr>
            <p:cNvSpPr/>
            <p:nvPr userDrawn="1"/>
          </p:nvSpPr>
          <p:spPr>
            <a:xfrm>
              <a:off x="-3319415" y="465324"/>
              <a:ext cx="2944682" cy="65802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Wanneer nodig, verwijder de bestaande video d.m.v. de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‘Backspace toets’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Klik op het pictogram om een nieuwe video in te voegen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(zie onderstaand voorbeeld)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16" name="Ovaal 15">
              <a:extLst>
                <a:ext uri="{FF2B5EF4-FFF2-40B4-BE49-F238E27FC236}">
                  <a16:creationId xmlns:a16="http://schemas.microsoft.com/office/drawing/2014/main" id="{8328BFB2-D869-4006-B994-A58ED00056A0}"/>
                </a:ext>
              </a:extLst>
            </p:cNvPr>
            <p:cNvSpPr/>
            <p:nvPr userDrawn="1"/>
          </p:nvSpPr>
          <p:spPr>
            <a:xfrm>
              <a:off x="-3603587" y="172970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7" name="Rechthoek 16">
              <a:extLst>
                <a:ext uri="{FF2B5EF4-FFF2-40B4-BE49-F238E27FC236}">
                  <a16:creationId xmlns:a16="http://schemas.microsoft.com/office/drawing/2014/main" id="{6D422270-EACD-4E50-A140-D5009A4EBA9F}"/>
                </a:ext>
              </a:extLst>
            </p:cNvPr>
            <p:cNvSpPr/>
            <p:nvPr userDrawn="1"/>
          </p:nvSpPr>
          <p:spPr>
            <a:xfrm>
              <a:off x="-3319415" y="1729710"/>
              <a:ext cx="2944682" cy="32633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Selecteer de gewenste video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en klik 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‘Invoegen’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grpSp>
          <p:nvGrpSpPr>
            <p:cNvPr id="18" name="Groep 17">
              <a:extLst>
                <a:ext uri="{FF2B5EF4-FFF2-40B4-BE49-F238E27FC236}">
                  <a16:creationId xmlns:a16="http://schemas.microsoft.com/office/drawing/2014/main" id="{FFBCD787-8646-41ED-B700-84B75E2875E5}"/>
                </a:ext>
              </a:extLst>
            </p:cNvPr>
            <p:cNvGrpSpPr/>
            <p:nvPr userDrawn="1"/>
          </p:nvGrpSpPr>
          <p:grpSpPr>
            <a:xfrm>
              <a:off x="-3311319" y="2164285"/>
              <a:ext cx="825500" cy="209550"/>
              <a:chOff x="13504624" y="2482850"/>
              <a:chExt cx="825500" cy="209550"/>
            </a:xfrm>
          </p:grpSpPr>
          <p:sp>
            <p:nvSpPr>
              <p:cNvPr id="77" name="Rechthoek 76">
                <a:extLst>
                  <a:ext uri="{FF2B5EF4-FFF2-40B4-BE49-F238E27FC236}">
                    <a16:creationId xmlns:a16="http://schemas.microsoft.com/office/drawing/2014/main" id="{B48BF971-C9A7-4B59-BF1D-0D638485BE47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Invoegen</a:t>
                </a:r>
              </a:p>
            </p:txBody>
          </p:sp>
          <p:cxnSp>
            <p:nvCxnSpPr>
              <p:cNvPr id="78" name="Rechte verbindingslijn 77">
                <a:extLst>
                  <a:ext uri="{FF2B5EF4-FFF2-40B4-BE49-F238E27FC236}">
                    <a16:creationId xmlns:a16="http://schemas.microsoft.com/office/drawing/2014/main" id="{D0557C8F-7756-4F64-AF90-735F334694AE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79" name="Gelijkbenige driehoek 78">
                <a:extLst>
                  <a:ext uri="{FF2B5EF4-FFF2-40B4-BE49-F238E27FC236}">
                    <a16:creationId xmlns:a16="http://schemas.microsoft.com/office/drawing/2014/main" id="{F5FC9B9F-E267-403C-AD02-DA1F1FC07631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9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19" name="Ovaal 18">
              <a:extLst>
                <a:ext uri="{FF2B5EF4-FFF2-40B4-BE49-F238E27FC236}">
                  <a16:creationId xmlns:a16="http://schemas.microsoft.com/office/drawing/2014/main" id="{039DBB03-A1B5-488E-A344-BA585DF4562C}"/>
                </a:ext>
              </a:extLst>
            </p:cNvPr>
            <p:cNvSpPr/>
            <p:nvPr userDrawn="1"/>
          </p:nvSpPr>
          <p:spPr>
            <a:xfrm>
              <a:off x="-3603587" y="255335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20" name="Rechthoek 19">
              <a:extLst>
                <a:ext uri="{FF2B5EF4-FFF2-40B4-BE49-F238E27FC236}">
                  <a16:creationId xmlns:a16="http://schemas.microsoft.com/office/drawing/2014/main" id="{6C8FC745-2133-4DE8-9436-8725295AC62E}"/>
                </a:ext>
              </a:extLst>
            </p:cNvPr>
            <p:cNvSpPr/>
            <p:nvPr userDrawn="1"/>
          </p:nvSpPr>
          <p:spPr>
            <a:xfrm>
              <a:off x="-3319415" y="2553360"/>
              <a:ext cx="2944682" cy="46279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Klik met de rechter muisknop op de miniatuurweergave van de dia aan de linker kant van het scherm en kies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‘Dia herstellen’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grpSp>
          <p:nvGrpSpPr>
            <p:cNvPr id="21" name="ICOON_info">
              <a:extLst>
                <a:ext uri="{FF2B5EF4-FFF2-40B4-BE49-F238E27FC236}">
                  <a16:creationId xmlns:a16="http://schemas.microsoft.com/office/drawing/2014/main" id="{9B80B129-84C7-4F5B-B36D-74C2AE9A7216}"/>
                </a:ext>
              </a:extLst>
            </p:cNvPr>
            <p:cNvGrpSpPr/>
            <p:nvPr userDrawn="1"/>
          </p:nvGrpSpPr>
          <p:grpSpPr>
            <a:xfrm>
              <a:off x="-376736" y="5637326"/>
              <a:ext cx="283685" cy="283685"/>
              <a:chOff x="-510741" y="5913713"/>
              <a:chExt cx="267555" cy="267555"/>
            </a:xfrm>
          </p:grpSpPr>
          <p:sp>
            <p:nvSpPr>
              <p:cNvPr id="75" name="Ovaal 74">
                <a:extLst>
                  <a:ext uri="{FF2B5EF4-FFF2-40B4-BE49-F238E27FC236}">
                    <a16:creationId xmlns:a16="http://schemas.microsoft.com/office/drawing/2014/main" id="{FBC8DB4E-DB38-49D8-A1CA-BC5AE22A7416}"/>
                  </a:ext>
                </a:extLst>
              </p:cNvPr>
              <p:cNvSpPr/>
              <p:nvPr userDrawn="1"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6" name="Graphic 163" descr="Informatie">
                <a:extLst>
                  <a:ext uri="{FF2B5EF4-FFF2-40B4-BE49-F238E27FC236}">
                    <a16:creationId xmlns:a16="http://schemas.microsoft.com/office/drawing/2014/main" id="{70FEEDCA-9006-4559-8E92-BB5C9C83DA70}"/>
                  </a:ext>
                </a:extLst>
              </p:cNvPr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avLst/>
                <a:gdLst>
                  <a:gd name="connsiteX0" fmla="*/ 145860 w 291719"/>
                  <a:gd name="connsiteY0" fmla="*/ 0 h 291719"/>
                  <a:gd name="connsiteX1" fmla="*/ 0 w 291719"/>
                  <a:gd name="connsiteY1" fmla="*/ 145860 h 291719"/>
                  <a:gd name="connsiteX2" fmla="*/ 145860 w 291719"/>
                  <a:gd name="connsiteY2" fmla="*/ 291720 h 291719"/>
                  <a:gd name="connsiteX3" fmla="*/ 291720 w 291719"/>
                  <a:gd name="connsiteY3" fmla="*/ 145860 h 291719"/>
                  <a:gd name="connsiteX4" fmla="*/ 145860 w 291719"/>
                  <a:gd name="connsiteY4" fmla="*/ 0 h 291719"/>
                  <a:gd name="connsiteX5" fmla="*/ 138183 w 291719"/>
                  <a:gd name="connsiteY5" fmla="*/ 38384 h 291719"/>
                  <a:gd name="connsiteX6" fmla="*/ 157375 w 291719"/>
                  <a:gd name="connsiteY6" fmla="*/ 57576 h 291719"/>
                  <a:gd name="connsiteX7" fmla="*/ 138183 w 291719"/>
                  <a:gd name="connsiteY7" fmla="*/ 76768 h 291719"/>
                  <a:gd name="connsiteX8" fmla="*/ 118991 w 291719"/>
                  <a:gd name="connsiteY8" fmla="*/ 57576 h 291719"/>
                  <a:gd name="connsiteX9" fmla="*/ 138183 w 291719"/>
                  <a:gd name="connsiteY9" fmla="*/ 38384 h 291719"/>
                  <a:gd name="connsiteX10" fmla="*/ 184244 w 291719"/>
                  <a:gd name="connsiteY10" fmla="*/ 253336 h 291719"/>
                  <a:gd name="connsiteX11" fmla="*/ 107476 w 291719"/>
                  <a:gd name="connsiteY11" fmla="*/ 253336 h 291719"/>
                  <a:gd name="connsiteX12" fmla="*/ 107476 w 291719"/>
                  <a:gd name="connsiteY12" fmla="*/ 230305 h 291719"/>
                  <a:gd name="connsiteX13" fmla="*/ 134345 w 291719"/>
                  <a:gd name="connsiteY13" fmla="*/ 230305 h 291719"/>
                  <a:gd name="connsiteX14" fmla="*/ 134345 w 291719"/>
                  <a:gd name="connsiteY14" fmla="*/ 115153 h 291719"/>
                  <a:gd name="connsiteX15" fmla="*/ 111314 w 291719"/>
                  <a:gd name="connsiteY15" fmla="*/ 115153 h 291719"/>
                  <a:gd name="connsiteX16" fmla="*/ 111314 w 291719"/>
                  <a:gd name="connsiteY16" fmla="*/ 92122 h 291719"/>
                  <a:gd name="connsiteX17" fmla="*/ 157375 w 291719"/>
                  <a:gd name="connsiteY17" fmla="*/ 92122 h 291719"/>
                  <a:gd name="connsiteX18" fmla="*/ 157375 w 291719"/>
                  <a:gd name="connsiteY18" fmla="*/ 115153 h 291719"/>
                  <a:gd name="connsiteX19" fmla="*/ 157375 w 291719"/>
                  <a:gd name="connsiteY19" fmla="*/ 230305 h 291719"/>
                  <a:gd name="connsiteX20" fmla="*/ 184244 w 291719"/>
                  <a:gd name="connsiteY20" fmla="*/ 230305 h 291719"/>
                  <a:gd name="connsiteX21" fmla="*/ 184244 w 291719"/>
                  <a:gd name="connsiteY21" fmla="*/ 253336 h 29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770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nl-NL" sz="200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22" name="Ovaal 21">
              <a:extLst>
                <a:ext uri="{FF2B5EF4-FFF2-40B4-BE49-F238E27FC236}">
                  <a16:creationId xmlns:a16="http://schemas.microsoft.com/office/drawing/2014/main" id="{2BCAC678-B0E4-41F9-8416-C13209D5462C}"/>
                </a:ext>
              </a:extLst>
            </p:cNvPr>
            <p:cNvSpPr/>
            <p:nvPr userDrawn="1"/>
          </p:nvSpPr>
          <p:spPr>
            <a:xfrm>
              <a:off x="-3603587" y="414578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23" name="Rechthoek 22">
              <a:extLst>
                <a:ext uri="{FF2B5EF4-FFF2-40B4-BE49-F238E27FC236}">
                  <a16:creationId xmlns:a16="http://schemas.microsoft.com/office/drawing/2014/main" id="{018266AF-498E-450F-8025-D2A4BAC58CF4}"/>
                </a:ext>
              </a:extLst>
            </p:cNvPr>
            <p:cNvSpPr/>
            <p:nvPr userDrawn="1"/>
          </p:nvSpPr>
          <p:spPr>
            <a:xfrm>
              <a:off x="-3319415" y="4145790"/>
              <a:ext cx="2944682" cy="80721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Om de video te schalen of bij te snijden, ga naar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‘Hulpmiddelen voor video’s - Opmaak’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en klik op de knop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‘Bijsnijden’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Schaal met de bolletjes de video en met de hoekjes het videokader.</a:t>
              </a:r>
            </a:p>
          </p:txBody>
        </p:sp>
        <p:grpSp>
          <p:nvGrpSpPr>
            <p:cNvPr id="24" name="Groep 23">
              <a:extLst>
                <a:ext uri="{FF2B5EF4-FFF2-40B4-BE49-F238E27FC236}">
                  <a16:creationId xmlns:a16="http://schemas.microsoft.com/office/drawing/2014/main" id="{7ED6438D-A4D3-4807-A274-389E1DFB0107}"/>
                </a:ext>
              </a:extLst>
            </p:cNvPr>
            <p:cNvGrpSpPr/>
            <p:nvPr userDrawn="1"/>
          </p:nvGrpSpPr>
          <p:grpSpPr>
            <a:xfrm>
              <a:off x="-3408294" y="5055351"/>
              <a:ext cx="622283" cy="612919"/>
              <a:chOff x="12617641" y="3403239"/>
              <a:chExt cx="752963" cy="741634"/>
            </a:xfrm>
          </p:grpSpPr>
          <p:grpSp>
            <p:nvGrpSpPr>
              <p:cNvPr id="59" name="Groep 58">
                <a:extLst>
                  <a:ext uri="{FF2B5EF4-FFF2-40B4-BE49-F238E27FC236}">
                    <a16:creationId xmlns:a16="http://schemas.microsoft.com/office/drawing/2014/main" id="{69D7D66E-D6BA-4C96-BAAF-0C6B686AED8F}"/>
                  </a:ext>
                </a:extLst>
              </p:cNvPr>
              <p:cNvGrpSpPr/>
              <p:nvPr userDrawn="1"/>
            </p:nvGrpSpPr>
            <p:grpSpPr>
              <a:xfrm>
                <a:off x="12771550" y="3403239"/>
                <a:ext cx="467156" cy="448491"/>
                <a:chOff x="12782177" y="3403239"/>
                <a:chExt cx="467156" cy="448491"/>
              </a:xfrm>
            </p:grpSpPr>
            <p:grpSp>
              <p:nvGrpSpPr>
                <p:cNvPr id="62" name="Groep 61">
                  <a:extLst>
                    <a:ext uri="{FF2B5EF4-FFF2-40B4-BE49-F238E27FC236}">
                      <a16:creationId xmlns:a16="http://schemas.microsoft.com/office/drawing/2014/main" id="{5C5728F3-A91E-4539-9FD4-2C0FC8A5B820}"/>
                    </a:ext>
                  </a:extLst>
                </p:cNvPr>
                <p:cNvGrpSpPr/>
                <p:nvPr userDrawn="1"/>
              </p:nvGrpSpPr>
              <p:grpSpPr>
                <a:xfrm>
                  <a:off x="12782177" y="3403239"/>
                  <a:ext cx="412972" cy="396132"/>
                  <a:chOff x="13554906" y="3320109"/>
                  <a:chExt cx="443912" cy="425811"/>
                </a:xfrm>
              </p:grpSpPr>
              <p:grpSp>
                <p:nvGrpSpPr>
                  <p:cNvPr id="69" name="Groep 68">
                    <a:extLst>
                      <a:ext uri="{FF2B5EF4-FFF2-40B4-BE49-F238E27FC236}">
                        <a16:creationId xmlns:a16="http://schemas.microsoft.com/office/drawing/2014/main" id="{697BCFEB-F56D-48F2-B5B1-A876FB58DB48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12" cy="425811"/>
                    <a:chOff x="12909684" y="1276143"/>
                    <a:chExt cx="443912" cy="425811"/>
                  </a:xfrm>
                </p:grpSpPr>
                <p:sp>
                  <p:nvSpPr>
                    <p:cNvPr id="72" name="Rechthoek 71">
                      <a:extLst>
                        <a:ext uri="{FF2B5EF4-FFF2-40B4-BE49-F238E27FC236}">
                          <a16:creationId xmlns:a16="http://schemas.microsoft.com/office/drawing/2014/main" id="{F3FBEFB5-C193-4217-908D-562CD41463AA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443912" cy="425811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818181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73" name="Rechthoek 72">
                      <a:extLst>
                        <a:ext uri="{FF2B5EF4-FFF2-40B4-BE49-F238E27FC236}">
                          <a16:creationId xmlns:a16="http://schemas.microsoft.com/office/drawing/2014/main" id="{129D9CF3-9EAB-43B2-981D-715074DE85ED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74" name="Ovaal 73">
                      <a:extLst>
                        <a:ext uri="{FF2B5EF4-FFF2-40B4-BE49-F238E27FC236}">
                          <a16:creationId xmlns:a16="http://schemas.microsoft.com/office/drawing/2014/main" id="{3F99195A-E2A8-445E-B730-8B1471D5BD0F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pic>
                <p:nvPicPr>
                  <p:cNvPr id="70" name="Afbeelding 69">
                    <a:extLst>
                      <a:ext uri="{FF2B5EF4-FFF2-40B4-BE49-F238E27FC236}">
                        <a16:creationId xmlns:a16="http://schemas.microsoft.com/office/drawing/2014/main" id="{0F1C5461-3734-44B5-ABDB-8799D1347B43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2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71" name="Afbeelding 70">
                    <a:extLst>
                      <a:ext uri="{FF2B5EF4-FFF2-40B4-BE49-F238E27FC236}">
                        <a16:creationId xmlns:a16="http://schemas.microsoft.com/office/drawing/2014/main" id="{FE9F9682-CDA0-4D63-8BA4-1FDE3E16BB56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9" y="3453788"/>
                    <a:ext cx="173367" cy="111424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63" name="Groep 62">
                  <a:extLst>
                    <a:ext uri="{FF2B5EF4-FFF2-40B4-BE49-F238E27FC236}">
                      <a16:creationId xmlns:a16="http://schemas.microsoft.com/office/drawing/2014/main" id="{6072BE66-B052-4217-9505-01B8B8AB6A55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67" name="Rechthoek 66">
                    <a:extLst>
                      <a:ext uri="{FF2B5EF4-FFF2-40B4-BE49-F238E27FC236}">
                        <a16:creationId xmlns:a16="http://schemas.microsoft.com/office/drawing/2014/main" id="{19A62E70-5A16-4418-9E2D-0E9DFAFFD56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68" name="Rechthoek 67">
                    <a:extLst>
                      <a:ext uri="{FF2B5EF4-FFF2-40B4-BE49-F238E27FC236}">
                        <a16:creationId xmlns:a16="http://schemas.microsoft.com/office/drawing/2014/main" id="{5B618B34-EABF-430F-89EA-7BA5F34F3613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64" name="Groep 63">
                  <a:extLst>
                    <a:ext uri="{FF2B5EF4-FFF2-40B4-BE49-F238E27FC236}">
                      <a16:creationId xmlns:a16="http://schemas.microsoft.com/office/drawing/2014/main" id="{E93C7859-0379-483B-97D6-16FAEC33C7AA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65" name="Rechthoek 64">
                    <a:extLst>
                      <a:ext uri="{FF2B5EF4-FFF2-40B4-BE49-F238E27FC236}">
                        <a16:creationId xmlns:a16="http://schemas.microsoft.com/office/drawing/2014/main" id="{B2E9A315-3B3D-4744-82DE-AA3C9226305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66" name="Rechthoek 65">
                    <a:extLst>
                      <a:ext uri="{FF2B5EF4-FFF2-40B4-BE49-F238E27FC236}">
                        <a16:creationId xmlns:a16="http://schemas.microsoft.com/office/drawing/2014/main" id="{D74CFCAF-EC63-4D1A-AFAA-A51BF5556FCE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</p:grpSp>
          <p:sp>
            <p:nvSpPr>
              <p:cNvPr id="60" name="Rechthoek 59">
                <a:extLst>
                  <a:ext uri="{FF2B5EF4-FFF2-40B4-BE49-F238E27FC236}">
                    <a16:creationId xmlns:a16="http://schemas.microsoft.com/office/drawing/2014/main" id="{63F84454-7E32-4AD5-9702-ABF19EB892A5}"/>
                  </a:ext>
                </a:extLst>
              </p:cNvPr>
              <p:cNvSpPr/>
              <p:nvPr userDrawn="1"/>
            </p:nvSpPr>
            <p:spPr>
              <a:xfrm>
                <a:off x="12617641" y="3889890"/>
                <a:ext cx="752963" cy="16117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Bijsnijden</a:t>
                </a:r>
              </a:p>
            </p:txBody>
          </p:sp>
          <p:sp>
            <p:nvSpPr>
              <p:cNvPr id="61" name="Gelijkbenige driehoek 60">
                <a:extLst>
                  <a:ext uri="{FF2B5EF4-FFF2-40B4-BE49-F238E27FC236}">
                    <a16:creationId xmlns:a16="http://schemas.microsoft.com/office/drawing/2014/main" id="{42566378-DC6A-4A3B-A080-F479D8437414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81818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25" name="Rechthoek 24">
              <a:extLst>
                <a:ext uri="{FF2B5EF4-FFF2-40B4-BE49-F238E27FC236}">
                  <a16:creationId xmlns:a16="http://schemas.microsoft.com/office/drawing/2014/main" id="{CD0EEE58-21B2-4EB5-B349-2E0FAB777EDC}"/>
                </a:ext>
              </a:extLst>
            </p:cNvPr>
            <p:cNvSpPr/>
            <p:nvPr userDrawn="1"/>
          </p:nvSpPr>
          <p:spPr>
            <a:xfrm>
              <a:off x="-3316836" y="3119689"/>
              <a:ext cx="1239216" cy="719917"/>
            </a:xfrm>
            <a:prstGeom prst="rect">
              <a:avLst/>
            </a:prstGeom>
            <a:pattFill prst="wdUpDiag">
              <a:fgClr>
                <a:srgbClr val="E0E0E0"/>
              </a:fgClr>
              <a:bgClr>
                <a:srgbClr val="ECECEC"/>
              </a:bgClr>
            </a:pattFill>
            <a:ln w="12700">
              <a:solidFill>
                <a:srgbClr val="D3D3D3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72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nl-NL" sz="1000" b="0" i="1" noProof="0" dirty="0">
                <a:solidFill>
                  <a:srgbClr val="211F26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27" name="Groep 26">
              <a:extLst>
                <a:ext uri="{FF2B5EF4-FFF2-40B4-BE49-F238E27FC236}">
                  <a16:creationId xmlns:a16="http://schemas.microsoft.com/office/drawing/2014/main" id="{14BEF2C8-600D-4619-9427-572F3099EAAF}"/>
                </a:ext>
              </a:extLst>
            </p:cNvPr>
            <p:cNvGrpSpPr/>
            <p:nvPr userDrawn="1"/>
          </p:nvGrpSpPr>
          <p:grpSpPr>
            <a:xfrm>
              <a:off x="-2485819" y="3399207"/>
              <a:ext cx="1222990" cy="563933"/>
              <a:chOff x="-2485819" y="3399207"/>
              <a:chExt cx="1222990" cy="563933"/>
            </a:xfrm>
          </p:grpSpPr>
          <p:sp>
            <p:nvSpPr>
              <p:cNvPr id="38" name="Rechthoek 37">
                <a:extLst>
                  <a:ext uri="{FF2B5EF4-FFF2-40B4-BE49-F238E27FC236}">
                    <a16:creationId xmlns:a16="http://schemas.microsoft.com/office/drawing/2014/main" id="{45018023-C5FA-44C8-A4D8-C80902EE9AAD}"/>
                  </a:ext>
                </a:extLst>
              </p:cNvPr>
              <p:cNvSpPr/>
              <p:nvPr userDrawn="1"/>
            </p:nvSpPr>
            <p:spPr>
              <a:xfrm>
                <a:off x="-2485819" y="3399207"/>
                <a:ext cx="1176476" cy="504851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9" name="Rechthoek 38">
                <a:extLst>
                  <a:ext uri="{FF2B5EF4-FFF2-40B4-BE49-F238E27FC236}">
                    <a16:creationId xmlns:a16="http://schemas.microsoft.com/office/drawing/2014/main" id="{66187B3C-98AB-4132-9FB6-748AA22C476A}"/>
                  </a:ext>
                </a:extLst>
              </p:cNvPr>
              <p:cNvSpPr/>
              <p:nvPr userDrawn="1"/>
            </p:nvSpPr>
            <p:spPr>
              <a:xfrm>
                <a:off x="-2479584" y="3652838"/>
                <a:ext cx="1164007" cy="246701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40" name="Groep 39">
                <a:extLst>
                  <a:ext uri="{FF2B5EF4-FFF2-40B4-BE49-F238E27FC236}">
                    <a16:creationId xmlns:a16="http://schemas.microsoft.com/office/drawing/2014/main" id="{087E679C-A4D2-4DB3-B379-429ACE649406}"/>
                  </a:ext>
                </a:extLst>
              </p:cNvPr>
              <p:cNvGrpSpPr/>
              <p:nvPr userDrawn="1"/>
            </p:nvGrpSpPr>
            <p:grpSpPr>
              <a:xfrm>
                <a:off x="-2403869" y="3460544"/>
                <a:ext cx="155951" cy="131922"/>
                <a:chOff x="12968836" y="3354170"/>
                <a:chExt cx="404806" cy="342433"/>
              </a:xfrm>
            </p:grpSpPr>
            <p:sp>
              <p:nvSpPr>
                <p:cNvPr id="53" name="Rechthoek: afgeronde hoeken 52">
                  <a:extLst>
                    <a:ext uri="{FF2B5EF4-FFF2-40B4-BE49-F238E27FC236}">
                      <a16:creationId xmlns:a16="http://schemas.microsoft.com/office/drawing/2014/main" id="{FBC871C4-89A2-4157-B8CB-4BA6BD3D2684}"/>
                    </a:ext>
                  </a:extLst>
                </p:cNvPr>
                <p:cNvSpPr/>
                <p:nvPr userDrawn="1"/>
              </p:nvSpPr>
              <p:spPr>
                <a:xfrm>
                  <a:off x="12968836" y="3354170"/>
                  <a:ext cx="404806" cy="342433"/>
                </a:xfrm>
                <a:prstGeom prst="roundRect">
                  <a:avLst>
                    <a:gd name="adj" fmla="val 2911"/>
                  </a:avLst>
                </a:prstGeom>
                <a:solidFill>
                  <a:schemeClr val="bg1"/>
                </a:solidFill>
                <a:ln w="12700">
                  <a:solidFill>
                    <a:srgbClr val="81818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8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4" name="Rechthoek 53">
                  <a:extLst>
                    <a:ext uri="{FF2B5EF4-FFF2-40B4-BE49-F238E27FC236}">
                      <a16:creationId xmlns:a16="http://schemas.microsoft.com/office/drawing/2014/main" id="{011CC647-2EA6-4311-B146-886553FB35A6}"/>
                    </a:ext>
                  </a:extLst>
                </p:cNvPr>
                <p:cNvSpPr/>
                <p:nvPr userDrawn="1"/>
              </p:nvSpPr>
              <p:spPr>
                <a:xfrm>
                  <a:off x="13025180" y="3401181"/>
                  <a:ext cx="305213" cy="41563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5" name="Rechthoek 54">
                  <a:extLst>
                    <a:ext uri="{FF2B5EF4-FFF2-40B4-BE49-F238E27FC236}">
                      <a16:creationId xmlns:a16="http://schemas.microsoft.com/office/drawing/2014/main" id="{34818144-5AC4-471E-91BB-4EC2A03AB222}"/>
                    </a:ext>
                  </a:extLst>
                </p:cNvPr>
                <p:cNvSpPr/>
                <p:nvPr userDrawn="1"/>
              </p:nvSpPr>
              <p:spPr>
                <a:xfrm>
                  <a:off x="13025181" y="3471575"/>
                  <a:ext cx="118778" cy="181691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6" name="Rechthoek 55">
                  <a:extLst>
                    <a:ext uri="{FF2B5EF4-FFF2-40B4-BE49-F238E27FC236}">
                      <a16:creationId xmlns:a16="http://schemas.microsoft.com/office/drawing/2014/main" id="{00664FDF-0B61-478E-BD22-D7FAC450A49E}"/>
                    </a:ext>
                  </a:extLst>
                </p:cNvPr>
                <p:cNvSpPr/>
                <p:nvPr userDrawn="1"/>
              </p:nvSpPr>
              <p:spPr>
                <a:xfrm>
                  <a:off x="13180812" y="3481982"/>
                  <a:ext cx="13527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7" name="Rechthoek 56">
                  <a:extLst>
                    <a:ext uri="{FF2B5EF4-FFF2-40B4-BE49-F238E27FC236}">
                      <a16:creationId xmlns:a16="http://schemas.microsoft.com/office/drawing/2014/main" id="{25E2A312-CCB1-4A3A-A841-6282B63CFDA7}"/>
                    </a:ext>
                  </a:extLst>
                </p:cNvPr>
                <p:cNvSpPr/>
                <p:nvPr userDrawn="1"/>
              </p:nvSpPr>
              <p:spPr>
                <a:xfrm>
                  <a:off x="13180812" y="3554800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8" name="Rechthoek 57">
                  <a:extLst>
                    <a:ext uri="{FF2B5EF4-FFF2-40B4-BE49-F238E27FC236}">
                      <a16:creationId xmlns:a16="http://schemas.microsoft.com/office/drawing/2014/main" id="{30A5CBFF-8C80-48A7-ACE3-29BFB808AE9D}"/>
                    </a:ext>
                  </a:extLst>
                </p:cNvPr>
                <p:cNvSpPr/>
                <p:nvPr userDrawn="1"/>
              </p:nvSpPr>
              <p:spPr>
                <a:xfrm>
                  <a:off x="13180812" y="3627618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41" name="Groep 40">
                <a:extLst>
                  <a:ext uri="{FF2B5EF4-FFF2-40B4-BE49-F238E27FC236}">
                    <a16:creationId xmlns:a16="http://schemas.microsoft.com/office/drawing/2014/main" id="{1B90B0A2-1BA6-4BB8-8B26-2F18A7582F3D}"/>
                  </a:ext>
                </a:extLst>
              </p:cNvPr>
              <p:cNvGrpSpPr/>
              <p:nvPr userDrawn="1"/>
            </p:nvGrpSpPr>
            <p:grpSpPr>
              <a:xfrm>
                <a:off x="-2423424" y="3690208"/>
                <a:ext cx="166739" cy="218963"/>
                <a:chOff x="12940828" y="3950597"/>
                <a:chExt cx="432813" cy="568367"/>
              </a:xfrm>
            </p:grpSpPr>
            <p:grpSp>
              <p:nvGrpSpPr>
                <p:cNvPr id="45" name="Groep 44">
                  <a:extLst>
                    <a:ext uri="{FF2B5EF4-FFF2-40B4-BE49-F238E27FC236}">
                      <a16:creationId xmlns:a16="http://schemas.microsoft.com/office/drawing/2014/main" id="{FB6B18FE-A18A-45DB-A4EA-C6936324E7E0}"/>
                    </a:ext>
                  </a:extLst>
                </p:cNvPr>
                <p:cNvGrpSpPr/>
                <p:nvPr userDrawn="1"/>
              </p:nvGrpSpPr>
              <p:grpSpPr>
                <a:xfrm>
                  <a:off x="13000382" y="4006891"/>
                  <a:ext cx="373259" cy="315747"/>
                  <a:chOff x="12968836" y="3354170"/>
                  <a:chExt cx="404806" cy="342433"/>
                </a:xfrm>
              </p:grpSpPr>
              <p:sp>
                <p:nvSpPr>
                  <p:cNvPr id="47" name="Rechthoek: afgeronde hoeken 46">
                    <a:extLst>
                      <a:ext uri="{FF2B5EF4-FFF2-40B4-BE49-F238E27FC236}">
                        <a16:creationId xmlns:a16="http://schemas.microsoft.com/office/drawing/2014/main" id="{34DA5A5F-0AE5-4F68-A456-B94E3BB7AEB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968836" y="3354170"/>
                    <a:ext cx="404806" cy="342433"/>
                  </a:xfrm>
                  <a:prstGeom prst="roundRect">
                    <a:avLst>
                      <a:gd name="adj" fmla="val 2911"/>
                    </a:avLst>
                  </a:prstGeom>
                  <a:solidFill>
                    <a:schemeClr val="bg1"/>
                  </a:solidFill>
                  <a:ln w="12700">
                    <a:solidFill>
                      <a:srgbClr val="81818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lvl="0">
                      <a:lnSpc>
                        <a:spcPct val="90000"/>
                      </a:lnSpc>
                      <a:spcBef>
                        <a:spcPts val="600"/>
                      </a:spcBef>
                      <a:spcAft>
                        <a:spcPts val="600"/>
                      </a:spcAft>
                    </a:pPr>
                    <a:endParaRPr lang="nl-NL" sz="800" b="0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48" name="Rechthoek 47">
                    <a:extLst>
                      <a:ext uri="{FF2B5EF4-FFF2-40B4-BE49-F238E27FC236}">
                        <a16:creationId xmlns:a16="http://schemas.microsoft.com/office/drawing/2014/main" id="{0289A95B-73D9-4492-B79E-FFDB433F5F9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0" y="3401181"/>
                    <a:ext cx="305213" cy="41563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49" name="Rechthoek 48">
                    <a:extLst>
                      <a:ext uri="{FF2B5EF4-FFF2-40B4-BE49-F238E27FC236}">
                        <a16:creationId xmlns:a16="http://schemas.microsoft.com/office/drawing/2014/main" id="{435DB490-E535-4662-A142-2225F74EEEC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1" y="3471575"/>
                    <a:ext cx="118778" cy="181691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50" name="Rechthoek 49">
                    <a:extLst>
                      <a:ext uri="{FF2B5EF4-FFF2-40B4-BE49-F238E27FC236}">
                        <a16:creationId xmlns:a16="http://schemas.microsoft.com/office/drawing/2014/main" id="{06AEDBBB-FA8B-4A98-8938-10DA40F2AD1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481982"/>
                    <a:ext cx="13527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51" name="Rechthoek 50">
                    <a:extLst>
                      <a:ext uri="{FF2B5EF4-FFF2-40B4-BE49-F238E27FC236}">
                        <a16:creationId xmlns:a16="http://schemas.microsoft.com/office/drawing/2014/main" id="{D803940E-C891-4539-B747-05A0A50B812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554800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52" name="Rechthoek 51">
                    <a:extLst>
                      <a:ext uri="{FF2B5EF4-FFF2-40B4-BE49-F238E27FC236}">
                        <a16:creationId xmlns:a16="http://schemas.microsoft.com/office/drawing/2014/main" id="{AFA8DF50-2048-45C5-8D58-7E48630ADB8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627618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sp>
              <p:nvSpPr>
                <p:cNvPr id="46" name="Boog 45">
                  <a:extLst>
                    <a:ext uri="{FF2B5EF4-FFF2-40B4-BE49-F238E27FC236}">
                      <a16:creationId xmlns:a16="http://schemas.microsoft.com/office/drawing/2014/main" id="{3E657A60-421D-47E2-8015-F9A3EEF1C231}"/>
                    </a:ext>
                  </a:extLst>
                </p:cNvPr>
                <p:cNvSpPr/>
                <p:nvPr userDrawn="1"/>
              </p:nvSpPr>
              <p:spPr>
                <a:xfrm rot="17637075">
                  <a:off x="12776155" y="4115270"/>
                  <a:ext cx="568367" cy="239021"/>
                </a:xfrm>
                <a:prstGeom prst="arc">
                  <a:avLst>
                    <a:gd name="adj1" fmla="val 15959368"/>
                    <a:gd name="adj2" fmla="val 1354623"/>
                  </a:avLst>
                </a:prstGeom>
                <a:noFill/>
                <a:ln w="19050" cap="flat" cmpd="sng" algn="ctr">
                  <a:solidFill>
                    <a:srgbClr val="4D82B8"/>
                  </a:solidFill>
                  <a:prstDash val="solid"/>
                  <a:headEnd type="arrow" w="med" len="sm"/>
                </a:ln>
                <a:effectLst/>
              </p:spPr>
              <p:txBody>
                <a:bodyPr rtlCol="0" anchor="ctr">
                  <a:noAutofit/>
                </a:bodyPr>
                <a:lstStyle/>
                <a:p>
                  <a:pPr algn="ctr"/>
                  <a:endParaRPr lang="nl-NL" sz="240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42" name="Tekstvak 41">
                <a:extLst>
                  <a:ext uri="{FF2B5EF4-FFF2-40B4-BE49-F238E27FC236}">
                    <a16:creationId xmlns:a16="http://schemas.microsoft.com/office/drawing/2014/main" id="{827A0737-87BB-4C74-A70F-591F2295F442}"/>
                  </a:ext>
                </a:extLst>
              </p:cNvPr>
              <p:cNvSpPr txBox="1"/>
              <p:nvPr userDrawn="1"/>
            </p:nvSpPr>
            <p:spPr>
              <a:xfrm>
                <a:off x="-2245455" y="3460544"/>
                <a:ext cx="896116" cy="134709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Indeling</a:t>
                </a:r>
              </a:p>
            </p:txBody>
          </p:sp>
          <p:sp>
            <p:nvSpPr>
              <p:cNvPr id="43" name="Tekstvak 42">
                <a:extLst>
                  <a:ext uri="{FF2B5EF4-FFF2-40B4-BE49-F238E27FC236}">
                    <a16:creationId xmlns:a16="http://schemas.microsoft.com/office/drawing/2014/main" id="{3025F734-597B-421D-9038-3349DB83D17A}"/>
                  </a:ext>
                </a:extLst>
              </p:cNvPr>
              <p:cNvSpPr txBox="1"/>
              <p:nvPr userDrawn="1"/>
            </p:nvSpPr>
            <p:spPr>
              <a:xfrm>
                <a:off x="-2258884" y="3712980"/>
                <a:ext cx="909545" cy="126416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Dia Herstellen</a:t>
                </a:r>
              </a:p>
            </p:txBody>
          </p:sp>
          <p:sp>
            <p:nvSpPr>
              <p:cNvPr id="44" name="Vrije vorm: vorm 43">
                <a:extLst>
                  <a:ext uri="{FF2B5EF4-FFF2-40B4-BE49-F238E27FC236}">
                    <a16:creationId xmlns:a16="http://schemas.microsoft.com/office/drawing/2014/main" id="{75FBC0C0-E0B2-4A8E-9B4F-F1D6A237185D}"/>
                  </a:ext>
                </a:extLst>
              </p:cNvPr>
              <p:cNvSpPr/>
              <p:nvPr userDrawn="1"/>
            </p:nvSpPr>
            <p:spPr>
              <a:xfrm>
                <a:off x="-1360391" y="3783140"/>
                <a:ext cx="97562" cy="180000"/>
              </a:xfrm>
              <a:custGeom>
                <a:avLst/>
                <a:gdLst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41194 w 880280"/>
                  <a:gd name="connsiteY2" fmla="*/ 96899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27546 w 880280"/>
                  <a:gd name="connsiteY2" fmla="*/ 975815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00250 w 880280"/>
                  <a:gd name="connsiteY2" fmla="*/ 100311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11791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498144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80280" h="1624084">
                    <a:moveTo>
                      <a:pt x="0" y="0"/>
                    </a:moveTo>
                    <a:lnTo>
                      <a:pt x="0" y="1262418"/>
                    </a:lnTo>
                    <a:lnTo>
                      <a:pt x="313898" y="996287"/>
                    </a:lnTo>
                    <a:lnTo>
                      <a:pt x="620973" y="1624084"/>
                    </a:lnTo>
                    <a:lnTo>
                      <a:pt x="839337" y="1480782"/>
                    </a:lnTo>
                    <a:lnTo>
                      <a:pt x="498144" y="900753"/>
                    </a:lnTo>
                    <a:lnTo>
                      <a:pt x="880280" y="8939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28" name="Groep 27">
              <a:extLst>
                <a:ext uri="{FF2B5EF4-FFF2-40B4-BE49-F238E27FC236}">
                  <a16:creationId xmlns:a16="http://schemas.microsoft.com/office/drawing/2014/main" id="{F0373943-20CB-4FCC-B9AB-B65BAD8DD471}"/>
                </a:ext>
              </a:extLst>
            </p:cNvPr>
            <p:cNvGrpSpPr/>
            <p:nvPr userDrawn="1"/>
          </p:nvGrpSpPr>
          <p:grpSpPr>
            <a:xfrm>
              <a:off x="-3310781" y="1231352"/>
              <a:ext cx="311450" cy="313414"/>
              <a:chOff x="-3310781" y="1231352"/>
              <a:chExt cx="311450" cy="313414"/>
            </a:xfrm>
          </p:grpSpPr>
          <p:sp>
            <p:nvSpPr>
              <p:cNvPr id="35" name="Rechthoek 34">
                <a:extLst>
                  <a:ext uri="{FF2B5EF4-FFF2-40B4-BE49-F238E27FC236}">
                    <a16:creationId xmlns:a16="http://schemas.microsoft.com/office/drawing/2014/main" id="{A0F65B66-DFD9-47DC-8DB0-FCF12586E14A}"/>
                  </a:ext>
                </a:extLst>
              </p:cNvPr>
              <p:cNvSpPr/>
              <p:nvPr userDrawn="1"/>
            </p:nvSpPr>
            <p:spPr>
              <a:xfrm>
                <a:off x="-3310781" y="1231352"/>
                <a:ext cx="308978" cy="308977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6C6C6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240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6" name="Vrije vorm 112">
                <a:extLst>
                  <a:ext uri="{FF2B5EF4-FFF2-40B4-BE49-F238E27FC236}">
                    <a16:creationId xmlns:a16="http://schemas.microsoft.com/office/drawing/2014/main" id="{11F56CBF-B62A-42FE-8923-3689179D2B52}"/>
                  </a:ext>
                </a:extLst>
              </p:cNvPr>
              <p:cNvSpPr/>
              <p:nvPr userDrawn="1"/>
            </p:nvSpPr>
            <p:spPr>
              <a:xfrm>
                <a:off x="-3308309" y="1231352"/>
                <a:ext cx="308978" cy="46965"/>
              </a:xfrm>
              <a:custGeom>
                <a:avLst/>
                <a:gdLst>
                  <a:gd name="connsiteX0" fmla="*/ 1186901 w 1360714"/>
                  <a:gd name="connsiteY0" fmla="*/ 41746 h 206829"/>
                  <a:gd name="connsiteX1" fmla="*/ 1186901 w 1360714"/>
                  <a:gd name="connsiteY1" fmla="*/ 175847 h 206829"/>
                  <a:gd name="connsiteX2" fmla="*/ 1315854 w 1360714"/>
                  <a:gd name="connsiteY2" fmla="*/ 175847 h 206829"/>
                  <a:gd name="connsiteX3" fmla="*/ 1315854 w 1360714"/>
                  <a:gd name="connsiteY3" fmla="*/ 41746 h 206829"/>
                  <a:gd name="connsiteX4" fmla="*/ 958249 w 1360714"/>
                  <a:gd name="connsiteY4" fmla="*/ 41746 h 206829"/>
                  <a:gd name="connsiteX5" fmla="*/ 958249 w 1360714"/>
                  <a:gd name="connsiteY5" fmla="*/ 175847 h 206829"/>
                  <a:gd name="connsiteX6" fmla="*/ 1087202 w 1360714"/>
                  <a:gd name="connsiteY6" fmla="*/ 175847 h 206829"/>
                  <a:gd name="connsiteX7" fmla="*/ 1087202 w 1360714"/>
                  <a:gd name="connsiteY7" fmla="*/ 41746 h 206829"/>
                  <a:gd name="connsiteX8" fmla="*/ 729440 w 1360714"/>
                  <a:gd name="connsiteY8" fmla="*/ 41746 h 206829"/>
                  <a:gd name="connsiteX9" fmla="*/ 729440 w 1360714"/>
                  <a:gd name="connsiteY9" fmla="*/ 175847 h 206829"/>
                  <a:gd name="connsiteX10" fmla="*/ 858393 w 1360714"/>
                  <a:gd name="connsiteY10" fmla="*/ 175847 h 206829"/>
                  <a:gd name="connsiteX11" fmla="*/ 858393 w 1360714"/>
                  <a:gd name="connsiteY11" fmla="*/ 41746 h 206829"/>
                  <a:gd name="connsiteX12" fmla="*/ 493889 w 1360714"/>
                  <a:gd name="connsiteY12" fmla="*/ 41746 h 206829"/>
                  <a:gd name="connsiteX13" fmla="*/ 493889 w 1360714"/>
                  <a:gd name="connsiteY13" fmla="*/ 175847 h 206829"/>
                  <a:gd name="connsiteX14" fmla="*/ 622842 w 1360714"/>
                  <a:gd name="connsiteY14" fmla="*/ 175847 h 206829"/>
                  <a:gd name="connsiteX15" fmla="*/ 622842 w 1360714"/>
                  <a:gd name="connsiteY15" fmla="*/ 41746 h 206829"/>
                  <a:gd name="connsiteX16" fmla="*/ 260368 w 1360714"/>
                  <a:gd name="connsiteY16" fmla="*/ 41746 h 206829"/>
                  <a:gd name="connsiteX17" fmla="*/ 260368 w 1360714"/>
                  <a:gd name="connsiteY17" fmla="*/ 175847 h 206829"/>
                  <a:gd name="connsiteX18" fmla="*/ 389321 w 1360714"/>
                  <a:gd name="connsiteY18" fmla="*/ 175847 h 206829"/>
                  <a:gd name="connsiteX19" fmla="*/ 389321 w 1360714"/>
                  <a:gd name="connsiteY19" fmla="*/ 41746 h 206829"/>
                  <a:gd name="connsiteX20" fmla="*/ 35169 w 1360714"/>
                  <a:gd name="connsiteY20" fmla="*/ 41746 h 206829"/>
                  <a:gd name="connsiteX21" fmla="*/ 35169 w 1360714"/>
                  <a:gd name="connsiteY21" fmla="*/ 175847 h 206829"/>
                  <a:gd name="connsiteX22" fmla="*/ 164122 w 1360714"/>
                  <a:gd name="connsiteY22" fmla="*/ 175847 h 206829"/>
                  <a:gd name="connsiteX23" fmla="*/ 164122 w 1360714"/>
                  <a:gd name="connsiteY23" fmla="*/ 41746 h 206829"/>
                  <a:gd name="connsiteX24" fmla="*/ 0 w 1360714"/>
                  <a:gd name="connsiteY24" fmla="*/ 0 h 206829"/>
                  <a:gd name="connsiteX25" fmla="*/ 1360714 w 1360714"/>
                  <a:gd name="connsiteY25" fmla="*/ 0 h 206829"/>
                  <a:gd name="connsiteX26" fmla="*/ 1360714 w 1360714"/>
                  <a:gd name="connsiteY26" fmla="*/ 206829 h 206829"/>
                  <a:gd name="connsiteX27" fmla="*/ 0 w 1360714"/>
                  <a:gd name="connsiteY27" fmla="*/ 206829 h 206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360714" h="206829">
                    <a:moveTo>
                      <a:pt x="1186901" y="41746"/>
                    </a:moveTo>
                    <a:lnTo>
                      <a:pt x="1186901" y="175847"/>
                    </a:lnTo>
                    <a:lnTo>
                      <a:pt x="1315854" y="175847"/>
                    </a:lnTo>
                    <a:lnTo>
                      <a:pt x="1315854" y="41746"/>
                    </a:lnTo>
                    <a:close/>
                    <a:moveTo>
                      <a:pt x="958249" y="41746"/>
                    </a:moveTo>
                    <a:lnTo>
                      <a:pt x="958249" y="175847"/>
                    </a:lnTo>
                    <a:lnTo>
                      <a:pt x="1087202" y="175847"/>
                    </a:lnTo>
                    <a:lnTo>
                      <a:pt x="1087202" y="41746"/>
                    </a:lnTo>
                    <a:close/>
                    <a:moveTo>
                      <a:pt x="729440" y="41746"/>
                    </a:moveTo>
                    <a:lnTo>
                      <a:pt x="729440" y="175847"/>
                    </a:lnTo>
                    <a:lnTo>
                      <a:pt x="858393" y="175847"/>
                    </a:lnTo>
                    <a:lnTo>
                      <a:pt x="858393" y="41746"/>
                    </a:lnTo>
                    <a:close/>
                    <a:moveTo>
                      <a:pt x="493889" y="41746"/>
                    </a:moveTo>
                    <a:lnTo>
                      <a:pt x="493889" y="175847"/>
                    </a:lnTo>
                    <a:lnTo>
                      <a:pt x="622842" y="175847"/>
                    </a:lnTo>
                    <a:lnTo>
                      <a:pt x="622842" y="41746"/>
                    </a:lnTo>
                    <a:close/>
                    <a:moveTo>
                      <a:pt x="260368" y="41746"/>
                    </a:moveTo>
                    <a:lnTo>
                      <a:pt x="260368" y="175847"/>
                    </a:lnTo>
                    <a:lnTo>
                      <a:pt x="389321" y="175847"/>
                    </a:lnTo>
                    <a:lnTo>
                      <a:pt x="389321" y="41746"/>
                    </a:lnTo>
                    <a:close/>
                    <a:moveTo>
                      <a:pt x="35169" y="41746"/>
                    </a:moveTo>
                    <a:lnTo>
                      <a:pt x="35169" y="175847"/>
                    </a:lnTo>
                    <a:lnTo>
                      <a:pt x="164122" y="175847"/>
                    </a:lnTo>
                    <a:lnTo>
                      <a:pt x="164122" y="41746"/>
                    </a:lnTo>
                    <a:close/>
                    <a:moveTo>
                      <a:pt x="0" y="0"/>
                    </a:moveTo>
                    <a:lnTo>
                      <a:pt x="1360714" y="0"/>
                    </a:lnTo>
                    <a:lnTo>
                      <a:pt x="1360714" y="206829"/>
                    </a:lnTo>
                    <a:lnTo>
                      <a:pt x="0" y="206829"/>
                    </a:lnTo>
                    <a:close/>
                  </a:path>
                </a:pathLst>
              </a:custGeom>
              <a:solidFill>
                <a:srgbClr val="6C6C6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240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7" name="Vrije vorm 113">
                <a:extLst>
                  <a:ext uri="{FF2B5EF4-FFF2-40B4-BE49-F238E27FC236}">
                    <a16:creationId xmlns:a16="http://schemas.microsoft.com/office/drawing/2014/main" id="{8CD0AA8B-2C29-4136-BEC6-05B4825D1E59}"/>
                  </a:ext>
                </a:extLst>
              </p:cNvPr>
              <p:cNvSpPr/>
              <p:nvPr userDrawn="1"/>
            </p:nvSpPr>
            <p:spPr>
              <a:xfrm>
                <a:off x="-3309640" y="1497801"/>
                <a:ext cx="308978" cy="46965"/>
              </a:xfrm>
              <a:custGeom>
                <a:avLst/>
                <a:gdLst>
                  <a:gd name="connsiteX0" fmla="*/ 1186901 w 1360714"/>
                  <a:gd name="connsiteY0" fmla="*/ 41746 h 206829"/>
                  <a:gd name="connsiteX1" fmla="*/ 1186901 w 1360714"/>
                  <a:gd name="connsiteY1" fmla="*/ 175847 h 206829"/>
                  <a:gd name="connsiteX2" fmla="*/ 1315854 w 1360714"/>
                  <a:gd name="connsiteY2" fmla="*/ 175847 h 206829"/>
                  <a:gd name="connsiteX3" fmla="*/ 1315854 w 1360714"/>
                  <a:gd name="connsiteY3" fmla="*/ 41746 h 206829"/>
                  <a:gd name="connsiteX4" fmla="*/ 958249 w 1360714"/>
                  <a:gd name="connsiteY4" fmla="*/ 41746 h 206829"/>
                  <a:gd name="connsiteX5" fmla="*/ 958249 w 1360714"/>
                  <a:gd name="connsiteY5" fmla="*/ 175847 h 206829"/>
                  <a:gd name="connsiteX6" fmla="*/ 1087202 w 1360714"/>
                  <a:gd name="connsiteY6" fmla="*/ 175847 h 206829"/>
                  <a:gd name="connsiteX7" fmla="*/ 1087202 w 1360714"/>
                  <a:gd name="connsiteY7" fmla="*/ 41746 h 206829"/>
                  <a:gd name="connsiteX8" fmla="*/ 729440 w 1360714"/>
                  <a:gd name="connsiteY8" fmla="*/ 41746 h 206829"/>
                  <a:gd name="connsiteX9" fmla="*/ 729440 w 1360714"/>
                  <a:gd name="connsiteY9" fmla="*/ 175847 h 206829"/>
                  <a:gd name="connsiteX10" fmla="*/ 858393 w 1360714"/>
                  <a:gd name="connsiteY10" fmla="*/ 175847 h 206829"/>
                  <a:gd name="connsiteX11" fmla="*/ 858393 w 1360714"/>
                  <a:gd name="connsiteY11" fmla="*/ 41746 h 206829"/>
                  <a:gd name="connsiteX12" fmla="*/ 493889 w 1360714"/>
                  <a:gd name="connsiteY12" fmla="*/ 41746 h 206829"/>
                  <a:gd name="connsiteX13" fmla="*/ 493889 w 1360714"/>
                  <a:gd name="connsiteY13" fmla="*/ 175847 h 206829"/>
                  <a:gd name="connsiteX14" fmla="*/ 622842 w 1360714"/>
                  <a:gd name="connsiteY14" fmla="*/ 175847 h 206829"/>
                  <a:gd name="connsiteX15" fmla="*/ 622842 w 1360714"/>
                  <a:gd name="connsiteY15" fmla="*/ 41746 h 206829"/>
                  <a:gd name="connsiteX16" fmla="*/ 260368 w 1360714"/>
                  <a:gd name="connsiteY16" fmla="*/ 41746 h 206829"/>
                  <a:gd name="connsiteX17" fmla="*/ 260368 w 1360714"/>
                  <a:gd name="connsiteY17" fmla="*/ 175847 h 206829"/>
                  <a:gd name="connsiteX18" fmla="*/ 389321 w 1360714"/>
                  <a:gd name="connsiteY18" fmla="*/ 175847 h 206829"/>
                  <a:gd name="connsiteX19" fmla="*/ 389321 w 1360714"/>
                  <a:gd name="connsiteY19" fmla="*/ 41746 h 206829"/>
                  <a:gd name="connsiteX20" fmla="*/ 35169 w 1360714"/>
                  <a:gd name="connsiteY20" fmla="*/ 41746 h 206829"/>
                  <a:gd name="connsiteX21" fmla="*/ 35169 w 1360714"/>
                  <a:gd name="connsiteY21" fmla="*/ 175847 h 206829"/>
                  <a:gd name="connsiteX22" fmla="*/ 164122 w 1360714"/>
                  <a:gd name="connsiteY22" fmla="*/ 175847 h 206829"/>
                  <a:gd name="connsiteX23" fmla="*/ 164122 w 1360714"/>
                  <a:gd name="connsiteY23" fmla="*/ 41746 h 206829"/>
                  <a:gd name="connsiteX24" fmla="*/ 0 w 1360714"/>
                  <a:gd name="connsiteY24" fmla="*/ 0 h 206829"/>
                  <a:gd name="connsiteX25" fmla="*/ 1360714 w 1360714"/>
                  <a:gd name="connsiteY25" fmla="*/ 0 h 206829"/>
                  <a:gd name="connsiteX26" fmla="*/ 1360714 w 1360714"/>
                  <a:gd name="connsiteY26" fmla="*/ 206829 h 206829"/>
                  <a:gd name="connsiteX27" fmla="*/ 0 w 1360714"/>
                  <a:gd name="connsiteY27" fmla="*/ 206829 h 206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360714" h="206829">
                    <a:moveTo>
                      <a:pt x="1186901" y="41746"/>
                    </a:moveTo>
                    <a:lnTo>
                      <a:pt x="1186901" y="175847"/>
                    </a:lnTo>
                    <a:lnTo>
                      <a:pt x="1315854" y="175847"/>
                    </a:lnTo>
                    <a:lnTo>
                      <a:pt x="1315854" y="41746"/>
                    </a:lnTo>
                    <a:close/>
                    <a:moveTo>
                      <a:pt x="958249" y="41746"/>
                    </a:moveTo>
                    <a:lnTo>
                      <a:pt x="958249" y="175847"/>
                    </a:lnTo>
                    <a:lnTo>
                      <a:pt x="1087202" y="175847"/>
                    </a:lnTo>
                    <a:lnTo>
                      <a:pt x="1087202" y="41746"/>
                    </a:lnTo>
                    <a:close/>
                    <a:moveTo>
                      <a:pt x="729440" y="41746"/>
                    </a:moveTo>
                    <a:lnTo>
                      <a:pt x="729440" y="175847"/>
                    </a:lnTo>
                    <a:lnTo>
                      <a:pt x="858393" y="175847"/>
                    </a:lnTo>
                    <a:lnTo>
                      <a:pt x="858393" y="41746"/>
                    </a:lnTo>
                    <a:close/>
                    <a:moveTo>
                      <a:pt x="493889" y="41746"/>
                    </a:moveTo>
                    <a:lnTo>
                      <a:pt x="493889" y="175847"/>
                    </a:lnTo>
                    <a:lnTo>
                      <a:pt x="622842" y="175847"/>
                    </a:lnTo>
                    <a:lnTo>
                      <a:pt x="622842" y="41746"/>
                    </a:lnTo>
                    <a:close/>
                    <a:moveTo>
                      <a:pt x="260368" y="41746"/>
                    </a:moveTo>
                    <a:lnTo>
                      <a:pt x="260368" y="175847"/>
                    </a:lnTo>
                    <a:lnTo>
                      <a:pt x="389321" y="175847"/>
                    </a:lnTo>
                    <a:lnTo>
                      <a:pt x="389321" y="41746"/>
                    </a:lnTo>
                    <a:close/>
                    <a:moveTo>
                      <a:pt x="35169" y="41746"/>
                    </a:moveTo>
                    <a:lnTo>
                      <a:pt x="35169" y="175847"/>
                    </a:lnTo>
                    <a:lnTo>
                      <a:pt x="164122" y="175847"/>
                    </a:lnTo>
                    <a:lnTo>
                      <a:pt x="164122" y="41746"/>
                    </a:lnTo>
                    <a:close/>
                    <a:moveTo>
                      <a:pt x="0" y="0"/>
                    </a:moveTo>
                    <a:lnTo>
                      <a:pt x="1360714" y="0"/>
                    </a:lnTo>
                    <a:lnTo>
                      <a:pt x="1360714" y="206829"/>
                    </a:lnTo>
                    <a:lnTo>
                      <a:pt x="0" y="206829"/>
                    </a:lnTo>
                    <a:close/>
                  </a:path>
                </a:pathLst>
              </a:custGeom>
              <a:solidFill>
                <a:srgbClr val="6C6C6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240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29" name="Groep 28">
              <a:extLst>
                <a:ext uri="{FF2B5EF4-FFF2-40B4-BE49-F238E27FC236}">
                  <a16:creationId xmlns:a16="http://schemas.microsoft.com/office/drawing/2014/main" id="{87B406F1-35C3-41CD-9FF2-8F0A73496CDD}"/>
                </a:ext>
              </a:extLst>
            </p:cNvPr>
            <p:cNvGrpSpPr/>
            <p:nvPr userDrawn="1"/>
          </p:nvGrpSpPr>
          <p:grpSpPr>
            <a:xfrm>
              <a:off x="-938434" y="5913341"/>
              <a:ext cx="627798" cy="576693"/>
              <a:chOff x="-938434" y="4570310"/>
              <a:chExt cx="627798" cy="576693"/>
            </a:xfrm>
          </p:grpSpPr>
          <p:grpSp>
            <p:nvGrpSpPr>
              <p:cNvPr id="30" name="Inspireren">
                <a:extLst>
                  <a:ext uri="{FF2B5EF4-FFF2-40B4-BE49-F238E27FC236}">
                    <a16:creationId xmlns:a16="http://schemas.microsoft.com/office/drawing/2014/main" id="{B4C405D5-0445-4F35-BFE2-AAA3C93E8DCA}"/>
                  </a:ext>
                </a:extLst>
              </p:cNvPr>
              <p:cNvGrpSpPr>
                <a:grpSpLocks noChangeAspect="1"/>
              </p:cNvGrpSpPr>
              <p:nvPr userDrawn="1"/>
            </p:nvGrpSpPr>
            <p:grpSpPr bwMode="auto">
              <a:xfrm>
                <a:off x="-716116" y="4570310"/>
                <a:ext cx="169778" cy="242385"/>
                <a:chOff x="4768" y="2783"/>
                <a:chExt cx="788" cy="1125"/>
              </a:xfrm>
              <a:gradFill>
                <a:gsLst>
                  <a:gs pos="0">
                    <a:srgbClr val="9D9FA1"/>
                  </a:gs>
                  <a:gs pos="70000">
                    <a:srgbClr val="211F26"/>
                  </a:gs>
                </a:gsLst>
                <a:lin ang="2700000" scaled="0"/>
              </a:gradFill>
            </p:grpSpPr>
            <p:sp>
              <p:nvSpPr>
                <p:cNvPr id="32" name="Freeform 12">
                  <a:extLst>
                    <a:ext uri="{FF2B5EF4-FFF2-40B4-BE49-F238E27FC236}">
                      <a16:creationId xmlns:a16="http://schemas.microsoft.com/office/drawing/2014/main" id="{394C3AA6-88DF-4C79-B211-A1EBFC5656B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01" y="3186"/>
                  <a:ext cx="319" cy="288"/>
                </a:xfrm>
                <a:custGeom>
                  <a:avLst/>
                  <a:gdLst>
                    <a:gd name="T0" fmla="*/ 220 w 319"/>
                    <a:gd name="T1" fmla="*/ 288 h 288"/>
                    <a:gd name="T2" fmla="*/ 107 w 319"/>
                    <a:gd name="T3" fmla="*/ 288 h 288"/>
                    <a:gd name="T4" fmla="*/ 0 w 319"/>
                    <a:gd name="T5" fmla="*/ 0 h 288"/>
                    <a:gd name="T6" fmla="*/ 319 w 319"/>
                    <a:gd name="T7" fmla="*/ 0 h 288"/>
                    <a:gd name="T8" fmla="*/ 220 w 319"/>
                    <a:gd name="T9" fmla="*/ 288 h 2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9" h="288">
                      <a:moveTo>
                        <a:pt x="220" y="288"/>
                      </a:moveTo>
                      <a:lnTo>
                        <a:pt x="107" y="288"/>
                      </a:lnTo>
                      <a:lnTo>
                        <a:pt x="0" y="0"/>
                      </a:lnTo>
                      <a:lnTo>
                        <a:pt x="319" y="0"/>
                      </a:lnTo>
                      <a:lnTo>
                        <a:pt x="220" y="288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33" name="Freeform 13">
                  <a:extLst>
                    <a:ext uri="{FF2B5EF4-FFF2-40B4-BE49-F238E27FC236}">
                      <a16:creationId xmlns:a16="http://schemas.microsoft.com/office/drawing/2014/main" id="{FA4C383A-7346-4D11-A106-3127346338F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22" y="3796"/>
                  <a:ext cx="282" cy="112"/>
                </a:xfrm>
                <a:custGeom>
                  <a:avLst/>
                  <a:gdLst>
                    <a:gd name="T0" fmla="*/ 229 w 251"/>
                    <a:gd name="T1" fmla="*/ 70 h 100"/>
                    <a:gd name="T2" fmla="*/ 229 w 251"/>
                    <a:gd name="T3" fmla="*/ 69 h 100"/>
                    <a:gd name="T4" fmla="*/ 251 w 251"/>
                    <a:gd name="T5" fmla="*/ 0 h 100"/>
                    <a:gd name="T6" fmla="*/ 0 w 251"/>
                    <a:gd name="T7" fmla="*/ 0 h 100"/>
                    <a:gd name="T8" fmla="*/ 22 w 251"/>
                    <a:gd name="T9" fmla="*/ 69 h 100"/>
                    <a:gd name="T10" fmla="*/ 63 w 251"/>
                    <a:gd name="T11" fmla="*/ 100 h 100"/>
                    <a:gd name="T12" fmla="*/ 188 w 251"/>
                    <a:gd name="T13" fmla="*/ 100 h 100"/>
                    <a:gd name="T14" fmla="*/ 229 w 251"/>
                    <a:gd name="T15" fmla="*/ 71 h 100"/>
                    <a:gd name="T16" fmla="*/ 229 w 251"/>
                    <a:gd name="T17" fmla="*/ 71 h 100"/>
                    <a:gd name="T18" fmla="*/ 229 w 251"/>
                    <a:gd name="T19" fmla="*/ 7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51" h="100">
                      <a:moveTo>
                        <a:pt x="229" y="70"/>
                      </a:moveTo>
                      <a:cubicBezTo>
                        <a:pt x="229" y="70"/>
                        <a:pt x="229" y="69"/>
                        <a:pt x="229" y="69"/>
                      </a:cubicBezTo>
                      <a:cubicBezTo>
                        <a:pt x="251" y="0"/>
                        <a:pt x="251" y="0"/>
                        <a:pt x="25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2" y="69"/>
                        <a:pt x="22" y="69"/>
                        <a:pt x="22" y="69"/>
                      </a:cubicBezTo>
                      <a:cubicBezTo>
                        <a:pt x="27" y="87"/>
                        <a:pt x="44" y="100"/>
                        <a:pt x="63" y="100"/>
                      </a:cubicBezTo>
                      <a:cubicBezTo>
                        <a:pt x="188" y="100"/>
                        <a:pt x="188" y="100"/>
                        <a:pt x="188" y="100"/>
                      </a:cubicBezTo>
                      <a:cubicBezTo>
                        <a:pt x="207" y="100"/>
                        <a:pt x="223" y="88"/>
                        <a:pt x="229" y="71"/>
                      </a:cubicBezTo>
                      <a:cubicBezTo>
                        <a:pt x="229" y="71"/>
                        <a:pt x="229" y="71"/>
                        <a:pt x="229" y="71"/>
                      </a:cubicBezTo>
                      <a:lnTo>
                        <a:pt x="229" y="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34" name="Freeform 14">
                  <a:extLst>
                    <a:ext uri="{FF2B5EF4-FFF2-40B4-BE49-F238E27FC236}">
                      <a16:creationId xmlns:a16="http://schemas.microsoft.com/office/drawing/2014/main" id="{11560702-177C-4189-9103-04BA42591D3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768" y="2783"/>
                  <a:ext cx="788" cy="966"/>
                </a:xfrm>
                <a:custGeom>
                  <a:avLst/>
                  <a:gdLst>
                    <a:gd name="T0" fmla="*/ 351 w 702"/>
                    <a:gd name="T1" fmla="*/ 0 h 860"/>
                    <a:gd name="T2" fmla="*/ 0 w 702"/>
                    <a:gd name="T3" fmla="*/ 351 h 860"/>
                    <a:gd name="T4" fmla="*/ 134 w 702"/>
                    <a:gd name="T5" fmla="*/ 627 h 860"/>
                    <a:gd name="T6" fmla="*/ 165 w 702"/>
                    <a:gd name="T7" fmla="*/ 718 h 860"/>
                    <a:gd name="T8" fmla="*/ 266 w 702"/>
                    <a:gd name="T9" fmla="*/ 718 h 860"/>
                    <a:gd name="T10" fmla="*/ 266 w 702"/>
                    <a:gd name="T11" fmla="*/ 718 h 860"/>
                    <a:gd name="T12" fmla="*/ 434 w 702"/>
                    <a:gd name="T13" fmla="*/ 718 h 860"/>
                    <a:gd name="T14" fmla="*/ 419 w 702"/>
                    <a:gd name="T15" fmla="*/ 760 h 860"/>
                    <a:gd name="T16" fmla="*/ 284 w 702"/>
                    <a:gd name="T17" fmla="*/ 760 h 860"/>
                    <a:gd name="T18" fmla="*/ 284 w 702"/>
                    <a:gd name="T19" fmla="*/ 760 h 860"/>
                    <a:gd name="T20" fmla="*/ 179 w 702"/>
                    <a:gd name="T21" fmla="*/ 760 h 860"/>
                    <a:gd name="T22" fmla="*/ 212 w 702"/>
                    <a:gd name="T23" fmla="*/ 860 h 860"/>
                    <a:gd name="T24" fmla="*/ 212 w 702"/>
                    <a:gd name="T25" fmla="*/ 860 h 860"/>
                    <a:gd name="T26" fmla="*/ 216 w 702"/>
                    <a:gd name="T27" fmla="*/ 860 h 860"/>
                    <a:gd name="T28" fmla="*/ 488 w 702"/>
                    <a:gd name="T29" fmla="*/ 860 h 860"/>
                    <a:gd name="T30" fmla="*/ 491 w 702"/>
                    <a:gd name="T31" fmla="*/ 860 h 860"/>
                    <a:gd name="T32" fmla="*/ 570 w 702"/>
                    <a:gd name="T33" fmla="*/ 625 h 860"/>
                    <a:gd name="T34" fmla="*/ 702 w 702"/>
                    <a:gd name="T35" fmla="*/ 351 h 860"/>
                    <a:gd name="T36" fmla="*/ 351 w 702"/>
                    <a:gd name="T37" fmla="*/ 0 h 860"/>
                    <a:gd name="T38" fmla="*/ 587 w 702"/>
                    <a:gd name="T39" fmla="*/ 438 h 860"/>
                    <a:gd name="T40" fmla="*/ 485 w 702"/>
                    <a:gd name="T41" fmla="*/ 563 h 860"/>
                    <a:gd name="T42" fmla="*/ 454 w 702"/>
                    <a:gd name="T43" fmla="*/ 658 h 860"/>
                    <a:gd name="T44" fmla="*/ 250 w 702"/>
                    <a:gd name="T45" fmla="*/ 658 h 860"/>
                    <a:gd name="T46" fmla="*/ 219 w 702"/>
                    <a:gd name="T47" fmla="*/ 565 h 860"/>
                    <a:gd name="T48" fmla="*/ 115 w 702"/>
                    <a:gd name="T49" fmla="*/ 439 h 860"/>
                    <a:gd name="T50" fmla="*/ 99 w 702"/>
                    <a:gd name="T51" fmla="*/ 351 h 860"/>
                    <a:gd name="T52" fmla="*/ 351 w 702"/>
                    <a:gd name="T53" fmla="*/ 99 h 860"/>
                    <a:gd name="T54" fmla="*/ 603 w 702"/>
                    <a:gd name="T55" fmla="*/ 351 h 860"/>
                    <a:gd name="T56" fmla="*/ 587 w 702"/>
                    <a:gd name="T57" fmla="*/ 438 h 8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702" h="860">
                      <a:moveTo>
                        <a:pt x="351" y="0"/>
                      </a:moveTo>
                      <a:cubicBezTo>
                        <a:pt x="157" y="0"/>
                        <a:pt x="0" y="157"/>
                        <a:pt x="0" y="351"/>
                      </a:cubicBezTo>
                      <a:cubicBezTo>
                        <a:pt x="0" y="463"/>
                        <a:pt x="52" y="562"/>
                        <a:pt x="134" y="627"/>
                      </a:cubicBezTo>
                      <a:cubicBezTo>
                        <a:pt x="165" y="718"/>
                        <a:pt x="165" y="718"/>
                        <a:pt x="165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434" y="718"/>
                        <a:pt x="434" y="718"/>
                        <a:pt x="434" y="718"/>
                      </a:cubicBezTo>
                      <a:cubicBezTo>
                        <a:pt x="419" y="760"/>
                        <a:pt x="419" y="760"/>
                        <a:pt x="419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179" y="760"/>
                        <a:pt x="179" y="760"/>
                        <a:pt x="179" y="7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6" y="860"/>
                        <a:pt x="216" y="860"/>
                        <a:pt x="216" y="860"/>
                      </a:cubicBezTo>
                      <a:cubicBezTo>
                        <a:pt x="488" y="860"/>
                        <a:pt x="488" y="860"/>
                        <a:pt x="488" y="860"/>
                      </a:cubicBezTo>
                      <a:cubicBezTo>
                        <a:pt x="491" y="860"/>
                        <a:pt x="491" y="860"/>
                        <a:pt x="491" y="860"/>
                      </a:cubicBezTo>
                      <a:cubicBezTo>
                        <a:pt x="570" y="625"/>
                        <a:pt x="570" y="625"/>
                        <a:pt x="570" y="625"/>
                      </a:cubicBezTo>
                      <a:cubicBezTo>
                        <a:pt x="651" y="560"/>
                        <a:pt x="702" y="461"/>
                        <a:pt x="702" y="351"/>
                      </a:cubicBezTo>
                      <a:cubicBezTo>
                        <a:pt x="702" y="157"/>
                        <a:pt x="545" y="0"/>
                        <a:pt x="351" y="0"/>
                      </a:cubicBezTo>
                      <a:close/>
                      <a:moveTo>
                        <a:pt x="587" y="438"/>
                      </a:moveTo>
                      <a:cubicBezTo>
                        <a:pt x="568" y="490"/>
                        <a:pt x="531" y="534"/>
                        <a:pt x="485" y="563"/>
                      </a:cubicBezTo>
                      <a:cubicBezTo>
                        <a:pt x="454" y="658"/>
                        <a:pt x="454" y="658"/>
                        <a:pt x="454" y="658"/>
                      </a:cubicBezTo>
                      <a:cubicBezTo>
                        <a:pt x="250" y="658"/>
                        <a:pt x="250" y="658"/>
                        <a:pt x="250" y="658"/>
                      </a:cubicBezTo>
                      <a:cubicBezTo>
                        <a:pt x="219" y="565"/>
                        <a:pt x="219" y="565"/>
                        <a:pt x="219" y="565"/>
                      </a:cubicBezTo>
                      <a:cubicBezTo>
                        <a:pt x="172" y="536"/>
                        <a:pt x="135" y="491"/>
                        <a:pt x="115" y="439"/>
                      </a:cubicBezTo>
                      <a:cubicBezTo>
                        <a:pt x="105" y="411"/>
                        <a:pt x="99" y="382"/>
                        <a:pt x="99" y="351"/>
                      </a:cubicBezTo>
                      <a:cubicBezTo>
                        <a:pt x="99" y="212"/>
                        <a:pt x="212" y="99"/>
                        <a:pt x="351" y="99"/>
                      </a:cubicBezTo>
                      <a:cubicBezTo>
                        <a:pt x="490" y="99"/>
                        <a:pt x="603" y="212"/>
                        <a:pt x="603" y="351"/>
                      </a:cubicBezTo>
                      <a:cubicBezTo>
                        <a:pt x="603" y="381"/>
                        <a:pt x="597" y="411"/>
                        <a:pt x="587" y="43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</p:grpSp>
          <p:sp>
            <p:nvSpPr>
              <p:cNvPr id="31" name="Tekstvak 30">
                <a:extLst>
                  <a:ext uri="{FF2B5EF4-FFF2-40B4-BE49-F238E27FC236}">
                    <a16:creationId xmlns:a16="http://schemas.microsoft.com/office/drawing/2014/main" id="{49B865EA-9E74-4352-B4B0-404C4249025B}"/>
                  </a:ext>
                </a:extLst>
              </p:cNvPr>
              <p:cNvSpPr txBox="1"/>
              <p:nvPr userDrawn="1"/>
            </p:nvSpPr>
            <p:spPr>
              <a:xfrm>
                <a:off x="-938434" y="4824764"/>
                <a:ext cx="627798" cy="322239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Support &amp;</a:t>
                </a:r>
                <a:b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</a:b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Inspiratie</a:t>
                </a:r>
              </a:p>
            </p:txBody>
          </p:sp>
        </p:grpSp>
      </p:grpSp>
      <p:sp>
        <p:nvSpPr>
          <p:cNvPr id="5" name="voettekst">
            <a:extLst>
              <a:ext uri="{FF2B5EF4-FFF2-40B4-BE49-F238E27FC236}">
                <a16:creationId xmlns:a16="http://schemas.microsoft.com/office/drawing/2014/main" id="{7B9B5AD8-20ED-43D8-A7A9-54D9AEF0A965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r>
              <a:rPr lang="nl-NL"/>
              <a:t>Erasmus University Rotterdam </a:t>
            </a:r>
            <a:endParaRPr lang="nl-NL" dirty="0"/>
          </a:p>
        </p:txBody>
      </p:sp>
      <p:sp>
        <p:nvSpPr>
          <p:cNvPr id="11" name="- INFO">
            <a:extLst>
              <a:ext uri="{FF2B5EF4-FFF2-40B4-BE49-F238E27FC236}">
                <a16:creationId xmlns:a16="http://schemas.microsoft.com/office/drawing/2014/main" id="{D5D548DA-264A-4D19-8A0A-B2288EC6661C}"/>
              </a:ext>
            </a:extLst>
          </p:cNvPr>
          <p:cNvSpPr txBox="1"/>
          <p:nvPr userDrawn="1"/>
        </p:nvSpPr>
        <p:spPr>
          <a:xfrm>
            <a:off x="0" y="-363556"/>
            <a:ext cx="12179300" cy="19845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l"/>
            <a:r>
              <a:rPr lang="nl-NL" sz="1400" b="1" cap="all" spc="0" baseline="0">
                <a:solidFill>
                  <a:sysClr val="windowText" lastClr="000000"/>
                </a:solidFill>
                <a:latin typeface="+mn-lt"/>
                <a:cs typeface="Calibri" panose="020F0502020204030204" pitchFamily="34" charset="0"/>
              </a:rPr>
              <a:t>Laptop [video] </a:t>
            </a:r>
            <a:endParaRPr lang="nl-NL" sz="1400" b="1" cap="all" spc="0" baseline="0" dirty="0">
              <a:solidFill>
                <a:sysClr val="windowText" lastClr="000000"/>
              </a:solidFill>
              <a:latin typeface="+mn-lt"/>
              <a:cs typeface="Calibri" panose="020F0502020204030204" pitchFamily="34" charset="0"/>
            </a:endParaRPr>
          </a:p>
        </p:txBody>
      </p:sp>
      <p:sp>
        <p:nvSpPr>
          <p:cNvPr id="4" name="datum">
            <a:extLst>
              <a:ext uri="{FF2B5EF4-FFF2-40B4-BE49-F238E27FC236}">
                <a16:creationId xmlns:a16="http://schemas.microsoft.com/office/drawing/2014/main" id="{8E420A72-FB1A-45BF-AC4A-C2A67FDAE6C8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fld id="{58A9F11F-EAEF-4034-AEBB-6D2E7B8A24AF}" type="datetime1">
              <a:rPr lang="nl-NL" smtClean="0"/>
              <a:t>28-1-2021</a:t>
            </a:fld>
            <a:endParaRPr lang="nl-NL" dirty="0"/>
          </a:p>
        </p:txBody>
      </p:sp>
      <p:sp>
        <p:nvSpPr>
          <p:cNvPr id="6" name="dianummer">
            <a:extLst>
              <a:ext uri="{FF2B5EF4-FFF2-40B4-BE49-F238E27FC236}">
                <a16:creationId xmlns:a16="http://schemas.microsoft.com/office/drawing/2014/main" id="{C8474D2A-EAE8-4700-98D0-EF6368634975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361A1203-CA3D-4D48-AFA0-9D668419C1D5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157" name="Tijdelijke aanduiding voor tekst 2">
            <a:extLst>
              <a:ext uri="{FF2B5EF4-FFF2-40B4-BE49-F238E27FC236}">
                <a16:creationId xmlns:a16="http://schemas.microsoft.com/office/drawing/2014/main" id="{58827511-7B24-47BE-8A7E-2AFEB43857FB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7478" y="719138"/>
            <a:ext cx="12174522" cy="6195022"/>
          </a:xfrm>
          <a:blipFill>
            <a:blip r:embed="rId4"/>
            <a:srcRect/>
            <a:stretch>
              <a:fillRect t="9" b="9"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l-NL" dirty="0"/>
              <a:t> </a:t>
            </a:r>
          </a:p>
        </p:txBody>
      </p:sp>
      <p:sp>
        <p:nvSpPr>
          <p:cNvPr id="10" name="Tijdelijke aanduiding voor media 12">
            <a:extLst>
              <a:ext uri="{FF2B5EF4-FFF2-40B4-BE49-F238E27FC236}">
                <a16:creationId xmlns:a16="http://schemas.microsoft.com/office/drawing/2014/main" id="{9FD9D183-A1AE-4DBE-902F-C2F477F4E9F1}"/>
              </a:ext>
            </a:extLst>
          </p:cNvPr>
          <p:cNvSpPr>
            <a:spLocks noGrp="1"/>
          </p:cNvSpPr>
          <p:nvPr>
            <p:ph type="media" sz="quarter" idx="14" hasCustomPrompt="1"/>
          </p:nvPr>
        </p:nvSpPr>
        <p:spPr>
          <a:xfrm>
            <a:off x="2187146" y="976184"/>
            <a:ext cx="7809470" cy="4670854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bIns="108000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nl-NL" dirty="0"/>
              <a:t>Klik op onderstaand icon</a:t>
            </a:r>
            <a:br>
              <a:rPr lang="nl-NL" dirty="0"/>
            </a:br>
            <a:r>
              <a:rPr lang="nl-NL" dirty="0"/>
              <a:t>om een video in te voegen            </a:t>
            </a:r>
          </a:p>
        </p:txBody>
      </p:sp>
    </p:spTree>
    <p:extLst>
      <p:ext uri="{BB962C8B-B14F-4D97-AF65-F5344CB8AC3E}">
        <p14:creationId xmlns:p14="http://schemas.microsoft.com/office/powerpoint/2010/main" val="2316570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" grpId="0" animBg="1">
        <p:tmplLst>
          <p:tmpl>
            <p:tnLst>
              <p:par>
                <p:cTn presetID="2" presetClass="entr" presetSubtype="4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5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5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 animBg="1"/>
    </p:bldLst>
  </p:timing>
  <p:extLst>
    <p:ext uri="{DCECCB84-F9BA-43D5-87BE-67443E8EF086}">
      <p15:sldGuideLst xmlns:p15="http://schemas.microsoft.com/office/powerpoint/2012/main"/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jdlijn [8x]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- INFO">
            <a:extLst>
              <a:ext uri="{FF2B5EF4-FFF2-40B4-BE49-F238E27FC236}">
                <a16:creationId xmlns:a16="http://schemas.microsoft.com/office/drawing/2014/main" id="{D5D548DA-264A-4D19-8A0A-B2288EC6661C}"/>
              </a:ext>
            </a:extLst>
          </p:cNvPr>
          <p:cNvSpPr txBox="1"/>
          <p:nvPr userDrawn="1"/>
        </p:nvSpPr>
        <p:spPr>
          <a:xfrm>
            <a:off x="0" y="-363556"/>
            <a:ext cx="12179300" cy="19845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l"/>
            <a:r>
              <a:rPr lang="nl-NL" sz="1400" b="1" cap="all" spc="0" baseline="0" dirty="0">
                <a:solidFill>
                  <a:sysClr val="windowText" lastClr="000000"/>
                </a:solidFill>
                <a:latin typeface="+mn-lt"/>
                <a:cs typeface="Calibri" panose="020F0502020204030204" pitchFamily="34" charset="0"/>
              </a:rPr>
              <a:t>Tijdlijn [8x]</a:t>
            </a:r>
          </a:p>
        </p:txBody>
      </p:sp>
      <p:sp>
        <p:nvSpPr>
          <p:cNvPr id="8" name="titel">
            <a:extLst>
              <a:ext uri="{FF2B5EF4-FFF2-40B4-BE49-F238E27FC236}">
                <a16:creationId xmlns:a16="http://schemas.microsoft.com/office/drawing/2014/main" id="{4FCE8B7B-8D3B-466F-8956-5C1F4F50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Titel</a:t>
            </a:r>
            <a:br>
              <a:rPr lang="nl-NL"/>
            </a:br>
            <a:r>
              <a:rPr lang="nl-NL"/>
              <a:t>max. 2 regels</a:t>
            </a:r>
            <a:endParaRPr lang="nl-NL" dirty="0"/>
          </a:p>
        </p:txBody>
      </p:sp>
      <p:sp>
        <p:nvSpPr>
          <p:cNvPr id="4" name="datum">
            <a:extLst>
              <a:ext uri="{FF2B5EF4-FFF2-40B4-BE49-F238E27FC236}">
                <a16:creationId xmlns:a16="http://schemas.microsoft.com/office/drawing/2014/main" id="{8E420A72-FB1A-45BF-AC4A-C2A67FDAE6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F3CF3C6-5260-442E-9FA8-512518FD221B}" type="datetime1">
              <a:rPr lang="nl-NL" smtClean="0"/>
              <a:t>28-1-2021</a:t>
            </a:fld>
            <a:endParaRPr lang="nl-NL" dirty="0"/>
          </a:p>
        </p:txBody>
      </p:sp>
      <p:sp>
        <p:nvSpPr>
          <p:cNvPr id="5" name="voettekst">
            <a:extLst>
              <a:ext uri="{FF2B5EF4-FFF2-40B4-BE49-F238E27FC236}">
                <a16:creationId xmlns:a16="http://schemas.microsoft.com/office/drawing/2014/main" id="{7B9B5AD8-20ED-43D8-A7A9-54D9AEF0A9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Erasmus University Rotterdam </a:t>
            </a:r>
            <a:endParaRPr lang="nl-NL" dirty="0"/>
          </a:p>
        </p:txBody>
      </p:sp>
      <p:sp>
        <p:nvSpPr>
          <p:cNvPr id="6" name="dianummer">
            <a:extLst>
              <a:ext uri="{FF2B5EF4-FFF2-40B4-BE49-F238E27FC236}">
                <a16:creationId xmlns:a16="http://schemas.microsoft.com/office/drawing/2014/main" id="{C8474D2A-EAE8-4700-98D0-EF6368634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61A1203-CA3D-4D48-AFA0-9D668419C1D5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Picture Placeholder 20">
            <a:extLst>
              <a:ext uri="{FF2B5EF4-FFF2-40B4-BE49-F238E27FC236}">
                <a16:creationId xmlns:a16="http://schemas.microsoft.com/office/drawing/2014/main" id="{3631BFC2-3C71-476A-90CF-262B96BAE48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34987" y="3162032"/>
            <a:ext cx="979200" cy="97920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txBody>
          <a:bodyPr wrap="square" tIns="0" bIns="1620000" anchor="ctr" anchorCtr="0"/>
          <a:lstStyle>
            <a:lvl1pPr marL="0" marR="0" indent="0" algn="ctr" defTabSz="719138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chemeClr val="bg2"/>
              </a:buClr>
              <a:buSzPct val="100000"/>
              <a:buNone/>
              <a:tabLst/>
              <a:defRPr lang="nl-NL" sz="1400" kern="1200" noProof="0" dirty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nl-NL" dirty="0"/>
              <a:t>   </a:t>
            </a:r>
          </a:p>
        </p:txBody>
      </p:sp>
      <p:sp>
        <p:nvSpPr>
          <p:cNvPr id="79" name="Picture Placeholder 20">
            <a:extLst>
              <a:ext uri="{FF2B5EF4-FFF2-40B4-BE49-F238E27FC236}">
                <a16:creationId xmlns:a16="http://schemas.microsoft.com/office/drawing/2014/main" id="{EB9E30FD-F28A-4EAA-8C66-B3977909AF3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982354" y="3162032"/>
            <a:ext cx="979200" cy="97920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txBody>
          <a:bodyPr wrap="square" tIns="0" bIns="1620000" anchor="ctr" anchorCtr="0"/>
          <a:lstStyle>
            <a:lvl1pPr marL="0" marR="0" indent="0" algn="ctr" defTabSz="719138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chemeClr val="bg2"/>
              </a:buClr>
              <a:buSzPct val="100000"/>
              <a:buNone/>
              <a:tabLst/>
              <a:defRPr lang="nl-NL" sz="1400" kern="1200" noProof="0" dirty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nl-NL" dirty="0"/>
              <a:t>   </a:t>
            </a:r>
          </a:p>
        </p:txBody>
      </p:sp>
      <p:sp>
        <p:nvSpPr>
          <p:cNvPr id="80" name="Picture Placeholder 20">
            <a:extLst>
              <a:ext uri="{FF2B5EF4-FFF2-40B4-BE49-F238E27FC236}">
                <a16:creationId xmlns:a16="http://schemas.microsoft.com/office/drawing/2014/main" id="{61020AE3-F452-4479-B5D0-D8836B4760F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429721" y="3162032"/>
            <a:ext cx="979200" cy="97920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txBody>
          <a:bodyPr wrap="square" tIns="0" bIns="1620000" anchor="ctr" anchorCtr="0"/>
          <a:lstStyle>
            <a:lvl1pPr marL="0" marR="0" indent="0" algn="ctr" defTabSz="719138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chemeClr val="bg2"/>
              </a:buClr>
              <a:buSzPct val="100000"/>
              <a:buNone/>
              <a:tabLst/>
              <a:defRPr lang="nl-NL" sz="1400" kern="1200" noProof="0" dirty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nl-NL" dirty="0"/>
              <a:t>   </a:t>
            </a:r>
          </a:p>
        </p:txBody>
      </p:sp>
      <p:sp>
        <p:nvSpPr>
          <p:cNvPr id="81" name="Picture Placeholder 20">
            <a:extLst>
              <a:ext uri="{FF2B5EF4-FFF2-40B4-BE49-F238E27FC236}">
                <a16:creationId xmlns:a16="http://schemas.microsoft.com/office/drawing/2014/main" id="{E7CFD186-9765-4EF0-BE75-8326C4FA2A37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877088" y="3162032"/>
            <a:ext cx="979200" cy="97920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txBody>
          <a:bodyPr wrap="square" tIns="0" bIns="1620000" anchor="ctr" anchorCtr="0"/>
          <a:lstStyle>
            <a:lvl1pPr marL="0" marR="0" indent="0" algn="ctr" defTabSz="719138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chemeClr val="bg2"/>
              </a:buClr>
              <a:buSzPct val="100000"/>
              <a:buNone/>
              <a:tabLst/>
              <a:defRPr lang="nl-NL" sz="1400" kern="1200" noProof="0" dirty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nl-NL" dirty="0"/>
              <a:t>   </a:t>
            </a:r>
          </a:p>
        </p:txBody>
      </p:sp>
      <p:sp>
        <p:nvSpPr>
          <p:cNvPr id="82" name="Picture Placeholder 20">
            <a:extLst>
              <a:ext uri="{FF2B5EF4-FFF2-40B4-BE49-F238E27FC236}">
                <a16:creationId xmlns:a16="http://schemas.microsoft.com/office/drawing/2014/main" id="{94850219-BFA0-4750-9DE1-6CED6BD85426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324455" y="3162032"/>
            <a:ext cx="979200" cy="97920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txBody>
          <a:bodyPr wrap="square" tIns="0" bIns="1620000" anchor="ctr" anchorCtr="0"/>
          <a:lstStyle>
            <a:lvl1pPr marL="0" marR="0" indent="0" algn="ctr" defTabSz="719138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chemeClr val="bg2"/>
              </a:buClr>
              <a:buSzPct val="100000"/>
              <a:buNone/>
              <a:tabLst/>
              <a:defRPr lang="nl-NL" sz="1400" kern="1200" noProof="0" dirty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nl-NL" dirty="0"/>
              <a:t>   </a:t>
            </a:r>
          </a:p>
        </p:txBody>
      </p:sp>
      <p:sp>
        <p:nvSpPr>
          <p:cNvPr id="83" name="Picture Placeholder 20">
            <a:extLst>
              <a:ext uri="{FF2B5EF4-FFF2-40B4-BE49-F238E27FC236}">
                <a16:creationId xmlns:a16="http://schemas.microsoft.com/office/drawing/2014/main" id="{55F3A4E6-6709-4261-A4F4-4BD73890292A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7771822" y="3162032"/>
            <a:ext cx="979200" cy="97920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txBody>
          <a:bodyPr wrap="square" tIns="0" bIns="1620000" anchor="ctr" anchorCtr="0"/>
          <a:lstStyle>
            <a:lvl1pPr marL="0" marR="0" indent="0" algn="ctr" defTabSz="719138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chemeClr val="bg2"/>
              </a:buClr>
              <a:buSzPct val="100000"/>
              <a:buNone/>
              <a:tabLst/>
              <a:defRPr lang="nl-NL" sz="1400" kern="1200" noProof="0" dirty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nl-NL" dirty="0"/>
              <a:t>   </a:t>
            </a:r>
          </a:p>
        </p:txBody>
      </p:sp>
      <p:sp>
        <p:nvSpPr>
          <p:cNvPr id="84" name="Picture Placeholder 20">
            <a:extLst>
              <a:ext uri="{FF2B5EF4-FFF2-40B4-BE49-F238E27FC236}">
                <a16:creationId xmlns:a16="http://schemas.microsoft.com/office/drawing/2014/main" id="{A5ECDA8F-6D31-4978-B681-806E17ECBAD2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9219189" y="3162032"/>
            <a:ext cx="979200" cy="97920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txBody>
          <a:bodyPr wrap="square" tIns="0" bIns="1620000" anchor="ctr" anchorCtr="0"/>
          <a:lstStyle>
            <a:lvl1pPr marL="0" marR="0" indent="0" algn="ctr" defTabSz="719138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chemeClr val="bg2"/>
              </a:buClr>
              <a:buSzPct val="100000"/>
              <a:buNone/>
              <a:tabLst/>
              <a:defRPr lang="nl-NL" sz="1400" kern="1200" noProof="0" dirty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nl-NL" dirty="0"/>
              <a:t>   </a:t>
            </a:r>
          </a:p>
        </p:txBody>
      </p:sp>
      <p:sp>
        <p:nvSpPr>
          <p:cNvPr id="85" name="Picture Placeholder 20">
            <a:extLst>
              <a:ext uri="{FF2B5EF4-FFF2-40B4-BE49-F238E27FC236}">
                <a16:creationId xmlns:a16="http://schemas.microsoft.com/office/drawing/2014/main" id="{273809F2-2EB0-4EC1-BD90-50BEC8990D21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10666553" y="3162032"/>
            <a:ext cx="979200" cy="97920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txBody>
          <a:bodyPr wrap="square" tIns="0" bIns="1620000" anchor="ctr" anchorCtr="0"/>
          <a:lstStyle>
            <a:lvl1pPr marL="0" marR="0" indent="0" algn="ctr" defTabSz="719138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chemeClr val="bg2"/>
              </a:buClr>
              <a:buSzPct val="100000"/>
              <a:buNone/>
              <a:tabLst/>
              <a:defRPr lang="nl-NL" sz="1400" kern="1200" noProof="0" dirty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nl-NL" dirty="0"/>
              <a:t>   </a:t>
            </a:r>
          </a:p>
        </p:txBody>
      </p:sp>
      <p:grpSp>
        <p:nvGrpSpPr>
          <p:cNvPr id="224" name="- INSTRUCTIES">
            <a:extLst>
              <a:ext uri="{FF2B5EF4-FFF2-40B4-BE49-F238E27FC236}">
                <a16:creationId xmlns:a16="http://schemas.microsoft.com/office/drawing/2014/main" id="{E2D761A1-3E3D-4318-8C84-1C0B13F364EB}"/>
              </a:ext>
            </a:extLst>
          </p:cNvPr>
          <p:cNvGrpSpPr/>
          <p:nvPr userDrawn="1"/>
        </p:nvGrpSpPr>
        <p:grpSpPr>
          <a:xfrm>
            <a:off x="12372227" y="0"/>
            <a:ext cx="3693386" cy="6688475"/>
            <a:chOff x="-3786165" y="-1"/>
            <a:chExt cx="3693386" cy="6688475"/>
          </a:xfrm>
        </p:grpSpPr>
        <p:sp>
          <p:nvSpPr>
            <p:cNvPr id="225" name="Rechthoek 224">
              <a:extLst>
                <a:ext uri="{FF2B5EF4-FFF2-40B4-BE49-F238E27FC236}">
                  <a16:creationId xmlns:a16="http://schemas.microsoft.com/office/drawing/2014/main" id="{0D7C74B3-7821-4283-A1FD-142D72E1A9B7}"/>
                </a:ext>
              </a:extLst>
            </p:cNvPr>
            <p:cNvSpPr/>
            <p:nvPr userDrawn="1"/>
          </p:nvSpPr>
          <p:spPr>
            <a:xfrm>
              <a:off x="-3786165" y="-1"/>
              <a:ext cx="3593091" cy="6034857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Afbeelding invoegen/opmaken</a:t>
              </a:r>
            </a:p>
          </p:txBody>
        </p:sp>
        <p:sp>
          <p:nvSpPr>
            <p:cNvPr id="226" name="Ovaal 225">
              <a:extLst>
                <a:ext uri="{FF2B5EF4-FFF2-40B4-BE49-F238E27FC236}">
                  <a16:creationId xmlns:a16="http://schemas.microsoft.com/office/drawing/2014/main" id="{1913380C-78DC-4A82-B163-BAA1F96D3133}"/>
                </a:ext>
              </a:extLst>
            </p:cNvPr>
            <p:cNvSpPr/>
            <p:nvPr userDrawn="1"/>
          </p:nvSpPr>
          <p:spPr>
            <a:xfrm>
              <a:off x="-3603587" y="46532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227" name="Rechthoek 226">
              <a:extLst>
                <a:ext uri="{FF2B5EF4-FFF2-40B4-BE49-F238E27FC236}">
                  <a16:creationId xmlns:a16="http://schemas.microsoft.com/office/drawing/2014/main" id="{867823A1-BA8C-49C4-A01E-FA1A74715095}"/>
                </a:ext>
              </a:extLst>
            </p:cNvPr>
            <p:cNvSpPr/>
            <p:nvPr userDrawn="1"/>
          </p:nvSpPr>
          <p:spPr>
            <a:xfrm>
              <a:off x="-3319415" y="465324"/>
              <a:ext cx="2962706" cy="66815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Wanneer nodig, verwijder de bestaande afbeelding d.m.v. de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‘Backspace toets’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Selecteer het afbeeldingskader, ga naar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‘Slidebuilder'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en klik op de knop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'Afbeeldingen’</a:t>
              </a:r>
              <a:endParaRPr kumimoji="0" lang="nl-NL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28" name="Ovaal 227">
              <a:extLst>
                <a:ext uri="{FF2B5EF4-FFF2-40B4-BE49-F238E27FC236}">
                  <a16:creationId xmlns:a16="http://schemas.microsoft.com/office/drawing/2014/main" id="{4D9C68C0-2031-4924-86B5-EA309EC7BAF4}"/>
                </a:ext>
              </a:extLst>
            </p:cNvPr>
            <p:cNvSpPr/>
            <p:nvPr userDrawn="1"/>
          </p:nvSpPr>
          <p:spPr>
            <a:xfrm>
              <a:off x="-3603587" y="2633935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229" name="Rechthoek 228">
              <a:extLst>
                <a:ext uri="{FF2B5EF4-FFF2-40B4-BE49-F238E27FC236}">
                  <a16:creationId xmlns:a16="http://schemas.microsoft.com/office/drawing/2014/main" id="{789E2C99-DAE9-488B-9ED2-2CADD22818A8}"/>
                </a:ext>
              </a:extLst>
            </p:cNvPr>
            <p:cNvSpPr/>
            <p:nvPr userDrawn="1"/>
          </p:nvSpPr>
          <p:spPr>
            <a:xfrm>
              <a:off x="-3319416" y="2633936"/>
              <a:ext cx="3126341" cy="46279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Klik met de rechter muisknop op de miniatuurweergave van de dia aan de linkerkant van het scherm en kies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‘Dia herstellen’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230" name="Ovaal 229">
              <a:extLst>
                <a:ext uri="{FF2B5EF4-FFF2-40B4-BE49-F238E27FC236}">
                  <a16:creationId xmlns:a16="http://schemas.microsoft.com/office/drawing/2014/main" id="{9501E5DB-0D28-411E-A8F4-336BB0ADECD1}"/>
                </a:ext>
              </a:extLst>
            </p:cNvPr>
            <p:cNvSpPr/>
            <p:nvPr userDrawn="1"/>
          </p:nvSpPr>
          <p:spPr>
            <a:xfrm>
              <a:off x="-3603587" y="4226365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231" name="Rechthoek 230">
              <a:extLst>
                <a:ext uri="{FF2B5EF4-FFF2-40B4-BE49-F238E27FC236}">
                  <a16:creationId xmlns:a16="http://schemas.microsoft.com/office/drawing/2014/main" id="{417B3E92-3501-4C6C-81C1-7BF45EA8B7DB}"/>
                </a:ext>
              </a:extLst>
            </p:cNvPr>
            <p:cNvSpPr/>
            <p:nvPr userDrawn="1"/>
          </p:nvSpPr>
          <p:spPr>
            <a:xfrm>
              <a:off x="-3319416" y="4226366"/>
              <a:ext cx="3008779" cy="820954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Om de afbeelding te schalen of bij te snijden, ga naar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‘Hulpmiddelen voor afbeeldingen - Opmaak’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en klik op de knop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‘Bijsnijden’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Schaal met de bolletjes de afbeelding en met de hoekjes het afbeeldingskader.</a:t>
              </a:r>
            </a:p>
          </p:txBody>
        </p:sp>
        <p:sp>
          <p:nvSpPr>
            <p:cNvPr id="232" name="Rechthoek 231">
              <a:extLst>
                <a:ext uri="{FF2B5EF4-FFF2-40B4-BE49-F238E27FC236}">
                  <a16:creationId xmlns:a16="http://schemas.microsoft.com/office/drawing/2014/main" id="{263D8C07-F846-4238-A4E6-7934088C830B}"/>
                </a:ext>
              </a:extLst>
            </p:cNvPr>
            <p:cNvSpPr/>
            <p:nvPr userDrawn="1"/>
          </p:nvSpPr>
          <p:spPr>
            <a:xfrm>
              <a:off x="-3316836" y="3200265"/>
              <a:ext cx="1239216" cy="719917"/>
            </a:xfrm>
            <a:prstGeom prst="rect">
              <a:avLst/>
            </a:prstGeom>
            <a:pattFill prst="wdUpDiag">
              <a:fgClr>
                <a:srgbClr val="E0E0E0"/>
              </a:fgClr>
              <a:bgClr>
                <a:srgbClr val="ECECEC"/>
              </a:bgClr>
            </a:pattFill>
            <a:ln w="12700">
              <a:solidFill>
                <a:srgbClr val="D3D3D3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72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nl-NL" sz="1000" b="0" i="1" noProof="0" dirty="0">
                <a:solidFill>
                  <a:srgbClr val="211F26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233" name="Groep 232">
              <a:extLst>
                <a:ext uri="{FF2B5EF4-FFF2-40B4-BE49-F238E27FC236}">
                  <a16:creationId xmlns:a16="http://schemas.microsoft.com/office/drawing/2014/main" id="{E074457F-2E48-48C4-8829-4232E9618C5A}"/>
                </a:ext>
              </a:extLst>
            </p:cNvPr>
            <p:cNvGrpSpPr/>
            <p:nvPr userDrawn="1"/>
          </p:nvGrpSpPr>
          <p:grpSpPr>
            <a:xfrm>
              <a:off x="-2485819" y="3479783"/>
              <a:ext cx="1222990" cy="563933"/>
              <a:chOff x="-2485819" y="3399207"/>
              <a:chExt cx="1222990" cy="563933"/>
            </a:xfrm>
          </p:grpSpPr>
          <p:sp>
            <p:nvSpPr>
              <p:cNvPr id="272" name="Rechthoek 271">
                <a:extLst>
                  <a:ext uri="{FF2B5EF4-FFF2-40B4-BE49-F238E27FC236}">
                    <a16:creationId xmlns:a16="http://schemas.microsoft.com/office/drawing/2014/main" id="{79820697-0DD3-431B-A373-6D00AEB59F16}"/>
                  </a:ext>
                </a:extLst>
              </p:cNvPr>
              <p:cNvSpPr/>
              <p:nvPr userDrawn="1"/>
            </p:nvSpPr>
            <p:spPr>
              <a:xfrm>
                <a:off x="-2485819" y="3399207"/>
                <a:ext cx="1176476" cy="504851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73" name="Rechthoek 272">
                <a:extLst>
                  <a:ext uri="{FF2B5EF4-FFF2-40B4-BE49-F238E27FC236}">
                    <a16:creationId xmlns:a16="http://schemas.microsoft.com/office/drawing/2014/main" id="{CBB8591E-3979-4561-ABDE-B69B2568A446}"/>
                  </a:ext>
                </a:extLst>
              </p:cNvPr>
              <p:cNvSpPr/>
              <p:nvPr userDrawn="1"/>
            </p:nvSpPr>
            <p:spPr>
              <a:xfrm>
                <a:off x="-2479584" y="3652838"/>
                <a:ext cx="1164007" cy="246701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274" name="Groep 273">
                <a:extLst>
                  <a:ext uri="{FF2B5EF4-FFF2-40B4-BE49-F238E27FC236}">
                    <a16:creationId xmlns:a16="http://schemas.microsoft.com/office/drawing/2014/main" id="{09D1FF29-4231-4B16-B330-F0C2EBA91384}"/>
                  </a:ext>
                </a:extLst>
              </p:cNvPr>
              <p:cNvGrpSpPr/>
              <p:nvPr userDrawn="1"/>
            </p:nvGrpSpPr>
            <p:grpSpPr>
              <a:xfrm>
                <a:off x="-2403869" y="3460544"/>
                <a:ext cx="155951" cy="131922"/>
                <a:chOff x="12968836" y="3354170"/>
                <a:chExt cx="404806" cy="342433"/>
              </a:xfrm>
            </p:grpSpPr>
            <p:sp>
              <p:nvSpPr>
                <p:cNvPr id="287" name="Rechthoek: afgeronde hoeken 286">
                  <a:extLst>
                    <a:ext uri="{FF2B5EF4-FFF2-40B4-BE49-F238E27FC236}">
                      <a16:creationId xmlns:a16="http://schemas.microsoft.com/office/drawing/2014/main" id="{900088CA-F49A-4200-A332-3D264CF8D3A3}"/>
                    </a:ext>
                  </a:extLst>
                </p:cNvPr>
                <p:cNvSpPr/>
                <p:nvPr userDrawn="1"/>
              </p:nvSpPr>
              <p:spPr>
                <a:xfrm>
                  <a:off x="12968836" y="3354170"/>
                  <a:ext cx="404806" cy="342433"/>
                </a:xfrm>
                <a:prstGeom prst="roundRect">
                  <a:avLst>
                    <a:gd name="adj" fmla="val 2911"/>
                  </a:avLst>
                </a:prstGeom>
                <a:solidFill>
                  <a:schemeClr val="bg1"/>
                </a:solidFill>
                <a:ln w="12700">
                  <a:solidFill>
                    <a:srgbClr val="81818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8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88" name="Rechthoek 287">
                  <a:extLst>
                    <a:ext uri="{FF2B5EF4-FFF2-40B4-BE49-F238E27FC236}">
                      <a16:creationId xmlns:a16="http://schemas.microsoft.com/office/drawing/2014/main" id="{E8F7BAC5-5367-40D3-95E1-28D7ED9E2AA6}"/>
                    </a:ext>
                  </a:extLst>
                </p:cNvPr>
                <p:cNvSpPr/>
                <p:nvPr userDrawn="1"/>
              </p:nvSpPr>
              <p:spPr>
                <a:xfrm>
                  <a:off x="13025180" y="3401181"/>
                  <a:ext cx="305213" cy="41563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89" name="Rechthoek 288">
                  <a:extLst>
                    <a:ext uri="{FF2B5EF4-FFF2-40B4-BE49-F238E27FC236}">
                      <a16:creationId xmlns:a16="http://schemas.microsoft.com/office/drawing/2014/main" id="{D54AA7B1-CFFE-4809-80EC-EA3FF2F29167}"/>
                    </a:ext>
                  </a:extLst>
                </p:cNvPr>
                <p:cNvSpPr/>
                <p:nvPr userDrawn="1"/>
              </p:nvSpPr>
              <p:spPr>
                <a:xfrm>
                  <a:off x="13025181" y="3471575"/>
                  <a:ext cx="118778" cy="181691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90" name="Rechthoek 289">
                  <a:extLst>
                    <a:ext uri="{FF2B5EF4-FFF2-40B4-BE49-F238E27FC236}">
                      <a16:creationId xmlns:a16="http://schemas.microsoft.com/office/drawing/2014/main" id="{7887E856-B74A-49FA-B1E8-3DC1663B9680}"/>
                    </a:ext>
                  </a:extLst>
                </p:cNvPr>
                <p:cNvSpPr/>
                <p:nvPr userDrawn="1"/>
              </p:nvSpPr>
              <p:spPr>
                <a:xfrm>
                  <a:off x="13180812" y="3481982"/>
                  <a:ext cx="13527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91" name="Rechthoek 290">
                  <a:extLst>
                    <a:ext uri="{FF2B5EF4-FFF2-40B4-BE49-F238E27FC236}">
                      <a16:creationId xmlns:a16="http://schemas.microsoft.com/office/drawing/2014/main" id="{60F148B9-DF4D-4597-A42A-FF82E85DC548}"/>
                    </a:ext>
                  </a:extLst>
                </p:cNvPr>
                <p:cNvSpPr/>
                <p:nvPr userDrawn="1"/>
              </p:nvSpPr>
              <p:spPr>
                <a:xfrm>
                  <a:off x="13180812" y="3554800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92" name="Rechthoek 291">
                  <a:extLst>
                    <a:ext uri="{FF2B5EF4-FFF2-40B4-BE49-F238E27FC236}">
                      <a16:creationId xmlns:a16="http://schemas.microsoft.com/office/drawing/2014/main" id="{564D8E59-2388-464A-A06A-654A79E12581}"/>
                    </a:ext>
                  </a:extLst>
                </p:cNvPr>
                <p:cNvSpPr/>
                <p:nvPr userDrawn="1"/>
              </p:nvSpPr>
              <p:spPr>
                <a:xfrm>
                  <a:off x="13180812" y="3627618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275" name="Groep 274">
                <a:extLst>
                  <a:ext uri="{FF2B5EF4-FFF2-40B4-BE49-F238E27FC236}">
                    <a16:creationId xmlns:a16="http://schemas.microsoft.com/office/drawing/2014/main" id="{9241CB7D-8B43-4C48-B0A0-09B2A3EBDA7F}"/>
                  </a:ext>
                </a:extLst>
              </p:cNvPr>
              <p:cNvGrpSpPr/>
              <p:nvPr userDrawn="1"/>
            </p:nvGrpSpPr>
            <p:grpSpPr>
              <a:xfrm>
                <a:off x="-2423424" y="3690201"/>
                <a:ext cx="166739" cy="218962"/>
                <a:chOff x="12940828" y="3950597"/>
                <a:chExt cx="432813" cy="568367"/>
              </a:xfrm>
            </p:grpSpPr>
            <p:grpSp>
              <p:nvGrpSpPr>
                <p:cNvPr id="279" name="Groep 278">
                  <a:extLst>
                    <a:ext uri="{FF2B5EF4-FFF2-40B4-BE49-F238E27FC236}">
                      <a16:creationId xmlns:a16="http://schemas.microsoft.com/office/drawing/2014/main" id="{6883D421-98CC-4F2B-871B-7A5EF6BAB79E}"/>
                    </a:ext>
                  </a:extLst>
                </p:cNvPr>
                <p:cNvGrpSpPr/>
                <p:nvPr userDrawn="1"/>
              </p:nvGrpSpPr>
              <p:grpSpPr>
                <a:xfrm>
                  <a:off x="13000382" y="4006891"/>
                  <a:ext cx="373259" cy="315747"/>
                  <a:chOff x="12968836" y="3354170"/>
                  <a:chExt cx="404806" cy="342433"/>
                </a:xfrm>
              </p:grpSpPr>
              <p:sp>
                <p:nvSpPr>
                  <p:cNvPr id="281" name="Rechthoek: afgeronde hoeken 280">
                    <a:extLst>
                      <a:ext uri="{FF2B5EF4-FFF2-40B4-BE49-F238E27FC236}">
                        <a16:creationId xmlns:a16="http://schemas.microsoft.com/office/drawing/2014/main" id="{03A3DBCD-8585-4BCA-8FA6-861B7FA035D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968836" y="3354170"/>
                    <a:ext cx="404806" cy="342433"/>
                  </a:xfrm>
                  <a:prstGeom prst="roundRect">
                    <a:avLst>
                      <a:gd name="adj" fmla="val 2911"/>
                    </a:avLst>
                  </a:prstGeom>
                  <a:solidFill>
                    <a:schemeClr val="bg1"/>
                  </a:solidFill>
                  <a:ln w="12700">
                    <a:solidFill>
                      <a:srgbClr val="81818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10800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lvl="0">
                      <a:lnSpc>
                        <a:spcPct val="90000"/>
                      </a:lnSpc>
                      <a:spcBef>
                        <a:spcPts val="600"/>
                      </a:spcBef>
                      <a:spcAft>
                        <a:spcPts val="600"/>
                      </a:spcAft>
                    </a:pPr>
                    <a:endParaRPr lang="nl-NL" sz="800" b="0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82" name="Rechthoek 281">
                    <a:extLst>
                      <a:ext uri="{FF2B5EF4-FFF2-40B4-BE49-F238E27FC236}">
                        <a16:creationId xmlns:a16="http://schemas.microsoft.com/office/drawing/2014/main" id="{ACB1DA54-8A23-41C3-B1E5-08746D9F0AB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0" y="3401181"/>
                    <a:ext cx="305213" cy="41563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83" name="Rechthoek 282">
                    <a:extLst>
                      <a:ext uri="{FF2B5EF4-FFF2-40B4-BE49-F238E27FC236}">
                        <a16:creationId xmlns:a16="http://schemas.microsoft.com/office/drawing/2014/main" id="{4DE50FFC-EC65-459F-B946-33FC6749A92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1" y="3471575"/>
                    <a:ext cx="118778" cy="181691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84" name="Rechthoek 283">
                    <a:extLst>
                      <a:ext uri="{FF2B5EF4-FFF2-40B4-BE49-F238E27FC236}">
                        <a16:creationId xmlns:a16="http://schemas.microsoft.com/office/drawing/2014/main" id="{45D1D64F-C062-4216-A1AA-8B81A3A0BAB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481982"/>
                    <a:ext cx="13527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85" name="Rechthoek 284">
                    <a:extLst>
                      <a:ext uri="{FF2B5EF4-FFF2-40B4-BE49-F238E27FC236}">
                        <a16:creationId xmlns:a16="http://schemas.microsoft.com/office/drawing/2014/main" id="{33AE0417-806A-45A1-9A7F-D0E02C4B94D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554800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86" name="Rechthoek 285">
                    <a:extLst>
                      <a:ext uri="{FF2B5EF4-FFF2-40B4-BE49-F238E27FC236}">
                        <a16:creationId xmlns:a16="http://schemas.microsoft.com/office/drawing/2014/main" id="{88EE83AF-0694-4C8B-B448-391BB6DC220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627618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sp>
              <p:nvSpPr>
                <p:cNvPr id="280" name="Boog 279">
                  <a:extLst>
                    <a:ext uri="{FF2B5EF4-FFF2-40B4-BE49-F238E27FC236}">
                      <a16:creationId xmlns:a16="http://schemas.microsoft.com/office/drawing/2014/main" id="{7359C984-07BC-48E7-A638-FEBA1BF7623E}"/>
                    </a:ext>
                  </a:extLst>
                </p:cNvPr>
                <p:cNvSpPr/>
                <p:nvPr userDrawn="1"/>
              </p:nvSpPr>
              <p:spPr>
                <a:xfrm rot="17637075">
                  <a:off x="12776155" y="4115270"/>
                  <a:ext cx="568367" cy="239021"/>
                </a:xfrm>
                <a:prstGeom prst="arc">
                  <a:avLst>
                    <a:gd name="adj1" fmla="val 15959368"/>
                    <a:gd name="adj2" fmla="val 1354623"/>
                  </a:avLst>
                </a:prstGeom>
                <a:noFill/>
                <a:ln w="19050" cap="flat" cmpd="sng" algn="ctr">
                  <a:solidFill>
                    <a:srgbClr val="4D82B8"/>
                  </a:solidFill>
                  <a:prstDash val="solid"/>
                  <a:headEnd type="arrow" w="med" len="sm"/>
                </a:ln>
                <a:effectLst/>
              </p:spPr>
              <p:txBody>
                <a:bodyPr rtlCol="0" anchor="ctr">
                  <a:no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nl-NL" sz="240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276" name="Tekstvak 63">
                <a:extLst>
                  <a:ext uri="{FF2B5EF4-FFF2-40B4-BE49-F238E27FC236}">
                    <a16:creationId xmlns:a16="http://schemas.microsoft.com/office/drawing/2014/main" id="{2A6A851E-7E5E-4A9F-93BE-7E62FA85E640}"/>
                  </a:ext>
                </a:extLst>
              </p:cNvPr>
              <p:cNvSpPr txBox="1"/>
              <p:nvPr userDrawn="1"/>
            </p:nvSpPr>
            <p:spPr>
              <a:xfrm>
                <a:off x="-2245455" y="3460544"/>
                <a:ext cx="896116" cy="134709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Indeling</a:t>
                </a:r>
              </a:p>
            </p:txBody>
          </p:sp>
          <p:sp>
            <p:nvSpPr>
              <p:cNvPr id="277" name="Tekstvak 64">
                <a:extLst>
                  <a:ext uri="{FF2B5EF4-FFF2-40B4-BE49-F238E27FC236}">
                    <a16:creationId xmlns:a16="http://schemas.microsoft.com/office/drawing/2014/main" id="{9EF7839F-F757-46BB-9A12-31AA6E0198E3}"/>
                  </a:ext>
                </a:extLst>
              </p:cNvPr>
              <p:cNvSpPr txBox="1"/>
              <p:nvPr userDrawn="1"/>
            </p:nvSpPr>
            <p:spPr>
              <a:xfrm>
                <a:off x="-2258884" y="3712980"/>
                <a:ext cx="909545" cy="126416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Dia Herstellen</a:t>
                </a:r>
              </a:p>
            </p:txBody>
          </p:sp>
          <p:sp>
            <p:nvSpPr>
              <p:cNvPr id="278" name="Vrije vorm: vorm 277">
                <a:extLst>
                  <a:ext uri="{FF2B5EF4-FFF2-40B4-BE49-F238E27FC236}">
                    <a16:creationId xmlns:a16="http://schemas.microsoft.com/office/drawing/2014/main" id="{D9F11B8E-5F85-4635-9E61-54E0685CA992}"/>
                  </a:ext>
                </a:extLst>
              </p:cNvPr>
              <p:cNvSpPr/>
              <p:nvPr userDrawn="1"/>
            </p:nvSpPr>
            <p:spPr>
              <a:xfrm>
                <a:off x="-1360391" y="3783140"/>
                <a:ext cx="97562" cy="180000"/>
              </a:xfrm>
              <a:custGeom>
                <a:avLst/>
                <a:gdLst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41194 w 880280"/>
                  <a:gd name="connsiteY2" fmla="*/ 96899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27546 w 880280"/>
                  <a:gd name="connsiteY2" fmla="*/ 975815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00250 w 880280"/>
                  <a:gd name="connsiteY2" fmla="*/ 100311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11791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498144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80280" h="1624084">
                    <a:moveTo>
                      <a:pt x="0" y="0"/>
                    </a:moveTo>
                    <a:lnTo>
                      <a:pt x="0" y="1262418"/>
                    </a:lnTo>
                    <a:lnTo>
                      <a:pt x="313898" y="996287"/>
                    </a:lnTo>
                    <a:lnTo>
                      <a:pt x="620973" y="1624084"/>
                    </a:lnTo>
                    <a:lnTo>
                      <a:pt x="839337" y="1480782"/>
                    </a:lnTo>
                    <a:lnTo>
                      <a:pt x="498144" y="900753"/>
                    </a:lnTo>
                    <a:lnTo>
                      <a:pt x="880280" y="8939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234" name="Groep 233">
              <a:extLst>
                <a:ext uri="{FF2B5EF4-FFF2-40B4-BE49-F238E27FC236}">
                  <a16:creationId xmlns:a16="http://schemas.microsoft.com/office/drawing/2014/main" id="{7AE7C66F-69D2-4E5E-9BB3-96B739314B07}"/>
                </a:ext>
              </a:extLst>
            </p:cNvPr>
            <p:cNvGrpSpPr/>
            <p:nvPr userDrawn="1"/>
          </p:nvGrpSpPr>
          <p:grpSpPr>
            <a:xfrm>
              <a:off x="-3786165" y="5728778"/>
              <a:ext cx="3693386" cy="959696"/>
              <a:chOff x="-3786437" y="6163468"/>
              <a:chExt cx="3693386" cy="959696"/>
            </a:xfrm>
          </p:grpSpPr>
          <p:sp>
            <p:nvSpPr>
              <p:cNvPr id="262" name="Rechthoek 261">
                <a:extLst>
                  <a:ext uri="{FF2B5EF4-FFF2-40B4-BE49-F238E27FC236}">
                    <a16:creationId xmlns:a16="http://schemas.microsoft.com/office/drawing/2014/main" id="{EC6833B8-2769-473F-B633-B07FA5F49C4C}"/>
                  </a:ext>
                </a:extLst>
              </p:cNvPr>
              <p:cNvSpPr/>
              <p:nvPr userDrawn="1"/>
            </p:nvSpPr>
            <p:spPr>
              <a:xfrm>
                <a:off x="-3786437" y="6295164"/>
                <a:ext cx="3593637" cy="828000"/>
              </a:xfrm>
              <a:prstGeom prst="rect">
                <a:avLst/>
              </a:prstGeom>
              <a:solidFill>
                <a:srgbClr val="ECECEC"/>
              </a:solidFill>
              <a:ln w="6350">
                <a:solidFill>
                  <a:srgbClr val="ECECE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80000" tIns="144000" rIns="180000" bIns="144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1200" b="1" cap="all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MEER WETEN?</a:t>
                </a:r>
                <a:br>
                  <a:rPr lang="nl-NL" sz="1200" b="1" cap="all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nl-NL" sz="1200" kern="1200" cap="none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Ga naar de tab</a:t>
                </a:r>
                <a:r>
                  <a:rPr lang="nl-NL" sz="1200" b="1" cap="all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'SLIDEBUILDER’ </a:t>
                </a:r>
                <a:r>
                  <a:rPr lang="nl-NL" sz="1200" kern="1200" cap="none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en klik</a:t>
                </a:r>
                <a:br>
                  <a:rPr lang="nl-NL" sz="1200" kern="1200" cap="none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</a:br>
                <a:r>
                  <a:rPr lang="nl-NL" sz="1200" kern="1200" cap="none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op de knop </a:t>
                </a:r>
                <a:r>
                  <a:rPr lang="nl-NL" sz="1200" b="1" cap="all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'Support &amp; Inspiratie'</a:t>
                </a:r>
              </a:p>
            </p:txBody>
          </p:sp>
          <p:grpSp>
            <p:nvGrpSpPr>
              <p:cNvPr id="263" name="ICOON_info">
                <a:extLst>
                  <a:ext uri="{FF2B5EF4-FFF2-40B4-BE49-F238E27FC236}">
                    <a16:creationId xmlns:a16="http://schemas.microsoft.com/office/drawing/2014/main" id="{5220A144-00EC-42B8-962C-F820E32CC893}"/>
                  </a:ext>
                </a:extLst>
              </p:cNvPr>
              <p:cNvGrpSpPr/>
              <p:nvPr userDrawn="1"/>
            </p:nvGrpSpPr>
            <p:grpSpPr>
              <a:xfrm>
                <a:off x="-376736" y="6163468"/>
                <a:ext cx="283685" cy="283685"/>
                <a:chOff x="-510741" y="5913713"/>
                <a:chExt cx="267555" cy="267555"/>
              </a:xfrm>
            </p:grpSpPr>
            <p:sp>
              <p:nvSpPr>
                <p:cNvPr id="270" name="Ovaal 269">
                  <a:extLst>
                    <a:ext uri="{FF2B5EF4-FFF2-40B4-BE49-F238E27FC236}">
                      <a16:creationId xmlns:a16="http://schemas.microsoft.com/office/drawing/2014/main" id="{383AF98E-2B06-4A82-AF17-56C5CE33A315}"/>
                    </a:ext>
                  </a:extLst>
                </p:cNvPr>
                <p:cNvSpPr/>
                <p:nvPr userDrawn="1"/>
              </p:nvSpPr>
              <p:spPr>
                <a:xfrm>
                  <a:off x="-491853" y="5932072"/>
                  <a:ext cx="230835" cy="230835"/>
                </a:xfrm>
                <a:prstGeom prst="ellipse">
                  <a:avLst/>
                </a:prstGeom>
                <a:solidFill>
                  <a:srgbClr val="211F2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180000" tIns="180000" rIns="180000" bIns="180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1600" cap="all" baseline="0" noProof="0" dirty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71" name="Graphic 163" descr="Informatie">
                  <a:extLst>
                    <a:ext uri="{FF2B5EF4-FFF2-40B4-BE49-F238E27FC236}">
                      <a16:creationId xmlns:a16="http://schemas.microsoft.com/office/drawing/2014/main" id="{33F54CB7-A3C8-4C45-8E14-296C4F0E17CB}"/>
                    </a:ext>
                  </a:extLst>
                </p:cNvPr>
                <p:cNvSpPr/>
                <p:nvPr userDrawn="1"/>
              </p:nvSpPr>
              <p:spPr>
                <a:xfrm>
                  <a:off x="-510741" y="5913713"/>
                  <a:ext cx="267555" cy="267555"/>
                </a:xfrm>
                <a:custGeom>
                  <a:avLst/>
                  <a:gdLst>
                    <a:gd name="connsiteX0" fmla="*/ 145860 w 291719"/>
                    <a:gd name="connsiteY0" fmla="*/ 0 h 291719"/>
                    <a:gd name="connsiteX1" fmla="*/ 0 w 291719"/>
                    <a:gd name="connsiteY1" fmla="*/ 145860 h 291719"/>
                    <a:gd name="connsiteX2" fmla="*/ 145860 w 291719"/>
                    <a:gd name="connsiteY2" fmla="*/ 291720 h 291719"/>
                    <a:gd name="connsiteX3" fmla="*/ 291720 w 291719"/>
                    <a:gd name="connsiteY3" fmla="*/ 145860 h 291719"/>
                    <a:gd name="connsiteX4" fmla="*/ 145860 w 291719"/>
                    <a:gd name="connsiteY4" fmla="*/ 0 h 291719"/>
                    <a:gd name="connsiteX5" fmla="*/ 138183 w 291719"/>
                    <a:gd name="connsiteY5" fmla="*/ 38384 h 291719"/>
                    <a:gd name="connsiteX6" fmla="*/ 157375 w 291719"/>
                    <a:gd name="connsiteY6" fmla="*/ 57576 h 291719"/>
                    <a:gd name="connsiteX7" fmla="*/ 138183 w 291719"/>
                    <a:gd name="connsiteY7" fmla="*/ 76768 h 291719"/>
                    <a:gd name="connsiteX8" fmla="*/ 118991 w 291719"/>
                    <a:gd name="connsiteY8" fmla="*/ 57576 h 291719"/>
                    <a:gd name="connsiteX9" fmla="*/ 138183 w 291719"/>
                    <a:gd name="connsiteY9" fmla="*/ 38384 h 291719"/>
                    <a:gd name="connsiteX10" fmla="*/ 184244 w 291719"/>
                    <a:gd name="connsiteY10" fmla="*/ 253336 h 291719"/>
                    <a:gd name="connsiteX11" fmla="*/ 107476 w 291719"/>
                    <a:gd name="connsiteY11" fmla="*/ 253336 h 291719"/>
                    <a:gd name="connsiteX12" fmla="*/ 107476 w 291719"/>
                    <a:gd name="connsiteY12" fmla="*/ 230305 h 291719"/>
                    <a:gd name="connsiteX13" fmla="*/ 134345 w 291719"/>
                    <a:gd name="connsiteY13" fmla="*/ 230305 h 291719"/>
                    <a:gd name="connsiteX14" fmla="*/ 134345 w 291719"/>
                    <a:gd name="connsiteY14" fmla="*/ 115153 h 291719"/>
                    <a:gd name="connsiteX15" fmla="*/ 111314 w 291719"/>
                    <a:gd name="connsiteY15" fmla="*/ 115153 h 291719"/>
                    <a:gd name="connsiteX16" fmla="*/ 111314 w 291719"/>
                    <a:gd name="connsiteY16" fmla="*/ 92122 h 291719"/>
                    <a:gd name="connsiteX17" fmla="*/ 157375 w 291719"/>
                    <a:gd name="connsiteY17" fmla="*/ 92122 h 291719"/>
                    <a:gd name="connsiteX18" fmla="*/ 157375 w 291719"/>
                    <a:gd name="connsiteY18" fmla="*/ 115153 h 291719"/>
                    <a:gd name="connsiteX19" fmla="*/ 157375 w 291719"/>
                    <a:gd name="connsiteY19" fmla="*/ 230305 h 291719"/>
                    <a:gd name="connsiteX20" fmla="*/ 184244 w 291719"/>
                    <a:gd name="connsiteY20" fmla="*/ 230305 h 291719"/>
                    <a:gd name="connsiteX21" fmla="*/ 184244 w 291719"/>
                    <a:gd name="connsiteY21" fmla="*/ 253336 h 2917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291719" h="291719">
                      <a:moveTo>
                        <a:pt x="145860" y="0"/>
                      </a:moveTo>
                      <a:cubicBezTo>
                        <a:pt x="65253" y="0"/>
                        <a:pt x="0" y="65253"/>
                        <a:pt x="0" y="145860"/>
                      </a:cubicBezTo>
                      <a:cubicBezTo>
                        <a:pt x="0" y="226467"/>
                        <a:pt x="65253" y="291720"/>
                        <a:pt x="145860" y="291720"/>
                      </a:cubicBezTo>
                      <a:cubicBezTo>
                        <a:pt x="226467" y="291720"/>
                        <a:pt x="291720" y="226467"/>
                        <a:pt x="291720" y="145860"/>
                      </a:cubicBezTo>
                      <a:cubicBezTo>
                        <a:pt x="291720" y="65253"/>
                        <a:pt x="226467" y="0"/>
                        <a:pt x="145860" y="0"/>
                      </a:cubicBezTo>
                      <a:close/>
                      <a:moveTo>
                        <a:pt x="138183" y="38384"/>
                      </a:moveTo>
                      <a:cubicBezTo>
                        <a:pt x="148931" y="38384"/>
                        <a:pt x="157375" y="46829"/>
                        <a:pt x="157375" y="57576"/>
                      </a:cubicBezTo>
                      <a:cubicBezTo>
                        <a:pt x="157375" y="68324"/>
                        <a:pt x="148931" y="76768"/>
                        <a:pt x="138183" y="76768"/>
                      </a:cubicBezTo>
                      <a:cubicBezTo>
                        <a:pt x="127435" y="76768"/>
                        <a:pt x="118991" y="68324"/>
                        <a:pt x="118991" y="57576"/>
                      </a:cubicBezTo>
                      <a:cubicBezTo>
                        <a:pt x="118991" y="46829"/>
                        <a:pt x="127435" y="38384"/>
                        <a:pt x="138183" y="38384"/>
                      </a:cubicBezTo>
                      <a:close/>
                      <a:moveTo>
                        <a:pt x="184244" y="253336"/>
                      </a:moveTo>
                      <a:lnTo>
                        <a:pt x="107476" y="253336"/>
                      </a:lnTo>
                      <a:lnTo>
                        <a:pt x="107476" y="230305"/>
                      </a:lnTo>
                      <a:lnTo>
                        <a:pt x="134345" y="230305"/>
                      </a:lnTo>
                      <a:lnTo>
                        <a:pt x="134345" y="115153"/>
                      </a:lnTo>
                      <a:lnTo>
                        <a:pt x="111314" y="115153"/>
                      </a:lnTo>
                      <a:lnTo>
                        <a:pt x="111314" y="92122"/>
                      </a:lnTo>
                      <a:lnTo>
                        <a:pt x="157375" y="92122"/>
                      </a:lnTo>
                      <a:lnTo>
                        <a:pt x="157375" y="115153"/>
                      </a:lnTo>
                      <a:lnTo>
                        <a:pt x="157375" y="230305"/>
                      </a:lnTo>
                      <a:lnTo>
                        <a:pt x="184244" y="230305"/>
                      </a:lnTo>
                      <a:lnTo>
                        <a:pt x="184244" y="253336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 w="3770" cap="flat">
                  <a:noFill/>
                  <a:prstDash val="solid"/>
                  <a:miter/>
                </a:ln>
              </p:spPr>
              <p:txBody>
                <a:bodyPr rtlCol="0" anchor="ctr">
                  <a:no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nl-NL" sz="200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264" name="Groep 263">
                <a:extLst>
                  <a:ext uri="{FF2B5EF4-FFF2-40B4-BE49-F238E27FC236}">
                    <a16:creationId xmlns:a16="http://schemas.microsoft.com/office/drawing/2014/main" id="{4882D6CA-4146-4669-8DEC-24E097264308}"/>
                  </a:ext>
                </a:extLst>
              </p:cNvPr>
              <p:cNvGrpSpPr/>
              <p:nvPr userDrawn="1"/>
            </p:nvGrpSpPr>
            <p:grpSpPr>
              <a:xfrm>
                <a:off x="-938434" y="6420821"/>
                <a:ext cx="627798" cy="576690"/>
                <a:chOff x="-938434" y="4570313"/>
                <a:chExt cx="627798" cy="576690"/>
              </a:xfrm>
            </p:grpSpPr>
            <p:grpSp>
              <p:nvGrpSpPr>
                <p:cNvPr id="265" name="Inspireren">
                  <a:extLst>
                    <a:ext uri="{FF2B5EF4-FFF2-40B4-BE49-F238E27FC236}">
                      <a16:creationId xmlns:a16="http://schemas.microsoft.com/office/drawing/2014/main" id="{74FCF131-1E96-4A13-8BAF-216D08AFA51F}"/>
                    </a:ext>
                  </a:extLst>
                </p:cNvPr>
                <p:cNvGrpSpPr>
                  <a:grpSpLocks noChangeAspect="1"/>
                </p:cNvGrpSpPr>
                <p:nvPr userDrawn="1"/>
              </p:nvGrpSpPr>
              <p:grpSpPr bwMode="auto">
                <a:xfrm>
                  <a:off x="-716116" y="4570313"/>
                  <a:ext cx="169778" cy="242386"/>
                  <a:chOff x="4768" y="2783"/>
                  <a:chExt cx="788" cy="1125"/>
                </a:xfrm>
                <a:gradFill>
                  <a:gsLst>
                    <a:gs pos="0">
                      <a:srgbClr val="9D9FA1"/>
                    </a:gs>
                    <a:gs pos="70000">
                      <a:srgbClr val="211F26"/>
                    </a:gs>
                  </a:gsLst>
                  <a:lin ang="2700000" scaled="0"/>
                </a:gradFill>
              </p:grpSpPr>
              <p:sp>
                <p:nvSpPr>
                  <p:cNvPr id="267" name="Freeform 12">
                    <a:extLst>
                      <a:ext uri="{FF2B5EF4-FFF2-40B4-BE49-F238E27FC236}">
                        <a16:creationId xmlns:a16="http://schemas.microsoft.com/office/drawing/2014/main" id="{BA996AB9-ACCF-4ED7-A274-51AD391190E6}"/>
                      </a:ext>
                    </a:extLst>
                  </p:cNvPr>
                  <p:cNvSpPr>
                    <a:spLocks/>
                  </p:cNvSpPr>
                  <p:nvPr userDrawn="1"/>
                </p:nvSpPr>
                <p:spPr bwMode="auto">
                  <a:xfrm>
                    <a:off x="5001" y="3186"/>
                    <a:ext cx="319" cy="288"/>
                  </a:xfrm>
                  <a:custGeom>
                    <a:avLst/>
                    <a:gdLst>
                      <a:gd name="T0" fmla="*/ 220 w 319"/>
                      <a:gd name="T1" fmla="*/ 288 h 288"/>
                      <a:gd name="T2" fmla="*/ 107 w 319"/>
                      <a:gd name="T3" fmla="*/ 288 h 288"/>
                      <a:gd name="T4" fmla="*/ 0 w 319"/>
                      <a:gd name="T5" fmla="*/ 0 h 288"/>
                      <a:gd name="T6" fmla="*/ 319 w 319"/>
                      <a:gd name="T7" fmla="*/ 0 h 288"/>
                      <a:gd name="T8" fmla="*/ 220 w 319"/>
                      <a:gd name="T9" fmla="*/ 288 h 28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19" h="288">
                        <a:moveTo>
                          <a:pt x="220" y="288"/>
                        </a:moveTo>
                        <a:lnTo>
                          <a:pt x="107" y="288"/>
                        </a:lnTo>
                        <a:lnTo>
                          <a:pt x="0" y="0"/>
                        </a:lnTo>
                        <a:lnTo>
                          <a:pt x="319" y="0"/>
                        </a:lnTo>
                        <a:lnTo>
                          <a:pt x="220" y="288"/>
                        </a:lnTo>
                        <a:close/>
                      </a:path>
                    </a:pathLst>
                  </a:custGeom>
                  <a:solidFill>
                    <a:srgbClr val="1FF524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defTabSz="995469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3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Segoe UI Light"/>
                    </a:endParaRPr>
                  </a:p>
                </p:txBody>
              </p:sp>
              <p:sp>
                <p:nvSpPr>
                  <p:cNvPr id="268" name="Freeform 13">
                    <a:extLst>
                      <a:ext uri="{FF2B5EF4-FFF2-40B4-BE49-F238E27FC236}">
                        <a16:creationId xmlns:a16="http://schemas.microsoft.com/office/drawing/2014/main" id="{F370019C-E0A0-461E-BA2A-B5937712D36F}"/>
                      </a:ext>
                    </a:extLst>
                  </p:cNvPr>
                  <p:cNvSpPr>
                    <a:spLocks/>
                  </p:cNvSpPr>
                  <p:nvPr userDrawn="1"/>
                </p:nvSpPr>
                <p:spPr bwMode="auto">
                  <a:xfrm>
                    <a:off x="5022" y="3796"/>
                    <a:ext cx="282" cy="112"/>
                  </a:xfrm>
                  <a:custGeom>
                    <a:avLst/>
                    <a:gdLst>
                      <a:gd name="T0" fmla="*/ 229 w 251"/>
                      <a:gd name="T1" fmla="*/ 70 h 100"/>
                      <a:gd name="T2" fmla="*/ 229 w 251"/>
                      <a:gd name="T3" fmla="*/ 69 h 100"/>
                      <a:gd name="T4" fmla="*/ 251 w 251"/>
                      <a:gd name="T5" fmla="*/ 0 h 100"/>
                      <a:gd name="T6" fmla="*/ 0 w 251"/>
                      <a:gd name="T7" fmla="*/ 0 h 100"/>
                      <a:gd name="T8" fmla="*/ 22 w 251"/>
                      <a:gd name="T9" fmla="*/ 69 h 100"/>
                      <a:gd name="T10" fmla="*/ 63 w 251"/>
                      <a:gd name="T11" fmla="*/ 100 h 100"/>
                      <a:gd name="T12" fmla="*/ 188 w 251"/>
                      <a:gd name="T13" fmla="*/ 100 h 100"/>
                      <a:gd name="T14" fmla="*/ 229 w 251"/>
                      <a:gd name="T15" fmla="*/ 71 h 100"/>
                      <a:gd name="T16" fmla="*/ 229 w 251"/>
                      <a:gd name="T17" fmla="*/ 71 h 100"/>
                      <a:gd name="T18" fmla="*/ 229 w 251"/>
                      <a:gd name="T19" fmla="*/ 70 h 1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251" h="100">
                        <a:moveTo>
                          <a:pt x="229" y="70"/>
                        </a:moveTo>
                        <a:cubicBezTo>
                          <a:pt x="229" y="70"/>
                          <a:pt x="229" y="69"/>
                          <a:pt x="229" y="69"/>
                        </a:cubicBezTo>
                        <a:cubicBezTo>
                          <a:pt x="251" y="0"/>
                          <a:pt x="251" y="0"/>
                          <a:pt x="251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22" y="69"/>
                          <a:pt x="22" y="69"/>
                          <a:pt x="22" y="69"/>
                        </a:cubicBezTo>
                        <a:cubicBezTo>
                          <a:pt x="27" y="87"/>
                          <a:pt x="44" y="100"/>
                          <a:pt x="63" y="100"/>
                        </a:cubicBezTo>
                        <a:cubicBezTo>
                          <a:pt x="188" y="100"/>
                          <a:pt x="188" y="100"/>
                          <a:pt x="188" y="100"/>
                        </a:cubicBezTo>
                        <a:cubicBezTo>
                          <a:pt x="207" y="100"/>
                          <a:pt x="223" y="88"/>
                          <a:pt x="229" y="71"/>
                        </a:cubicBezTo>
                        <a:cubicBezTo>
                          <a:pt x="229" y="71"/>
                          <a:pt x="229" y="71"/>
                          <a:pt x="229" y="71"/>
                        </a:cubicBezTo>
                        <a:lnTo>
                          <a:pt x="229" y="7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defTabSz="995469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3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Segoe UI Light"/>
                    </a:endParaRPr>
                  </a:p>
                </p:txBody>
              </p:sp>
              <p:sp>
                <p:nvSpPr>
                  <p:cNvPr id="269" name="Freeform 14">
                    <a:extLst>
                      <a:ext uri="{FF2B5EF4-FFF2-40B4-BE49-F238E27FC236}">
                        <a16:creationId xmlns:a16="http://schemas.microsoft.com/office/drawing/2014/main" id="{81C568FB-3744-4D84-B987-8E79A4586A12}"/>
                      </a:ext>
                    </a:extLst>
                  </p:cNvPr>
                  <p:cNvSpPr>
                    <a:spLocks noEditPoints="1"/>
                  </p:cNvSpPr>
                  <p:nvPr userDrawn="1"/>
                </p:nvSpPr>
                <p:spPr bwMode="auto">
                  <a:xfrm>
                    <a:off x="4768" y="2783"/>
                    <a:ext cx="788" cy="966"/>
                  </a:xfrm>
                  <a:custGeom>
                    <a:avLst/>
                    <a:gdLst>
                      <a:gd name="T0" fmla="*/ 351 w 702"/>
                      <a:gd name="T1" fmla="*/ 0 h 860"/>
                      <a:gd name="T2" fmla="*/ 0 w 702"/>
                      <a:gd name="T3" fmla="*/ 351 h 860"/>
                      <a:gd name="T4" fmla="*/ 134 w 702"/>
                      <a:gd name="T5" fmla="*/ 627 h 860"/>
                      <a:gd name="T6" fmla="*/ 165 w 702"/>
                      <a:gd name="T7" fmla="*/ 718 h 860"/>
                      <a:gd name="T8" fmla="*/ 266 w 702"/>
                      <a:gd name="T9" fmla="*/ 718 h 860"/>
                      <a:gd name="T10" fmla="*/ 266 w 702"/>
                      <a:gd name="T11" fmla="*/ 718 h 860"/>
                      <a:gd name="T12" fmla="*/ 434 w 702"/>
                      <a:gd name="T13" fmla="*/ 718 h 860"/>
                      <a:gd name="T14" fmla="*/ 419 w 702"/>
                      <a:gd name="T15" fmla="*/ 760 h 860"/>
                      <a:gd name="T16" fmla="*/ 284 w 702"/>
                      <a:gd name="T17" fmla="*/ 760 h 860"/>
                      <a:gd name="T18" fmla="*/ 284 w 702"/>
                      <a:gd name="T19" fmla="*/ 760 h 860"/>
                      <a:gd name="T20" fmla="*/ 179 w 702"/>
                      <a:gd name="T21" fmla="*/ 760 h 860"/>
                      <a:gd name="T22" fmla="*/ 212 w 702"/>
                      <a:gd name="T23" fmla="*/ 860 h 860"/>
                      <a:gd name="T24" fmla="*/ 212 w 702"/>
                      <a:gd name="T25" fmla="*/ 860 h 860"/>
                      <a:gd name="T26" fmla="*/ 216 w 702"/>
                      <a:gd name="T27" fmla="*/ 860 h 860"/>
                      <a:gd name="T28" fmla="*/ 488 w 702"/>
                      <a:gd name="T29" fmla="*/ 860 h 860"/>
                      <a:gd name="T30" fmla="*/ 491 w 702"/>
                      <a:gd name="T31" fmla="*/ 860 h 860"/>
                      <a:gd name="T32" fmla="*/ 570 w 702"/>
                      <a:gd name="T33" fmla="*/ 625 h 860"/>
                      <a:gd name="T34" fmla="*/ 702 w 702"/>
                      <a:gd name="T35" fmla="*/ 351 h 860"/>
                      <a:gd name="T36" fmla="*/ 351 w 702"/>
                      <a:gd name="T37" fmla="*/ 0 h 860"/>
                      <a:gd name="T38" fmla="*/ 587 w 702"/>
                      <a:gd name="T39" fmla="*/ 438 h 860"/>
                      <a:gd name="T40" fmla="*/ 485 w 702"/>
                      <a:gd name="T41" fmla="*/ 563 h 860"/>
                      <a:gd name="T42" fmla="*/ 454 w 702"/>
                      <a:gd name="T43" fmla="*/ 658 h 860"/>
                      <a:gd name="T44" fmla="*/ 250 w 702"/>
                      <a:gd name="T45" fmla="*/ 658 h 860"/>
                      <a:gd name="T46" fmla="*/ 219 w 702"/>
                      <a:gd name="T47" fmla="*/ 565 h 860"/>
                      <a:gd name="T48" fmla="*/ 115 w 702"/>
                      <a:gd name="T49" fmla="*/ 439 h 860"/>
                      <a:gd name="T50" fmla="*/ 99 w 702"/>
                      <a:gd name="T51" fmla="*/ 351 h 860"/>
                      <a:gd name="T52" fmla="*/ 351 w 702"/>
                      <a:gd name="T53" fmla="*/ 99 h 860"/>
                      <a:gd name="T54" fmla="*/ 603 w 702"/>
                      <a:gd name="T55" fmla="*/ 351 h 860"/>
                      <a:gd name="T56" fmla="*/ 587 w 702"/>
                      <a:gd name="T57" fmla="*/ 438 h 8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</a:cxnLst>
                    <a:rect l="0" t="0" r="r" b="b"/>
                    <a:pathLst>
                      <a:path w="702" h="860">
                        <a:moveTo>
                          <a:pt x="351" y="0"/>
                        </a:moveTo>
                        <a:cubicBezTo>
                          <a:pt x="157" y="0"/>
                          <a:pt x="0" y="157"/>
                          <a:pt x="0" y="351"/>
                        </a:cubicBezTo>
                        <a:cubicBezTo>
                          <a:pt x="0" y="463"/>
                          <a:pt x="52" y="562"/>
                          <a:pt x="134" y="627"/>
                        </a:cubicBezTo>
                        <a:cubicBezTo>
                          <a:pt x="165" y="718"/>
                          <a:pt x="165" y="718"/>
                          <a:pt x="165" y="718"/>
                        </a:cubicBezTo>
                        <a:cubicBezTo>
                          <a:pt x="266" y="718"/>
                          <a:pt x="266" y="718"/>
                          <a:pt x="266" y="718"/>
                        </a:cubicBezTo>
                        <a:cubicBezTo>
                          <a:pt x="266" y="718"/>
                          <a:pt x="266" y="718"/>
                          <a:pt x="266" y="718"/>
                        </a:cubicBezTo>
                        <a:cubicBezTo>
                          <a:pt x="434" y="718"/>
                          <a:pt x="434" y="718"/>
                          <a:pt x="434" y="718"/>
                        </a:cubicBezTo>
                        <a:cubicBezTo>
                          <a:pt x="419" y="760"/>
                          <a:pt x="419" y="760"/>
                          <a:pt x="419" y="760"/>
                        </a:cubicBezTo>
                        <a:cubicBezTo>
                          <a:pt x="284" y="760"/>
                          <a:pt x="284" y="760"/>
                          <a:pt x="284" y="760"/>
                        </a:cubicBezTo>
                        <a:cubicBezTo>
                          <a:pt x="284" y="760"/>
                          <a:pt x="284" y="760"/>
                          <a:pt x="284" y="760"/>
                        </a:cubicBezTo>
                        <a:cubicBezTo>
                          <a:pt x="179" y="760"/>
                          <a:pt x="179" y="760"/>
                          <a:pt x="179" y="760"/>
                        </a:cubicBezTo>
                        <a:cubicBezTo>
                          <a:pt x="212" y="860"/>
                          <a:pt x="212" y="860"/>
                          <a:pt x="212" y="860"/>
                        </a:cubicBezTo>
                        <a:cubicBezTo>
                          <a:pt x="212" y="860"/>
                          <a:pt x="212" y="860"/>
                          <a:pt x="212" y="860"/>
                        </a:cubicBezTo>
                        <a:cubicBezTo>
                          <a:pt x="216" y="860"/>
                          <a:pt x="216" y="860"/>
                          <a:pt x="216" y="860"/>
                        </a:cubicBezTo>
                        <a:cubicBezTo>
                          <a:pt x="488" y="860"/>
                          <a:pt x="488" y="860"/>
                          <a:pt x="488" y="860"/>
                        </a:cubicBezTo>
                        <a:cubicBezTo>
                          <a:pt x="491" y="860"/>
                          <a:pt x="491" y="860"/>
                          <a:pt x="491" y="860"/>
                        </a:cubicBezTo>
                        <a:cubicBezTo>
                          <a:pt x="570" y="625"/>
                          <a:pt x="570" y="625"/>
                          <a:pt x="570" y="625"/>
                        </a:cubicBezTo>
                        <a:cubicBezTo>
                          <a:pt x="651" y="560"/>
                          <a:pt x="702" y="461"/>
                          <a:pt x="702" y="351"/>
                        </a:cubicBezTo>
                        <a:cubicBezTo>
                          <a:pt x="702" y="157"/>
                          <a:pt x="545" y="0"/>
                          <a:pt x="351" y="0"/>
                        </a:cubicBezTo>
                        <a:close/>
                        <a:moveTo>
                          <a:pt x="587" y="438"/>
                        </a:moveTo>
                        <a:cubicBezTo>
                          <a:pt x="568" y="490"/>
                          <a:pt x="531" y="534"/>
                          <a:pt x="485" y="563"/>
                        </a:cubicBezTo>
                        <a:cubicBezTo>
                          <a:pt x="454" y="658"/>
                          <a:pt x="454" y="658"/>
                          <a:pt x="454" y="658"/>
                        </a:cubicBezTo>
                        <a:cubicBezTo>
                          <a:pt x="250" y="658"/>
                          <a:pt x="250" y="658"/>
                          <a:pt x="250" y="658"/>
                        </a:cubicBezTo>
                        <a:cubicBezTo>
                          <a:pt x="219" y="565"/>
                          <a:pt x="219" y="565"/>
                          <a:pt x="219" y="565"/>
                        </a:cubicBezTo>
                        <a:cubicBezTo>
                          <a:pt x="172" y="536"/>
                          <a:pt x="135" y="491"/>
                          <a:pt x="115" y="439"/>
                        </a:cubicBezTo>
                        <a:cubicBezTo>
                          <a:pt x="105" y="411"/>
                          <a:pt x="99" y="382"/>
                          <a:pt x="99" y="351"/>
                        </a:cubicBezTo>
                        <a:cubicBezTo>
                          <a:pt x="99" y="212"/>
                          <a:pt x="212" y="99"/>
                          <a:pt x="351" y="99"/>
                        </a:cubicBezTo>
                        <a:cubicBezTo>
                          <a:pt x="490" y="99"/>
                          <a:pt x="603" y="212"/>
                          <a:pt x="603" y="351"/>
                        </a:cubicBezTo>
                        <a:cubicBezTo>
                          <a:pt x="603" y="381"/>
                          <a:pt x="597" y="411"/>
                          <a:pt x="587" y="43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defTabSz="995469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3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Segoe UI Light"/>
                    </a:endParaRPr>
                  </a:p>
                </p:txBody>
              </p:sp>
            </p:grpSp>
            <p:sp>
              <p:nvSpPr>
                <p:cNvPr id="266" name="Tekstvak 53">
                  <a:extLst>
                    <a:ext uri="{FF2B5EF4-FFF2-40B4-BE49-F238E27FC236}">
                      <a16:creationId xmlns:a16="http://schemas.microsoft.com/office/drawing/2014/main" id="{D4A761E7-5F3E-4886-9613-7F84AA90635D}"/>
                    </a:ext>
                  </a:extLst>
                </p:cNvPr>
                <p:cNvSpPr txBox="1"/>
                <p:nvPr userDrawn="1"/>
              </p:nvSpPr>
              <p:spPr>
                <a:xfrm>
                  <a:off x="-938434" y="4824764"/>
                  <a:ext cx="627798" cy="32223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ctr">
                  <a:no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l-NL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  <a:t>Support &amp;</a:t>
                  </a:r>
                  <a:br>
                    <a:rPr kumimoji="0" lang="nl-NL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</a:br>
                  <a:r>
                    <a:rPr kumimoji="0" lang="nl-NL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  <a:t>Inspiratie</a:t>
                  </a:r>
                </a:p>
              </p:txBody>
            </p:sp>
          </p:grpSp>
        </p:grpSp>
        <p:grpSp>
          <p:nvGrpSpPr>
            <p:cNvPr id="235" name="Groep 234">
              <a:extLst>
                <a:ext uri="{FF2B5EF4-FFF2-40B4-BE49-F238E27FC236}">
                  <a16:creationId xmlns:a16="http://schemas.microsoft.com/office/drawing/2014/main" id="{3C01EE3C-D4E7-4AFE-926C-A64DA99172F1}"/>
                </a:ext>
              </a:extLst>
            </p:cNvPr>
            <p:cNvGrpSpPr/>
            <p:nvPr userDrawn="1"/>
          </p:nvGrpSpPr>
          <p:grpSpPr>
            <a:xfrm>
              <a:off x="-3367441" y="1226979"/>
              <a:ext cx="791774" cy="406481"/>
              <a:chOff x="-3565087" y="1409296"/>
              <a:chExt cx="627469" cy="322131"/>
            </a:xfrm>
          </p:grpSpPr>
          <p:grpSp>
            <p:nvGrpSpPr>
              <p:cNvPr id="256" name="Groep 255">
                <a:extLst>
                  <a:ext uri="{FF2B5EF4-FFF2-40B4-BE49-F238E27FC236}">
                    <a16:creationId xmlns:a16="http://schemas.microsoft.com/office/drawing/2014/main" id="{3C740B81-B8FA-4F8B-A8E8-073D1A8AE0EE}"/>
                  </a:ext>
                </a:extLst>
              </p:cNvPr>
              <p:cNvGrpSpPr/>
              <p:nvPr userDrawn="1"/>
            </p:nvGrpSpPr>
            <p:grpSpPr>
              <a:xfrm>
                <a:off x="-3364916" y="1409296"/>
                <a:ext cx="225195" cy="195501"/>
                <a:chOff x="10307162" y="1361199"/>
                <a:chExt cx="2200275" cy="1914525"/>
              </a:xfrm>
            </p:grpSpPr>
            <p:sp>
              <p:nvSpPr>
                <p:cNvPr id="258" name="Vrije vorm: vorm 257">
                  <a:extLst>
                    <a:ext uri="{FF2B5EF4-FFF2-40B4-BE49-F238E27FC236}">
                      <a16:creationId xmlns:a16="http://schemas.microsoft.com/office/drawing/2014/main" id="{C0916C84-B0ED-424E-85DB-0C1E6AF4A1A8}"/>
                    </a:ext>
                  </a:extLst>
                </p:cNvPr>
                <p:cNvSpPr/>
                <p:nvPr userDrawn="1"/>
              </p:nvSpPr>
              <p:spPr>
                <a:xfrm>
                  <a:off x="10683400" y="1831734"/>
                  <a:ext cx="371475" cy="371475"/>
                </a:xfrm>
                <a:custGeom>
                  <a:avLst/>
                  <a:gdLst>
                    <a:gd name="connsiteX0" fmla="*/ 369094 w 371475"/>
                    <a:gd name="connsiteY0" fmla="*/ 188119 h 371475"/>
                    <a:gd name="connsiteX1" fmla="*/ 188119 w 371475"/>
                    <a:gd name="connsiteY1" fmla="*/ 369094 h 371475"/>
                    <a:gd name="connsiteX2" fmla="*/ 7144 w 371475"/>
                    <a:gd name="connsiteY2" fmla="*/ 188119 h 371475"/>
                    <a:gd name="connsiteX3" fmla="*/ 188119 w 371475"/>
                    <a:gd name="connsiteY3" fmla="*/ 7144 h 371475"/>
                    <a:gd name="connsiteX4" fmla="*/ 369094 w 371475"/>
                    <a:gd name="connsiteY4" fmla="*/ 188119 h 3714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71475" h="371475">
                      <a:moveTo>
                        <a:pt x="369094" y="188119"/>
                      </a:moveTo>
                      <a:cubicBezTo>
                        <a:pt x="369094" y="288068"/>
                        <a:pt x="288068" y="369094"/>
                        <a:pt x="188119" y="369094"/>
                      </a:cubicBezTo>
                      <a:cubicBezTo>
                        <a:pt x="88169" y="369094"/>
                        <a:pt x="7144" y="288068"/>
                        <a:pt x="7144" y="188119"/>
                      </a:cubicBezTo>
                      <a:cubicBezTo>
                        <a:pt x="7144" y="88169"/>
                        <a:pt x="88169" y="7144"/>
                        <a:pt x="188119" y="7144"/>
                      </a:cubicBezTo>
                      <a:cubicBezTo>
                        <a:pt x="288068" y="7144"/>
                        <a:pt x="369094" y="88169"/>
                        <a:pt x="369094" y="188119"/>
                      </a:cubicBezTo>
                      <a:close/>
                    </a:path>
                  </a:pathLst>
                </a:custGeom>
                <a:solidFill>
                  <a:srgbClr val="1FF52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95469"/>
                  <a:endParaRPr lang="nl-NL" sz="7200" dirty="0">
                    <a:solidFill>
                      <a:srgbClr val="211F26"/>
                    </a:solidFill>
                    <a:latin typeface="Segoe UI Light"/>
                  </a:endParaRPr>
                </a:p>
              </p:txBody>
            </p:sp>
            <p:grpSp>
              <p:nvGrpSpPr>
                <p:cNvPr id="259" name="Groep 258">
                  <a:extLst>
                    <a:ext uri="{FF2B5EF4-FFF2-40B4-BE49-F238E27FC236}">
                      <a16:creationId xmlns:a16="http://schemas.microsoft.com/office/drawing/2014/main" id="{797F6FC5-2E00-43EC-861F-C5A9BF08A94C}"/>
                    </a:ext>
                  </a:extLst>
                </p:cNvPr>
                <p:cNvGrpSpPr/>
                <p:nvPr userDrawn="1"/>
              </p:nvGrpSpPr>
              <p:grpSpPr>
                <a:xfrm>
                  <a:off x="10307162" y="1361199"/>
                  <a:ext cx="2200275" cy="1914525"/>
                  <a:chOff x="10307162" y="1361199"/>
                  <a:chExt cx="2200275" cy="1914525"/>
                </a:xfrm>
                <a:gradFill>
                  <a:gsLst>
                    <a:gs pos="0">
                      <a:srgbClr val="9D9FA1"/>
                    </a:gs>
                    <a:gs pos="70000">
                      <a:srgbClr val="211F26"/>
                    </a:gs>
                  </a:gsLst>
                  <a:lin ang="2700000" scaled="0"/>
                </a:gradFill>
              </p:grpSpPr>
              <p:sp>
                <p:nvSpPr>
                  <p:cNvPr id="260" name="Vrije vorm: vorm 259">
                    <a:extLst>
                      <a:ext uri="{FF2B5EF4-FFF2-40B4-BE49-F238E27FC236}">
                        <a16:creationId xmlns:a16="http://schemas.microsoft.com/office/drawing/2014/main" id="{879AD9E2-0DE6-431A-9D30-8EF2BBF1361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0307162" y="1361199"/>
                    <a:ext cx="2200275" cy="1914525"/>
                  </a:xfrm>
                  <a:custGeom>
                    <a:avLst/>
                    <a:gdLst>
                      <a:gd name="connsiteX0" fmla="*/ 7144 w 2200275"/>
                      <a:gd name="connsiteY0" fmla="*/ 7144 h 1914525"/>
                      <a:gd name="connsiteX1" fmla="*/ 7144 w 2200275"/>
                      <a:gd name="connsiteY1" fmla="*/ 245269 h 1914525"/>
                      <a:gd name="connsiteX2" fmla="*/ 432911 w 2200275"/>
                      <a:gd name="connsiteY2" fmla="*/ 245269 h 1914525"/>
                      <a:gd name="connsiteX3" fmla="*/ 432911 w 2200275"/>
                      <a:gd name="connsiteY3" fmla="*/ 245269 h 1914525"/>
                      <a:gd name="connsiteX4" fmla="*/ 1959769 w 2200275"/>
                      <a:gd name="connsiteY4" fmla="*/ 245269 h 1914525"/>
                      <a:gd name="connsiteX5" fmla="*/ 1959769 w 2200275"/>
                      <a:gd name="connsiteY5" fmla="*/ 1674019 h 1914525"/>
                      <a:gd name="connsiteX6" fmla="*/ 245269 w 2200275"/>
                      <a:gd name="connsiteY6" fmla="*/ 1674019 h 1914525"/>
                      <a:gd name="connsiteX7" fmla="*/ 245269 w 2200275"/>
                      <a:gd name="connsiteY7" fmla="*/ 350044 h 1914525"/>
                      <a:gd name="connsiteX8" fmla="*/ 7144 w 2200275"/>
                      <a:gd name="connsiteY8" fmla="*/ 350044 h 1914525"/>
                      <a:gd name="connsiteX9" fmla="*/ 7144 w 2200275"/>
                      <a:gd name="connsiteY9" fmla="*/ 1912144 h 1914525"/>
                      <a:gd name="connsiteX10" fmla="*/ 2197894 w 2200275"/>
                      <a:gd name="connsiteY10" fmla="*/ 1912144 h 1914525"/>
                      <a:gd name="connsiteX11" fmla="*/ 2197894 w 2200275"/>
                      <a:gd name="connsiteY11" fmla="*/ 7144 h 19145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2200275" h="1914525">
                        <a:moveTo>
                          <a:pt x="7144" y="7144"/>
                        </a:moveTo>
                        <a:lnTo>
                          <a:pt x="7144" y="245269"/>
                        </a:lnTo>
                        <a:lnTo>
                          <a:pt x="432911" y="245269"/>
                        </a:lnTo>
                        <a:lnTo>
                          <a:pt x="432911" y="245269"/>
                        </a:lnTo>
                        <a:lnTo>
                          <a:pt x="1959769" y="245269"/>
                        </a:lnTo>
                        <a:lnTo>
                          <a:pt x="1959769" y="1674019"/>
                        </a:lnTo>
                        <a:lnTo>
                          <a:pt x="245269" y="1674019"/>
                        </a:lnTo>
                        <a:lnTo>
                          <a:pt x="245269" y="350044"/>
                        </a:lnTo>
                        <a:lnTo>
                          <a:pt x="7144" y="350044"/>
                        </a:lnTo>
                        <a:lnTo>
                          <a:pt x="7144" y="1912144"/>
                        </a:lnTo>
                        <a:lnTo>
                          <a:pt x="2197894" y="1912144"/>
                        </a:lnTo>
                        <a:lnTo>
                          <a:pt x="2197894" y="7144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defTabSz="995469"/>
                    <a:endParaRPr lang="nl-NL" sz="7200" dirty="0">
                      <a:solidFill>
                        <a:srgbClr val="211F26"/>
                      </a:solidFill>
                      <a:latin typeface="Segoe UI Light"/>
                    </a:endParaRPr>
                  </a:p>
                </p:txBody>
              </p:sp>
              <p:sp>
                <p:nvSpPr>
                  <p:cNvPr id="261" name="Vrije vorm: vorm 260">
                    <a:extLst>
                      <a:ext uri="{FF2B5EF4-FFF2-40B4-BE49-F238E27FC236}">
                        <a16:creationId xmlns:a16="http://schemas.microsoft.com/office/drawing/2014/main" id="{1823E4E0-F241-43AE-ACA3-7F5999161D6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0682447" y="1953654"/>
                    <a:ext cx="1438275" cy="885825"/>
                  </a:xfrm>
                  <a:custGeom>
                    <a:avLst/>
                    <a:gdLst>
                      <a:gd name="connsiteX0" fmla="*/ 1070134 w 1438275"/>
                      <a:gd name="connsiteY0" fmla="*/ 7144 h 885825"/>
                      <a:gd name="connsiteX1" fmla="*/ 801529 w 1438275"/>
                      <a:gd name="connsiteY1" fmla="*/ 275749 h 885825"/>
                      <a:gd name="connsiteX2" fmla="*/ 662464 w 1438275"/>
                      <a:gd name="connsiteY2" fmla="*/ 137636 h 885825"/>
                      <a:gd name="connsiteX3" fmla="*/ 7144 w 1438275"/>
                      <a:gd name="connsiteY3" fmla="*/ 784384 h 885825"/>
                      <a:gd name="connsiteX4" fmla="*/ 108109 w 1438275"/>
                      <a:gd name="connsiteY4" fmla="*/ 885349 h 885825"/>
                      <a:gd name="connsiteX5" fmla="*/ 662464 w 1438275"/>
                      <a:gd name="connsiteY5" fmla="*/ 338614 h 885825"/>
                      <a:gd name="connsiteX6" fmla="*/ 928211 w 1438275"/>
                      <a:gd name="connsiteY6" fmla="*/ 605314 h 885825"/>
                      <a:gd name="connsiteX7" fmla="*/ 1029176 w 1438275"/>
                      <a:gd name="connsiteY7" fmla="*/ 503396 h 885825"/>
                      <a:gd name="connsiteX8" fmla="*/ 902494 w 1438275"/>
                      <a:gd name="connsiteY8" fmla="*/ 376714 h 885825"/>
                      <a:gd name="connsiteX9" fmla="*/ 1070134 w 1438275"/>
                      <a:gd name="connsiteY9" fmla="*/ 209074 h 885825"/>
                      <a:gd name="connsiteX10" fmla="*/ 1337786 w 1438275"/>
                      <a:gd name="connsiteY10" fmla="*/ 480536 h 885825"/>
                      <a:gd name="connsiteX11" fmla="*/ 1438751 w 1438275"/>
                      <a:gd name="connsiteY11" fmla="*/ 378619 h 8858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438275" h="885825">
                        <a:moveTo>
                          <a:pt x="1070134" y="7144"/>
                        </a:moveTo>
                        <a:lnTo>
                          <a:pt x="801529" y="275749"/>
                        </a:lnTo>
                        <a:lnTo>
                          <a:pt x="662464" y="137636"/>
                        </a:lnTo>
                        <a:lnTo>
                          <a:pt x="7144" y="784384"/>
                        </a:lnTo>
                        <a:lnTo>
                          <a:pt x="108109" y="885349"/>
                        </a:lnTo>
                        <a:lnTo>
                          <a:pt x="662464" y="338614"/>
                        </a:lnTo>
                        <a:lnTo>
                          <a:pt x="928211" y="605314"/>
                        </a:lnTo>
                        <a:lnTo>
                          <a:pt x="1029176" y="503396"/>
                        </a:lnTo>
                        <a:lnTo>
                          <a:pt x="902494" y="376714"/>
                        </a:lnTo>
                        <a:lnTo>
                          <a:pt x="1070134" y="209074"/>
                        </a:lnTo>
                        <a:lnTo>
                          <a:pt x="1337786" y="480536"/>
                        </a:lnTo>
                        <a:lnTo>
                          <a:pt x="1438751" y="378619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defTabSz="995469"/>
                    <a:endParaRPr lang="nl-NL" sz="7200" dirty="0">
                      <a:solidFill>
                        <a:srgbClr val="211F26"/>
                      </a:solidFill>
                      <a:latin typeface="Segoe UI Light"/>
                    </a:endParaRPr>
                  </a:p>
                </p:txBody>
              </p:sp>
            </p:grpSp>
          </p:grpSp>
          <p:sp>
            <p:nvSpPr>
              <p:cNvPr id="257" name="Tekstvak 44">
                <a:extLst>
                  <a:ext uri="{FF2B5EF4-FFF2-40B4-BE49-F238E27FC236}">
                    <a16:creationId xmlns:a16="http://schemas.microsoft.com/office/drawing/2014/main" id="{B3FFC878-740F-4349-A329-DAF3BD78CBAA}"/>
                  </a:ext>
                </a:extLst>
              </p:cNvPr>
              <p:cNvSpPr txBox="1"/>
              <p:nvPr userDrawn="1"/>
            </p:nvSpPr>
            <p:spPr>
              <a:xfrm>
                <a:off x="-3565087" y="1617700"/>
                <a:ext cx="627469" cy="113727"/>
              </a:xfrm>
              <a:prstGeom prst="rect">
                <a:avLst/>
              </a:prstGeom>
              <a:noFill/>
            </p:spPr>
            <p:txBody>
              <a:bodyPr wrap="square" lIns="0" tIns="18000" rIns="0" bIns="0" rtlCol="0" anchor="t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Afbeeldingen</a:t>
                </a:r>
              </a:p>
            </p:txBody>
          </p:sp>
        </p:grpSp>
        <p:grpSp>
          <p:nvGrpSpPr>
            <p:cNvPr id="236" name="Groep 235">
              <a:extLst>
                <a:ext uri="{FF2B5EF4-FFF2-40B4-BE49-F238E27FC236}">
                  <a16:creationId xmlns:a16="http://schemas.microsoft.com/office/drawing/2014/main" id="{66FBCA6B-D77E-4EDB-81B8-E9F4F5685051}"/>
                </a:ext>
              </a:extLst>
            </p:cNvPr>
            <p:cNvGrpSpPr/>
            <p:nvPr userDrawn="1"/>
          </p:nvGrpSpPr>
          <p:grpSpPr>
            <a:xfrm>
              <a:off x="-3354278" y="5166362"/>
              <a:ext cx="514285" cy="506545"/>
              <a:chOff x="12617641" y="3403239"/>
              <a:chExt cx="752963" cy="741634"/>
            </a:xfrm>
          </p:grpSpPr>
          <p:grpSp>
            <p:nvGrpSpPr>
              <p:cNvPr id="240" name="Groep 239">
                <a:extLst>
                  <a:ext uri="{FF2B5EF4-FFF2-40B4-BE49-F238E27FC236}">
                    <a16:creationId xmlns:a16="http://schemas.microsoft.com/office/drawing/2014/main" id="{582F9A75-5FAA-4631-8B52-33C475D7F6C6}"/>
                  </a:ext>
                </a:extLst>
              </p:cNvPr>
              <p:cNvGrpSpPr/>
              <p:nvPr userDrawn="1"/>
            </p:nvGrpSpPr>
            <p:grpSpPr>
              <a:xfrm>
                <a:off x="12771530" y="3403239"/>
                <a:ext cx="467176" cy="448491"/>
                <a:chOff x="12782157" y="3403239"/>
                <a:chExt cx="467176" cy="448491"/>
              </a:xfrm>
            </p:grpSpPr>
            <p:grpSp>
              <p:nvGrpSpPr>
                <p:cNvPr id="243" name="Groep 242">
                  <a:extLst>
                    <a:ext uri="{FF2B5EF4-FFF2-40B4-BE49-F238E27FC236}">
                      <a16:creationId xmlns:a16="http://schemas.microsoft.com/office/drawing/2014/main" id="{A312EA9B-327F-4048-B83A-A8BE264913D2}"/>
                    </a:ext>
                  </a:extLst>
                </p:cNvPr>
                <p:cNvGrpSpPr/>
                <p:nvPr userDrawn="1"/>
              </p:nvGrpSpPr>
              <p:grpSpPr>
                <a:xfrm>
                  <a:off x="12782157" y="3403239"/>
                  <a:ext cx="412976" cy="396132"/>
                  <a:chOff x="13554906" y="3320109"/>
                  <a:chExt cx="443917" cy="425811"/>
                </a:xfrm>
              </p:grpSpPr>
              <p:grpSp>
                <p:nvGrpSpPr>
                  <p:cNvPr id="250" name="Groep 249">
                    <a:extLst>
                      <a:ext uri="{FF2B5EF4-FFF2-40B4-BE49-F238E27FC236}">
                        <a16:creationId xmlns:a16="http://schemas.microsoft.com/office/drawing/2014/main" id="{5C927AA0-A5C8-4AC2-818F-C372DF43CA76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17" cy="425811"/>
                    <a:chOff x="12909684" y="1276143"/>
                    <a:chExt cx="443917" cy="425811"/>
                  </a:xfrm>
                </p:grpSpPr>
                <p:sp>
                  <p:nvSpPr>
                    <p:cNvPr id="253" name="Rechthoek 252">
                      <a:extLst>
                        <a:ext uri="{FF2B5EF4-FFF2-40B4-BE49-F238E27FC236}">
                          <a16:creationId xmlns:a16="http://schemas.microsoft.com/office/drawing/2014/main" id="{BA1C38F6-5CC7-467D-9527-956E6F94778F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9" y="1276143"/>
                      <a:ext cx="443912" cy="425811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818181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254" name="Rechthoek 253">
                      <a:extLst>
                        <a:ext uri="{FF2B5EF4-FFF2-40B4-BE49-F238E27FC236}">
                          <a16:creationId xmlns:a16="http://schemas.microsoft.com/office/drawing/2014/main" id="{DD9391D6-DA35-4C92-8260-48CB952DC024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255" name="Ovaal 254">
                      <a:extLst>
                        <a:ext uri="{FF2B5EF4-FFF2-40B4-BE49-F238E27FC236}">
                          <a16:creationId xmlns:a16="http://schemas.microsoft.com/office/drawing/2014/main" id="{534E4ED1-B022-49E6-B636-84A3BD89DBB0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l"/>
                      <a:endParaRPr lang="nl-NL" sz="1000" b="1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pic>
                <p:nvPicPr>
                  <p:cNvPr id="251" name="Afbeelding 250">
                    <a:extLst>
                      <a:ext uri="{FF2B5EF4-FFF2-40B4-BE49-F238E27FC236}">
                        <a16:creationId xmlns:a16="http://schemas.microsoft.com/office/drawing/2014/main" id="{E35929BA-6B2F-4990-A94F-4EC4E79688B6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1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252" name="Afbeelding 251">
                    <a:extLst>
                      <a:ext uri="{FF2B5EF4-FFF2-40B4-BE49-F238E27FC236}">
                        <a16:creationId xmlns:a16="http://schemas.microsoft.com/office/drawing/2014/main" id="{2BD08052-D7F6-4154-8BB6-9EC11443CC11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9" y="3449265"/>
                    <a:ext cx="173367" cy="111424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244" name="Groep 243">
                  <a:extLst>
                    <a:ext uri="{FF2B5EF4-FFF2-40B4-BE49-F238E27FC236}">
                      <a16:creationId xmlns:a16="http://schemas.microsoft.com/office/drawing/2014/main" id="{16CA6586-FF81-43B8-AB52-F9469424310C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248" name="Rechthoek 247">
                    <a:extLst>
                      <a:ext uri="{FF2B5EF4-FFF2-40B4-BE49-F238E27FC236}">
                        <a16:creationId xmlns:a16="http://schemas.microsoft.com/office/drawing/2014/main" id="{D8309D98-5528-4BA5-9486-4A16283CC2D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49" name="Rechthoek 248">
                    <a:extLst>
                      <a:ext uri="{FF2B5EF4-FFF2-40B4-BE49-F238E27FC236}">
                        <a16:creationId xmlns:a16="http://schemas.microsoft.com/office/drawing/2014/main" id="{A3843BE6-11F7-4DDB-AA69-A965118E4476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245" name="Groep 244">
                  <a:extLst>
                    <a:ext uri="{FF2B5EF4-FFF2-40B4-BE49-F238E27FC236}">
                      <a16:creationId xmlns:a16="http://schemas.microsoft.com/office/drawing/2014/main" id="{B731642B-2115-4374-AF64-CCDAD0BBA72D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246" name="Rechthoek 245">
                    <a:extLst>
                      <a:ext uri="{FF2B5EF4-FFF2-40B4-BE49-F238E27FC236}">
                        <a16:creationId xmlns:a16="http://schemas.microsoft.com/office/drawing/2014/main" id="{DDCE3EA3-7C34-4457-AFD5-3FB04B0CD72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47" name="Rechthoek 246">
                    <a:extLst>
                      <a:ext uri="{FF2B5EF4-FFF2-40B4-BE49-F238E27FC236}">
                        <a16:creationId xmlns:a16="http://schemas.microsoft.com/office/drawing/2014/main" id="{67328D7C-433E-4610-9243-91CD70F754A6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</p:grpSp>
          <p:sp>
            <p:nvSpPr>
              <p:cNvPr id="241" name="Rechthoek 240">
                <a:extLst>
                  <a:ext uri="{FF2B5EF4-FFF2-40B4-BE49-F238E27FC236}">
                    <a16:creationId xmlns:a16="http://schemas.microsoft.com/office/drawing/2014/main" id="{921CDC14-CC04-4B8C-AF3B-B19D117D3F37}"/>
                  </a:ext>
                </a:extLst>
              </p:cNvPr>
              <p:cNvSpPr/>
              <p:nvPr userDrawn="1"/>
            </p:nvSpPr>
            <p:spPr>
              <a:xfrm>
                <a:off x="12617641" y="3889890"/>
                <a:ext cx="752963" cy="16117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Bijsnijden</a:t>
                </a:r>
              </a:p>
            </p:txBody>
          </p:sp>
          <p:sp>
            <p:nvSpPr>
              <p:cNvPr id="242" name="Gelijkbenige driehoek 241">
                <a:extLst>
                  <a:ext uri="{FF2B5EF4-FFF2-40B4-BE49-F238E27FC236}">
                    <a16:creationId xmlns:a16="http://schemas.microsoft.com/office/drawing/2014/main" id="{74A72436-A3CE-4A8E-874E-FF259CCCB623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81818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237" name="Ovaal 236">
              <a:extLst>
                <a:ext uri="{FF2B5EF4-FFF2-40B4-BE49-F238E27FC236}">
                  <a16:creationId xmlns:a16="http://schemas.microsoft.com/office/drawing/2014/main" id="{A7044790-D2C3-4F18-9792-7B26343D6F63}"/>
                </a:ext>
              </a:extLst>
            </p:cNvPr>
            <p:cNvSpPr/>
            <p:nvPr userDrawn="1"/>
          </p:nvSpPr>
          <p:spPr>
            <a:xfrm>
              <a:off x="-3603587" y="181118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238" name="Rechthoek 237">
              <a:extLst>
                <a:ext uri="{FF2B5EF4-FFF2-40B4-BE49-F238E27FC236}">
                  <a16:creationId xmlns:a16="http://schemas.microsoft.com/office/drawing/2014/main" id="{60749FF5-6872-42DF-A2EC-C1A951CD5F18}"/>
                </a:ext>
              </a:extLst>
            </p:cNvPr>
            <p:cNvSpPr/>
            <p:nvPr userDrawn="1"/>
          </p:nvSpPr>
          <p:spPr>
            <a:xfrm>
              <a:off x="-3319415" y="1811185"/>
              <a:ext cx="2944682" cy="32633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Kies de gewenste categorie en afbeelding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en klik 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‘Invoegen’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239" name="Rechthoek 238">
              <a:extLst>
                <a:ext uri="{FF2B5EF4-FFF2-40B4-BE49-F238E27FC236}">
                  <a16:creationId xmlns:a16="http://schemas.microsoft.com/office/drawing/2014/main" id="{13F832F5-74CC-4E8F-AB4C-3ADBD3ECC529}"/>
                </a:ext>
              </a:extLst>
            </p:cNvPr>
            <p:cNvSpPr/>
            <p:nvPr userDrawn="1"/>
          </p:nvSpPr>
          <p:spPr>
            <a:xfrm>
              <a:off x="-3319415" y="2245760"/>
              <a:ext cx="825500" cy="209550"/>
            </a:xfrm>
            <a:prstGeom prst="rect">
              <a:avLst/>
            </a:prstGeom>
            <a:solidFill>
              <a:srgbClr val="1FF524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Invoegen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91170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pportage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jdelijke aanduiding voor afbeelding 10">
            <a:extLst>
              <a:ext uri="{FF2B5EF4-FFF2-40B4-BE49-F238E27FC236}">
                <a16:creationId xmlns:a16="http://schemas.microsoft.com/office/drawing/2014/main" id="{E04C9499-886B-4D45-9CAE-66891B96CA2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241235" y="0"/>
            <a:ext cx="5950765" cy="6874365"/>
          </a:xfrm>
          <a:custGeom>
            <a:avLst/>
            <a:gdLst>
              <a:gd name="connsiteX0" fmla="*/ 0 w 5950765"/>
              <a:gd name="connsiteY0" fmla="*/ 0 h 6874365"/>
              <a:gd name="connsiteX1" fmla="*/ 3000132 w 5950765"/>
              <a:gd name="connsiteY1" fmla="*/ 0 h 6874365"/>
              <a:gd name="connsiteX2" fmla="*/ 4507198 w 5950765"/>
              <a:gd name="connsiteY2" fmla="*/ 0 h 6874365"/>
              <a:gd name="connsiteX3" fmla="*/ 5950765 w 5950765"/>
              <a:gd name="connsiteY3" fmla="*/ 0 h 6874365"/>
              <a:gd name="connsiteX4" fmla="*/ 5950765 w 5950765"/>
              <a:gd name="connsiteY4" fmla="*/ 6858000 h 6874365"/>
              <a:gd name="connsiteX5" fmla="*/ 4507198 w 5950765"/>
              <a:gd name="connsiteY5" fmla="*/ 6858000 h 6874365"/>
              <a:gd name="connsiteX6" fmla="*/ 4507198 w 5950765"/>
              <a:gd name="connsiteY6" fmla="*/ 6874365 h 6874365"/>
              <a:gd name="connsiteX7" fmla="*/ 2770754 w 5950765"/>
              <a:gd name="connsiteY7" fmla="*/ 6874365 h 6874365"/>
              <a:gd name="connsiteX8" fmla="*/ 2554784 w 5950765"/>
              <a:gd name="connsiteY8" fmla="*/ 6466934 h 6874365"/>
              <a:gd name="connsiteX9" fmla="*/ 62660 w 5950765"/>
              <a:gd name="connsiteY9" fmla="*/ 237369 h 6874365"/>
              <a:gd name="connsiteX0" fmla="*/ 1861 w 5952626"/>
              <a:gd name="connsiteY0" fmla="*/ 0 h 6874365"/>
              <a:gd name="connsiteX1" fmla="*/ 3001993 w 5952626"/>
              <a:gd name="connsiteY1" fmla="*/ 0 h 6874365"/>
              <a:gd name="connsiteX2" fmla="*/ 4509059 w 5952626"/>
              <a:gd name="connsiteY2" fmla="*/ 0 h 6874365"/>
              <a:gd name="connsiteX3" fmla="*/ 5952626 w 5952626"/>
              <a:gd name="connsiteY3" fmla="*/ 0 h 6874365"/>
              <a:gd name="connsiteX4" fmla="*/ 5952626 w 5952626"/>
              <a:gd name="connsiteY4" fmla="*/ 6858000 h 6874365"/>
              <a:gd name="connsiteX5" fmla="*/ 4509059 w 5952626"/>
              <a:gd name="connsiteY5" fmla="*/ 6858000 h 6874365"/>
              <a:gd name="connsiteX6" fmla="*/ 4509059 w 5952626"/>
              <a:gd name="connsiteY6" fmla="*/ 6874365 h 6874365"/>
              <a:gd name="connsiteX7" fmla="*/ 2772615 w 5952626"/>
              <a:gd name="connsiteY7" fmla="*/ 6874365 h 6874365"/>
              <a:gd name="connsiteX8" fmla="*/ 2556645 w 5952626"/>
              <a:gd name="connsiteY8" fmla="*/ 6466934 h 6874365"/>
              <a:gd name="connsiteX9" fmla="*/ 1861 w 5952626"/>
              <a:gd name="connsiteY9" fmla="*/ 0 h 6874365"/>
              <a:gd name="connsiteX0" fmla="*/ 0 w 5950765"/>
              <a:gd name="connsiteY0" fmla="*/ 0 h 6874365"/>
              <a:gd name="connsiteX1" fmla="*/ 3000132 w 5950765"/>
              <a:gd name="connsiteY1" fmla="*/ 0 h 6874365"/>
              <a:gd name="connsiteX2" fmla="*/ 4507198 w 5950765"/>
              <a:gd name="connsiteY2" fmla="*/ 0 h 6874365"/>
              <a:gd name="connsiteX3" fmla="*/ 5950765 w 5950765"/>
              <a:gd name="connsiteY3" fmla="*/ 0 h 6874365"/>
              <a:gd name="connsiteX4" fmla="*/ 5950765 w 5950765"/>
              <a:gd name="connsiteY4" fmla="*/ 6858000 h 6874365"/>
              <a:gd name="connsiteX5" fmla="*/ 4507198 w 5950765"/>
              <a:gd name="connsiteY5" fmla="*/ 6858000 h 6874365"/>
              <a:gd name="connsiteX6" fmla="*/ 4507198 w 5950765"/>
              <a:gd name="connsiteY6" fmla="*/ 6874365 h 6874365"/>
              <a:gd name="connsiteX7" fmla="*/ 2770754 w 5950765"/>
              <a:gd name="connsiteY7" fmla="*/ 6874365 h 6874365"/>
              <a:gd name="connsiteX8" fmla="*/ 0 w 5950765"/>
              <a:gd name="connsiteY8" fmla="*/ 0 h 6874365"/>
              <a:gd name="connsiteX0" fmla="*/ 0 w 5950765"/>
              <a:gd name="connsiteY0" fmla="*/ 0 h 6874365"/>
              <a:gd name="connsiteX1" fmla="*/ 3000132 w 5950765"/>
              <a:gd name="connsiteY1" fmla="*/ 0 h 6874365"/>
              <a:gd name="connsiteX2" fmla="*/ 4507198 w 5950765"/>
              <a:gd name="connsiteY2" fmla="*/ 0 h 6874365"/>
              <a:gd name="connsiteX3" fmla="*/ 5950765 w 5950765"/>
              <a:gd name="connsiteY3" fmla="*/ 0 h 6874365"/>
              <a:gd name="connsiteX4" fmla="*/ 5950765 w 5950765"/>
              <a:gd name="connsiteY4" fmla="*/ 6858000 h 6874365"/>
              <a:gd name="connsiteX5" fmla="*/ 4507198 w 5950765"/>
              <a:gd name="connsiteY5" fmla="*/ 6858000 h 6874365"/>
              <a:gd name="connsiteX6" fmla="*/ 4507198 w 5950765"/>
              <a:gd name="connsiteY6" fmla="*/ 6874365 h 6874365"/>
              <a:gd name="connsiteX7" fmla="*/ 2770754 w 5950765"/>
              <a:gd name="connsiteY7" fmla="*/ 6874365 h 6874365"/>
              <a:gd name="connsiteX8" fmla="*/ 0 w 5950765"/>
              <a:gd name="connsiteY8" fmla="*/ 0 h 6874365"/>
              <a:gd name="connsiteX0" fmla="*/ 0 w 5950765"/>
              <a:gd name="connsiteY0" fmla="*/ 0 h 6874365"/>
              <a:gd name="connsiteX1" fmla="*/ 3000132 w 5950765"/>
              <a:gd name="connsiteY1" fmla="*/ 0 h 6874365"/>
              <a:gd name="connsiteX2" fmla="*/ 4507198 w 5950765"/>
              <a:gd name="connsiteY2" fmla="*/ 0 h 6874365"/>
              <a:gd name="connsiteX3" fmla="*/ 5950765 w 5950765"/>
              <a:gd name="connsiteY3" fmla="*/ 0 h 6874365"/>
              <a:gd name="connsiteX4" fmla="*/ 5950765 w 5950765"/>
              <a:gd name="connsiteY4" fmla="*/ 6858000 h 6874365"/>
              <a:gd name="connsiteX5" fmla="*/ 4507198 w 5950765"/>
              <a:gd name="connsiteY5" fmla="*/ 6858000 h 6874365"/>
              <a:gd name="connsiteX6" fmla="*/ 4507198 w 5950765"/>
              <a:gd name="connsiteY6" fmla="*/ 6874365 h 6874365"/>
              <a:gd name="connsiteX7" fmla="*/ 2770754 w 5950765"/>
              <a:gd name="connsiteY7" fmla="*/ 6874365 h 6874365"/>
              <a:gd name="connsiteX8" fmla="*/ 0 w 5950765"/>
              <a:gd name="connsiteY8" fmla="*/ 0 h 6874365"/>
              <a:gd name="connsiteX0" fmla="*/ 0 w 5950765"/>
              <a:gd name="connsiteY0" fmla="*/ 0 h 6874365"/>
              <a:gd name="connsiteX1" fmla="*/ 3000132 w 5950765"/>
              <a:gd name="connsiteY1" fmla="*/ 0 h 6874365"/>
              <a:gd name="connsiteX2" fmla="*/ 4507198 w 5950765"/>
              <a:gd name="connsiteY2" fmla="*/ 0 h 6874365"/>
              <a:gd name="connsiteX3" fmla="*/ 5950765 w 5950765"/>
              <a:gd name="connsiteY3" fmla="*/ 0 h 6874365"/>
              <a:gd name="connsiteX4" fmla="*/ 5950765 w 5950765"/>
              <a:gd name="connsiteY4" fmla="*/ 6858000 h 6874365"/>
              <a:gd name="connsiteX5" fmla="*/ 4507198 w 5950765"/>
              <a:gd name="connsiteY5" fmla="*/ 6858000 h 6874365"/>
              <a:gd name="connsiteX6" fmla="*/ 4507198 w 5950765"/>
              <a:gd name="connsiteY6" fmla="*/ 6874365 h 6874365"/>
              <a:gd name="connsiteX7" fmla="*/ 2770754 w 5950765"/>
              <a:gd name="connsiteY7" fmla="*/ 6874365 h 6874365"/>
              <a:gd name="connsiteX8" fmla="*/ 0 w 5950765"/>
              <a:gd name="connsiteY8" fmla="*/ 0 h 6874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950765" h="6874365">
                <a:moveTo>
                  <a:pt x="0" y="0"/>
                </a:moveTo>
                <a:lnTo>
                  <a:pt x="3000132" y="0"/>
                </a:lnTo>
                <a:lnTo>
                  <a:pt x="4507198" y="0"/>
                </a:lnTo>
                <a:lnTo>
                  <a:pt x="5950765" y="0"/>
                </a:lnTo>
                <a:lnTo>
                  <a:pt x="5950765" y="6858000"/>
                </a:lnTo>
                <a:lnTo>
                  <a:pt x="4507198" y="6858000"/>
                </a:lnTo>
                <a:lnTo>
                  <a:pt x="4507198" y="6874365"/>
                </a:lnTo>
                <a:lnTo>
                  <a:pt x="2770754" y="6874365"/>
                </a:lnTo>
                <a:cubicBezTo>
                  <a:pt x="1389969" y="5788255"/>
                  <a:pt x="71531" y="4806055"/>
                  <a:pt x="0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 bIns="1260000" anchor="ctr" anchorCtr="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Font typeface="Calibri" panose="020F0502020204030204" pitchFamily="34" charset="0"/>
              <a:buNone/>
              <a:defRPr lang="nl-NL" sz="1400" kern="1200" noProof="0" dirty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285750" marR="0" lvl="0" indent="-285750" algn="ctr" defTabSz="719138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chemeClr val="bg2"/>
              </a:buClr>
              <a:buSzPct val="100000"/>
              <a:tabLst/>
              <a:defRPr/>
            </a:pPr>
            <a:r>
              <a:rPr lang="nl-NL" noProof="0" dirty="0"/>
              <a:t>Klik op ‘afbeeldingen’ in de tab ‘Slidebuilder’</a:t>
            </a:r>
            <a:br>
              <a:rPr lang="nl-NL" noProof="0" dirty="0"/>
            </a:br>
            <a:r>
              <a:rPr lang="nl-NL" noProof="0" dirty="0"/>
              <a:t>en voeg een afbeelding in.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D27AD47-B45C-4325-BF72-7E816F16174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NL" dirty="0"/>
              <a:t>Titel</a:t>
            </a:r>
            <a:br>
              <a:rPr lang="nl-NL" dirty="0"/>
            </a:br>
            <a:r>
              <a:rPr lang="nl-NL" dirty="0"/>
              <a:t>max. 2 regels</a:t>
            </a:r>
            <a:endParaRPr lang="en-GB" dirty="0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FD34FFC7-787D-4CBA-8E44-E581955865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06201D6-22F5-48D3-90D8-63C5083F1B1A}" type="datetime1">
              <a:rPr lang="nl-NL" smtClean="0"/>
              <a:pPr/>
              <a:t>28-1-2021</a:t>
            </a:fld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62D70529-B5C7-463C-A3B9-8AAC8C3592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Erasmus University Rotterdam </a:t>
            </a:r>
            <a:endParaRPr lang="nl-NL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40EF9F64-C36E-4361-AEDE-9D41A61E71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61A1203-CA3D-4D48-AFA0-9D668419C1D5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Tijdelijke aanduiding voor verticale tekst 2">
            <a:extLst>
              <a:ext uri="{FF2B5EF4-FFF2-40B4-BE49-F238E27FC236}">
                <a16:creationId xmlns:a16="http://schemas.microsoft.com/office/drawing/2014/main" id="{6E6C81CA-B3F2-44DE-8573-E3AFC65922F7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534987" y="1961876"/>
            <a:ext cx="3488205" cy="1338764"/>
          </a:xfrm>
          <a:solidFill>
            <a:schemeClr val="accent2"/>
          </a:solidFill>
        </p:spPr>
        <p:txBody>
          <a:bodyPr vert="horz" lIns="144000" tIns="144000" rIns="144000" bIns="144000"/>
          <a:lstStyle>
            <a:lvl1pPr algn="l">
              <a:defRPr sz="1200">
                <a:solidFill>
                  <a:schemeClr val="bg1"/>
                </a:solidFill>
              </a:defRPr>
            </a:lvl1pPr>
            <a:lvl2pPr algn="l">
              <a:buClr>
                <a:schemeClr val="bg1"/>
              </a:buClr>
              <a:defRPr sz="1200">
                <a:solidFill>
                  <a:schemeClr val="bg1"/>
                </a:solidFill>
              </a:defRPr>
            </a:lvl2pPr>
            <a:lvl3pPr algn="l">
              <a:defRPr sz="1200">
                <a:solidFill>
                  <a:schemeClr val="bg1"/>
                </a:solidFill>
              </a:defRPr>
            </a:lvl3pPr>
            <a:lvl4pPr algn="l">
              <a:defRPr sz="1400" cap="none" baseline="0">
                <a:solidFill>
                  <a:schemeClr val="bg1"/>
                </a:solidFill>
              </a:defRPr>
            </a:lvl4pPr>
            <a:lvl5pPr algn="just">
              <a:defRPr sz="1200">
                <a:solidFill>
                  <a:schemeClr val="bg1"/>
                </a:solidFill>
              </a:defRPr>
            </a:lvl5pPr>
            <a:lvl6pPr algn="just">
              <a:defRPr sz="1200">
                <a:solidFill>
                  <a:schemeClr val="bg1"/>
                </a:solidFill>
              </a:defRPr>
            </a:lvl6pPr>
            <a:lvl7pPr algn="just">
              <a:buClr>
                <a:schemeClr val="bg1"/>
              </a:buClr>
              <a:defRPr sz="1200">
                <a:solidFill>
                  <a:schemeClr val="bg1"/>
                </a:solidFill>
              </a:defRPr>
            </a:lvl7pPr>
            <a:lvl8pPr algn="just">
              <a:defRPr sz="1200">
                <a:solidFill>
                  <a:schemeClr val="bg1"/>
                </a:solidFill>
              </a:defRPr>
            </a:lvl8pPr>
            <a:lvl9pPr algn="just"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nl-NL" noProof="0" dirty="0"/>
              <a:t>Leestekst</a:t>
            </a:r>
          </a:p>
          <a:p>
            <a:pPr lvl="1"/>
            <a:r>
              <a:rPr lang="nl-NL" dirty="0" err="1"/>
              <a:t>Bullet</a:t>
            </a:r>
            <a:r>
              <a:rPr lang="nl-NL" dirty="0"/>
              <a:t> </a:t>
            </a:r>
          </a:p>
          <a:p>
            <a:pPr lvl="2"/>
            <a:r>
              <a:rPr lang="nl-NL" dirty="0"/>
              <a:t>Sub-</a:t>
            </a:r>
            <a:r>
              <a:rPr lang="nl-NL" dirty="0" err="1"/>
              <a:t>bullet</a:t>
            </a:r>
            <a:endParaRPr lang="nl-NL" dirty="0"/>
          </a:p>
          <a:p>
            <a:pPr lvl="3"/>
            <a:r>
              <a:rPr lang="nl-NL" dirty="0"/>
              <a:t>Subtitel</a:t>
            </a:r>
          </a:p>
        </p:txBody>
      </p:sp>
      <p:sp>
        <p:nvSpPr>
          <p:cNvPr id="8" name="Tijdelijke aanduiding voor verticale tekst 2">
            <a:extLst>
              <a:ext uri="{FF2B5EF4-FFF2-40B4-BE49-F238E27FC236}">
                <a16:creationId xmlns:a16="http://schemas.microsoft.com/office/drawing/2014/main" id="{840AAA29-8B13-4C06-B39C-15648C20F797}"/>
              </a:ext>
            </a:extLst>
          </p:cNvPr>
          <p:cNvSpPr>
            <a:spLocks noGrp="1"/>
          </p:cNvSpPr>
          <p:nvPr>
            <p:ph type="body" orient="vert" idx="15" hasCustomPrompt="1"/>
          </p:nvPr>
        </p:nvSpPr>
        <p:spPr>
          <a:xfrm>
            <a:off x="534987" y="3465919"/>
            <a:ext cx="3488205" cy="1338764"/>
          </a:xfrm>
          <a:solidFill>
            <a:schemeClr val="accent1"/>
          </a:solidFill>
        </p:spPr>
        <p:txBody>
          <a:bodyPr vert="horz" lIns="144000" tIns="144000" rIns="144000" bIns="144000"/>
          <a:lstStyle>
            <a:lvl1pPr algn="l">
              <a:buClr>
                <a:schemeClr val="accent2"/>
              </a:buClr>
              <a:defRPr sz="1200">
                <a:solidFill>
                  <a:schemeClr val="bg1"/>
                </a:solidFill>
              </a:defRPr>
            </a:lvl1pPr>
            <a:lvl2pPr algn="l">
              <a:buClr>
                <a:schemeClr val="bg1"/>
              </a:buClr>
              <a:defRPr sz="1200">
                <a:solidFill>
                  <a:schemeClr val="bg1"/>
                </a:solidFill>
              </a:defRPr>
            </a:lvl2pPr>
            <a:lvl3pPr algn="l">
              <a:defRPr sz="1200">
                <a:solidFill>
                  <a:schemeClr val="bg1"/>
                </a:solidFill>
              </a:defRPr>
            </a:lvl3pPr>
            <a:lvl4pPr algn="l">
              <a:defRPr sz="1400" cap="none" baseline="0">
                <a:solidFill>
                  <a:schemeClr val="bg1"/>
                </a:solidFill>
              </a:defRPr>
            </a:lvl4pPr>
            <a:lvl5pPr algn="just">
              <a:defRPr sz="1200">
                <a:solidFill>
                  <a:schemeClr val="bg1"/>
                </a:solidFill>
              </a:defRPr>
            </a:lvl5pPr>
            <a:lvl6pPr algn="just">
              <a:defRPr sz="1200">
                <a:solidFill>
                  <a:schemeClr val="bg1"/>
                </a:solidFill>
              </a:defRPr>
            </a:lvl6pPr>
            <a:lvl7pPr algn="just">
              <a:buClr>
                <a:schemeClr val="bg1"/>
              </a:buClr>
              <a:defRPr sz="1200">
                <a:solidFill>
                  <a:schemeClr val="bg1"/>
                </a:solidFill>
              </a:defRPr>
            </a:lvl7pPr>
            <a:lvl8pPr algn="just">
              <a:defRPr sz="1200">
                <a:solidFill>
                  <a:schemeClr val="bg1"/>
                </a:solidFill>
              </a:defRPr>
            </a:lvl8pPr>
            <a:lvl9pPr algn="just"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nl-NL" noProof="0" dirty="0"/>
              <a:t>Leestekst</a:t>
            </a:r>
          </a:p>
          <a:p>
            <a:pPr lvl="1"/>
            <a:r>
              <a:rPr lang="nl-NL" dirty="0" err="1"/>
              <a:t>Bullet</a:t>
            </a:r>
            <a:r>
              <a:rPr lang="nl-NL" dirty="0"/>
              <a:t> </a:t>
            </a:r>
          </a:p>
          <a:p>
            <a:pPr lvl="2"/>
            <a:r>
              <a:rPr lang="nl-NL" dirty="0"/>
              <a:t>Sub-</a:t>
            </a:r>
            <a:r>
              <a:rPr lang="nl-NL" dirty="0" err="1"/>
              <a:t>bullet</a:t>
            </a:r>
            <a:endParaRPr lang="nl-NL" dirty="0"/>
          </a:p>
          <a:p>
            <a:pPr lvl="3"/>
            <a:r>
              <a:rPr lang="nl-NL" dirty="0"/>
              <a:t>Subtitel</a:t>
            </a:r>
          </a:p>
        </p:txBody>
      </p:sp>
      <p:sp>
        <p:nvSpPr>
          <p:cNvPr id="9" name="Tijdelijke aanduiding voor verticale tekst 2">
            <a:extLst>
              <a:ext uri="{FF2B5EF4-FFF2-40B4-BE49-F238E27FC236}">
                <a16:creationId xmlns:a16="http://schemas.microsoft.com/office/drawing/2014/main" id="{37BCFB10-9568-4056-83D6-CFA2B09E070B}"/>
              </a:ext>
            </a:extLst>
          </p:cNvPr>
          <p:cNvSpPr>
            <a:spLocks noGrp="1"/>
          </p:cNvSpPr>
          <p:nvPr>
            <p:ph type="body" orient="vert" idx="16" hasCustomPrompt="1"/>
          </p:nvPr>
        </p:nvSpPr>
        <p:spPr>
          <a:xfrm>
            <a:off x="534987" y="4969961"/>
            <a:ext cx="3488205" cy="1338764"/>
          </a:xfrm>
          <a:solidFill>
            <a:schemeClr val="accent2"/>
          </a:solidFill>
        </p:spPr>
        <p:txBody>
          <a:bodyPr vert="horz" lIns="144000" tIns="144000" rIns="144000" bIns="144000"/>
          <a:lstStyle>
            <a:lvl1pPr algn="l">
              <a:defRPr sz="1200">
                <a:solidFill>
                  <a:schemeClr val="bg1"/>
                </a:solidFill>
              </a:defRPr>
            </a:lvl1pPr>
            <a:lvl2pPr algn="l">
              <a:buClr>
                <a:schemeClr val="bg1"/>
              </a:buClr>
              <a:defRPr sz="1200">
                <a:solidFill>
                  <a:schemeClr val="bg1"/>
                </a:solidFill>
              </a:defRPr>
            </a:lvl2pPr>
            <a:lvl3pPr algn="l">
              <a:defRPr sz="1200">
                <a:solidFill>
                  <a:schemeClr val="bg1"/>
                </a:solidFill>
              </a:defRPr>
            </a:lvl3pPr>
            <a:lvl4pPr algn="l">
              <a:defRPr sz="1400" cap="none" baseline="0">
                <a:solidFill>
                  <a:schemeClr val="bg1"/>
                </a:solidFill>
              </a:defRPr>
            </a:lvl4pPr>
            <a:lvl5pPr algn="just">
              <a:defRPr sz="1200">
                <a:solidFill>
                  <a:schemeClr val="bg1"/>
                </a:solidFill>
              </a:defRPr>
            </a:lvl5pPr>
            <a:lvl6pPr algn="just">
              <a:defRPr sz="1200">
                <a:solidFill>
                  <a:schemeClr val="bg1"/>
                </a:solidFill>
              </a:defRPr>
            </a:lvl6pPr>
            <a:lvl7pPr algn="just">
              <a:buClr>
                <a:schemeClr val="bg1"/>
              </a:buClr>
              <a:defRPr sz="1200">
                <a:solidFill>
                  <a:schemeClr val="bg1"/>
                </a:solidFill>
              </a:defRPr>
            </a:lvl7pPr>
            <a:lvl8pPr algn="just">
              <a:defRPr sz="1200">
                <a:solidFill>
                  <a:schemeClr val="bg1"/>
                </a:solidFill>
              </a:defRPr>
            </a:lvl8pPr>
            <a:lvl9pPr algn="just"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nl-NL" noProof="0" dirty="0"/>
              <a:t>Leestekst</a:t>
            </a:r>
          </a:p>
          <a:p>
            <a:pPr lvl="1"/>
            <a:r>
              <a:rPr lang="nl-NL" dirty="0" err="1"/>
              <a:t>Bullet</a:t>
            </a:r>
            <a:r>
              <a:rPr lang="nl-NL" dirty="0"/>
              <a:t> </a:t>
            </a:r>
          </a:p>
          <a:p>
            <a:pPr lvl="2"/>
            <a:r>
              <a:rPr lang="nl-NL" dirty="0"/>
              <a:t>Sub-</a:t>
            </a:r>
            <a:r>
              <a:rPr lang="nl-NL" dirty="0" err="1"/>
              <a:t>bullet</a:t>
            </a:r>
            <a:endParaRPr lang="nl-NL" dirty="0"/>
          </a:p>
          <a:p>
            <a:pPr lvl="3"/>
            <a:r>
              <a:rPr lang="nl-NL" dirty="0"/>
              <a:t>Subtitel</a:t>
            </a:r>
          </a:p>
        </p:txBody>
      </p:sp>
      <p:sp>
        <p:nvSpPr>
          <p:cNvPr id="10" name="Tijdelijke aanduiding voor verticale tekst 2">
            <a:extLst>
              <a:ext uri="{FF2B5EF4-FFF2-40B4-BE49-F238E27FC236}">
                <a16:creationId xmlns:a16="http://schemas.microsoft.com/office/drawing/2014/main" id="{DA39BD8E-57A7-4ADF-BA0F-06BE0B2D63FA}"/>
              </a:ext>
            </a:extLst>
          </p:cNvPr>
          <p:cNvSpPr>
            <a:spLocks noGrp="1"/>
          </p:cNvSpPr>
          <p:nvPr>
            <p:ph type="body" orient="vert" idx="17" hasCustomPrompt="1"/>
          </p:nvPr>
        </p:nvSpPr>
        <p:spPr>
          <a:xfrm>
            <a:off x="4230560" y="1961876"/>
            <a:ext cx="3488205" cy="1338764"/>
          </a:xfrm>
          <a:solidFill>
            <a:schemeClr val="accent1"/>
          </a:solidFill>
        </p:spPr>
        <p:txBody>
          <a:bodyPr vert="horz" lIns="144000" tIns="144000" rIns="144000" bIns="144000"/>
          <a:lstStyle>
            <a:lvl1pPr algn="l">
              <a:buClr>
                <a:schemeClr val="accent2"/>
              </a:buClr>
              <a:defRPr sz="1200">
                <a:solidFill>
                  <a:schemeClr val="bg1"/>
                </a:solidFill>
              </a:defRPr>
            </a:lvl1pPr>
            <a:lvl2pPr algn="l">
              <a:buClr>
                <a:schemeClr val="bg1"/>
              </a:buClr>
              <a:defRPr sz="1200">
                <a:solidFill>
                  <a:schemeClr val="bg1"/>
                </a:solidFill>
              </a:defRPr>
            </a:lvl2pPr>
            <a:lvl3pPr algn="l">
              <a:defRPr sz="1200">
                <a:solidFill>
                  <a:schemeClr val="bg1"/>
                </a:solidFill>
              </a:defRPr>
            </a:lvl3pPr>
            <a:lvl4pPr algn="l">
              <a:defRPr sz="1400" strike="noStrike" cap="none" baseline="0">
                <a:solidFill>
                  <a:schemeClr val="bg1"/>
                </a:solidFill>
                <a:effectLst/>
              </a:defRPr>
            </a:lvl4pPr>
            <a:lvl5pPr algn="just">
              <a:defRPr sz="1200">
                <a:solidFill>
                  <a:schemeClr val="bg1"/>
                </a:solidFill>
              </a:defRPr>
            </a:lvl5pPr>
            <a:lvl6pPr algn="just">
              <a:defRPr sz="1200">
                <a:solidFill>
                  <a:schemeClr val="bg1"/>
                </a:solidFill>
              </a:defRPr>
            </a:lvl6pPr>
            <a:lvl7pPr algn="just">
              <a:buClr>
                <a:schemeClr val="bg1"/>
              </a:buClr>
              <a:defRPr sz="1200">
                <a:solidFill>
                  <a:schemeClr val="bg1"/>
                </a:solidFill>
              </a:defRPr>
            </a:lvl7pPr>
            <a:lvl8pPr algn="just">
              <a:defRPr sz="1200">
                <a:solidFill>
                  <a:schemeClr val="bg1"/>
                </a:solidFill>
              </a:defRPr>
            </a:lvl8pPr>
            <a:lvl9pPr algn="just"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nl-NL" noProof="0" dirty="0"/>
              <a:t>Leestekst</a:t>
            </a:r>
          </a:p>
          <a:p>
            <a:pPr lvl="1"/>
            <a:r>
              <a:rPr lang="nl-NL" dirty="0" err="1"/>
              <a:t>Bullet</a:t>
            </a:r>
            <a:r>
              <a:rPr lang="nl-NL" dirty="0"/>
              <a:t> </a:t>
            </a:r>
          </a:p>
          <a:p>
            <a:pPr lvl="2"/>
            <a:r>
              <a:rPr lang="nl-NL" dirty="0"/>
              <a:t>Sub-</a:t>
            </a:r>
            <a:r>
              <a:rPr lang="nl-NL" dirty="0" err="1"/>
              <a:t>bullet</a:t>
            </a:r>
            <a:endParaRPr lang="nl-NL" dirty="0"/>
          </a:p>
          <a:p>
            <a:pPr lvl="3"/>
            <a:r>
              <a:rPr lang="nl-NL" dirty="0"/>
              <a:t>Subtitel</a:t>
            </a:r>
          </a:p>
        </p:txBody>
      </p:sp>
      <p:sp>
        <p:nvSpPr>
          <p:cNvPr id="11" name="Tijdelijke aanduiding voor verticale tekst 2">
            <a:extLst>
              <a:ext uri="{FF2B5EF4-FFF2-40B4-BE49-F238E27FC236}">
                <a16:creationId xmlns:a16="http://schemas.microsoft.com/office/drawing/2014/main" id="{55018132-EB94-410A-8C48-F566CE609A0E}"/>
              </a:ext>
            </a:extLst>
          </p:cNvPr>
          <p:cNvSpPr>
            <a:spLocks noGrp="1"/>
          </p:cNvSpPr>
          <p:nvPr>
            <p:ph type="body" orient="vert" idx="18" hasCustomPrompt="1"/>
          </p:nvPr>
        </p:nvSpPr>
        <p:spPr>
          <a:xfrm>
            <a:off x="4230560" y="3465919"/>
            <a:ext cx="3488205" cy="1338764"/>
          </a:xfrm>
          <a:solidFill>
            <a:schemeClr val="accent5"/>
          </a:solidFill>
        </p:spPr>
        <p:txBody>
          <a:bodyPr vert="horz" lIns="144000" tIns="144000" rIns="144000" bIns="144000"/>
          <a:lstStyle>
            <a:lvl1pPr algn="l">
              <a:defRPr sz="1200">
                <a:solidFill>
                  <a:schemeClr val="bg1"/>
                </a:solidFill>
              </a:defRPr>
            </a:lvl1pPr>
            <a:lvl2pPr algn="l">
              <a:buClr>
                <a:schemeClr val="bg1"/>
              </a:buClr>
              <a:defRPr sz="1200">
                <a:solidFill>
                  <a:schemeClr val="bg1"/>
                </a:solidFill>
              </a:defRPr>
            </a:lvl2pPr>
            <a:lvl3pPr algn="l">
              <a:defRPr sz="1200">
                <a:solidFill>
                  <a:schemeClr val="bg1"/>
                </a:solidFill>
              </a:defRPr>
            </a:lvl3pPr>
            <a:lvl4pPr algn="l">
              <a:defRPr sz="1400" cap="none" baseline="0">
                <a:solidFill>
                  <a:schemeClr val="bg1"/>
                </a:solidFill>
              </a:defRPr>
            </a:lvl4pPr>
            <a:lvl5pPr algn="just">
              <a:defRPr sz="1200">
                <a:solidFill>
                  <a:schemeClr val="bg1"/>
                </a:solidFill>
              </a:defRPr>
            </a:lvl5pPr>
            <a:lvl6pPr algn="just">
              <a:defRPr sz="1200">
                <a:solidFill>
                  <a:schemeClr val="bg1"/>
                </a:solidFill>
              </a:defRPr>
            </a:lvl6pPr>
            <a:lvl7pPr algn="just">
              <a:buClr>
                <a:schemeClr val="bg1"/>
              </a:buClr>
              <a:defRPr sz="1200">
                <a:solidFill>
                  <a:schemeClr val="bg1"/>
                </a:solidFill>
              </a:defRPr>
            </a:lvl7pPr>
            <a:lvl8pPr algn="just">
              <a:defRPr sz="1200">
                <a:solidFill>
                  <a:schemeClr val="bg1"/>
                </a:solidFill>
              </a:defRPr>
            </a:lvl8pPr>
            <a:lvl9pPr algn="just"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nl-NL" noProof="0" dirty="0"/>
              <a:t>Leestekst</a:t>
            </a:r>
          </a:p>
          <a:p>
            <a:pPr lvl="1"/>
            <a:r>
              <a:rPr lang="nl-NL" dirty="0" err="1"/>
              <a:t>Bullet</a:t>
            </a:r>
            <a:r>
              <a:rPr lang="nl-NL" dirty="0"/>
              <a:t> </a:t>
            </a:r>
          </a:p>
          <a:p>
            <a:pPr lvl="2"/>
            <a:r>
              <a:rPr lang="nl-NL" dirty="0"/>
              <a:t>Sub-</a:t>
            </a:r>
            <a:r>
              <a:rPr lang="nl-NL" dirty="0" err="1"/>
              <a:t>bullet</a:t>
            </a:r>
            <a:endParaRPr lang="nl-NL" dirty="0"/>
          </a:p>
          <a:p>
            <a:pPr lvl="3"/>
            <a:r>
              <a:rPr lang="nl-NL" dirty="0"/>
              <a:t>Subtitel</a:t>
            </a:r>
          </a:p>
        </p:txBody>
      </p:sp>
      <p:sp>
        <p:nvSpPr>
          <p:cNvPr id="12" name="Tijdelijke aanduiding voor verticale tekst 2">
            <a:extLst>
              <a:ext uri="{FF2B5EF4-FFF2-40B4-BE49-F238E27FC236}">
                <a16:creationId xmlns:a16="http://schemas.microsoft.com/office/drawing/2014/main" id="{91B3A53C-0E81-4777-B36A-C3EE8D67744E}"/>
              </a:ext>
            </a:extLst>
          </p:cNvPr>
          <p:cNvSpPr>
            <a:spLocks noGrp="1"/>
          </p:cNvSpPr>
          <p:nvPr>
            <p:ph type="body" orient="vert" idx="19" hasCustomPrompt="1"/>
          </p:nvPr>
        </p:nvSpPr>
        <p:spPr>
          <a:xfrm>
            <a:off x="4230560" y="4969961"/>
            <a:ext cx="3488205" cy="1338764"/>
          </a:xfrm>
          <a:solidFill>
            <a:schemeClr val="accent1"/>
          </a:solidFill>
        </p:spPr>
        <p:txBody>
          <a:bodyPr vert="horz" lIns="144000" tIns="144000" rIns="144000" bIns="144000"/>
          <a:lstStyle>
            <a:lvl1pPr algn="l">
              <a:buClr>
                <a:schemeClr val="accent2"/>
              </a:buClr>
              <a:defRPr sz="1200">
                <a:solidFill>
                  <a:schemeClr val="bg1"/>
                </a:solidFill>
              </a:defRPr>
            </a:lvl1pPr>
            <a:lvl2pPr algn="l">
              <a:buClr>
                <a:schemeClr val="bg1"/>
              </a:buClr>
              <a:defRPr sz="1200">
                <a:solidFill>
                  <a:schemeClr val="bg1"/>
                </a:solidFill>
              </a:defRPr>
            </a:lvl2pPr>
            <a:lvl3pPr algn="l">
              <a:defRPr sz="1200">
                <a:solidFill>
                  <a:schemeClr val="bg1"/>
                </a:solidFill>
              </a:defRPr>
            </a:lvl3pPr>
            <a:lvl4pPr algn="l">
              <a:defRPr sz="1400" cap="none" baseline="0">
                <a:solidFill>
                  <a:schemeClr val="bg1"/>
                </a:solidFill>
              </a:defRPr>
            </a:lvl4pPr>
            <a:lvl5pPr algn="just">
              <a:defRPr sz="1200">
                <a:solidFill>
                  <a:schemeClr val="bg1"/>
                </a:solidFill>
              </a:defRPr>
            </a:lvl5pPr>
            <a:lvl6pPr algn="just">
              <a:defRPr sz="1200">
                <a:solidFill>
                  <a:schemeClr val="bg1"/>
                </a:solidFill>
              </a:defRPr>
            </a:lvl6pPr>
            <a:lvl7pPr algn="just">
              <a:buClr>
                <a:schemeClr val="bg1"/>
              </a:buClr>
              <a:defRPr sz="1200">
                <a:solidFill>
                  <a:schemeClr val="bg1"/>
                </a:solidFill>
              </a:defRPr>
            </a:lvl7pPr>
            <a:lvl8pPr algn="just">
              <a:defRPr sz="1200">
                <a:solidFill>
                  <a:schemeClr val="bg1"/>
                </a:solidFill>
              </a:defRPr>
            </a:lvl8pPr>
            <a:lvl9pPr algn="just"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nl-NL" noProof="0" dirty="0"/>
              <a:t>Leestekst</a:t>
            </a:r>
          </a:p>
          <a:p>
            <a:pPr lvl="1"/>
            <a:r>
              <a:rPr lang="nl-NL" dirty="0" err="1"/>
              <a:t>Bullet</a:t>
            </a:r>
            <a:r>
              <a:rPr lang="nl-NL" dirty="0"/>
              <a:t> </a:t>
            </a:r>
          </a:p>
          <a:p>
            <a:pPr lvl="2"/>
            <a:r>
              <a:rPr lang="nl-NL" dirty="0"/>
              <a:t>Sub-</a:t>
            </a:r>
            <a:r>
              <a:rPr lang="nl-NL" dirty="0" err="1"/>
              <a:t>bullet</a:t>
            </a:r>
            <a:endParaRPr lang="nl-NL" dirty="0"/>
          </a:p>
          <a:p>
            <a:pPr lvl="3"/>
            <a:r>
              <a:rPr lang="nl-NL" dirty="0"/>
              <a:t>Subtitel</a:t>
            </a:r>
          </a:p>
        </p:txBody>
      </p:sp>
      <p:sp>
        <p:nvSpPr>
          <p:cNvPr id="15" name="- INFO">
            <a:extLst>
              <a:ext uri="{FF2B5EF4-FFF2-40B4-BE49-F238E27FC236}">
                <a16:creationId xmlns:a16="http://schemas.microsoft.com/office/drawing/2014/main" id="{C7F83F49-D599-4E45-910D-E9EC54A096A6}"/>
              </a:ext>
            </a:extLst>
          </p:cNvPr>
          <p:cNvSpPr txBox="1"/>
          <p:nvPr userDrawn="1"/>
        </p:nvSpPr>
        <p:spPr>
          <a:xfrm>
            <a:off x="0" y="-363556"/>
            <a:ext cx="12179300" cy="19845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algn="l" defTabSz="914400" rtl="0" eaLnBrk="1" latinLnBrk="0" hangingPunct="1"/>
            <a:r>
              <a:rPr lang="nl-NL" sz="1400" b="1" kern="1200" cap="all" spc="0" baseline="0" dirty="0">
                <a:solidFill>
                  <a:sysClr val="windowText" lastClr="000000"/>
                </a:solidFill>
                <a:latin typeface="+mn-lt"/>
                <a:ea typeface="+mn-ea"/>
                <a:cs typeface="Calibri" panose="020F0502020204030204" pitchFamily="34" charset="0"/>
              </a:rPr>
              <a:t>RAPPORTAGE AGENDA #1</a:t>
            </a:r>
          </a:p>
        </p:txBody>
      </p:sp>
      <p:grpSp>
        <p:nvGrpSpPr>
          <p:cNvPr id="22" name="- INSTRUCTIES">
            <a:extLst>
              <a:ext uri="{FF2B5EF4-FFF2-40B4-BE49-F238E27FC236}">
                <a16:creationId xmlns:a16="http://schemas.microsoft.com/office/drawing/2014/main" id="{8B1B5BD3-55B4-4497-9384-F03101ACC107}"/>
              </a:ext>
            </a:extLst>
          </p:cNvPr>
          <p:cNvGrpSpPr/>
          <p:nvPr userDrawn="1"/>
        </p:nvGrpSpPr>
        <p:grpSpPr>
          <a:xfrm>
            <a:off x="12377595" y="-1"/>
            <a:ext cx="3693386" cy="6688475"/>
            <a:chOff x="-3786165" y="-1"/>
            <a:chExt cx="3693386" cy="6688475"/>
          </a:xfrm>
        </p:grpSpPr>
        <p:sp>
          <p:nvSpPr>
            <p:cNvPr id="23" name="Rechthoek 22">
              <a:extLst>
                <a:ext uri="{FF2B5EF4-FFF2-40B4-BE49-F238E27FC236}">
                  <a16:creationId xmlns:a16="http://schemas.microsoft.com/office/drawing/2014/main" id="{47DF6B4C-22E2-4DAC-99A7-3492FE5BB8F3}"/>
                </a:ext>
              </a:extLst>
            </p:cNvPr>
            <p:cNvSpPr/>
            <p:nvPr userDrawn="1"/>
          </p:nvSpPr>
          <p:spPr>
            <a:xfrm>
              <a:off x="-3786165" y="-1"/>
              <a:ext cx="3593091" cy="6034857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Afbeelding invoegen/opmaken</a:t>
              </a:r>
            </a:p>
          </p:txBody>
        </p:sp>
        <p:sp>
          <p:nvSpPr>
            <p:cNvPr id="24" name="Ovaal 23">
              <a:extLst>
                <a:ext uri="{FF2B5EF4-FFF2-40B4-BE49-F238E27FC236}">
                  <a16:creationId xmlns:a16="http://schemas.microsoft.com/office/drawing/2014/main" id="{054465A4-5542-465B-B95F-6B3AAA310395}"/>
                </a:ext>
              </a:extLst>
            </p:cNvPr>
            <p:cNvSpPr/>
            <p:nvPr userDrawn="1"/>
          </p:nvSpPr>
          <p:spPr>
            <a:xfrm>
              <a:off x="-3603587" y="46532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25" name="Rechthoek 24">
              <a:extLst>
                <a:ext uri="{FF2B5EF4-FFF2-40B4-BE49-F238E27FC236}">
                  <a16:creationId xmlns:a16="http://schemas.microsoft.com/office/drawing/2014/main" id="{118F7D72-6027-4BFA-BC88-AC9901CDA263}"/>
                </a:ext>
              </a:extLst>
            </p:cNvPr>
            <p:cNvSpPr/>
            <p:nvPr userDrawn="1"/>
          </p:nvSpPr>
          <p:spPr>
            <a:xfrm>
              <a:off x="-3319415" y="465324"/>
              <a:ext cx="2962706" cy="66815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Wanneer nodig, verwijder de bestaande afbeelding d.m.v. de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‘Backspace toets’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Selecteer het afbeeldingskader, ga naar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‘Slidebuilder'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en klik op de knop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'Afbeeldingen’</a:t>
              </a:r>
              <a:endParaRPr kumimoji="0" lang="nl-NL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6" name="Ovaal 25">
              <a:extLst>
                <a:ext uri="{FF2B5EF4-FFF2-40B4-BE49-F238E27FC236}">
                  <a16:creationId xmlns:a16="http://schemas.microsoft.com/office/drawing/2014/main" id="{B60E4BB5-85F9-4D4B-8D66-7DB82B79529B}"/>
                </a:ext>
              </a:extLst>
            </p:cNvPr>
            <p:cNvSpPr/>
            <p:nvPr userDrawn="1"/>
          </p:nvSpPr>
          <p:spPr>
            <a:xfrm>
              <a:off x="-3603587" y="2633935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27" name="Rechthoek 26">
              <a:extLst>
                <a:ext uri="{FF2B5EF4-FFF2-40B4-BE49-F238E27FC236}">
                  <a16:creationId xmlns:a16="http://schemas.microsoft.com/office/drawing/2014/main" id="{A0AB80BC-6AE8-4C8F-ACA6-144037BD5A85}"/>
                </a:ext>
              </a:extLst>
            </p:cNvPr>
            <p:cNvSpPr/>
            <p:nvPr userDrawn="1"/>
          </p:nvSpPr>
          <p:spPr>
            <a:xfrm>
              <a:off x="-3319416" y="2633936"/>
              <a:ext cx="3126341" cy="46279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Klik met de rechter muisknop op de miniatuurweergave van de dia aan de linkerkant van het scherm en kies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‘Dia herstellen’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28" name="Ovaal 27">
              <a:extLst>
                <a:ext uri="{FF2B5EF4-FFF2-40B4-BE49-F238E27FC236}">
                  <a16:creationId xmlns:a16="http://schemas.microsoft.com/office/drawing/2014/main" id="{6276346C-BDF9-4AD7-922F-E390B812ACC0}"/>
                </a:ext>
              </a:extLst>
            </p:cNvPr>
            <p:cNvSpPr/>
            <p:nvPr userDrawn="1"/>
          </p:nvSpPr>
          <p:spPr>
            <a:xfrm>
              <a:off x="-3603587" y="4226365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29" name="Rechthoek 28">
              <a:extLst>
                <a:ext uri="{FF2B5EF4-FFF2-40B4-BE49-F238E27FC236}">
                  <a16:creationId xmlns:a16="http://schemas.microsoft.com/office/drawing/2014/main" id="{6008DD0D-3F33-48E0-9C62-88EF32B0CB69}"/>
                </a:ext>
              </a:extLst>
            </p:cNvPr>
            <p:cNvSpPr/>
            <p:nvPr userDrawn="1"/>
          </p:nvSpPr>
          <p:spPr>
            <a:xfrm>
              <a:off x="-3319416" y="4226366"/>
              <a:ext cx="3008779" cy="820954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Om de afbeelding te schalen of bij te snijden, ga naar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‘Hulpmiddelen voor afbeeldingen - Opmaak’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en klik op de knop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‘Bijsnijden’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Schaal met de bolletjes de afbeelding en met de hoekjes het afbeeldingskader.</a:t>
              </a:r>
            </a:p>
          </p:txBody>
        </p:sp>
        <p:sp>
          <p:nvSpPr>
            <p:cNvPr id="30" name="Rechthoek 29">
              <a:extLst>
                <a:ext uri="{FF2B5EF4-FFF2-40B4-BE49-F238E27FC236}">
                  <a16:creationId xmlns:a16="http://schemas.microsoft.com/office/drawing/2014/main" id="{FD6E4C8F-CC5B-4EFB-BDB8-8E86A49EC86B}"/>
                </a:ext>
              </a:extLst>
            </p:cNvPr>
            <p:cNvSpPr/>
            <p:nvPr userDrawn="1"/>
          </p:nvSpPr>
          <p:spPr>
            <a:xfrm>
              <a:off x="-3316836" y="3200265"/>
              <a:ext cx="1239216" cy="719917"/>
            </a:xfrm>
            <a:prstGeom prst="rect">
              <a:avLst/>
            </a:prstGeom>
            <a:pattFill prst="wdUpDiag">
              <a:fgClr>
                <a:srgbClr val="E0E0E0"/>
              </a:fgClr>
              <a:bgClr>
                <a:srgbClr val="ECECEC"/>
              </a:bgClr>
            </a:pattFill>
            <a:ln w="12700">
              <a:solidFill>
                <a:srgbClr val="D3D3D3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72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nl-NL" sz="1000" b="0" i="1" noProof="0" dirty="0">
                <a:solidFill>
                  <a:srgbClr val="211F26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31" name="Groep 30">
              <a:extLst>
                <a:ext uri="{FF2B5EF4-FFF2-40B4-BE49-F238E27FC236}">
                  <a16:creationId xmlns:a16="http://schemas.microsoft.com/office/drawing/2014/main" id="{E45B5853-40C6-41F3-A0AD-140A85868880}"/>
                </a:ext>
              </a:extLst>
            </p:cNvPr>
            <p:cNvGrpSpPr/>
            <p:nvPr userDrawn="1"/>
          </p:nvGrpSpPr>
          <p:grpSpPr>
            <a:xfrm>
              <a:off x="-2485819" y="3479783"/>
              <a:ext cx="1222990" cy="563933"/>
              <a:chOff x="-2485819" y="3399207"/>
              <a:chExt cx="1222990" cy="563933"/>
            </a:xfrm>
          </p:grpSpPr>
          <p:sp>
            <p:nvSpPr>
              <p:cNvPr id="70" name="Rechthoek 69">
                <a:extLst>
                  <a:ext uri="{FF2B5EF4-FFF2-40B4-BE49-F238E27FC236}">
                    <a16:creationId xmlns:a16="http://schemas.microsoft.com/office/drawing/2014/main" id="{2955028F-D48D-4596-BB7B-429C84D05BAA}"/>
                  </a:ext>
                </a:extLst>
              </p:cNvPr>
              <p:cNvSpPr/>
              <p:nvPr userDrawn="1"/>
            </p:nvSpPr>
            <p:spPr>
              <a:xfrm>
                <a:off x="-2485819" y="3399207"/>
                <a:ext cx="1176476" cy="504851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1" name="Rechthoek 70">
                <a:extLst>
                  <a:ext uri="{FF2B5EF4-FFF2-40B4-BE49-F238E27FC236}">
                    <a16:creationId xmlns:a16="http://schemas.microsoft.com/office/drawing/2014/main" id="{4CE96463-61BD-442C-A1A2-7D260C9A502C}"/>
                  </a:ext>
                </a:extLst>
              </p:cNvPr>
              <p:cNvSpPr/>
              <p:nvPr userDrawn="1"/>
            </p:nvSpPr>
            <p:spPr>
              <a:xfrm>
                <a:off x="-2479584" y="3652838"/>
                <a:ext cx="1164007" cy="246701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72" name="Groep 71">
                <a:extLst>
                  <a:ext uri="{FF2B5EF4-FFF2-40B4-BE49-F238E27FC236}">
                    <a16:creationId xmlns:a16="http://schemas.microsoft.com/office/drawing/2014/main" id="{85647154-81BE-4F1B-9535-5C5F091A1052}"/>
                  </a:ext>
                </a:extLst>
              </p:cNvPr>
              <p:cNvGrpSpPr/>
              <p:nvPr userDrawn="1"/>
            </p:nvGrpSpPr>
            <p:grpSpPr>
              <a:xfrm>
                <a:off x="-2403869" y="3460544"/>
                <a:ext cx="155951" cy="131922"/>
                <a:chOff x="12968836" y="3354170"/>
                <a:chExt cx="404806" cy="342433"/>
              </a:xfrm>
            </p:grpSpPr>
            <p:sp>
              <p:nvSpPr>
                <p:cNvPr id="85" name="Rechthoek: afgeronde hoeken 84">
                  <a:extLst>
                    <a:ext uri="{FF2B5EF4-FFF2-40B4-BE49-F238E27FC236}">
                      <a16:creationId xmlns:a16="http://schemas.microsoft.com/office/drawing/2014/main" id="{952FA713-10DF-4AE6-9AD1-C8A4B327A9DF}"/>
                    </a:ext>
                  </a:extLst>
                </p:cNvPr>
                <p:cNvSpPr/>
                <p:nvPr userDrawn="1"/>
              </p:nvSpPr>
              <p:spPr>
                <a:xfrm>
                  <a:off x="12968836" y="3354170"/>
                  <a:ext cx="404806" cy="342433"/>
                </a:xfrm>
                <a:prstGeom prst="roundRect">
                  <a:avLst>
                    <a:gd name="adj" fmla="val 2911"/>
                  </a:avLst>
                </a:prstGeom>
                <a:solidFill>
                  <a:schemeClr val="bg1"/>
                </a:solidFill>
                <a:ln w="12700">
                  <a:solidFill>
                    <a:srgbClr val="81818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8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86" name="Rechthoek 85">
                  <a:extLst>
                    <a:ext uri="{FF2B5EF4-FFF2-40B4-BE49-F238E27FC236}">
                      <a16:creationId xmlns:a16="http://schemas.microsoft.com/office/drawing/2014/main" id="{BE0B8CAE-DACE-48D7-9B6C-57641D29047C}"/>
                    </a:ext>
                  </a:extLst>
                </p:cNvPr>
                <p:cNvSpPr/>
                <p:nvPr userDrawn="1"/>
              </p:nvSpPr>
              <p:spPr>
                <a:xfrm>
                  <a:off x="13025180" y="3401181"/>
                  <a:ext cx="305213" cy="41563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87" name="Rechthoek 86">
                  <a:extLst>
                    <a:ext uri="{FF2B5EF4-FFF2-40B4-BE49-F238E27FC236}">
                      <a16:creationId xmlns:a16="http://schemas.microsoft.com/office/drawing/2014/main" id="{D8C55DC7-002E-4864-8E17-7F17B835E218}"/>
                    </a:ext>
                  </a:extLst>
                </p:cNvPr>
                <p:cNvSpPr/>
                <p:nvPr userDrawn="1"/>
              </p:nvSpPr>
              <p:spPr>
                <a:xfrm>
                  <a:off x="13025181" y="3471575"/>
                  <a:ext cx="118778" cy="181691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88" name="Rechthoek 87">
                  <a:extLst>
                    <a:ext uri="{FF2B5EF4-FFF2-40B4-BE49-F238E27FC236}">
                      <a16:creationId xmlns:a16="http://schemas.microsoft.com/office/drawing/2014/main" id="{05175357-6E31-472B-A6C8-1896919C3F54}"/>
                    </a:ext>
                  </a:extLst>
                </p:cNvPr>
                <p:cNvSpPr/>
                <p:nvPr userDrawn="1"/>
              </p:nvSpPr>
              <p:spPr>
                <a:xfrm>
                  <a:off x="13180812" y="3481982"/>
                  <a:ext cx="13527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89" name="Rechthoek 88">
                  <a:extLst>
                    <a:ext uri="{FF2B5EF4-FFF2-40B4-BE49-F238E27FC236}">
                      <a16:creationId xmlns:a16="http://schemas.microsoft.com/office/drawing/2014/main" id="{E5199819-1DC0-4104-8F7C-CE3CC8169F62}"/>
                    </a:ext>
                  </a:extLst>
                </p:cNvPr>
                <p:cNvSpPr/>
                <p:nvPr userDrawn="1"/>
              </p:nvSpPr>
              <p:spPr>
                <a:xfrm>
                  <a:off x="13180812" y="3554800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90" name="Rechthoek 89">
                  <a:extLst>
                    <a:ext uri="{FF2B5EF4-FFF2-40B4-BE49-F238E27FC236}">
                      <a16:creationId xmlns:a16="http://schemas.microsoft.com/office/drawing/2014/main" id="{D02995EB-B7DD-4E35-93EF-911002A7EBA2}"/>
                    </a:ext>
                  </a:extLst>
                </p:cNvPr>
                <p:cNvSpPr/>
                <p:nvPr userDrawn="1"/>
              </p:nvSpPr>
              <p:spPr>
                <a:xfrm>
                  <a:off x="13180812" y="3627618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73" name="Groep 72">
                <a:extLst>
                  <a:ext uri="{FF2B5EF4-FFF2-40B4-BE49-F238E27FC236}">
                    <a16:creationId xmlns:a16="http://schemas.microsoft.com/office/drawing/2014/main" id="{3761B8C5-D5FE-4733-9947-7D174036A2BF}"/>
                  </a:ext>
                </a:extLst>
              </p:cNvPr>
              <p:cNvGrpSpPr/>
              <p:nvPr userDrawn="1"/>
            </p:nvGrpSpPr>
            <p:grpSpPr>
              <a:xfrm>
                <a:off x="-2423424" y="3690208"/>
                <a:ext cx="166739" cy="218963"/>
                <a:chOff x="12940828" y="3950597"/>
                <a:chExt cx="432813" cy="568367"/>
              </a:xfrm>
            </p:grpSpPr>
            <p:grpSp>
              <p:nvGrpSpPr>
                <p:cNvPr id="77" name="Groep 76">
                  <a:extLst>
                    <a:ext uri="{FF2B5EF4-FFF2-40B4-BE49-F238E27FC236}">
                      <a16:creationId xmlns:a16="http://schemas.microsoft.com/office/drawing/2014/main" id="{78ABD870-DE8E-4E98-A25F-8B73765643FB}"/>
                    </a:ext>
                  </a:extLst>
                </p:cNvPr>
                <p:cNvGrpSpPr/>
                <p:nvPr userDrawn="1"/>
              </p:nvGrpSpPr>
              <p:grpSpPr>
                <a:xfrm>
                  <a:off x="13000382" y="4006891"/>
                  <a:ext cx="373259" cy="315747"/>
                  <a:chOff x="12968836" y="3354170"/>
                  <a:chExt cx="404806" cy="342433"/>
                </a:xfrm>
              </p:grpSpPr>
              <p:sp>
                <p:nvSpPr>
                  <p:cNvPr id="79" name="Rechthoek: afgeronde hoeken 78">
                    <a:extLst>
                      <a:ext uri="{FF2B5EF4-FFF2-40B4-BE49-F238E27FC236}">
                        <a16:creationId xmlns:a16="http://schemas.microsoft.com/office/drawing/2014/main" id="{3AF2F603-5CFA-444F-9170-EC6516CD6E7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968836" y="3354170"/>
                    <a:ext cx="404806" cy="342433"/>
                  </a:xfrm>
                  <a:prstGeom prst="roundRect">
                    <a:avLst>
                      <a:gd name="adj" fmla="val 2911"/>
                    </a:avLst>
                  </a:prstGeom>
                  <a:solidFill>
                    <a:schemeClr val="bg1"/>
                  </a:solidFill>
                  <a:ln w="12700">
                    <a:solidFill>
                      <a:srgbClr val="81818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lvl="0">
                      <a:lnSpc>
                        <a:spcPct val="90000"/>
                      </a:lnSpc>
                      <a:spcBef>
                        <a:spcPts val="600"/>
                      </a:spcBef>
                      <a:spcAft>
                        <a:spcPts val="600"/>
                      </a:spcAft>
                    </a:pPr>
                    <a:endParaRPr lang="nl-NL" sz="800" b="0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80" name="Rechthoek 79">
                    <a:extLst>
                      <a:ext uri="{FF2B5EF4-FFF2-40B4-BE49-F238E27FC236}">
                        <a16:creationId xmlns:a16="http://schemas.microsoft.com/office/drawing/2014/main" id="{6B347C83-6F44-4EE0-860A-33283EDC817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0" y="3401181"/>
                    <a:ext cx="305213" cy="41563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81" name="Rechthoek 80">
                    <a:extLst>
                      <a:ext uri="{FF2B5EF4-FFF2-40B4-BE49-F238E27FC236}">
                        <a16:creationId xmlns:a16="http://schemas.microsoft.com/office/drawing/2014/main" id="{5952046A-3452-41AE-9A89-E12F6F68090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1" y="3471575"/>
                    <a:ext cx="118778" cy="181691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82" name="Rechthoek 81">
                    <a:extLst>
                      <a:ext uri="{FF2B5EF4-FFF2-40B4-BE49-F238E27FC236}">
                        <a16:creationId xmlns:a16="http://schemas.microsoft.com/office/drawing/2014/main" id="{375B8218-499A-4A70-9EBA-99FE07908C6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481982"/>
                    <a:ext cx="13527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83" name="Rechthoek 82">
                    <a:extLst>
                      <a:ext uri="{FF2B5EF4-FFF2-40B4-BE49-F238E27FC236}">
                        <a16:creationId xmlns:a16="http://schemas.microsoft.com/office/drawing/2014/main" id="{1E2C5F3D-5477-4910-8E1B-66FE06FB739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554800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84" name="Rechthoek 83">
                    <a:extLst>
                      <a:ext uri="{FF2B5EF4-FFF2-40B4-BE49-F238E27FC236}">
                        <a16:creationId xmlns:a16="http://schemas.microsoft.com/office/drawing/2014/main" id="{5F19988A-DFA5-4B00-B91B-27012929152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627618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sp>
              <p:nvSpPr>
                <p:cNvPr id="78" name="Boog 77">
                  <a:extLst>
                    <a:ext uri="{FF2B5EF4-FFF2-40B4-BE49-F238E27FC236}">
                      <a16:creationId xmlns:a16="http://schemas.microsoft.com/office/drawing/2014/main" id="{7F9CBED8-13D0-4E5D-B217-3193D0ECE48A}"/>
                    </a:ext>
                  </a:extLst>
                </p:cNvPr>
                <p:cNvSpPr/>
                <p:nvPr userDrawn="1"/>
              </p:nvSpPr>
              <p:spPr>
                <a:xfrm rot="17637075">
                  <a:off x="12776155" y="4115270"/>
                  <a:ext cx="568367" cy="239021"/>
                </a:xfrm>
                <a:prstGeom prst="arc">
                  <a:avLst>
                    <a:gd name="adj1" fmla="val 15959368"/>
                    <a:gd name="adj2" fmla="val 1354623"/>
                  </a:avLst>
                </a:prstGeom>
                <a:noFill/>
                <a:ln w="19050" cap="flat" cmpd="sng" algn="ctr">
                  <a:solidFill>
                    <a:srgbClr val="4D82B8"/>
                  </a:solidFill>
                  <a:prstDash val="solid"/>
                  <a:headEnd type="arrow" w="med" len="sm"/>
                </a:ln>
                <a:effectLst/>
              </p:spPr>
              <p:txBody>
                <a:bodyPr rtlCol="0" anchor="ctr">
                  <a:noAutofit/>
                </a:bodyPr>
                <a:lstStyle/>
                <a:p>
                  <a:pPr algn="ctr"/>
                  <a:endParaRPr lang="nl-NL" sz="240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74" name="Tekstvak 73">
                <a:extLst>
                  <a:ext uri="{FF2B5EF4-FFF2-40B4-BE49-F238E27FC236}">
                    <a16:creationId xmlns:a16="http://schemas.microsoft.com/office/drawing/2014/main" id="{B591EDBB-039D-4629-B279-1ED9AAC2CF1A}"/>
                  </a:ext>
                </a:extLst>
              </p:cNvPr>
              <p:cNvSpPr txBox="1"/>
              <p:nvPr userDrawn="1"/>
            </p:nvSpPr>
            <p:spPr>
              <a:xfrm>
                <a:off x="-2245455" y="3460544"/>
                <a:ext cx="896116" cy="134709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Indeling</a:t>
                </a:r>
              </a:p>
            </p:txBody>
          </p:sp>
          <p:sp>
            <p:nvSpPr>
              <p:cNvPr id="75" name="Tekstvak 74">
                <a:extLst>
                  <a:ext uri="{FF2B5EF4-FFF2-40B4-BE49-F238E27FC236}">
                    <a16:creationId xmlns:a16="http://schemas.microsoft.com/office/drawing/2014/main" id="{EEF13381-7809-4482-9F1A-041F6F892EF9}"/>
                  </a:ext>
                </a:extLst>
              </p:cNvPr>
              <p:cNvSpPr txBox="1"/>
              <p:nvPr userDrawn="1"/>
            </p:nvSpPr>
            <p:spPr>
              <a:xfrm>
                <a:off x="-2258884" y="3712980"/>
                <a:ext cx="909545" cy="126416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Dia Herstellen</a:t>
                </a:r>
              </a:p>
            </p:txBody>
          </p:sp>
          <p:sp>
            <p:nvSpPr>
              <p:cNvPr id="76" name="Vrije vorm: vorm 75">
                <a:extLst>
                  <a:ext uri="{FF2B5EF4-FFF2-40B4-BE49-F238E27FC236}">
                    <a16:creationId xmlns:a16="http://schemas.microsoft.com/office/drawing/2014/main" id="{7CB78C29-D321-4C7F-984C-ACB2EDD04A80}"/>
                  </a:ext>
                </a:extLst>
              </p:cNvPr>
              <p:cNvSpPr/>
              <p:nvPr userDrawn="1"/>
            </p:nvSpPr>
            <p:spPr>
              <a:xfrm>
                <a:off x="-1360391" y="3783140"/>
                <a:ext cx="97562" cy="180000"/>
              </a:xfrm>
              <a:custGeom>
                <a:avLst/>
                <a:gdLst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41194 w 880280"/>
                  <a:gd name="connsiteY2" fmla="*/ 96899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27546 w 880280"/>
                  <a:gd name="connsiteY2" fmla="*/ 975815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00250 w 880280"/>
                  <a:gd name="connsiteY2" fmla="*/ 100311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11791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498144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80280" h="1624084">
                    <a:moveTo>
                      <a:pt x="0" y="0"/>
                    </a:moveTo>
                    <a:lnTo>
                      <a:pt x="0" y="1262418"/>
                    </a:lnTo>
                    <a:lnTo>
                      <a:pt x="313898" y="996287"/>
                    </a:lnTo>
                    <a:lnTo>
                      <a:pt x="620973" y="1624084"/>
                    </a:lnTo>
                    <a:lnTo>
                      <a:pt x="839337" y="1480782"/>
                    </a:lnTo>
                    <a:lnTo>
                      <a:pt x="498144" y="900753"/>
                    </a:lnTo>
                    <a:lnTo>
                      <a:pt x="880280" y="8939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32" name="Groep 31">
              <a:extLst>
                <a:ext uri="{FF2B5EF4-FFF2-40B4-BE49-F238E27FC236}">
                  <a16:creationId xmlns:a16="http://schemas.microsoft.com/office/drawing/2014/main" id="{9766B714-9173-49D7-A9DC-3BA8FD60D855}"/>
                </a:ext>
              </a:extLst>
            </p:cNvPr>
            <p:cNvGrpSpPr/>
            <p:nvPr userDrawn="1"/>
          </p:nvGrpSpPr>
          <p:grpSpPr>
            <a:xfrm>
              <a:off x="-3786165" y="5728778"/>
              <a:ext cx="3693386" cy="959696"/>
              <a:chOff x="-3786437" y="6163468"/>
              <a:chExt cx="3693386" cy="959696"/>
            </a:xfrm>
          </p:grpSpPr>
          <p:sp>
            <p:nvSpPr>
              <p:cNvPr id="60" name="Rechthoek 59">
                <a:extLst>
                  <a:ext uri="{FF2B5EF4-FFF2-40B4-BE49-F238E27FC236}">
                    <a16:creationId xmlns:a16="http://schemas.microsoft.com/office/drawing/2014/main" id="{123DCA75-ABCC-439A-9BA6-CC0472CEBDCB}"/>
                  </a:ext>
                </a:extLst>
              </p:cNvPr>
              <p:cNvSpPr/>
              <p:nvPr userDrawn="1"/>
            </p:nvSpPr>
            <p:spPr>
              <a:xfrm>
                <a:off x="-3786437" y="6295164"/>
                <a:ext cx="3593637" cy="828000"/>
              </a:xfrm>
              <a:prstGeom prst="rect">
                <a:avLst/>
              </a:prstGeom>
              <a:solidFill>
                <a:srgbClr val="ECECEC"/>
              </a:solidFill>
              <a:ln w="6350">
                <a:solidFill>
                  <a:srgbClr val="ECECE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1200" b="1" cap="all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MEER WETEN?</a:t>
                </a:r>
                <a:br>
                  <a:rPr lang="nl-NL" sz="1200" b="1" cap="all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nl-NL" sz="1200" kern="1200" cap="none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Ga naar de tab</a:t>
                </a:r>
                <a:r>
                  <a:rPr lang="nl-NL" sz="1200" b="1" cap="all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'SLIDEBUILDER’ </a:t>
                </a:r>
                <a:r>
                  <a:rPr lang="nl-NL" sz="1200" kern="1200" cap="none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en klik</a:t>
                </a:r>
                <a:br>
                  <a:rPr lang="nl-NL" sz="1200" kern="1200" cap="none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</a:br>
                <a:r>
                  <a:rPr lang="nl-NL" sz="1200" kern="1200" cap="none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op de knop </a:t>
                </a:r>
                <a:r>
                  <a:rPr lang="nl-NL" sz="1200" b="1" cap="all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'Support &amp; Inspiratie'</a:t>
                </a:r>
              </a:p>
            </p:txBody>
          </p:sp>
          <p:grpSp>
            <p:nvGrpSpPr>
              <p:cNvPr id="61" name="ICOON_info">
                <a:extLst>
                  <a:ext uri="{FF2B5EF4-FFF2-40B4-BE49-F238E27FC236}">
                    <a16:creationId xmlns:a16="http://schemas.microsoft.com/office/drawing/2014/main" id="{2A541883-375D-4846-A670-1FBC98964F0F}"/>
                  </a:ext>
                </a:extLst>
              </p:cNvPr>
              <p:cNvGrpSpPr/>
              <p:nvPr userDrawn="1"/>
            </p:nvGrpSpPr>
            <p:grpSpPr>
              <a:xfrm>
                <a:off x="-376736" y="6163468"/>
                <a:ext cx="283685" cy="283685"/>
                <a:chOff x="-510741" y="5913713"/>
                <a:chExt cx="267555" cy="267555"/>
              </a:xfrm>
            </p:grpSpPr>
            <p:sp>
              <p:nvSpPr>
                <p:cNvPr id="68" name="Ovaal 67">
                  <a:extLst>
                    <a:ext uri="{FF2B5EF4-FFF2-40B4-BE49-F238E27FC236}">
                      <a16:creationId xmlns:a16="http://schemas.microsoft.com/office/drawing/2014/main" id="{CA15A134-F806-480F-8E48-0C8D43F6BB89}"/>
                    </a:ext>
                  </a:extLst>
                </p:cNvPr>
                <p:cNvSpPr/>
                <p:nvPr userDrawn="1"/>
              </p:nvSpPr>
              <p:spPr>
                <a:xfrm>
                  <a:off x="-491853" y="5932072"/>
                  <a:ext cx="230835" cy="230835"/>
                </a:xfrm>
                <a:prstGeom prst="ellipse">
                  <a:avLst/>
                </a:prstGeom>
                <a:solidFill>
                  <a:srgbClr val="211F2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1600" cap="all" baseline="0" noProof="0" dirty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69" name="Graphic 163" descr="Informatie">
                  <a:extLst>
                    <a:ext uri="{FF2B5EF4-FFF2-40B4-BE49-F238E27FC236}">
                      <a16:creationId xmlns:a16="http://schemas.microsoft.com/office/drawing/2014/main" id="{9C3AE9BA-9EFD-4B43-9C44-FA7385A3EF7D}"/>
                    </a:ext>
                  </a:extLst>
                </p:cNvPr>
                <p:cNvSpPr/>
                <p:nvPr/>
              </p:nvSpPr>
              <p:spPr>
                <a:xfrm>
                  <a:off x="-510741" y="5913713"/>
                  <a:ext cx="267555" cy="267555"/>
                </a:xfrm>
                <a:custGeom>
                  <a:avLst/>
                  <a:gdLst>
                    <a:gd name="connsiteX0" fmla="*/ 145860 w 291719"/>
                    <a:gd name="connsiteY0" fmla="*/ 0 h 291719"/>
                    <a:gd name="connsiteX1" fmla="*/ 0 w 291719"/>
                    <a:gd name="connsiteY1" fmla="*/ 145860 h 291719"/>
                    <a:gd name="connsiteX2" fmla="*/ 145860 w 291719"/>
                    <a:gd name="connsiteY2" fmla="*/ 291720 h 291719"/>
                    <a:gd name="connsiteX3" fmla="*/ 291720 w 291719"/>
                    <a:gd name="connsiteY3" fmla="*/ 145860 h 291719"/>
                    <a:gd name="connsiteX4" fmla="*/ 145860 w 291719"/>
                    <a:gd name="connsiteY4" fmla="*/ 0 h 291719"/>
                    <a:gd name="connsiteX5" fmla="*/ 138183 w 291719"/>
                    <a:gd name="connsiteY5" fmla="*/ 38384 h 291719"/>
                    <a:gd name="connsiteX6" fmla="*/ 157375 w 291719"/>
                    <a:gd name="connsiteY6" fmla="*/ 57576 h 291719"/>
                    <a:gd name="connsiteX7" fmla="*/ 138183 w 291719"/>
                    <a:gd name="connsiteY7" fmla="*/ 76768 h 291719"/>
                    <a:gd name="connsiteX8" fmla="*/ 118991 w 291719"/>
                    <a:gd name="connsiteY8" fmla="*/ 57576 h 291719"/>
                    <a:gd name="connsiteX9" fmla="*/ 138183 w 291719"/>
                    <a:gd name="connsiteY9" fmla="*/ 38384 h 291719"/>
                    <a:gd name="connsiteX10" fmla="*/ 184244 w 291719"/>
                    <a:gd name="connsiteY10" fmla="*/ 253336 h 291719"/>
                    <a:gd name="connsiteX11" fmla="*/ 107476 w 291719"/>
                    <a:gd name="connsiteY11" fmla="*/ 253336 h 291719"/>
                    <a:gd name="connsiteX12" fmla="*/ 107476 w 291719"/>
                    <a:gd name="connsiteY12" fmla="*/ 230305 h 291719"/>
                    <a:gd name="connsiteX13" fmla="*/ 134345 w 291719"/>
                    <a:gd name="connsiteY13" fmla="*/ 230305 h 291719"/>
                    <a:gd name="connsiteX14" fmla="*/ 134345 w 291719"/>
                    <a:gd name="connsiteY14" fmla="*/ 115153 h 291719"/>
                    <a:gd name="connsiteX15" fmla="*/ 111314 w 291719"/>
                    <a:gd name="connsiteY15" fmla="*/ 115153 h 291719"/>
                    <a:gd name="connsiteX16" fmla="*/ 111314 w 291719"/>
                    <a:gd name="connsiteY16" fmla="*/ 92122 h 291719"/>
                    <a:gd name="connsiteX17" fmla="*/ 157375 w 291719"/>
                    <a:gd name="connsiteY17" fmla="*/ 92122 h 291719"/>
                    <a:gd name="connsiteX18" fmla="*/ 157375 w 291719"/>
                    <a:gd name="connsiteY18" fmla="*/ 115153 h 291719"/>
                    <a:gd name="connsiteX19" fmla="*/ 157375 w 291719"/>
                    <a:gd name="connsiteY19" fmla="*/ 230305 h 291719"/>
                    <a:gd name="connsiteX20" fmla="*/ 184244 w 291719"/>
                    <a:gd name="connsiteY20" fmla="*/ 230305 h 291719"/>
                    <a:gd name="connsiteX21" fmla="*/ 184244 w 291719"/>
                    <a:gd name="connsiteY21" fmla="*/ 253336 h 2917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291719" h="291719">
                      <a:moveTo>
                        <a:pt x="145860" y="0"/>
                      </a:moveTo>
                      <a:cubicBezTo>
                        <a:pt x="65253" y="0"/>
                        <a:pt x="0" y="65253"/>
                        <a:pt x="0" y="145860"/>
                      </a:cubicBezTo>
                      <a:cubicBezTo>
                        <a:pt x="0" y="226467"/>
                        <a:pt x="65253" y="291720"/>
                        <a:pt x="145860" y="291720"/>
                      </a:cubicBezTo>
                      <a:cubicBezTo>
                        <a:pt x="226467" y="291720"/>
                        <a:pt x="291720" y="226467"/>
                        <a:pt x="291720" y="145860"/>
                      </a:cubicBezTo>
                      <a:cubicBezTo>
                        <a:pt x="291720" y="65253"/>
                        <a:pt x="226467" y="0"/>
                        <a:pt x="145860" y="0"/>
                      </a:cubicBezTo>
                      <a:close/>
                      <a:moveTo>
                        <a:pt x="138183" y="38384"/>
                      </a:moveTo>
                      <a:cubicBezTo>
                        <a:pt x="148931" y="38384"/>
                        <a:pt x="157375" y="46829"/>
                        <a:pt x="157375" y="57576"/>
                      </a:cubicBezTo>
                      <a:cubicBezTo>
                        <a:pt x="157375" y="68324"/>
                        <a:pt x="148931" y="76768"/>
                        <a:pt x="138183" y="76768"/>
                      </a:cubicBezTo>
                      <a:cubicBezTo>
                        <a:pt x="127435" y="76768"/>
                        <a:pt x="118991" y="68324"/>
                        <a:pt x="118991" y="57576"/>
                      </a:cubicBezTo>
                      <a:cubicBezTo>
                        <a:pt x="118991" y="46829"/>
                        <a:pt x="127435" y="38384"/>
                        <a:pt x="138183" y="38384"/>
                      </a:cubicBezTo>
                      <a:close/>
                      <a:moveTo>
                        <a:pt x="184244" y="253336"/>
                      </a:moveTo>
                      <a:lnTo>
                        <a:pt x="107476" y="253336"/>
                      </a:lnTo>
                      <a:lnTo>
                        <a:pt x="107476" y="230305"/>
                      </a:lnTo>
                      <a:lnTo>
                        <a:pt x="134345" y="230305"/>
                      </a:lnTo>
                      <a:lnTo>
                        <a:pt x="134345" y="115153"/>
                      </a:lnTo>
                      <a:lnTo>
                        <a:pt x="111314" y="115153"/>
                      </a:lnTo>
                      <a:lnTo>
                        <a:pt x="111314" y="92122"/>
                      </a:lnTo>
                      <a:lnTo>
                        <a:pt x="157375" y="92122"/>
                      </a:lnTo>
                      <a:lnTo>
                        <a:pt x="157375" y="115153"/>
                      </a:lnTo>
                      <a:lnTo>
                        <a:pt x="157375" y="230305"/>
                      </a:lnTo>
                      <a:lnTo>
                        <a:pt x="184244" y="230305"/>
                      </a:lnTo>
                      <a:lnTo>
                        <a:pt x="184244" y="253336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 w="3770" cap="flat">
                  <a:noFill/>
                  <a:prstDash val="solid"/>
                  <a:miter/>
                </a:ln>
              </p:spPr>
              <p:txBody>
                <a:bodyPr rtlCol="0" anchor="ctr">
                  <a:noAutofit/>
                </a:bodyPr>
                <a:lstStyle/>
                <a:p>
                  <a:endParaRPr lang="nl-NL" sz="200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62" name="Groep 61">
                <a:extLst>
                  <a:ext uri="{FF2B5EF4-FFF2-40B4-BE49-F238E27FC236}">
                    <a16:creationId xmlns:a16="http://schemas.microsoft.com/office/drawing/2014/main" id="{246502D1-0C8B-4B82-BA1A-B33BFB441E34}"/>
                  </a:ext>
                </a:extLst>
              </p:cNvPr>
              <p:cNvGrpSpPr/>
              <p:nvPr userDrawn="1"/>
            </p:nvGrpSpPr>
            <p:grpSpPr>
              <a:xfrm>
                <a:off x="-938434" y="6420818"/>
                <a:ext cx="627798" cy="576693"/>
                <a:chOff x="-938434" y="4570310"/>
                <a:chExt cx="627798" cy="576693"/>
              </a:xfrm>
            </p:grpSpPr>
            <p:grpSp>
              <p:nvGrpSpPr>
                <p:cNvPr id="63" name="Inspireren">
                  <a:extLst>
                    <a:ext uri="{FF2B5EF4-FFF2-40B4-BE49-F238E27FC236}">
                      <a16:creationId xmlns:a16="http://schemas.microsoft.com/office/drawing/2014/main" id="{B265B4DB-D225-4121-9303-147918D99074}"/>
                    </a:ext>
                  </a:extLst>
                </p:cNvPr>
                <p:cNvGrpSpPr>
                  <a:grpSpLocks noChangeAspect="1"/>
                </p:cNvGrpSpPr>
                <p:nvPr userDrawn="1"/>
              </p:nvGrpSpPr>
              <p:grpSpPr bwMode="auto">
                <a:xfrm>
                  <a:off x="-716116" y="4570310"/>
                  <a:ext cx="169778" cy="242385"/>
                  <a:chOff x="4768" y="2783"/>
                  <a:chExt cx="788" cy="1125"/>
                </a:xfrm>
                <a:gradFill>
                  <a:gsLst>
                    <a:gs pos="0">
                      <a:srgbClr val="9D9FA1"/>
                    </a:gs>
                    <a:gs pos="70000">
                      <a:srgbClr val="211F26"/>
                    </a:gs>
                  </a:gsLst>
                  <a:lin ang="2700000" scaled="0"/>
                </a:gradFill>
              </p:grpSpPr>
              <p:sp>
                <p:nvSpPr>
                  <p:cNvPr id="65" name="Freeform 12">
                    <a:extLst>
                      <a:ext uri="{FF2B5EF4-FFF2-40B4-BE49-F238E27FC236}">
                        <a16:creationId xmlns:a16="http://schemas.microsoft.com/office/drawing/2014/main" id="{E99AF7EF-3116-45C4-92B4-B682FF8AE91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001" y="3186"/>
                    <a:ext cx="319" cy="288"/>
                  </a:xfrm>
                  <a:custGeom>
                    <a:avLst/>
                    <a:gdLst>
                      <a:gd name="T0" fmla="*/ 220 w 319"/>
                      <a:gd name="T1" fmla="*/ 288 h 288"/>
                      <a:gd name="T2" fmla="*/ 107 w 319"/>
                      <a:gd name="T3" fmla="*/ 288 h 288"/>
                      <a:gd name="T4" fmla="*/ 0 w 319"/>
                      <a:gd name="T5" fmla="*/ 0 h 288"/>
                      <a:gd name="T6" fmla="*/ 319 w 319"/>
                      <a:gd name="T7" fmla="*/ 0 h 288"/>
                      <a:gd name="T8" fmla="*/ 220 w 319"/>
                      <a:gd name="T9" fmla="*/ 288 h 28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19" h="288">
                        <a:moveTo>
                          <a:pt x="220" y="288"/>
                        </a:moveTo>
                        <a:lnTo>
                          <a:pt x="107" y="288"/>
                        </a:lnTo>
                        <a:lnTo>
                          <a:pt x="0" y="0"/>
                        </a:lnTo>
                        <a:lnTo>
                          <a:pt x="319" y="0"/>
                        </a:lnTo>
                        <a:lnTo>
                          <a:pt x="220" y="288"/>
                        </a:lnTo>
                        <a:close/>
                      </a:path>
                    </a:pathLst>
                  </a:custGeom>
                  <a:solidFill>
                    <a:srgbClr val="1FF524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95469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3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Segoe UI Light"/>
                    </a:endParaRPr>
                  </a:p>
                </p:txBody>
              </p:sp>
              <p:sp>
                <p:nvSpPr>
                  <p:cNvPr id="66" name="Freeform 13">
                    <a:extLst>
                      <a:ext uri="{FF2B5EF4-FFF2-40B4-BE49-F238E27FC236}">
                        <a16:creationId xmlns:a16="http://schemas.microsoft.com/office/drawing/2014/main" id="{EBD5C537-748D-4360-82BF-7E5984C0880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022" y="3796"/>
                    <a:ext cx="282" cy="112"/>
                  </a:xfrm>
                  <a:custGeom>
                    <a:avLst/>
                    <a:gdLst>
                      <a:gd name="T0" fmla="*/ 229 w 251"/>
                      <a:gd name="T1" fmla="*/ 70 h 100"/>
                      <a:gd name="T2" fmla="*/ 229 w 251"/>
                      <a:gd name="T3" fmla="*/ 69 h 100"/>
                      <a:gd name="T4" fmla="*/ 251 w 251"/>
                      <a:gd name="T5" fmla="*/ 0 h 100"/>
                      <a:gd name="T6" fmla="*/ 0 w 251"/>
                      <a:gd name="T7" fmla="*/ 0 h 100"/>
                      <a:gd name="T8" fmla="*/ 22 w 251"/>
                      <a:gd name="T9" fmla="*/ 69 h 100"/>
                      <a:gd name="T10" fmla="*/ 63 w 251"/>
                      <a:gd name="T11" fmla="*/ 100 h 100"/>
                      <a:gd name="T12" fmla="*/ 188 w 251"/>
                      <a:gd name="T13" fmla="*/ 100 h 100"/>
                      <a:gd name="T14" fmla="*/ 229 w 251"/>
                      <a:gd name="T15" fmla="*/ 71 h 100"/>
                      <a:gd name="T16" fmla="*/ 229 w 251"/>
                      <a:gd name="T17" fmla="*/ 71 h 100"/>
                      <a:gd name="T18" fmla="*/ 229 w 251"/>
                      <a:gd name="T19" fmla="*/ 70 h 1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251" h="100">
                        <a:moveTo>
                          <a:pt x="229" y="70"/>
                        </a:moveTo>
                        <a:cubicBezTo>
                          <a:pt x="229" y="70"/>
                          <a:pt x="229" y="69"/>
                          <a:pt x="229" y="69"/>
                        </a:cubicBezTo>
                        <a:cubicBezTo>
                          <a:pt x="251" y="0"/>
                          <a:pt x="251" y="0"/>
                          <a:pt x="251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22" y="69"/>
                          <a:pt x="22" y="69"/>
                          <a:pt x="22" y="69"/>
                        </a:cubicBezTo>
                        <a:cubicBezTo>
                          <a:pt x="27" y="87"/>
                          <a:pt x="44" y="100"/>
                          <a:pt x="63" y="100"/>
                        </a:cubicBezTo>
                        <a:cubicBezTo>
                          <a:pt x="188" y="100"/>
                          <a:pt x="188" y="100"/>
                          <a:pt x="188" y="100"/>
                        </a:cubicBezTo>
                        <a:cubicBezTo>
                          <a:pt x="207" y="100"/>
                          <a:pt x="223" y="88"/>
                          <a:pt x="229" y="71"/>
                        </a:cubicBezTo>
                        <a:cubicBezTo>
                          <a:pt x="229" y="71"/>
                          <a:pt x="229" y="71"/>
                          <a:pt x="229" y="71"/>
                        </a:cubicBezTo>
                        <a:lnTo>
                          <a:pt x="229" y="7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95469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3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Segoe UI Light"/>
                    </a:endParaRPr>
                  </a:p>
                </p:txBody>
              </p:sp>
              <p:sp>
                <p:nvSpPr>
                  <p:cNvPr id="67" name="Freeform 14">
                    <a:extLst>
                      <a:ext uri="{FF2B5EF4-FFF2-40B4-BE49-F238E27FC236}">
                        <a16:creationId xmlns:a16="http://schemas.microsoft.com/office/drawing/2014/main" id="{27FDFFE2-11F0-4B78-B92B-C0C41F61A1B6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4768" y="2783"/>
                    <a:ext cx="788" cy="966"/>
                  </a:xfrm>
                  <a:custGeom>
                    <a:avLst/>
                    <a:gdLst>
                      <a:gd name="T0" fmla="*/ 351 w 702"/>
                      <a:gd name="T1" fmla="*/ 0 h 860"/>
                      <a:gd name="T2" fmla="*/ 0 w 702"/>
                      <a:gd name="T3" fmla="*/ 351 h 860"/>
                      <a:gd name="T4" fmla="*/ 134 w 702"/>
                      <a:gd name="T5" fmla="*/ 627 h 860"/>
                      <a:gd name="T6" fmla="*/ 165 w 702"/>
                      <a:gd name="T7" fmla="*/ 718 h 860"/>
                      <a:gd name="T8" fmla="*/ 266 w 702"/>
                      <a:gd name="T9" fmla="*/ 718 h 860"/>
                      <a:gd name="T10" fmla="*/ 266 w 702"/>
                      <a:gd name="T11" fmla="*/ 718 h 860"/>
                      <a:gd name="T12" fmla="*/ 434 w 702"/>
                      <a:gd name="T13" fmla="*/ 718 h 860"/>
                      <a:gd name="T14" fmla="*/ 419 w 702"/>
                      <a:gd name="T15" fmla="*/ 760 h 860"/>
                      <a:gd name="T16" fmla="*/ 284 w 702"/>
                      <a:gd name="T17" fmla="*/ 760 h 860"/>
                      <a:gd name="T18" fmla="*/ 284 w 702"/>
                      <a:gd name="T19" fmla="*/ 760 h 860"/>
                      <a:gd name="T20" fmla="*/ 179 w 702"/>
                      <a:gd name="T21" fmla="*/ 760 h 860"/>
                      <a:gd name="T22" fmla="*/ 212 w 702"/>
                      <a:gd name="T23" fmla="*/ 860 h 860"/>
                      <a:gd name="T24" fmla="*/ 212 w 702"/>
                      <a:gd name="T25" fmla="*/ 860 h 860"/>
                      <a:gd name="T26" fmla="*/ 216 w 702"/>
                      <a:gd name="T27" fmla="*/ 860 h 860"/>
                      <a:gd name="T28" fmla="*/ 488 w 702"/>
                      <a:gd name="T29" fmla="*/ 860 h 860"/>
                      <a:gd name="T30" fmla="*/ 491 w 702"/>
                      <a:gd name="T31" fmla="*/ 860 h 860"/>
                      <a:gd name="T32" fmla="*/ 570 w 702"/>
                      <a:gd name="T33" fmla="*/ 625 h 860"/>
                      <a:gd name="T34" fmla="*/ 702 w 702"/>
                      <a:gd name="T35" fmla="*/ 351 h 860"/>
                      <a:gd name="T36" fmla="*/ 351 w 702"/>
                      <a:gd name="T37" fmla="*/ 0 h 860"/>
                      <a:gd name="T38" fmla="*/ 587 w 702"/>
                      <a:gd name="T39" fmla="*/ 438 h 860"/>
                      <a:gd name="T40" fmla="*/ 485 w 702"/>
                      <a:gd name="T41" fmla="*/ 563 h 860"/>
                      <a:gd name="T42" fmla="*/ 454 w 702"/>
                      <a:gd name="T43" fmla="*/ 658 h 860"/>
                      <a:gd name="T44" fmla="*/ 250 w 702"/>
                      <a:gd name="T45" fmla="*/ 658 h 860"/>
                      <a:gd name="T46" fmla="*/ 219 w 702"/>
                      <a:gd name="T47" fmla="*/ 565 h 860"/>
                      <a:gd name="T48" fmla="*/ 115 w 702"/>
                      <a:gd name="T49" fmla="*/ 439 h 860"/>
                      <a:gd name="T50" fmla="*/ 99 w 702"/>
                      <a:gd name="T51" fmla="*/ 351 h 860"/>
                      <a:gd name="T52" fmla="*/ 351 w 702"/>
                      <a:gd name="T53" fmla="*/ 99 h 860"/>
                      <a:gd name="T54" fmla="*/ 603 w 702"/>
                      <a:gd name="T55" fmla="*/ 351 h 860"/>
                      <a:gd name="T56" fmla="*/ 587 w 702"/>
                      <a:gd name="T57" fmla="*/ 438 h 8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</a:cxnLst>
                    <a:rect l="0" t="0" r="r" b="b"/>
                    <a:pathLst>
                      <a:path w="702" h="860">
                        <a:moveTo>
                          <a:pt x="351" y="0"/>
                        </a:moveTo>
                        <a:cubicBezTo>
                          <a:pt x="157" y="0"/>
                          <a:pt x="0" y="157"/>
                          <a:pt x="0" y="351"/>
                        </a:cubicBezTo>
                        <a:cubicBezTo>
                          <a:pt x="0" y="463"/>
                          <a:pt x="52" y="562"/>
                          <a:pt x="134" y="627"/>
                        </a:cubicBezTo>
                        <a:cubicBezTo>
                          <a:pt x="165" y="718"/>
                          <a:pt x="165" y="718"/>
                          <a:pt x="165" y="718"/>
                        </a:cubicBezTo>
                        <a:cubicBezTo>
                          <a:pt x="266" y="718"/>
                          <a:pt x="266" y="718"/>
                          <a:pt x="266" y="718"/>
                        </a:cubicBezTo>
                        <a:cubicBezTo>
                          <a:pt x="266" y="718"/>
                          <a:pt x="266" y="718"/>
                          <a:pt x="266" y="718"/>
                        </a:cubicBezTo>
                        <a:cubicBezTo>
                          <a:pt x="434" y="718"/>
                          <a:pt x="434" y="718"/>
                          <a:pt x="434" y="718"/>
                        </a:cubicBezTo>
                        <a:cubicBezTo>
                          <a:pt x="419" y="760"/>
                          <a:pt x="419" y="760"/>
                          <a:pt x="419" y="760"/>
                        </a:cubicBezTo>
                        <a:cubicBezTo>
                          <a:pt x="284" y="760"/>
                          <a:pt x="284" y="760"/>
                          <a:pt x="284" y="760"/>
                        </a:cubicBezTo>
                        <a:cubicBezTo>
                          <a:pt x="284" y="760"/>
                          <a:pt x="284" y="760"/>
                          <a:pt x="284" y="760"/>
                        </a:cubicBezTo>
                        <a:cubicBezTo>
                          <a:pt x="179" y="760"/>
                          <a:pt x="179" y="760"/>
                          <a:pt x="179" y="760"/>
                        </a:cubicBezTo>
                        <a:cubicBezTo>
                          <a:pt x="212" y="860"/>
                          <a:pt x="212" y="860"/>
                          <a:pt x="212" y="860"/>
                        </a:cubicBezTo>
                        <a:cubicBezTo>
                          <a:pt x="212" y="860"/>
                          <a:pt x="212" y="860"/>
                          <a:pt x="212" y="860"/>
                        </a:cubicBezTo>
                        <a:cubicBezTo>
                          <a:pt x="216" y="860"/>
                          <a:pt x="216" y="860"/>
                          <a:pt x="216" y="860"/>
                        </a:cubicBezTo>
                        <a:cubicBezTo>
                          <a:pt x="488" y="860"/>
                          <a:pt x="488" y="860"/>
                          <a:pt x="488" y="860"/>
                        </a:cubicBezTo>
                        <a:cubicBezTo>
                          <a:pt x="491" y="860"/>
                          <a:pt x="491" y="860"/>
                          <a:pt x="491" y="860"/>
                        </a:cubicBezTo>
                        <a:cubicBezTo>
                          <a:pt x="570" y="625"/>
                          <a:pt x="570" y="625"/>
                          <a:pt x="570" y="625"/>
                        </a:cubicBezTo>
                        <a:cubicBezTo>
                          <a:pt x="651" y="560"/>
                          <a:pt x="702" y="461"/>
                          <a:pt x="702" y="351"/>
                        </a:cubicBezTo>
                        <a:cubicBezTo>
                          <a:pt x="702" y="157"/>
                          <a:pt x="545" y="0"/>
                          <a:pt x="351" y="0"/>
                        </a:cubicBezTo>
                        <a:close/>
                        <a:moveTo>
                          <a:pt x="587" y="438"/>
                        </a:moveTo>
                        <a:cubicBezTo>
                          <a:pt x="568" y="490"/>
                          <a:pt x="531" y="534"/>
                          <a:pt x="485" y="563"/>
                        </a:cubicBezTo>
                        <a:cubicBezTo>
                          <a:pt x="454" y="658"/>
                          <a:pt x="454" y="658"/>
                          <a:pt x="454" y="658"/>
                        </a:cubicBezTo>
                        <a:cubicBezTo>
                          <a:pt x="250" y="658"/>
                          <a:pt x="250" y="658"/>
                          <a:pt x="250" y="658"/>
                        </a:cubicBezTo>
                        <a:cubicBezTo>
                          <a:pt x="219" y="565"/>
                          <a:pt x="219" y="565"/>
                          <a:pt x="219" y="565"/>
                        </a:cubicBezTo>
                        <a:cubicBezTo>
                          <a:pt x="172" y="536"/>
                          <a:pt x="135" y="491"/>
                          <a:pt x="115" y="439"/>
                        </a:cubicBezTo>
                        <a:cubicBezTo>
                          <a:pt x="105" y="411"/>
                          <a:pt x="99" y="382"/>
                          <a:pt x="99" y="351"/>
                        </a:cubicBezTo>
                        <a:cubicBezTo>
                          <a:pt x="99" y="212"/>
                          <a:pt x="212" y="99"/>
                          <a:pt x="351" y="99"/>
                        </a:cubicBezTo>
                        <a:cubicBezTo>
                          <a:pt x="490" y="99"/>
                          <a:pt x="603" y="212"/>
                          <a:pt x="603" y="351"/>
                        </a:cubicBezTo>
                        <a:cubicBezTo>
                          <a:pt x="603" y="381"/>
                          <a:pt x="597" y="411"/>
                          <a:pt x="587" y="43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95469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3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Segoe UI Light"/>
                    </a:endParaRPr>
                  </a:p>
                </p:txBody>
              </p:sp>
            </p:grpSp>
            <p:sp>
              <p:nvSpPr>
                <p:cNvPr id="64" name="Tekstvak 63">
                  <a:extLst>
                    <a:ext uri="{FF2B5EF4-FFF2-40B4-BE49-F238E27FC236}">
                      <a16:creationId xmlns:a16="http://schemas.microsoft.com/office/drawing/2014/main" id="{DA4D01AD-9B43-4231-89E1-CA54936472B4}"/>
                    </a:ext>
                  </a:extLst>
                </p:cNvPr>
                <p:cNvSpPr txBox="1"/>
                <p:nvPr userDrawn="1"/>
              </p:nvSpPr>
              <p:spPr>
                <a:xfrm>
                  <a:off x="-938434" y="4824764"/>
                  <a:ext cx="627798" cy="32223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ctr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l-NL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  <a:t>Support &amp;</a:t>
                  </a:r>
                  <a:br>
                    <a:rPr kumimoji="0" lang="nl-NL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</a:br>
                  <a:r>
                    <a:rPr kumimoji="0" lang="nl-NL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  <a:t>Inspiratie</a:t>
                  </a:r>
                </a:p>
              </p:txBody>
            </p:sp>
          </p:grpSp>
        </p:grpSp>
        <p:grpSp>
          <p:nvGrpSpPr>
            <p:cNvPr id="33" name="Groep 32">
              <a:extLst>
                <a:ext uri="{FF2B5EF4-FFF2-40B4-BE49-F238E27FC236}">
                  <a16:creationId xmlns:a16="http://schemas.microsoft.com/office/drawing/2014/main" id="{D76C4035-814F-4D8A-85D3-6E67343395AD}"/>
                </a:ext>
              </a:extLst>
            </p:cNvPr>
            <p:cNvGrpSpPr/>
            <p:nvPr userDrawn="1"/>
          </p:nvGrpSpPr>
          <p:grpSpPr>
            <a:xfrm>
              <a:off x="-3367447" y="1226982"/>
              <a:ext cx="791775" cy="406485"/>
              <a:chOff x="-3565087" y="1409294"/>
              <a:chExt cx="627469" cy="322133"/>
            </a:xfrm>
          </p:grpSpPr>
          <p:grpSp>
            <p:nvGrpSpPr>
              <p:cNvPr id="54" name="Groep 53">
                <a:extLst>
                  <a:ext uri="{FF2B5EF4-FFF2-40B4-BE49-F238E27FC236}">
                    <a16:creationId xmlns:a16="http://schemas.microsoft.com/office/drawing/2014/main" id="{45514CB3-81B5-4126-8639-28688F0F1F26}"/>
                  </a:ext>
                </a:extLst>
              </p:cNvPr>
              <p:cNvGrpSpPr/>
              <p:nvPr userDrawn="1"/>
            </p:nvGrpSpPr>
            <p:grpSpPr>
              <a:xfrm>
                <a:off x="-3364916" y="1409294"/>
                <a:ext cx="225195" cy="195499"/>
                <a:chOff x="10307162" y="1361199"/>
                <a:chExt cx="2200275" cy="1914525"/>
              </a:xfrm>
            </p:grpSpPr>
            <p:sp>
              <p:nvSpPr>
                <p:cNvPr id="56" name="Vrije vorm: vorm 55">
                  <a:extLst>
                    <a:ext uri="{FF2B5EF4-FFF2-40B4-BE49-F238E27FC236}">
                      <a16:creationId xmlns:a16="http://schemas.microsoft.com/office/drawing/2014/main" id="{3E4C77AD-A3EB-4382-836A-8EF08B1A5491}"/>
                    </a:ext>
                  </a:extLst>
                </p:cNvPr>
                <p:cNvSpPr/>
                <p:nvPr/>
              </p:nvSpPr>
              <p:spPr>
                <a:xfrm>
                  <a:off x="10683400" y="1831734"/>
                  <a:ext cx="371475" cy="371475"/>
                </a:xfrm>
                <a:custGeom>
                  <a:avLst/>
                  <a:gdLst>
                    <a:gd name="connsiteX0" fmla="*/ 369094 w 371475"/>
                    <a:gd name="connsiteY0" fmla="*/ 188119 h 371475"/>
                    <a:gd name="connsiteX1" fmla="*/ 188119 w 371475"/>
                    <a:gd name="connsiteY1" fmla="*/ 369094 h 371475"/>
                    <a:gd name="connsiteX2" fmla="*/ 7144 w 371475"/>
                    <a:gd name="connsiteY2" fmla="*/ 188119 h 371475"/>
                    <a:gd name="connsiteX3" fmla="*/ 188119 w 371475"/>
                    <a:gd name="connsiteY3" fmla="*/ 7144 h 371475"/>
                    <a:gd name="connsiteX4" fmla="*/ 369094 w 371475"/>
                    <a:gd name="connsiteY4" fmla="*/ 188119 h 3714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71475" h="371475">
                      <a:moveTo>
                        <a:pt x="369094" y="188119"/>
                      </a:moveTo>
                      <a:cubicBezTo>
                        <a:pt x="369094" y="288068"/>
                        <a:pt x="288068" y="369094"/>
                        <a:pt x="188119" y="369094"/>
                      </a:cubicBezTo>
                      <a:cubicBezTo>
                        <a:pt x="88169" y="369094"/>
                        <a:pt x="7144" y="288068"/>
                        <a:pt x="7144" y="188119"/>
                      </a:cubicBezTo>
                      <a:cubicBezTo>
                        <a:pt x="7144" y="88169"/>
                        <a:pt x="88169" y="7144"/>
                        <a:pt x="188119" y="7144"/>
                      </a:cubicBezTo>
                      <a:cubicBezTo>
                        <a:pt x="288068" y="7144"/>
                        <a:pt x="369094" y="88169"/>
                        <a:pt x="369094" y="188119"/>
                      </a:cubicBezTo>
                      <a:close/>
                    </a:path>
                  </a:pathLst>
                </a:custGeom>
                <a:solidFill>
                  <a:srgbClr val="1FF52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95469"/>
                  <a:endParaRPr lang="nl-NL" sz="7200" dirty="0">
                    <a:solidFill>
                      <a:srgbClr val="211F26"/>
                    </a:solidFill>
                    <a:latin typeface="Segoe UI Light"/>
                  </a:endParaRPr>
                </a:p>
              </p:txBody>
            </p:sp>
            <p:grpSp>
              <p:nvGrpSpPr>
                <p:cNvPr id="57" name="Groep 56">
                  <a:extLst>
                    <a:ext uri="{FF2B5EF4-FFF2-40B4-BE49-F238E27FC236}">
                      <a16:creationId xmlns:a16="http://schemas.microsoft.com/office/drawing/2014/main" id="{CBE836D0-A0A4-4C55-A79C-8ECBBF64B196}"/>
                    </a:ext>
                  </a:extLst>
                </p:cNvPr>
                <p:cNvGrpSpPr/>
                <p:nvPr/>
              </p:nvGrpSpPr>
              <p:grpSpPr>
                <a:xfrm>
                  <a:off x="10307162" y="1361199"/>
                  <a:ext cx="2200275" cy="1914525"/>
                  <a:chOff x="10307162" y="1361199"/>
                  <a:chExt cx="2200275" cy="1914525"/>
                </a:xfrm>
                <a:gradFill>
                  <a:gsLst>
                    <a:gs pos="0">
                      <a:srgbClr val="9D9FA1"/>
                    </a:gs>
                    <a:gs pos="70000">
                      <a:srgbClr val="211F26"/>
                    </a:gs>
                  </a:gsLst>
                  <a:lin ang="2700000" scaled="0"/>
                </a:gradFill>
              </p:grpSpPr>
              <p:sp>
                <p:nvSpPr>
                  <p:cNvPr id="58" name="Vrije vorm: vorm 57">
                    <a:extLst>
                      <a:ext uri="{FF2B5EF4-FFF2-40B4-BE49-F238E27FC236}">
                        <a16:creationId xmlns:a16="http://schemas.microsoft.com/office/drawing/2014/main" id="{9A82B5FE-FECE-4C22-B363-B1200046CF9E}"/>
                      </a:ext>
                    </a:extLst>
                  </p:cNvPr>
                  <p:cNvSpPr/>
                  <p:nvPr/>
                </p:nvSpPr>
                <p:spPr>
                  <a:xfrm>
                    <a:off x="10307162" y="1361199"/>
                    <a:ext cx="2200275" cy="1914525"/>
                  </a:xfrm>
                  <a:custGeom>
                    <a:avLst/>
                    <a:gdLst>
                      <a:gd name="connsiteX0" fmla="*/ 7144 w 2200275"/>
                      <a:gd name="connsiteY0" fmla="*/ 7144 h 1914525"/>
                      <a:gd name="connsiteX1" fmla="*/ 7144 w 2200275"/>
                      <a:gd name="connsiteY1" fmla="*/ 245269 h 1914525"/>
                      <a:gd name="connsiteX2" fmla="*/ 432911 w 2200275"/>
                      <a:gd name="connsiteY2" fmla="*/ 245269 h 1914525"/>
                      <a:gd name="connsiteX3" fmla="*/ 432911 w 2200275"/>
                      <a:gd name="connsiteY3" fmla="*/ 245269 h 1914525"/>
                      <a:gd name="connsiteX4" fmla="*/ 1959769 w 2200275"/>
                      <a:gd name="connsiteY4" fmla="*/ 245269 h 1914525"/>
                      <a:gd name="connsiteX5" fmla="*/ 1959769 w 2200275"/>
                      <a:gd name="connsiteY5" fmla="*/ 1674019 h 1914525"/>
                      <a:gd name="connsiteX6" fmla="*/ 245269 w 2200275"/>
                      <a:gd name="connsiteY6" fmla="*/ 1674019 h 1914525"/>
                      <a:gd name="connsiteX7" fmla="*/ 245269 w 2200275"/>
                      <a:gd name="connsiteY7" fmla="*/ 350044 h 1914525"/>
                      <a:gd name="connsiteX8" fmla="*/ 7144 w 2200275"/>
                      <a:gd name="connsiteY8" fmla="*/ 350044 h 1914525"/>
                      <a:gd name="connsiteX9" fmla="*/ 7144 w 2200275"/>
                      <a:gd name="connsiteY9" fmla="*/ 1912144 h 1914525"/>
                      <a:gd name="connsiteX10" fmla="*/ 2197894 w 2200275"/>
                      <a:gd name="connsiteY10" fmla="*/ 1912144 h 1914525"/>
                      <a:gd name="connsiteX11" fmla="*/ 2197894 w 2200275"/>
                      <a:gd name="connsiteY11" fmla="*/ 7144 h 19145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2200275" h="1914525">
                        <a:moveTo>
                          <a:pt x="7144" y="7144"/>
                        </a:moveTo>
                        <a:lnTo>
                          <a:pt x="7144" y="245269"/>
                        </a:lnTo>
                        <a:lnTo>
                          <a:pt x="432911" y="245269"/>
                        </a:lnTo>
                        <a:lnTo>
                          <a:pt x="432911" y="245269"/>
                        </a:lnTo>
                        <a:lnTo>
                          <a:pt x="1959769" y="245269"/>
                        </a:lnTo>
                        <a:lnTo>
                          <a:pt x="1959769" y="1674019"/>
                        </a:lnTo>
                        <a:lnTo>
                          <a:pt x="245269" y="1674019"/>
                        </a:lnTo>
                        <a:lnTo>
                          <a:pt x="245269" y="350044"/>
                        </a:lnTo>
                        <a:lnTo>
                          <a:pt x="7144" y="350044"/>
                        </a:lnTo>
                        <a:lnTo>
                          <a:pt x="7144" y="1912144"/>
                        </a:lnTo>
                        <a:lnTo>
                          <a:pt x="2197894" y="1912144"/>
                        </a:lnTo>
                        <a:lnTo>
                          <a:pt x="2197894" y="7144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95469"/>
                    <a:endParaRPr lang="nl-NL" sz="7200" dirty="0">
                      <a:solidFill>
                        <a:srgbClr val="211F26"/>
                      </a:solidFill>
                      <a:latin typeface="Segoe UI Light"/>
                    </a:endParaRPr>
                  </a:p>
                </p:txBody>
              </p:sp>
              <p:sp>
                <p:nvSpPr>
                  <p:cNvPr id="59" name="Vrije vorm: vorm 58">
                    <a:extLst>
                      <a:ext uri="{FF2B5EF4-FFF2-40B4-BE49-F238E27FC236}">
                        <a16:creationId xmlns:a16="http://schemas.microsoft.com/office/drawing/2014/main" id="{89983D7C-A26E-4A84-9C9C-EAC9AF9A3795}"/>
                      </a:ext>
                    </a:extLst>
                  </p:cNvPr>
                  <p:cNvSpPr/>
                  <p:nvPr/>
                </p:nvSpPr>
                <p:spPr>
                  <a:xfrm>
                    <a:off x="10682447" y="1953654"/>
                    <a:ext cx="1438275" cy="885825"/>
                  </a:xfrm>
                  <a:custGeom>
                    <a:avLst/>
                    <a:gdLst>
                      <a:gd name="connsiteX0" fmla="*/ 1070134 w 1438275"/>
                      <a:gd name="connsiteY0" fmla="*/ 7144 h 885825"/>
                      <a:gd name="connsiteX1" fmla="*/ 801529 w 1438275"/>
                      <a:gd name="connsiteY1" fmla="*/ 275749 h 885825"/>
                      <a:gd name="connsiteX2" fmla="*/ 662464 w 1438275"/>
                      <a:gd name="connsiteY2" fmla="*/ 137636 h 885825"/>
                      <a:gd name="connsiteX3" fmla="*/ 7144 w 1438275"/>
                      <a:gd name="connsiteY3" fmla="*/ 784384 h 885825"/>
                      <a:gd name="connsiteX4" fmla="*/ 108109 w 1438275"/>
                      <a:gd name="connsiteY4" fmla="*/ 885349 h 885825"/>
                      <a:gd name="connsiteX5" fmla="*/ 662464 w 1438275"/>
                      <a:gd name="connsiteY5" fmla="*/ 338614 h 885825"/>
                      <a:gd name="connsiteX6" fmla="*/ 928211 w 1438275"/>
                      <a:gd name="connsiteY6" fmla="*/ 605314 h 885825"/>
                      <a:gd name="connsiteX7" fmla="*/ 1029176 w 1438275"/>
                      <a:gd name="connsiteY7" fmla="*/ 503396 h 885825"/>
                      <a:gd name="connsiteX8" fmla="*/ 902494 w 1438275"/>
                      <a:gd name="connsiteY8" fmla="*/ 376714 h 885825"/>
                      <a:gd name="connsiteX9" fmla="*/ 1070134 w 1438275"/>
                      <a:gd name="connsiteY9" fmla="*/ 209074 h 885825"/>
                      <a:gd name="connsiteX10" fmla="*/ 1337786 w 1438275"/>
                      <a:gd name="connsiteY10" fmla="*/ 480536 h 885825"/>
                      <a:gd name="connsiteX11" fmla="*/ 1438751 w 1438275"/>
                      <a:gd name="connsiteY11" fmla="*/ 378619 h 8858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438275" h="885825">
                        <a:moveTo>
                          <a:pt x="1070134" y="7144"/>
                        </a:moveTo>
                        <a:lnTo>
                          <a:pt x="801529" y="275749"/>
                        </a:lnTo>
                        <a:lnTo>
                          <a:pt x="662464" y="137636"/>
                        </a:lnTo>
                        <a:lnTo>
                          <a:pt x="7144" y="784384"/>
                        </a:lnTo>
                        <a:lnTo>
                          <a:pt x="108109" y="885349"/>
                        </a:lnTo>
                        <a:lnTo>
                          <a:pt x="662464" y="338614"/>
                        </a:lnTo>
                        <a:lnTo>
                          <a:pt x="928211" y="605314"/>
                        </a:lnTo>
                        <a:lnTo>
                          <a:pt x="1029176" y="503396"/>
                        </a:lnTo>
                        <a:lnTo>
                          <a:pt x="902494" y="376714"/>
                        </a:lnTo>
                        <a:lnTo>
                          <a:pt x="1070134" y="209074"/>
                        </a:lnTo>
                        <a:lnTo>
                          <a:pt x="1337786" y="480536"/>
                        </a:lnTo>
                        <a:lnTo>
                          <a:pt x="1438751" y="378619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95469"/>
                    <a:endParaRPr lang="nl-NL" sz="7200" dirty="0">
                      <a:solidFill>
                        <a:srgbClr val="211F26"/>
                      </a:solidFill>
                      <a:latin typeface="Segoe UI Light"/>
                    </a:endParaRPr>
                  </a:p>
                </p:txBody>
              </p:sp>
            </p:grpSp>
          </p:grpSp>
          <p:sp>
            <p:nvSpPr>
              <p:cNvPr id="55" name="Tekstvak 54">
                <a:extLst>
                  <a:ext uri="{FF2B5EF4-FFF2-40B4-BE49-F238E27FC236}">
                    <a16:creationId xmlns:a16="http://schemas.microsoft.com/office/drawing/2014/main" id="{871FE8E8-AFF6-4260-A65A-72D45CC5D66E}"/>
                  </a:ext>
                </a:extLst>
              </p:cNvPr>
              <p:cNvSpPr txBox="1"/>
              <p:nvPr userDrawn="1"/>
            </p:nvSpPr>
            <p:spPr>
              <a:xfrm>
                <a:off x="-3565087" y="1617700"/>
                <a:ext cx="627469" cy="113727"/>
              </a:xfrm>
              <a:prstGeom prst="rect">
                <a:avLst/>
              </a:prstGeom>
              <a:noFill/>
            </p:spPr>
            <p:txBody>
              <a:bodyPr wrap="square" lIns="0" tIns="18000" rIns="0" bIns="0" rtlCol="0" anchor="t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Afbeeldingen</a:t>
                </a:r>
              </a:p>
            </p:txBody>
          </p:sp>
        </p:grpSp>
        <p:grpSp>
          <p:nvGrpSpPr>
            <p:cNvPr id="34" name="Groep 33">
              <a:extLst>
                <a:ext uri="{FF2B5EF4-FFF2-40B4-BE49-F238E27FC236}">
                  <a16:creationId xmlns:a16="http://schemas.microsoft.com/office/drawing/2014/main" id="{9C815BAA-EBE8-40FC-97D3-C62C8B6654BF}"/>
                </a:ext>
              </a:extLst>
            </p:cNvPr>
            <p:cNvGrpSpPr/>
            <p:nvPr userDrawn="1"/>
          </p:nvGrpSpPr>
          <p:grpSpPr>
            <a:xfrm>
              <a:off x="-3354295" y="5166361"/>
              <a:ext cx="514284" cy="506545"/>
              <a:chOff x="12617641" y="3403239"/>
              <a:chExt cx="752963" cy="741634"/>
            </a:xfrm>
          </p:grpSpPr>
          <p:grpSp>
            <p:nvGrpSpPr>
              <p:cNvPr id="38" name="Groep 37">
                <a:extLst>
                  <a:ext uri="{FF2B5EF4-FFF2-40B4-BE49-F238E27FC236}">
                    <a16:creationId xmlns:a16="http://schemas.microsoft.com/office/drawing/2014/main" id="{356CD26C-2BBB-443B-821E-B74758F5FB7E}"/>
                  </a:ext>
                </a:extLst>
              </p:cNvPr>
              <p:cNvGrpSpPr/>
              <p:nvPr userDrawn="1"/>
            </p:nvGrpSpPr>
            <p:grpSpPr>
              <a:xfrm>
                <a:off x="12771530" y="3403239"/>
                <a:ext cx="467176" cy="448491"/>
                <a:chOff x="12782157" y="3403239"/>
                <a:chExt cx="467176" cy="448491"/>
              </a:xfrm>
            </p:grpSpPr>
            <p:grpSp>
              <p:nvGrpSpPr>
                <p:cNvPr id="41" name="Groep 40">
                  <a:extLst>
                    <a:ext uri="{FF2B5EF4-FFF2-40B4-BE49-F238E27FC236}">
                      <a16:creationId xmlns:a16="http://schemas.microsoft.com/office/drawing/2014/main" id="{433B248C-475F-4AFA-9419-FCFB3E5D7F8E}"/>
                    </a:ext>
                  </a:extLst>
                </p:cNvPr>
                <p:cNvGrpSpPr/>
                <p:nvPr userDrawn="1"/>
              </p:nvGrpSpPr>
              <p:grpSpPr>
                <a:xfrm>
                  <a:off x="12782157" y="3403239"/>
                  <a:ext cx="412976" cy="396132"/>
                  <a:chOff x="13554906" y="3320109"/>
                  <a:chExt cx="443917" cy="425811"/>
                </a:xfrm>
              </p:grpSpPr>
              <p:grpSp>
                <p:nvGrpSpPr>
                  <p:cNvPr id="48" name="Groep 47">
                    <a:extLst>
                      <a:ext uri="{FF2B5EF4-FFF2-40B4-BE49-F238E27FC236}">
                        <a16:creationId xmlns:a16="http://schemas.microsoft.com/office/drawing/2014/main" id="{8816E818-B228-467A-8C19-B8F24DE9DE22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17" cy="425811"/>
                    <a:chOff x="12909684" y="1276143"/>
                    <a:chExt cx="443917" cy="425811"/>
                  </a:xfrm>
                </p:grpSpPr>
                <p:sp>
                  <p:nvSpPr>
                    <p:cNvPr id="51" name="Rechthoek 50">
                      <a:extLst>
                        <a:ext uri="{FF2B5EF4-FFF2-40B4-BE49-F238E27FC236}">
                          <a16:creationId xmlns:a16="http://schemas.microsoft.com/office/drawing/2014/main" id="{2C534BBB-8157-4A30-9A26-ABE17DF24A85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9" y="1276143"/>
                      <a:ext cx="443912" cy="425811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818181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52" name="Rechthoek 51">
                      <a:extLst>
                        <a:ext uri="{FF2B5EF4-FFF2-40B4-BE49-F238E27FC236}">
                          <a16:creationId xmlns:a16="http://schemas.microsoft.com/office/drawing/2014/main" id="{32319BD9-98AF-464C-B52F-236F924612E0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53" name="Ovaal 52">
                      <a:extLst>
                        <a:ext uri="{FF2B5EF4-FFF2-40B4-BE49-F238E27FC236}">
                          <a16:creationId xmlns:a16="http://schemas.microsoft.com/office/drawing/2014/main" id="{C9C205C9-FCE0-46C8-841A-3FF94F86E0A3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pic>
                <p:nvPicPr>
                  <p:cNvPr id="49" name="Afbeelding 48">
                    <a:extLst>
                      <a:ext uri="{FF2B5EF4-FFF2-40B4-BE49-F238E27FC236}">
                        <a16:creationId xmlns:a16="http://schemas.microsoft.com/office/drawing/2014/main" id="{F0735BCF-136D-4E24-A9EF-E1A2BE36A4D8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1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50" name="Afbeelding 49">
                    <a:extLst>
                      <a:ext uri="{FF2B5EF4-FFF2-40B4-BE49-F238E27FC236}">
                        <a16:creationId xmlns:a16="http://schemas.microsoft.com/office/drawing/2014/main" id="{C971398C-8CF4-4EF8-BF98-B21A54B5CC00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9" y="3449265"/>
                    <a:ext cx="173367" cy="111424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42" name="Groep 41">
                  <a:extLst>
                    <a:ext uri="{FF2B5EF4-FFF2-40B4-BE49-F238E27FC236}">
                      <a16:creationId xmlns:a16="http://schemas.microsoft.com/office/drawing/2014/main" id="{1770D4C8-0DE4-4E5C-8063-A20E11378715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46" name="Rechthoek 45">
                    <a:extLst>
                      <a:ext uri="{FF2B5EF4-FFF2-40B4-BE49-F238E27FC236}">
                        <a16:creationId xmlns:a16="http://schemas.microsoft.com/office/drawing/2014/main" id="{DD155B82-6965-4C63-B3FD-F5CB8126AE7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47" name="Rechthoek 46">
                    <a:extLst>
                      <a:ext uri="{FF2B5EF4-FFF2-40B4-BE49-F238E27FC236}">
                        <a16:creationId xmlns:a16="http://schemas.microsoft.com/office/drawing/2014/main" id="{1AFD7A85-FEA9-4EED-8EC8-C39A49CC197E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43" name="Groep 42">
                  <a:extLst>
                    <a:ext uri="{FF2B5EF4-FFF2-40B4-BE49-F238E27FC236}">
                      <a16:creationId xmlns:a16="http://schemas.microsoft.com/office/drawing/2014/main" id="{FC3045FE-C338-4767-9235-36CA62ECEC94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44" name="Rechthoek 43">
                    <a:extLst>
                      <a:ext uri="{FF2B5EF4-FFF2-40B4-BE49-F238E27FC236}">
                        <a16:creationId xmlns:a16="http://schemas.microsoft.com/office/drawing/2014/main" id="{90E7F033-B311-49AD-A772-027DF650D66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45" name="Rechthoek 44">
                    <a:extLst>
                      <a:ext uri="{FF2B5EF4-FFF2-40B4-BE49-F238E27FC236}">
                        <a16:creationId xmlns:a16="http://schemas.microsoft.com/office/drawing/2014/main" id="{848DCE98-49D0-4422-A76B-A059DB9D7C61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</p:grpSp>
          <p:sp>
            <p:nvSpPr>
              <p:cNvPr id="39" name="Rechthoek 38">
                <a:extLst>
                  <a:ext uri="{FF2B5EF4-FFF2-40B4-BE49-F238E27FC236}">
                    <a16:creationId xmlns:a16="http://schemas.microsoft.com/office/drawing/2014/main" id="{942B72B4-807F-4E71-A327-871EBA389ABA}"/>
                  </a:ext>
                </a:extLst>
              </p:cNvPr>
              <p:cNvSpPr/>
              <p:nvPr userDrawn="1"/>
            </p:nvSpPr>
            <p:spPr>
              <a:xfrm>
                <a:off x="12617641" y="3889890"/>
                <a:ext cx="752963" cy="16117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Bijsnijden</a:t>
                </a:r>
              </a:p>
            </p:txBody>
          </p:sp>
          <p:sp>
            <p:nvSpPr>
              <p:cNvPr id="40" name="Gelijkbenige driehoek 39">
                <a:extLst>
                  <a:ext uri="{FF2B5EF4-FFF2-40B4-BE49-F238E27FC236}">
                    <a16:creationId xmlns:a16="http://schemas.microsoft.com/office/drawing/2014/main" id="{34BAFAA7-A10B-4712-96D9-254B878C20FD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81818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35" name="Ovaal 34">
              <a:extLst>
                <a:ext uri="{FF2B5EF4-FFF2-40B4-BE49-F238E27FC236}">
                  <a16:creationId xmlns:a16="http://schemas.microsoft.com/office/drawing/2014/main" id="{7971B7BE-2750-4A63-A125-99F5F68E89E0}"/>
                </a:ext>
              </a:extLst>
            </p:cNvPr>
            <p:cNvSpPr/>
            <p:nvPr userDrawn="1"/>
          </p:nvSpPr>
          <p:spPr>
            <a:xfrm>
              <a:off x="-3603587" y="181118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36" name="Rechthoek 35">
              <a:extLst>
                <a:ext uri="{FF2B5EF4-FFF2-40B4-BE49-F238E27FC236}">
                  <a16:creationId xmlns:a16="http://schemas.microsoft.com/office/drawing/2014/main" id="{6AB33B3A-8F6B-4156-B38F-8095BE46C54C}"/>
                </a:ext>
              </a:extLst>
            </p:cNvPr>
            <p:cNvSpPr/>
            <p:nvPr userDrawn="1"/>
          </p:nvSpPr>
          <p:spPr>
            <a:xfrm>
              <a:off x="-3319415" y="1811185"/>
              <a:ext cx="2944682" cy="32633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Kies de gewenste categorie en afbeelding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en klik 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‘Invoegen’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37" name="Rechthoek 36">
              <a:extLst>
                <a:ext uri="{FF2B5EF4-FFF2-40B4-BE49-F238E27FC236}">
                  <a16:creationId xmlns:a16="http://schemas.microsoft.com/office/drawing/2014/main" id="{7BF0497D-8CE7-4F17-976E-6D685342C318}"/>
                </a:ext>
              </a:extLst>
            </p:cNvPr>
            <p:cNvSpPr/>
            <p:nvPr userDrawn="1"/>
          </p:nvSpPr>
          <p:spPr>
            <a:xfrm>
              <a:off x="-3319415" y="2245760"/>
              <a:ext cx="825500" cy="209550"/>
            </a:xfrm>
            <a:prstGeom prst="rect">
              <a:avLst/>
            </a:prstGeom>
            <a:solidFill>
              <a:srgbClr val="1FF524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Invoegen</a:t>
              </a:r>
            </a:p>
          </p:txBody>
        </p:sp>
      </p:grpSp>
      <p:grpSp>
        <p:nvGrpSpPr>
          <p:cNvPr id="91" name="- INSTRUCTIES">
            <a:extLst>
              <a:ext uri="{FF2B5EF4-FFF2-40B4-BE49-F238E27FC236}">
                <a16:creationId xmlns:a16="http://schemas.microsoft.com/office/drawing/2014/main" id="{6263A020-B9F8-453E-9DDB-EBBF1BB207B5}"/>
              </a:ext>
            </a:extLst>
          </p:cNvPr>
          <p:cNvGrpSpPr/>
          <p:nvPr userDrawn="1"/>
        </p:nvGrpSpPr>
        <p:grpSpPr>
          <a:xfrm>
            <a:off x="-3786437" y="-1"/>
            <a:ext cx="3693386" cy="5952132"/>
            <a:chOff x="-3786437" y="-1"/>
            <a:chExt cx="3693386" cy="5952132"/>
          </a:xfrm>
        </p:grpSpPr>
        <p:sp>
          <p:nvSpPr>
            <p:cNvPr id="92" name="Rechthoek 91">
              <a:extLst>
                <a:ext uri="{FF2B5EF4-FFF2-40B4-BE49-F238E27FC236}">
                  <a16:creationId xmlns:a16="http://schemas.microsoft.com/office/drawing/2014/main" id="{62960172-3D97-4322-A7F0-4481B3C9E059}"/>
                </a:ext>
              </a:extLst>
            </p:cNvPr>
            <p:cNvSpPr/>
            <p:nvPr userDrawn="1"/>
          </p:nvSpPr>
          <p:spPr>
            <a:xfrm>
              <a:off x="-3786165" y="-1"/>
              <a:ext cx="3593091" cy="5124131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Tekst niveaus kiezen</a:t>
              </a:r>
            </a:p>
          </p:txBody>
        </p:sp>
        <p:sp>
          <p:nvSpPr>
            <p:cNvPr id="93" name="Ovaal 92">
              <a:extLst>
                <a:ext uri="{FF2B5EF4-FFF2-40B4-BE49-F238E27FC236}">
                  <a16:creationId xmlns:a16="http://schemas.microsoft.com/office/drawing/2014/main" id="{4DF46820-7AAD-4A14-A3C9-6227CF8DFE2A}"/>
                </a:ext>
              </a:extLst>
            </p:cNvPr>
            <p:cNvSpPr/>
            <p:nvPr userDrawn="1"/>
          </p:nvSpPr>
          <p:spPr>
            <a:xfrm>
              <a:off x="-3604183" y="183748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94" name="Rechthoek 93">
              <a:extLst>
                <a:ext uri="{FF2B5EF4-FFF2-40B4-BE49-F238E27FC236}">
                  <a16:creationId xmlns:a16="http://schemas.microsoft.com/office/drawing/2014/main" id="{7B624188-CFEE-4588-912C-A749E2CF59A3}"/>
                </a:ext>
              </a:extLst>
            </p:cNvPr>
            <p:cNvSpPr/>
            <p:nvPr userDrawn="1"/>
          </p:nvSpPr>
          <p:spPr>
            <a:xfrm>
              <a:off x="-3319415" y="183748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9875" marR="0" lvl="0" indent="-269875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1"/>
                </a:buClr>
                <a:buSzTx/>
                <a:buFont typeface="Calibri" panose="020F0502020204030204" pitchFamily="34" charset="0"/>
                <a:buChar char="›"/>
                <a:tabLst/>
                <a:defRPr/>
              </a:pP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Bullet</a:t>
              </a:r>
              <a:endParaRPr kumimoji="0" lang="nl-NL" sz="1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Calibri" panose="020F0502020204030204" pitchFamily="34" charset="0"/>
              </a:endParaRPr>
            </a:p>
          </p:txBody>
        </p:sp>
        <p:sp>
          <p:nvSpPr>
            <p:cNvPr id="95" name="Ovaal 94">
              <a:extLst>
                <a:ext uri="{FF2B5EF4-FFF2-40B4-BE49-F238E27FC236}">
                  <a16:creationId xmlns:a16="http://schemas.microsoft.com/office/drawing/2014/main" id="{7A94622A-68B8-44E5-9D62-93954FE999CB}"/>
                </a:ext>
              </a:extLst>
            </p:cNvPr>
            <p:cNvSpPr/>
            <p:nvPr userDrawn="1"/>
          </p:nvSpPr>
          <p:spPr>
            <a:xfrm>
              <a:off x="-3604183" y="219682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96" name="Rechthoek 95">
              <a:extLst>
                <a:ext uri="{FF2B5EF4-FFF2-40B4-BE49-F238E27FC236}">
                  <a16:creationId xmlns:a16="http://schemas.microsoft.com/office/drawing/2014/main" id="{7D698D66-EB85-493A-A6E0-1541D77507FE}"/>
                </a:ext>
              </a:extLst>
            </p:cNvPr>
            <p:cNvSpPr/>
            <p:nvPr userDrawn="1"/>
          </p:nvSpPr>
          <p:spPr>
            <a:xfrm>
              <a:off x="-3604183" y="1196113"/>
              <a:ext cx="3229047" cy="459227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Gebruik onder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‘Start’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de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lijstniveau-knoppen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om een tekst niveau te kiezen. 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Kies uit:</a:t>
              </a:r>
            </a:p>
          </p:txBody>
        </p:sp>
        <p:sp>
          <p:nvSpPr>
            <p:cNvPr id="97" name="Rechthoek 96">
              <a:extLst>
                <a:ext uri="{FF2B5EF4-FFF2-40B4-BE49-F238E27FC236}">
                  <a16:creationId xmlns:a16="http://schemas.microsoft.com/office/drawing/2014/main" id="{67B2042A-086E-47EC-95E8-D24E1F6BA4FF}"/>
                </a:ext>
              </a:extLst>
            </p:cNvPr>
            <p:cNvSpPr/>
            <p:nvPr userDrawn="1"/>
          </p:nvSpPr>
          <p:spPr>
            <a:xfrm>
              <a:off x="-3319415" y="219682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539750" marR="0" lvl="0" indent="-269875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1"/>
                </a:buClr>
                <a:buSzTx/>
                <a:buFont typeface="Calibri" panose="020F0502020204030204" pitchFamily="34" charset="0"/>
                <a:buChar char="›"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Sub-</a:t>
              </a: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bullet</a:t>
              </a:r>
              <a:endParaRPr kumimoji="0" lang="nl-NL" sz="1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Calibri" panose="020F0502020204030204" pitchFamily="34" charset="0"/>
              </a:endParaRPr>
            </a:p>
          </p:txBody>
        </p:sp>
        <p:sp>
          <p:nvSpPr>
            <p:cNvPr id="98" name="Ovaal 97">
              <a:extLst>
                <a:ext uri="{FF2B5EF4-FFF2-40B4-BE49-F238E27FC236}">
                  <a16:creationId xmlns:a16="http://schemas.microsoft.com/office/drawing/2014/main" id="{41CDAADC-DA0D-4DAA-AF56-F3632182E7BB}"/>
                </a:ext>
              </a:extLst>
            </p:cNvPr>
            <p:cNvSpPr/>
            <p:nvPr userDrawn="1"/>
          </p:nvSpPr>
          <p:spPr>
            <a:xfrm>
              <a:off x="-3604183" y="255617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99" name="Rechthoek 98">
              <a:extLst>
                <a:ext uri="{FF2B5EF4-FFF2-40B4-BE49-F238E27FC236}">
                  <a16:creationId xmlns:a16="http://schemas.microsoft.com/office/drawing/2014/main" id="{B651513C-C0F5-4DAE-96BA-69292D0A98EB}"/>
                </a:ext>
              </a:extLst>
            </p:cNvPr>
            <p:cNvSpPr/>
            <p:nvPr userDrawn="1"/>
          </p:nvSpPr>
          <p:spPr>
            <a:xfrm>
              <a:off x="-3319415" y="255617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Calibri" panose="020F0502020204030204" pitchFamily="34" charset="0"/>
                <a:buNone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Platte tekst</a:t>
              </a:r>
            </a:p>
          </p:txBody>
        </p:sp>
        <p:sp>
          <p:nvSpPr>
            <p:cNvPr id="100" name="Ovaal 99">
              <a:extLst>
                <a:ext uri="{FF2B5EF4-FFF2-40B4-BE49-F238E27FC236}">
                  <a16:creationId xmlns:a16="http://schemas.microsoft.com/office/drawing/2014/main" id="{E49744C9-6E34-40BB-A607-F06339AC4DB9}"/>
                </a:ext>
              </a:extLst>
            </p:cNvPr>
            <p:cNvSpPr/>
            <p:nvPr userDrawn="1"/>
          </p:nvSpPr>
          <p:spPr>
            <a:xfrm>
              <a:off x="-3604183" y="291551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101" name="Rechthoek 100">
              <a:extLst>
                <a:ext uri="{FF2B5EF4-FFF2-40B4-BE49-F238E27FC236}">
                  <a16:creationId xmlns:a16="http://schemas.microsoft.com/office/drawing/2014/main" id="{3782FA3B-3479-419E-BC55-59E6AD977914}"/>
                </a:ext>
              </a:extLst>
            </p:cNvPr>
            <p:cNvSpPr/>
            <p:nvPr userDrawn="1"/>
          </p:nvSpPr>
          <p:spPr>
            <a:xfrm>
              <a:off x="-3319415" y="291551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34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Titel / Quote</a:t>
              </a:r>
            </a:p>
          </p:txBody>
        </p:sp>
        <p:sp>
          <p:nvSpPr>
            <p:cNvPr id="102" name="Ovaal 101">
              <a:extLst>
                <a:ext uri="{FF2B5EF4-FFF2-40B4-BE49-F238E27FC236}">
                  <a16:creationId xmlns:a16="http://schemas.microsoft.com/office/drawing/2014/main" id="{8D88F2CC-A3D3-4DA5-B833-72D5CB1F26EC}"/>
                </a:ext>
              </a:extLst>
            </p:cNvPr>
            <p:cNvSpPr/>
            <p:nvPr userDrawn="1"/>
          </p:nvSpPr>
          <p:spPr>
            <a:xfrm>
              <a:off x="-3604183" y="327486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103" name="Rechthoek 102">
              <a:extLst>
                <a:ext uri="{FF2B5EF4-FFF2-40B4-BE49-F238E27FC236}">
                  <a16:creationId xmlns:a16="http://schemas.microsoft.com/office/drawing/2014/main" id="{33954CAA-8082-404A-9A3F-E75278076D47}"/>
                </a:ext>
              </a:extLst>
            </p:cNvPr>
            <p:cNvSpPr/>
            <p:nvPr userDrawn="1"/>
          </p:nvSpPr>
          <p:spPr>
            <a:xfrm>
              <a:off x="-3319415" y="327486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8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Subtitel</a:t>
              </a:r>
            </a:p>
          </p:txBody>
        </p:sp>
        <p:sp>
          <p:nvSpPr>
            <p:cNvPr id="104" name="Ovaal 103">
              <a:extLst>
                <a:ext uri="{FF2B5EF4-FFF2-40B4-BE49-F238E27FC236}">
                  <a16:creationId xmlns:a16="http://schemas.microsoft.com/office/drawing/2014/main" id="{8DCCA4E9-C23E-4B35-9FCF-9AC31A57D841}"/>
                </a:ext>
              </a:extLst>
            </p:cNvPr>
            <p:cNvSpPr/>
            <p:nvPr userDrawn="1"/>
          </p:nvSpPr>
          <p:spPr>
            <a:xfrm>
              <a:off x="-3604183" y="363420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6</a:t>
              </a:r>
            </a:p>
          </p:txBody>
        </p:sp>
        <p:sp>
          <p:nvSpPr>
            <p:cNvPr id="105" name="Rechthoek 104">
              <a:extLst>
                <a:ext uri="{FF2B5EF4-FFF2-40B4-BE49-F238E27FC236}">
                  <a16:creationId xmlns:a16="http://schemas.microsoft.com/office/drawing/2014/main" id="{AD559A43-A203-4F17-8341-B4493BABBB8B}"/>
                </a:ext>
              </a:extLst>
            </p:cNvPr>
            <p:cNvSpPr/>
            <p:nvPr userDrawn="1"/>
          </p:nvSpPr>
          <p:spPr>
            <a:xfrm>
              <a:off x="-3319415" y="399355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6700" marR="0" lvl="0" indent="-26670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Numerieke </a:t>
              </a: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bullet</a:t>
              </a: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 </a:t>
              </a:r>
            </a:p>
          </p:txBody>
        </p:sp>
        <p:sp>
          <p:nvSpPr>
            <p:cNvPr id="106" name="Ovaal 105">
              <a:extLst>
                <a:ext uri="{FF2B5EF4-FFF2-40B4-BE49-F238E27FC236}">
                  <a16:creationId xmlns:a16="http://schemas.microsoft.com/office/drawing/2014/main" id="{32317D6C-CD06-411C-AF4F-7EAD8EC00C59}"/>
                </a:ext>
              </a:extLst>
            </p:cNvPr>
            <p:cNvSpPr/>
            <p:nvPr userDrawn="1"/>
          </p:nvSpPr>
          <p:spPr>
            <a:xfrm>
              <a:off x="-3604183" y="399355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</a:p>
          </p:txBody>
        </p:sp>
        <p:sp>
          <p:nvSpPr>
            <p:cNvPr id="107" name="Rechthoek 106">
              <a:extLst>
                <a:ext uri="{FF2B5EF4-FFF2-40B4-BE49-F238E27FC236}">
                  <a16:creationId xmlns:a16="http://schemas.microsoft.com/office/drawing/2014/main" id="{8604F7E2-979D-4EC6-8CD9-47AEADBD6E8C}"/>
                </a:ext>
              </a:extLst>
            </p:cNvPr>
            <p:cNvSpPr/>
            <p:nvPr userDrawn="1"/>
          </p:nvSpPr>
          <p:spPr>
            <a:xfrm>
              <a:off x="-3325830" y="435289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6700" marR="0" lvl="0" indent="-26670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+mj-lt"/>
                <a:buAutoNum type="alphaLcPeriod"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Alfabetische </a:t>
              </a: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bullet</a:t>
              </a: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 </a:t>
              </a:r>
            </a:p>
          </p:txBody>
        </p:sp>
        <p:sp>
          <p:nvSpPr>
            <p:cNvPr id="108" name="Ovaal 107">
              <a:extLst>
                <a:ext uri="{FF2B5EF4-FFF2-40B4-BE49-F238E27FC236}">
                  <a16:creationId xmlns:a16="http://schemas.microsoft.com/office/drawing/2014/main" id="{83984816-6370-4952-9088-6FD06D5175FA}"/>
                </a:ext>
              </a:extLst>
            </p:cNvPr>
            <p:cNvSpPr/>
            <p:nvPr userDrawn="1"/>
          </p:nvSpPr>
          <p:spPr>
            <a:xfrm>
              <a:off x="-3604183" y="435289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8</a:t>
              </a:r>
            </a:p>
          </p:txBody>
        </p:sp>
        <p:sp>
          <p:nvSpPr>
            <p:cNvPr id="109" name="Rechthoek 108">
              <a:extLst>
                <a:ext uri="{FF2B5EF4-FFF2-40B4-BE49-F238E27FC236}">
                  <a16:creationId xmlns:a16="http://schemas.microsoft.com/office/drawing/2014/main" id="{4D171DE5-5BBF-4104-AFB3-F6E774BCB50B}"/>
                </a:ext>
              </a:extLst>
            </p:cNvPr>
            <p:cNvSpPr/>
            <p:nvPr userDrawn="1"/>
          </p:nvSpPr>
          <p:spPr>
            <a:xfrm>
              <a:off x="-3319415" y="4712245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200" b="0" i="1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*Bronvermelding </a:t>
              </a:r>
            </a:p>
          </p:txBody>
        </p:sp>
        <p:sp>
          <p:nvSpPr>
            <p:cNvPr id="110" name="Ovaal 109">
              <a:extLst>
                <a:ext uri="{FF2B5EF4-FFF2-40B4-BE49-F238E27FC236}">
                  <a16:creationId xmlns:a16="http://schemas.microsoft.com/office/drawing/2014/main" id="{F0582EE9-F577-44F8-B993-9B21E443E2B5}"/>
                </a:ext>
              </a:extLst>
            </p:cNvPr>
            <p:cNvSpPr/>
            <p:nvPr userDrawn="1"/>
          </p:nvSpPr>
          <p:spPr>
            <a:xfrm>
              <a:off x="-3604183" y="4712245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9</a:t>
              </a:r>
            </a:p>
          </p:txBody>
        </p:sp>
        <p:sp>
          <p:nvSpPr>
            <p:cNvPr id="111" name="Rechthoek 110">
              <a:extLst>
                <a:ext uri="{FF2B5EF4-FFF2-40B4-BE49-F238E27FC236}">
                  <a16:creationId xmlns:a16="http://schemas.microsoft.com/office/drawing/2014/main" id="{FE51AA62-CFD1-4A43-80CE-04ECFB87B3E8}"/>
                </a:ext>
              </a:extLst>
            </p:cNvPr>
            <p:cNvSpPr/>
            <p:nvPr userDrawn="1"/>
          </p:nvSpPr>
          <p:spPr>
            <a:xfrm>
              <a:off x="-3319415" y="363420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Kop</a:t>
              </a:r>
            </a:p>
          </p:txBody>
        </p:sp>
        <p:sp>
          <p:nvSpPr>
            <p:cNvPr id="112" name="Rechthoek 111">
              <a:extLst>
                <a:ext uri="{FF2B5EF4-FFF2-40B4-BE49-F238E27FC236}">
                  <a16:creationId xmlns:a16="http://schemas.microsoft.com/office/drawing/2014/main" id="{59E4B0F4-2132-4007-9F62-5976101D2B60}"/>
                </a:ext>
              </a:extLst>
            </p:cNvPr>
            <p:cNvSpPr/>
            <p:nvPr userDrawn="1"/>
          </p:nvSpPr>
          <p:spPr>
            <a:xfrm>
              <a:off x="-3786437" y="5124131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MEER WETEN?</a:t>
              </a:r>
              <a:b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Ga naar de tab</a:t>
              </a: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'SLIDEBUILDER’ </a:t>
              </a: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en klik</a:t>
              </a:r>
              <a:b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op de knop </a:t>
              </a: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'Support &amp; Inspiratie'</a:t>
              </a:r>
            </a:p>
          </p:txBody>
        </p:sp>
        <p:grpSp>
          <p:nvGrpSpPr>
            <p:cNvPr id="113" name="ICOON_info">
              <a:extLst>
                <a:ext uri="{FF2B5EF4-FFF2-40B4-BE49-F238E27FC236}">
                  <a16:creationId xmlns:a16="http://schemas.microsoft.com/office/drawing/2014/main" id="{63ACD2A5-5673-4005-9428-C513DF2D1E7D}"/>
                </a:ext>
              </a:extLst>
            </p:cNvPr>
            <p:cNvGrpSpPr/>
            <p:nvPr userDrawn="1"/>
          </p:nvGrpSpPr>
          <p:grpSpPr>
            <a:xfrm>
              <a:off x="-376736" y="5063968"/>
              <a:ext cx="283685" cy="283685"/>
              <a:chOff x="-510741" y="5913713"/>
              <a:chExt cx="267555" cy="267555"/>
            </a:xfrm>
          </p:grpSpPr>
          <p:sp>
            <p:nvSpPr>
              <p:cNvPr id="161" name="Ovaal 160">
                <a:extLst>
                  <a:ext uri="{FF2B5EF4-FFF2-40B4-BE49-F238E27FC236}">
                    <a16:creationId xmlns:a16="http://schemas.microsoft.com/office/drawing/2014/main" id="{D1F1BBD7-6F03-47AE-93BB-59245A9BB0C1}"/>
                  </a:ext>
                </a:extLst>
              </p:cNvPr>
              <p:cNvSpPr/>
              <p:nvPr userDrawn="1"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62" name="Graphic 163" descr="Informatie">
                <a:extLst>
                  <a:ext uri="{FF2B5EF4-FFF2-40B4-BE49-F238E27FC236}">
                    <a16:creationId xmlns:a16="http://schemas.microsoft.com/office/drawing/2014/main" id="{90F5F805-4D6F-4B05-83E1-E23F06696BA0}"/>
                  </a:ext>
                </a:extLst>
              </p:cNvPr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avLst/>
                <a:gdLst>
                  <a:gd name="connsiteX0" fmla="*/ 145860 w 291719"/>
                  <a:gd name="connsiteY0" fmla="*/ 0 h 291719"/>
                  <a:gd name="connsiteX1" fmla="*/ 0 w 291719"/>
                  <a:gd name="connsiteY1" fmla="*/ 145860 h 291719"/>
                  <a:gd name="connsiteX2" fmla="*/ 145860 w 291719"/>
                  <a:gd name="connsiteY2" fmla="*/ 291720 h 291719"/>
                  <a:gd name="connsiteX3" fmla="*/ 291720 w 291719"/>
                  <a:gd name="connsiteY3" fmla="*/ 145860 h 291719"/>
                  <a:gd name="connsiteX4" fmla="*/ 145860 w 291719"/>
                  <a:gd name="connsiteY4" fmla="*/ 0 h 291719"/>
                  <a:gd name="connsiteX5" fmla="*/ 138183 w 291719"/>
                  <a:gd name="connsiteY5" fmla="*/ 38384 h 291719"/>
                  <a:gd name="connsiteX6" fmla="*/ 157375 w 291719"/>
                  <a:gd name="connsiteY6" fmla="*/ 57576 h 291719"/>
                  <a:gd name="connsiteX7" fmla="*/ 138183 w 291719"/>
                  <a:gd name="connsiteY7" fmla="*/ 76768 h 291719"/>
                  <a:gd name="connsiteX8" fmla="*/ 118991 w 291719"/>
                  <a:gd name="connsiteY8" fmla="*/ 57576 h 291719"/>
                  <a:gd name="connsiteX9" fmla="*/ 138183 w 291719"/>
                  <a:gd name="connsiteY9" fmla="*/ 38384 h 291719"/>
                  <a:gd name="connsiteX10" fmla="*/ 184244 w 291719"/>
                  <a:gd name="connsiteY10" fmla="*/ 253336 h 291719"/>
                  <a:gd name="connsiteX11" fmla="*/ 107476 w 291719"/>
                  <a:gd name="connsiteY11" fmla="*/ 253336 h 291719"/>
                  <a:gd name="connsiteX12" fmla="*/ 107476 w 291719"/>
                  <a:gd name="connsiteY12" fmla="*/ 230305 h 291719"/>
                  <a:gd name="connsiteX13" fmla="*/ 134345 w 291719"/>
                  <a:gd name="connsiteY13" fmla="*/ 230305 h 291719"/>
                  <a:gd name="connsiteX14" fmla="*/ 134345 w 291719"/>
                  <a:gd name="connsiteY14" fmla="*/ 115153 h 291719"/>
                  <a:gd name="connsiteX15" fmla="*/ 111314 w 291719"/>
                  <a:gd name="connsiteY15" fmla="*/ 115153 h 291719"/>
                  <a:gd name="connsiteX16" fmla="*/ 111314 w 291719"/>
                  <a:gd name="connsiteY16" fmla="*/ 92122 h 291719"/>
                  <a:gd name="connsiteX17" fmla="*/ 157375 w 291719"/>
                  <a:gd name="connsiteY17" fmla="*/ 92122 h 291719"/>
                  <a:gd name="connsiteX18" fmla="*/ 157375 w 291719"/>
                  <a:gd name="connsiteY18" fmla="*/ 115153 h 291719"/>
                  <a:gd name="connsiteX19" fmla="*/ 157375 w 291719"/>
                  <a:gd name="connsiteY19" fmla="*/ 230305 h 291719"/>
                  <a:gd name="connsiteX20" fmla="*/ 184244 w 291719"/>
                  <a:gd name="connsiteY20" fmla="*/ 230305 h 291719"/>
                  <a:gd name="connsiteX21" fmla="*/ 184244 w 291719"/>
                  <a:gd name="connsiteY21" fmla="*/ 253336 h 29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200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14" name="VOORBEELD">
              <a:extLst>
                <a:ext uri="{FF2B5EF4-FFF2-40B4-BE49-F238E27FC236}">
                  <a16:creationId xmlns:a16="http://schemas.microsoft.com/office/drawing/2014/main" id="{6A403F5E-3076-417F-AB91-3D80927B82C1}"/>
                </a:ext>
              </a:extLst>
            </p:cNvPr>
            <p:cNvGrpSpPr/>
            <p:nvPr userDrawn="1"/>
          </p:nvGrpSpPr>
          <p:grpSpPr>
            <a:xfrm>
              <a:off x="-3605171" y="458674"/>
              <a:ext cx="3234311" cy="558875"/>
              <a:chOff x="-3605171" y="458674"/>
              <a:chExt cx="3234311" cy="558875"/>
            </a:xfrm>
          </p:grpSpPr>
          <p:sp>
            <p:nvSpPr>
              <p:cNvPr id="121" name="Rechthoek 120">
                <a:extLst>
                  <a:ext uri="{FF2B5EF4-FFF2-40B4-BE49-F238E27FC236}">
                    <a16:creationId xmlns:a16="http://schemas.microsoft.com/office/drawing/2014/main" id="{F6768008-CD3C-47B7-ABEA-BA790C04A9F8}"/>
                  </a:ext>
                </a:extLst>
              </p:cNvPr>
              <p:cNvSpPr/>
              <p:nvPr userDrawn="1"/>
            </p:nvSpPr>
            <p:spPr>
              <a:xfrm>
                <a:off x="-3604183" y="458674"/>
                <a:ext cx="393459" cy="184058"/>
              </a:xfrm>
              <a:prstGeom prst="rect">
                <a:avLst/>
              </a:prstGeom>
              <a:solidFill>
                <a:srgbClr val="F8F8F8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1800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9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Start</a:t>
                </a:r>
              </a:p>
            </p:txBody>
          </p:sp>
          <p:sp>
            <p:nvSpPr>
              <p:cNvPr id="122" name="Rechthoek 121">
                <a:extLst>
                  <a:ext uri="{FF2B5EF4-FFF2-40B4-BE49-F238E27FC236}">
                    <a16:creationId xmlns:a16="http://schemas.microsoft.com/office/drawing/2014/main" id="{BF159914-F50E-4ED3-88C9-9C9446100C8A}"/>
                  </a:ext>
                </a:extLst>
              </p:cNvPr>
              <p:cNvSpPr/>
              <p:nvPr userDrawn="1"/>
            </p:nvSpPr>
            <p:spPr>
              <a:xfrm>
                <a:off x="-3599184" y="621345"/>
                <a:ext cx="383782" cy="27171"/>
              </a:xfrm>
              <a:prstGeom prst="rect">
                <a:avLst/>
              </a:prstGeom>
              <a:solidFill>
                <a:srgbClr val="B746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123" name="Groep 122">
                <a:extLst>
                  <a:ext uri="{FF2B5EF4-FFF2-40B4-BE49-F238E27FC236}">
                    <a16:creationId xmlns:a16="http://schemas.microsoft.com/office/drawing/2014/main" id="{6385673F-7F2E-4079-A8E6-3F42879DF230}"/>
                  </a:ext>
                </a:extLst>
              </p:cNvPr>
              <p:cNvGrpSpPr/>
              <p:nvPr userDrawn="1"/>
            </p:nvGrpSpPr>
            <p:grpSpPr>
              <a:xfrm>
                <a:off x="-3386247" y="830871"/>
                <a:ext cx="139423" cy="109566"/>
                <a:chOff x="-2866744" y="827071"/>
                <a:chExt cx="168701" cy="132575"/>
              </a:xfrm>
            </p:grpSpPr>
            <p:grpSp>
              <p:nvGrpSpPr>
                <p:cNvPr id="154" name="Groep 153">
                  <a:extLst>
                    <a:ext uri="{FF2B5EF4-FFF2-40B4-BE49-F238E27FC236}">
                      <a16:creationId xmlns:a16="http://schemas.microsoft.com/office/drawing/2014/main" id="{9512EF90-63C9-4491-AC49-7C6EED8EB0CD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156" name="Rechte verbindingslijn 155">
                    <a:extLst>
                      <a:ext uri="{FF2B5EF4-FFF2-40B4-BE49-F238E27FC236}">
                        <a16:creationId xmlns:a16="http://schemas.microsoft.com/office/drawing/2014/main" id="{9DE3D1AB-859B-4840-88C7-BFA58F096A1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57" name="Rechte verbindingslijn 156">
                    <a:extLst>
                      <a:ext uri="{FF2B5EF4-FFF2-40B4-BE49-F238E27FC236}">
                        <a16:creationId xmlns:a16="http://schemas.microsoft.com/office/drawing/2014/main" id="{96F08C14-04FE-4570-9303-B61F0387795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58" name="Rechte verbindingslijn 157">
                    <a:extLst>
                      <a:ext uri="{FF2B5EF4-FFF2-40B4-BE49-F238E27FC236}">
                        <a16:creationId xmlns:a16="http://schemas.microsoft.com/office/drawing/2014/main" id="{C0C1514B-E25D-4EB5-90E6-1CDE710F40E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59" name="Rechte verbindingslijn 158">
                    <a:extLst>
                      <a:ext uri="{FF2B5EF4-FFF2-40B4-BE49-F238E27FC236}">
                        <a16:creationId xmlns:a16="http://schemas.microsoft.com/office/drawing/2014/main" id="{0FF3D8F0-12B9-427A-9307-A9C530F8B29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60" name="Rechte verbindingslijn 159">
                    <a:extLst>
                      <a:ext uri="{FF2B5EF4-FFF2-40B4-BE49-F238E27FC236}">
                        <a16:creationId xmlns:a16="http://schemas.microsoft.com/office/drawing/2014/main" id="{335BDC77-4BB3-46FD-A103-803AD8CC4C8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55" name="Pijl: rechts 154">
                  <a:extLst>
                    <a:ext uri="{FF2B5EF4-FFF2-40B4-BE49-F238E27FC236}">
                      <a16:creationId xmlns:a16="http://schemas.microsoft.com/office/drawing/2014/main" id="{085FF83C-FB9F-40B2-9976-A52A5E0C9F34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24" name="Groep 123">
                <a:extLst>
                  <a:ext uri="{FF2B5EF4-FFF2-40B4-BE49-F238E27FC236}">
                    <a16:creationId xmlns:a16="http://schemas.microsoft.com/office/drawing/2014/main" id="{9DF29A4E-B676-4186-8D09-9EE56200FC5A}"/>
                  </a:ext>
                </a:extLst>
              </p:cNvPr>
              <p:cNvGrpSpPr/>
              <p:nvPr userDrawn="1"/>
            </p:nvGrpSpPr>
            <p:grpSpPr>
              <a:xfrm>
                <a:off x="-3605171" y="830871"/>
                <a:ext cx="139423" cy="109566"/>
                <a:chOff x="-2866744" y="518074"/>
                <a:chExt cx="168701" cy="132575"/>
              </a:xfrm>
            </p:grpSpPr>
            <p:grpSp>
              <p:nvGrpSpPr>
                <p:cNvPr id="147" name="Groep 146">
                  <a:extLst>
                    <a:ext uri="{FF2B5EF4-FFF2-40B4-BE49-F238E27FC236}">
                      <a16:creationId xmlns:a16="http://schemas.microsoft.com/office/drawing/2014/main" id="{BE501E3F-FC6E-4473-97B7-28960BCA19DE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149" name="Rechte verbindingslijn 148">
                    <a:extLst>
                      <a:ext uri="{FF2B5EF4-FFF2-40B4-BE49-F238E27FC236}">
                        <a16:creationId xmlns:a16="http://schemas.microsoft.com/office/drawing/2014/main" id="{45E1226F-F92C-47A0-A233-F57D02DEA80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50" name="Rechte verbindingslijn 149">
                    <a:extLst>
                      <a:ext uri="{FF2B5EF4-FFF2-40B4-BE49-F238E27FC236}">
                        <a16:creationId xmlns:a16="http://schemas.microsoft.com/office/drawing/2014/main" id="{BDA51002-9FD7-4EFE-9F1F-91E8C401453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51" name="Rechte verbindingslijn 150">
                    <a:extLst>
                      <a:ext uri="{FF2B5EF4-FFF2-40B4-BE49-F238E27FC236}">
                        <a16:creationId xmlns:a16="http://schemas.microsoft.com/office/drawing/2014/main" id="{63AAE249-699A-4AA5-B4BF-6F291C84340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52" name="Rechte verbindingslijn 151">
                    <a:extLst>
                      <a:ext uri="{FF2B5EF4-FFF2-40B4-BE49-F238E27FC236}">
                        <a16:creationId xmlns:a16="http://schemas.microsoft.com/office/drawing/2014/main" id="{CB2FED82-D70A-4CD1-B00C-9AD7EF6441F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53" name="Rechte verbindingslijn 152">
                    <a:extLst>
                      <a:ext uri="{FF2B5EF4-FFF2-40B4-BE49-F238E27FC236}">
                        <a16:creationId xmlns:a16="http://schemas.microsoft.com/office/drawing/2014/main" id="{E43C69EE-D3EC-47AF-BB48-DED59FB9AF0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48" name="Pijl: rechts 147">
                  <a:extLst>
                    <a:ext uri="{FF2B5EF4-FFF2-40B4-BE49-F238E27FC236}">
                      <a16:creationId xmlns:a16="http://schemas.microsoft.com/office/drawing/2014/main" id="{5E1B8F6A-560C-44C6-9532-3D2CE9807AF0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cxnSp>
            <p:nvCxnSpPr>
              <p:cNvPr id="125" name="Rechte verbindingslijn 124">
                <a:extLst>
                  <a:ext uri="{FF2B5EF4-FFF2-40B4-BE49-F238E27FC236}">
                    <a16:creationId xmlns:a16="http://schemas.microsoft.com/office/drawing/2014/main" id="{C0D3B559-F103-45FB-90EF-B4172872F5DF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459956" y="588169"/>
                <a:ext cx="547687" cy="219076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126" name="Rechte verbindingslijn 125">
                <a:extLst>
                  <a:ext uri="{FF2B5EF4-FFF2-40B4-BE49-F238E27FC236}">
                    <a16:creationId xmlns:a16="http://schemas.microsoft.com/office/drawing/2014/main" id="{4F4C6A77-FFD6-41E8-969D-0963A8487D9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224213" y="828675"/>
                <a:ext cx="319088" cy="0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sp>
            <p:nvSpPr>
              <p:cNvPr id="127" name="Rechthoek 126">
                <a:extLst>
                  <a:ext uri="{FF2B5EF4-FFF2-40B4-BE49-F238E27FC236}">
                    <a16:creationId xmlns:a16="http://schemas.microsoft.com/office/drawing/2014/main" id="{CD67885A-C814-489A-A939-801463174070}"/>
                  </a:ext>
                </a:extLst>
              </p:cNvPr>
              <p:cNvSpPr/>
              <p:nvPr userDrawn="1"/>
            </p:nvSpPr>
            <p:spPr>
              <a:xfrm>
                <a:off x="-2559903" y="512179"/>
                <a:ext cx="2189042" cy="15108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Tekstniveau omhoog</a:t>
                </a:r>
              </a:p>
            </p:txBody>
          </p:sp>
          <p:sp>
            <p:nvSpPr>
              <p:cNvPr id="128" name="Rechthoek 127">
                <a:extLst>
                  <a:ext uri="{FF2B5EF4-FFF2-40B4-BE49-F238E27FC236}">
                    <a16:creationId xmlns:a16="http://schemas.microsoft.com/office/drawing/2014/main" id="{44591F0C-AF09-4816-A810-3B3357D6A39F}"/>
                  </a:ext>
                </a:extLst>
              </p:cNvPr>
              <p:cNvSpPr/>
              <p:nvPr userDrawn="1"/>
            </p:nvSpPr>
            <p:spPr>
              <a:xfrm>
                <a:off x="-2559903" y="819562"/>
                <a:ext cx="2189043" cy="142202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Tekstniveau omlaag</a:t>
                </a:r>
              </a:p>
            </p:txBody>
          </p:sp>
          <p:grpSp>
            <p:nvGrpSpPr>
              <p:cNvPr id="129" name="Groep 128">
                <a:extLst>
                  <a:ext uri="{FF2B5EF4-FFF2-40B4-BE49-F238E27FC236}">
                    <a16:creationId xmlns:a16="http://schemas.microsoft.com/office/drawing/2014/main" id="{018F2250-8A97-4CF4-BAEA-CF40BD6CFEB0}"/>
                  </a:ext>
                </a:extLst>
              </p:cNvPr>
              <p:cNvGrpSpPr/>
              <p:nvPr userDrawn="1"/>
            </p:nvGrpSpPr>
            <p:grpSpPr>
              <a:xfrm>
                <a:off x="-2916763" y="769168"/>
                <a:ext cx="268738" cy="248381"/>
                <a:chOff x="-2916763" y="769168"/>
                <a:chExt cx="268738" cy="248381"/>
              </a:xfrm>
            </p:grpSpPr>
            <p:sp>
              <p:nvSpPr>
                <p:cNvPr id="139" name="Rechthoek 138">
                  <a:extLst>
                    <a:ext uri="{FF2B5EF4-FFF2-40B4-BE49-F238E27FC236}">
                      <a16:creationId xmlns:a16="http://schemas.microsoft.com/office/drawing/2014/main" id="{7534DBE8-E294-40DD-943F-0DBDD96A321D}"/>
                    </a:ext>
                  </a:extLst>
                </p:cNvPr>
                <p:cNvSpPr/>
                <p:nvPr userDrawn="1"/>
              </p:nvSpPr>
              <p:spPr>
                <a:xfrm>
                  <a:off x="-2916763" y="769168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140" name="Groep 139">
                  <a:extLst>
                    <a:ext uri="{FF2B5EF4-FFF2-40B4-BE49-F238E27FC236}">
                      <a16:creationId xmlns:a16="http://schemas.microsoft.com/office/drawing/2014/main" id="{49926945-37D1-43E0-B198-D9218C02E71B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142" name="Rechte verbindingslijn 141">
                    <a:extLst>
                      <a:ext uri="{FF2B5EF4-FFF2-40B4-BE49-F238E27FC236}">
                        <a16:creationId xmlns:a16="http://schemas.microsoft.com/office/drawing/2014/main" id="{3A267001-B226-40D8-ADE4-2F163117FE8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43" name="Rechte verbindingslijn 142">
                    <a:extLst>
                      <a:ext uri="{FF2B5EF4-FFF2-40B4-BE49-F238E27FC236}">
                        <a16:creationId xmlns:a16="http://schemas.microsoft.com/office/drawing/2014/main" id="{95AD99D9-4FD3-4606-8594-0C0A18F1930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44" name="Rechte verbindingslijn 143">
                    <a:extLst>
                      <a:ext uri="{FF2B5EF4-FFF2-40B4-BE49-F238E27FC236}">
                        <a16:creationId xmlns:a16="http://schemas.microsoft.com/office/drawing/2014/main" id="{BF9DABE8-7FBE-4E67-90BA-F9FB83EEE87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45" name="Rechte verbindingslijn 144">
                    <a:extLst>
                      <a:ext uri="{FF2B5EF4-FFF2-40B4-BE49-F238E27FC236}">
                        <a16:creationId xmlns:a16="http://schemas.microsoft.com/office/drawing/2014/main" id="{79C73CB6-609A-41EB-9A8B-DEBA5A1B04B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46" name="Rechte verbindingslijn 145">
                    <a:extLst>
                      <a:ext uri="{FF2B5EF4-FFF2-40B4-BE49-F238E27FC236}">
                        <a16:creationId xmlns:a16="http://schemas.microsoft.com/office/drawing/2014/main" id="{004C5C0C-7D8B-4C4D-A3AB-E04973C533F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41" name="Pijl: rechts 140">
                  <a:extLst>
                    <a:ext uri="{FF2B5EF4-FFF2-40B4-BE49-F238E27FC236}">
                      <a16:creationId xmlns:a16="http://schemas.microsoft.com/office/drawing/2014/main" id="{B574917A-CD6D-4E86-A518-9F51F87564E4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30" name="Groep 129">
                <a:extLst>
                  <a:ext uri="{FF2B5EF4-FFF2-40B4-BE49-F238E27FC236}">
                    <a16:creationId xmlns:a16="http://schemas.microsoft.com/office/drawing/2014/main" id="{76E05AFB-CA6C-488F-A2CB-BEF8482AD949}"/>
                  </a:ext>
                </a:extLst>
              </p:cNvPr>
              <p:cNvGrpSpPr/>
              <p:nvPr userDrawn="1"/>
            </p:nvGrpSpPr>
            <p:grpSpPr>
              <a:xfrm>
                <a:off x="-2916763" y="460171"/>
                <a:ext cx="268738" cy="248381"/>
                <a:chOff x="-2916763" y="460171"/>
                <a:chExt cx="268738" cy="248381"/>
              </a:xfrm>
            </p:grpSpPr>
            <p:sp>
              <p:nvSpPr>
                <p:cNvPr id="131" name="Rechthoek 130">
                  <a:extLst>
                    <a:ext uri="{FF2B5EF4-FFF2-40B4-BE49-F238E27FC236}">
                      <a16:creationId xmlns:a16="http://schemas.microsoft.com/office/drawing/2014/main" id="{F91F050A-6D20-4D36-A1F0-B8B0E212E8D9}"/>
                    </a:ext>
                  </a:extLst>
                </p:cNvPr>
                <p:cNvSpPr/>
                <p:nvPr userDrawn="1"/>
              </p:nvSpPr>
              <p:spPr>
                <a:xfrm>
                  <a:off x="-2916763" y="460171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132" name="Groep 131">
                  <a:extLst>
                    <a:ext uri="{FF2B5EF4-FFF2-40B4-BE49-F238E27FC236}">
                      <a16:creationId xmlns:a16="http://schemas.microsoft.com/office/drawing/2014/main" id="{7DF125E5-40FE-4235-BAED-96F3D23DB7FB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134" name="Rechte verbindingslijn 133">
                    <a:extLst>
                      <a:ext uri="{FF2B5EF4-FFF2-40B4-BE49-F238E27FC236}">
                        <a16:creationId xmlns:a16="http://schemas.microsoft.com/office/drawing/2014/main" id="{64B80B32-A17B-483B-8172-AB6D4BD6E4E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35" name="Rechte verbindingslijn 134">
                    <a:extLst>
                      <a:ext uri="{FF2B5EF4-FFF2-40B4-BE49-F238E27FC236}">
                        <a16:creationId xmlns:a16="http://schemas.microsoft.com/office/drawing/2014/main" id="{C4F78A28-0358-43EA-9201-930CCE222FB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36" name="Rechte verbindingslijn 135">
                    <a:extLst>
                      <a:ext uri="{FF2B5EF4-FFF2-40B4-BE49-F238E27FC236}">
                        <a16:creationId xmlns:a16="http://schemas.microsoft.com/office/drawing/2014/main" id="{57662B15-2457-49F4-BBCE-D2CA1FE356F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37" name="Rechte verbindingslijn 136">
                    <a:extLst>
                      <a:ext uri="{FF2B5EF4-FFF2-40B4-BE49-F238E27FC236}">
                        <a16:creationId xmlns:a16="http://schemas.microsoft.com/office/drawing/2014/main" id="{3F6AE2A1-4AB4-429E-B155-18696834DAB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38" name="Rechte verbindingslijn 137">
                    <a:extLst>
                      <a:ext uri="{FF2B5EF4-FFF2-40B4-BE49-F238E27FC236}">
                        <a16:creationId xmlns:a16="http://schemas.microsoft.com/office/drawing/2014/main" id="{1C2185A7-4803-4194-9F42-2D9AE4D4223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33" name="Pijl: rechts 132">
                  <a:extLst>
                    <a:ext uri="{FF2B5EF4-FFF2-40B4-BE49-F238E27FC236}">
                      <a16:creationId xmlns:a16="http://schemas.microsoft.com/office/drawing/2014/main" id="{63FF1921-52A3-4B33-898A-C8168DB6300B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  <p:grpSp>
          <p:nvGrpSpPr>
            <p:cNvPr id="115" name="Groep 114">
              <a:extLst>
                <a:ext uri="{FF2B5EF4-FFF2-40B4-BE49-F238E27FC236}">
                  <a16:creationId xmlns:a16="http://schemas.microsoft.com/office/drawing/2014/main" id="{755E2BB0-C358-498A-B052-C22F6D9EDF87}"/>
                </a:ext>
              </a:extLst>
            </p:cNvPr>
            <p:cNvGrpSpPr/>
            <p:nvPr userDrawn="1"/>
          </p:nvGrpSpPr>
          <p:grpSpPr>
            <a:xfrm>
              <a:off x="-938434" y="5326819"/>
              <a:ext cx="627798" cy="576693"/>
              <a:chOff x="-1753862" y="6112775"/>
              <a:chExt cx="759635" cy="697798"/>
            </a:xfrm>
          </p:grpSpPr>
          <p:grpSp>
            <p:nvGrpSpPr>
              <p:cNvPr id="116" name="Inspireren">
                <a:extLst>
                  <a:ext uri="{FF2B5EF4-FFF2-40B4-BE49-F238E27FC236}">
                    <a16:creationId xmlns:a16="http://schemas.microsoft.com/office/drawing/2014/main" id="{C3D51182-E534-4F3C-9EFA-503704492D7B}"/>
                  </a:ext>
                </a:extLst>
              </p:cNvPr>
              <p:cNvGrpSpPr>
                <a:grpSpLocks noChangeAspect="1"/>
              </p:cNvGrpSpPr>
              <p:nvPr userDrawn="1"/>
            </p:nvGrpSpPr>
            <p:grpSpPr bwMode="auto">
              <a:xfrm>
                <a:off x="-1484858" y="6112775"/>
                <a:ext cx="205431" cy="293286"/>
                <a:chOff x="4768" y="2783"/>
                <a:chExt cx="788" cy="1125"/>
              </a:xfrm>
              <a:gradFill>
                <a:gsLst>
                  <a:gs pos="0">
                    <a:srgbClr val="9D9FA1"/>
                  </a:gs>
                  <a:gs pos="70000">
                    <a:srgbClr val="211F26"/>
                  </a:gs>
                </a:gsLst>
                <a:lin ang="2700000" scaled="0"/>
              </a:gradFill>
            </p:grpSpPr>
            <p:sp>
              <p:nvSpPr>
                <p:cNvPr id="118" name="Freeform 12">
                  <a:extLst>
                    <a:ext uri="{FF2B5EF4-FFF2-40B4-BE49-F238E27FC236}">
                      <a16:creationId xmlns:a16="http://schemas.microsoft.com/office/drawing/2014/main" id="{5A21A62B-55C9-4222-AAC2-A61552BC1D4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01" y="3186"/>
                  <a:ext cx="319" cy="288"/>
                </a:xfrm>
                <a:custGeom>
                  <a:avLst/>
                  <a:gdLst>
                    <a:gd name="T0" fmla="*/ 220 w 319"/>
                    <a:gd name="T1" fmla="*/ 288 h 288"/>
                    <a:gd name="T2" fmla="*/ 107 w 319"/>
                    <a:gd name="T3" fmla="*/ 288 h 288"/>
                    <a:gd name="T4" fmla="*/ 0 w 319"/>
                    <a:gd name="T5" fmla="*/ 0 h 288"/>
                    <a:gd name="T6" fmla="*/ 319 w 319"/>
                    <a:gd name="T7" fmla="*/ 0 h 288"/>
                    <a:gd name="T8" fmla="*/ 220 w 319"/>
                    <a:gd name="T9" fmla="*/ 288 h 2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9" h="288">
                      <a:moveTo>
                        <a:pt x="220" y="288"/>
                      </a:moveTo>
                      <a:lnTo>
                        <a:pt x="107" y="288"/>
                      </a:lnTo>
                      <a:lnTo>
                        <a:pt x="0" y="0"/>
                      </a:lnTo>
                      <a:lnTo>
                        <a:pt x="319" y="0"/>
                      </a:lnTo>
                      <a:lnTo>
                        <a:pt x="220" y="288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119" name="Freeform 13">
                  <a:extLst>
                    <a:ext uri="{FF2B5EF4-FFF2-40B4-BE49-F238E27FC236}">
                      <a16:creationId xmlns:a16="http://schemas.microsoft.com/office/drawing/2014/main" id="{2C1C15FD-0CA5-4D5A-8829-5FE0BA77E43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22" y="3796"/>
                  <a:ext cx="282" cy="112"/>
                </a:xfrm>
                <a:custGeom>
                  <a:avLst/>
                  <a:gdLst>
                    <a:gd name="T0" fmla="*/ 229 w 251"/>
                    <a:gd name="T1" fmla="*/ 70 h 100"/>
                    <a:gd name="T2" fmla="*/ 229 w 251"/>
                    <a:gd name="T3" fmla="*/ 69 h 100"/>
                    <a:gd name="T4" fmla="*/ 251 w 251"/>
                    <a:gd name="T5" fmla="*/ 0 h 100"/>
                    <a:gd name="T6" fmla="*/ 0 w 251"/>
                    <a:gd name="T7" fmla="*/ 0 h 100"/>
                    <a:gd name="T8" fmla="*/ 22 w 251"/>
                    <a:gd name="T9" fmla="*/ 69 h 100"/>
                    <a:gd name="T10" fmla="*/ 63 w 251"/>
                    <a:gd name="T11" fmla="*/ 100 h 100"/>
                    <a:gd name="T12" fmla="*/ 188 w 251"/>
                    <a:gd name="T13" fmla="*/ 100 h 100"/>
                    <a:gd name="T14" fmla="*/ 229 w 251"/>
                    <a:gd name="T15" fmla="*/ 71 h 100"/>
                    <a:gd name="T16" fmla="*/ 229 w 251"/>
                    <a:gd name="T17" fmla="*/ 71 h 100"/>
                    <a:gd name="T18" fmla="*/ 229 w 251"/>
                    <a:gd name="T19" fmla="*/ 7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51" h="100">
                      <a:moveTo>
                        <a:pt x="229" y="70"/>
                      </a:moveTo>
                      <a:cubicBezTo>
                        <a:pt x="229" y="70"/>
                        <a:pt x="229" y="69"/>
                        <a:pt x="229" y="69"/>
                      </a:cubicBezTo>
                      <a:cubicBezTo>
                        <a:pt x="251" y="0"/>
                        <a:pt x="251" y="0"/>
                        <a:pt x="25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2" y="69"/>
                        <a:pt x="22" y="69"/>
                        <a:pt x="22" y="69"/>
                      </a:cubicBezTo>
                      <a:cubicBezTo>
                        <a:pt x="27" y="87"/>
                        <a:pt x="44" y="100"/>
                        <a:pt x="63" y="100"/>
                      </a:cubicBezTo>
                      <a:cubicBezTo>
                        <a:pt x="188" y="100"/>
                        <a:pt x="188" y="100"/>
                        <a:pt x="188" y="100"/>
                      </a:cubicBezTo>
                      <a:cubicBezTo>
                        <a:pt x="207" y="100"/>
                        <a:pt x="223" y="88"/>
                        <a:pt x="229" y="71"/>
                      </a:cubicBezTo>
                      <a:cubicBezTo>
                        <a:pt x="229" y="71"/>
                        <a:pt x="229" y="71"/>
                        <a:pt x="229" y="71"/>
                      </a:cubicBezTo>
                      <a:lnTo>
                        <a:pt x="229" y="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120" name="Freeform 14">
                  <a:extLst>
                    <a:ext uri="{FF2B5EF4-FFF2-40B4-BE49-F238E27FC236}">
                      <a16:creationId xmlns:a16="http://schemas.microsoft.com/office/drawing/2014/main" id="{4389D1C4-69FF-466B-8907-AD6D06FC34A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768" y="2783"/>
                  <a:ext cx="788" cy="966"/>
                </a:xfrm>
                <a:custGeom>
                  <a:avLst/>
                  <a:gdLst>
                    <a:gd name="T0" fmla="*/ 351 w 702"/>
                    <a:gd name="T1" fmla="*/ 0 h 860"/>
                    <a:gd name="T2" fmla="*/ 0 w 702"/>
                    <a:gd name="T3" fmla="*/ 351 h 860"/>
                    <a:gd name="T4" fmla="*/ 134 w 702"/>
                    <a:gd name="T5" fmla="*/ 627 h 860"/>
                    <a:gd name="T6" fmla="*/ 165 w 702"/>
                    <a:gd name="T7" fmla="*/ 718 h 860"/>
                    <a:gd name="T8" fmla="*/ 266 w 702"/>
                    <a:gd name="T9" fmla="*/ 718 h 860"/>
                    <a:gd name="T10" fmla="*/ 266 w 702"/>
                    <a:gd name="T11" fmla="*/ 718 h 860"/>
                    <a:gd name="T12" fmla="*/ 434 w 702"/>
                    <a:gd name="T13" fmla="*/ 718 h 860"/>
                    <a:gd name="T14" fmla="*/ 419 w 702"/>
                    <a:gd name="T15" fmla="*/ 760 h 860"/>
                    <a:gd name="T16" fmla="*/ 284 w 702"/>
                    <a:gd name="T17" fmla="*/ 760 h 860"/>
                    <a:gd name="T18" fmla="*/ 284 w 702"/>
                    <a:gd name="T19" fmla="*/ 760 h 860"/>
                    <a:gd name="T20" fmla="*/ 179 w 702"/>
                    <a:gd name="T21" fmla="*/ 760 h 860"/>
                    <a:gd name="T22" fmla="*/ 212 w 702"/>
                    <a:gd name="T23" fmla="*/ 860 h 860"/>
                    <a:gd name="T24" fmla="*/ 212 w 702"/>
                    <a:gd name="T25" fmla="*/ 860 h 860"/>
                    <a:gd name="T26" fmla="*/ 216 w 702"/>
                    <a:gd name="T27" fmla="*/ 860 h 860"/>
                    <a:gd name="T28" fmla="*/ 488 w 702"/>
                    <a:gd name="T29" fmla="*/ 860 h 860"/>
                    <a:gd name="T30" fmla="*/ 491 w 702"/>
                    <a:gd name="T31" fmla="*/ 860 h 860"/>
                    <a:gd name="T32" fmla="*/ 570 w 702"/>
                    <a:gd name="T33" fmla="*/ 625 h 860"/>
                    <a:gd name="T34" fmla="*/ 702 w 702"/>
                    <a:gd name="T35" fmla="*/ 351 h 860"/>
                    <a:gd name="T36" fmla="*/ 351 w 702"/>
                    <a:gd name="T37" fmla="*/ 0 h 860"/>
                    <a:gd name="T38" fmla="*/ 587 w 702"/>
                    <a:gd name="T39" fmla="*/ 438 h 860"/>
                    <a:gd name="T40" fmla="*/ 485 w 702"/>
                    <a:gd name="T41" fmla="*/ 563 h 860"/>
                    <a:gd name="T42" fmla="*/ 454 w 702"/>
                    <a:gd name="T43" fmla="*/ 658 h 860"/>
                    <a:gd name="T44" fmla="*/ 250 w 702"/>
                    <a:gd name="T45" fmla="*/ 658 h 860"/>
                    <a:gd name="T46" fmla="*/ 219 w 702"/>
                    <a:gd name="T47" fmla="*/ 565 h 860"/>
                    <a:gd name="T48" fmla="*/ 115 w 702"/>
                    <a:gd name="T49" fmla="*/ 439 h 860"/>
                    <a:gd name="T50" fmla="*/ 99 w 702"/>
                    <a:gd name="T51" fmla="*/ 351 h 860"/>
                    <a:gd name="T52" fmla="*/ 351 w 702"/>
                    <a:gd name="T53" fmla="*/ 99 h 860"/>
                    <a:gd name="T54" fmla="*/ 603 w 702"/>
                    <a:gd name="T55" fmla="*/ 351 h 860"/>
                    <a:gd name="T56" fmla="*/ 587 w 702"/>
                    <a:gd name="T57" fmla="*/ 438 h 8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702" h="860">
                      <a:moveTo>
                        <a:pt x="351" y="0"/>
                      </a:moveTo>
                      <a:cubicBezTo>
                        <a:pt x="157" y="0"/>
                        <a:pt x="0" y="157"/>
                        <a:pt x="0" y="351"/>
                      </a:cubicBezTo>
                      <a:cubicBezTo>
                        <a:pt x="0" y="463"/>
                        <a:pt x="52" y="562"/>
                        <a:pt x="134" y="627"/>
                      </a:cubicBezTo>
                      <a:cubicBezTo>
                        <a:pt x="165" y="718"/>
                        <a:pt x="165" y="718"/>
                        <a:pt x="165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434" y="718"/>
                        <a:pt x="434" y="718"/>
                        <a:pt x="434" y="718"/>
                      </a:cubicBezTo>
                      <a:cubicBezTo>
                        <a:pt x="419" y="760"/>
                        <a:pt x="419" y="760"/>
                        <a:pt x="419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179" y="760"/>
                        <a:pt x="179" y="760"/>
                        <a:pt x="179" y="7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6" y="860"/>
                        <a:pt x="216" y="860"/>
                        <a:pt x="216" y="860"/>
                      </a:cubicBezTo>
                      <a:cubicBezTo>
                        <a:pt x="488" y="860"/>
                        <a:pt x="488" y="860"/>
                        <a:pt x="488" y="860"/>
                      </a:cubicBezTo>
                      <a:cubicBezTo>
                        <a:pt x="491" y="860"/>
                        <a:pt x="491" y="860"/>
                        <a:pt x="491" y="860"/>
                      </a:cubicBezTo>
                      <a:cubicBezTo>
                        <a:pt x="570" y="625"/>
                        <a:pt x="570" y="625"/>
                        <a:pt x="570" y="625"/>
                      </a:cubicBezTo>
                      <a:cubicBezTo>
                        <a:pt x="651" y="560"/>
                        <a:pt x="702" y="461"/>
                        <a:pt x="702" y="351"/>
                      </a:cubicBezTo>
                      <a:cubicBezTo>
                        <a:pt x="702" y="157"/>
                        <a:pt x="545" y="0"/>
                        <a:pt x="351" y="0"/>
                      </a:cubicBezTo>
                      <a:close/>
                      <a:moveTo>
                        <a:pt x="587" y="438"/>
                      </a:moveTo>
                      <a:cubicBezTo>
                        <a:pt x="568" y="490"/>
                        <a:pt x="531" y="534"/>
                        <a:pt x="485" y="563"/>
                      </a:cubicBezTo>
                      <a:cubicBezTo>
                        <a:pt x="454" y="658"/>
                        <a:pt x="454" y="658"/>
                        <a:pt x="454" y="658"/>
                      </a:cubicBezTo>
                      <a:cubicBezTo>
                        <a:pt x="250" y="658"/>
                        <a:pt x="250" y="658"/>
                        <a:pt x="250" y="658"/>
                      </a:cubicBezTo>
                      <a:cubicBezTo>
                        <a:pt x="219" y="565"/>
                        <a:pt x="219" y="565"/>
                        <a:pt x="219" y="565"/>
                      </a:cubicBezTo>
                      <a:cubicBezTo>
                        <a:pt x="172" y="536"/>
                        <a:pt x="135" y="491"/>
                        <a:pt x="115" y="439"/>
                      </a:cubicBezTo>
                      <a:cubicBezTo>
                        <a:pt x="105" y="411"/>
                        <a:pt x="99" y="382"/>
                        <a:pt x="99" y="351"/>
                      </a:cubicBezTo>
                      <a:cubicBezTo>
                        <a:pt x="99" y="212"/>
                        <a:pt x="212" y="99"/>
                        <a:pt x="351" y="99"/>
                      </a:cubicBezTo>
                      <a:cubicBezTo>
                        <a:pt x="490" y="99"/>
                        <a:pt x="603" y="212"/>
                        <a:pt x="603" y="351"/>
                      </a:cubicBezTo>
                      <a:cubicBezTo>
                        <a:pt x="603" y="381"/>
                        <a:pt x="597" y="411"/>
                        <a:pt x="587" y="43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</p:grpSp>
          <p:sp>
            <p:nvSpPr>
              <p:cNvPr id="117" name="Tekstvak 116">
                <a:extLst>
                  <a:ext uri="{FF2B5EF4-FFF2-40B4-BE49-F238E27FC236}">
                    <a16:creationId xmlns:a16="http://schemas.microsoft.com/office/drawing/2014/main" id="{35E33122-9C26-453A-A1E7-E231E0F7E76E}"/>
                  </a:ext>
                </a:extLst>
              </p:cNvPr>
              <p:cNvSpPr txBox="1"/>
              <p:nvPr userDrawn="1"/>
            </p:nvSpPr>
            <p:spPr>
              <a:xfrm>
                <a:off x="-1753862" y="6420664"/>
                <a:ext cx="759635" cy="389909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Support &amp;</a:t>
                </a:r>
                <a:b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</a:b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Inspiratie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55178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pportage Agend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D27AD47-B45C-4325-BF72-7E816F16174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NL" dirty="0"/>
              <a:t>Titel</a:t>
            </a:r>
            <a:br>
              <a:rPr lang="nl-NL" dirty="0"/>
            </a:br>
            <a:r>
              <a:rPr lang="nl-NL" dirty="0"/>
              <a:t>max. 2 regels</a:t>
            </a:r>
            <a:endParaRPr lang="en-GB" dirty="0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FD34FFC7-787D-4CBA-8E44-E581955865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B180E-C6AC-4F40-96D9-9C64EF621DE4}" type="datetime1">
              <a:rPr lang="nl-NL" smtClean="0"/>
              <a:t>28-1-2021</a:t>
            </a:fld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62D70529-B5C7-463C-A3B9-8AAC8C3592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Erasmus University Rotterdam </a:t>
            </a:r>
            <a:endParaRPr lang="nl-NL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40EF9F64-C36E-4361-AEDE-9D41A61E71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A1203-CA3D-4D48-AFA0-9D668419C1D5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5" name="- INFO">
            <a:extLst>
              <a:ext uri="{FF2B5EF4-FFF2-40B4-BE49-F238E27FC236}">
                <a16:creationId xmlns:a16="http://schemas.microsoft.com/office/drawing/2014/main" id="{C7F83F49-D599-4E45-910D-E9EC54A096A6}"/>
              </a:ext>
            </a:extLst>
          </p:cNvPr>
          <p:cNvSpPr txBox="1"/>
          <p:nvPr userDrawn="1"/>
        </p:nvSpPr>
        <p:spPr>
          <a:xfrm>
            <a:off x="0" y="-363556"/>
            <a:ext cx="12179300" cy="19845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algn="l" defTabSz="914400" rtl="0" eaLnBrk="1" latinLnBrk="0" hangingPunct="1"/>
            <a:r>
              <a:rPr lang="nl-NL" sz="1400" b="1" kern="1200" cap="all" spc="0" baseline="0" dirty="0">
                <a:solidFill>
                  <a:sysClr val="windowText" lastClr="000000"/>
                </a:solidFill>
                <a:latin typeface="+mn-lt"/>
                <a:ea typeface="+mn-ea"/>
                <a:cs typeface="Calibri" panose="020F0502020204030204" pitchFamily="34" charset="0"/>
              </a:rPr>
              <a:t>RAPPORTAGE AGENDA #1</a:t>
            </a:r>
          </a:p>
        </p:txBody>
      </p:sp>
      <p:grpSp>
        <p:nvGrpSpPr>
          <p:cNvPr id="89" name="- INSTRUCTIES">
            <a:extLst>
              <a:ext uri="{FF2B5EF4-FFF2-40B4-BE49-F238E27FC236}">
                <a16:creationId xmlns:a16="http://schemas.microsoft.com/office/drawing/2014/main" id="{020D7734-CADB-4FDF-9471-E2E5EDFE4730}"/>
              </a:ext>
            </a:extLst>
          </p:cNvPr>
          <p:cNvGrpSpPr/>
          <p:nvPr userDrawn="1"/>
        </p:nvGrpSpPr>
        <p:grpSpPr>
          <a:xfrm>
            <a:off x="-3786437" y="-1"/>
            <a:ext cx="3693386" cy="5952132"/>
            <a:chOff x="-3786437" y="-1"/>
            <a:chExt cx="3693386" cy="5952132"/>
          </a:xfrm>
        </p:grpSpPr>
        <p:sp>
          <p:nvSpPr>
            <p:cNvPr id="90" name="Rechthoek 89">
              <a:extLst>
                <a:ext uri="{FF2B5EF4-FFF2-40B4-BE49-F238E27FC236}">
                  <a16:creationId xmlns:a16="http://schemas.microsoft.com/office/drawing/2014/main" id="{1CC4A095-2445-49E2-A6DA-B695BF2D0216}"/>
                </a:ext>
              </a:extLst>
            </p:cNvPr>
            <p:cNvSpPr/>
            <p:nvPr userDrawn="1"/>
          </p:nvSpPr>
          <p:spPr>
            <a:xfrm>
              <a:off x="-3786165" y="-1"/>
              <a:ext cx="3593091" cy="5124131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Tekst niveaus kiezen</a:t>
              </a:r>
            </a:p>
          </p:txBody>
        </p:sp>
        <p:sp>
          <p:nvSpPr>
            <p:cNvPr id="91" name="Ovaal 90">
              <a:extLst>
                <a:ext uri="{FF2B5EF4-FFF2-40B4-BE49-F238E27FC236}">
                  <a16:creationId xmlns:a16="http://schemas.microsoft.com/office/drawing/2014/main" id="{12682074-2DE3-4D00-AFA8-3278A0865B3D}"/>
                </a:ext>
              </a:extLst>
            </p:cNvPr>
            <p:cNvSpPr/>
            <p:nvPr userDrawn="1"/>
          </p:nvSpPr>
          <p:spPr>
            <a:xfrm>
              <a:off x="-3604183" y="183748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92" name="Rechthoek 91">
              <a:extLst>
                <a:ext uri="{FF2B5EF4-FFF2-40B4-BE49-F238E27FC236}">
                  <a16:creationId xmlns:a16="http://schemas.microsoft.com/office/drawing/2014/main" id="{CD9DCB51-076E-411D-9CAF-CEDBE3F4ACA2}"/>
                </a:ext>
              </a:extLst>
            </p:cNvPr>
            <p:cNvSpPr/>
            <p:nvPr userDrawn="1"/>
          </p:nvSpPr>
          <p:spPr>
            <a:xfrm>
              <a:off x="-3319415" y="183748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9875" marR="0" lvl="0" indent="-269875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1"/>
                </a:buClr>
                <a:buSzTx/>
                <a:buFont typeface="Calibri" panose="020F0502020204030204" pitchFamily="34" charset="0"/>
                <a:buChar char="›"/>
                <a:tabLst/>
                <a:defRPr/>
              </a:pP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Bullet</a:t>
              </a:r>
              <a:endParaRPr kumimoji="0" lang="nl-NL" sz="1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Calibri" panose="020F0502020204030204" pitchFamily="34" charset="0"/>
              </a:endParaRPr>
            </a:p>
          </p:txBody>
        </p:sp>
        <p:sp>
          <p:nvSpPr>
            <p:cNvPr id="93" name="Ovaal 92">
              <a:extLst>
                <a:ext uri="{FF2B5EF4-FFF2-40B4-BE49-F238E27FC236}">
                  <a16:creationId xmlns:a16="http://schemas.microsoft.com/office/drawing/2014/main" id="{BDE01408-DAE2-4856-8DEA-8B4DB093B8B3}"/>
                </a:ext>
              </a:extLst>
            </p:cNvPr>
            <p:cNvSpPr/>
            <p:nvPr userDrawn="1"/>
          </p:nvSpPr>
          <p:spPr>
            <a:xfrm>
              <a:off x="-3604183" y="219682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94" name="Rechthoek 93">
              <a:extLst>
                <a:ext uri="{FF2B5EF4-FFF2-40B4-BE49-F238E27FC236}">
                  <a16:creationId xmlns:a16="http://schemas.microsoft.com/office/drawing/2014/main" id="{61284900-A68C-47D5-A48C-3BE6303D687C}"/>
                </a:ext>
              </a:extLst>
            </p:cNvPr>
            <p:cNvSpPr/>
            <p:nvPr userDrawn="1"/>
          </p:nvSpPr>
          <p:spPr>
            <a:xfrm>
              <a:off x="-3604183" y="1196113"/>
              <a:ext cx="3229047" cy="459227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Gebruik onder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‘Start’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de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lijstniveau-knoppen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om een tekst niveau te kiezen. 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Kies uit:</a:t>
              </a:r>
            </a:p>
          </p:txBody>
        </p:sp>
        <p:sp>
          <p:nvSpPr>
            <p:cNvPr id="95" name="Rechthoek 94">
              <a:extLst>
                <a:ext uri="{FF2B5EF4-FFF2-40B4-BE49-F238E27FC236}">
                  <a16:creationId xmlns:a16="http://schemas.microsoft.com/office/drawing/2014/main" id="{46DBD6FB-7C87-44E4-BA71-6A4061EAA9E9}"/>
                </a:ext>
              </a:extLst>
            </p:cNvPr>
            <p:cNvSpPr/>
            <p:nvPr userDrawn="1"/>
          </p:nvSpPr>
          <p:spPr>
            <a:xfrm>
              <a:off x="-3319415" y="219682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539750" marR="0" lvl="0" indent="-269875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1"/>
                </a:buClr>
                <a:buSzTx/>
                <a:buFont typeface="Calibri" panose="020F0502020204030204" pitchFamily="34" charset="0"/>
                <a:buChar char="›"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Sub-</a:t>
              </a: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bullet</a:t>
              </a:r>
              <a:endParaRPr kumimoji="0" lang="nl-NL" sz="1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Calibri" panose="020F0502020204030204" pitchFamily="34" charset="0"/>
              </a:endParaRPr>
            </a:p>
          </p:txBody>
        </p:sp>
        <p:sp>
          <p:nvSpPr>
            <p:cNvPr id="96" name="Ovaal 95">
              <a:extLst>
                <a:ext uri="{FF2B5EF4-FFF2-40B4-BE49-F238E27FC236}">
                  <a16:creationId xmlns:a16="http://schemas.microsoft.com/office/drawing/2014/main" id="{06F95424-65CC-4DF7-9AB4-AB6DA4F15530}"/>
                </a:ext>
              </a:extLst>
            </p:cNvPr>
            <p:cNvSpPr/>
            <p:nvPr userDrawn="1"/>
          </p:nvSpPr>
          <p:spPr>
            <a:xfrm>
              <a:off x="-3604183" y="255617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97" name="Rechthoek 96">
              <a:extLst>
                <a:ext uri="{FF2B5EF4-FFF2-40B4-BE49-F238E27FC236}">
                  <a16:creationId xmlns:a16="http://schemas.microsoft.com/office/drawing/2014/main" id="{1CCE8BD9-BAF8-4B88-8CDF-1C139E5D0E53}"/>
                </a:ext>
              </a:extLst>
            </p:cNvPr>
            <p:cNvSpPr/>
            <p:nvPr userDrawn="1"/>
          </p:nvSpPr>
          <p:spPr>
            <a:xfrm>
              <a:off x="-3319415" y="255617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Calibri" panose="020F0502020204030204" pitchFamily="34" charset="0"/>
                <a:buNone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Platte tekst</a:t>
              </a:r>
            </a:p>
          </p:txBody>
        </p:sp>
        <p:sp>
          <p:nvSpPr>
            <p:cNvPr id="98" name="Ovaal 97">
              <a:extLst>
                <a:ext uri="{FF2B5EF4-FFF2-40B4-BE49-F238E27FC236}">
                  <a16:creationId xmlns:a16="http://schemas.microsoft.com/office/drawing/2014/main" id="{B3B4CF83-F5A2-4318-8B84-D4328327A36C}"/>
                </a:ext>
              </a:extLst>
            </p:cNvPr>
            <p:cNvSpPr/>
            <p:nvPr userDrawn="1"/>
          </p:nvSpPr>
          <p:spPr>
            <a:xfrm>
              <a:off x="-3604183" y="291551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99" name="Rechthoek 98">
              <a:extLst>
                <a:ext uri="{FF2B5EF4-FFF2-40B4-BE49-F238E27FC236}">
                  <a16:creationId xmlns:a16="http://schemas.microsoft.com/office/drawing/2014/main" id="{1E973489-9EC9-4619-AF46-17378640C7BF}"/>
                </a:ext>
              </a:extLst>
            </p:cNvPr>
            <p:cNvSpPr/>
            <p:nvPr userDrawn="1"/>
          </p:nvSpPr>
          <p:spPr>
            <a:xfrm>
              <a:off x="-3319415" y="291551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34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Titel / Quote</a:t>
              </a:r>
            </a:p>
          </p:txBody>
        </p:sp>
        <p:sp>
          <p:nvSpPr>
            <p:cNvPr id="100" name="Ovaal 99">
              <a:extLst>
                <a:ext uri="{FF2B5EF4-FFF2-40B4-BE49-F238E27FC236}">
                  <a16:creationId xmlns:a16="http://schemas.microsoft.com/office/drawing/2014/main" id="{C537CF4D-9D97-4690-908F-0D3C8A3F859B}"/>
                </a:ext>
              </a:extLst>
            </p:cNvPr>
            <p:cNvSpPr/>
            <p:nvPr userDrawn="1"/>
          </p:nvSpPr>
          <p:spPr>
            <a:xfrm>
              <a:off x="-3604183" y="327486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101" name="Rechthoek 100">
              <a:extLst>
                <a:ext uri="{FF2B5EF4-FFF2-40B4-BE49-F238E27FC236}">
                  <a16:creationId xmlns:a16="http://schemas.microsoft.com/office/drawing/2014/main" id="{96F3D9E9-6B95-473B-95D0-70E88CEA535B}"/>
                </a:ext>
              </a:extLst>
            </p:cNvPr>
            <p:cNvSpPr/>
            <p:nvPr userDrawn="1"/>
          </p:nvSpPr>
          <p:spPr>
            <a:xfrm>
              <a:off x="-3319415" y="327486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8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Subtitel</a:t>
              </a:r>
            </a:p>
          </p:txBody>
        </p:sp>
        <p:sp>
          <p:nvSpPr>
            <p:cNvPr id="102" name="Ovaal 101">
              <a:extLst>
                <a:ext uri="{FF2B5EF4-FFF2-40B4-BE49-F238E27FC236}">
                  <a16:creationId xmlns:a16="http://schemas.microsoft.com/office/drawing/2014/main" id="{2E8546E5-6D69-4F34-ADF8-00691400218C}"/>
                </a:ext>
              </a:extLst>
            </p:cNvPr>
            <p:cNvSpPr/>
            <p:nvPr userDrawn="1"/>
          </p:nvSpPr>
          <p:spPr>
            <a:xfrm>
              <a:off x="-3604183" y="363420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6</a:t>
              </a:r>
            </a:p>
          </p:txBody>
        </p:sp>
        <p:sp>
          <p:nvSpPr>
            <p:cNvPr id="103" name="Rechthoek 102">
              <a:extLst>
                <a:ext uri="{FF2B5EF4-FFF2-40B4-BE49-F238E27FC236}">
                  <a16:creationId xmlns:a16="http://schemas.microsoft.com/office/drawing/2014/main" id="{244A23D1-1627-4726-8135-DB02361DEA53}"/>
                </a:ext>
              </a:extLst>
            </p:cNvPr>
            <p:cNvSpPr/>
            <p:nvPr userDrawn="1"/>
          </p:nvSpPr>
          <p:spPr>
            <a:xfrm>
              <a:off x="-3319415" y="399355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6700" marR="0" lvl="0" indent="-26670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Numerieke </a:t>
              </a: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bullet</a:t>
              </a: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 </a:t>
              </a:r>
            </a:p>
          </p:txBody>
        </p:sp>
        <p:sp>
          <p:nvSpPr>
            <p:cNvPr id="104" name="Ovaal 103">
              <a:extLst>
                <a:ext uri="{FF2B5EF4-FFF2-40B4-BE49-F238E27FC236}">
                  <a16:creationId xmlns:a16="http://schemas.microsoft.com/office/drawing/2014/main" id="{BC169F64-5624-4362-A00A-570994041025}"/>
                </a:ext>
              </a:extLst>
            </p:cNvPr>
            <p:cNvSpPr/>
            <p:nvPr userDrawn="1"/>
          </p:nvSpPr>
          <p:spPr>
            <a:xfrm>
              <a:off x="-3604183" y="399355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</a:p>
          </p:txBody>
        </p:sp>
        <p:sp>
          <p:nvSpPr>
            <p:cNvPr id="105" name="Rechthoek 104">
              <a:extLst>
                <a:ext uri="{FF2B5EF4-FFF2-40B4-BE49-F238E27FC236}">
                  <a16:creationId xmlns:a16="http://schemas.microsoft.com/office/drawing/2014/main" id="{7F5C635E-2FEF-44B1-BC16-ADA6E3595836}"/>
                </a:ext>
              </a:extLst>
            </p:cNvPr>
            <p:cNvSpPr/>
            <p:nvPr userDrawn="1"/>
          </p:nvSpPr>
          <p:spPr>
            <a:xfrm>
              <a:off x="-3325830" y="435289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6700" marR="0" lvl="0" indent="-26670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+mj-lt"/>
                <a:buAutoNum type="alphaLcPeriod"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Alfabetische </a:t>
              </a: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bullet</a:t>
              </a: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 </a:t>
              </a:r>
            </a:p>
          </p:txBody>
        </p:sp>
        <p:sp>
          <p:nvSpPr>
            <p:cNvPr id="106" name="Ovaal 105">
              <a:extLst>
                <a:ext uri="{FF2B5EF4-FFF2-40B4-BE49-F238E27FC236}">
                  <a16:creationId xmlns:a16="http://schemas.microsoft.com/office/drawing/2014/main" id="{6AEBD9FF-B922-420C-BEBC-7328E23F3E7B}"/>
                </a:ext>
              </a:extLst>
            </p:cNvPr>
            <p:cNvSpPr/>
            <p:nvPr userDrawn="1"/>
          </p:nvSpPr>
          <p:spPr>
            <a:xfrm>
              <a:off x="-3604183" y="435289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8</a:t>
              </a:r>
            </a:p>
          </p:txBody>
        </p:sp>
        <p:sp>
          <p:nvSpPr>
            <p:cNvPr id="107" name="Rechthoek 106">
              <a:extLst>
                <a:ext uri="{FF2B5EF4-FFF2-40B4-BE49-F238E27FC236}">
                  <a16:creationId xmlns:a16="http://schemas.microsoft.com/office/drawing/2014/main" id="{D1782DA3-5844-4876-833C-01BB442DABBB}"/>
                </a:ext>
              </a:extLst>
            </p:cNvPr>
            <p:cNvSpPr/>
            <p:nvPr userDrawn="1"/>
          </p:nvSpPr>
          <p:spPr>
            <a:xfrm>
              <a:off x="-3319415" y="4712245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200" b="0" i="1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*Bronvermelding </a:t>
              </a:r>
            </a:p>
          </p:txBody>
        </p:sp>
        <p:sp>
          <p:nvSpPr>
            <p:cNvPr id="108" name="Ovaal 107">
              <a:extLst>
                <a:ext uri="{FF2B5EF4-FFF2-40B4-BE49-F238E27FC236}">
                  <a16:creationId xmlns:a16="http://schemas.microsoft.com/office/drawing/2014/main" id="{997FCB01-83CC-4758-A869-C2AC3AAFC2D8}"/>
                </a:ext>
              </a:extLst>
            </p:cNvPr>
            <p:cNvSpPr/>
            <p:nvPr userDrawn="1"/>
          </p:nvSpPr>
          <p:spPr>
            <a:xfrm>
              <a:off x="-3604183" y="4712245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9</a:t>
              </a:r>
            </a:p>
          </p:txBody>
        </p:sp>
        <p:sp>
          <p:nvSpPr>
            <p:cNvPr id="109" name="Rechthoek 108">
              <a:extLst>
                <a:ext uri="{FF2B5EF4-FFF2-40B4-BE49-F238E27FC236}">
                  <a16:creationId xmlns:a16="http://schemas.microsoft.com/office/drawing/2014/main" id="{4C63EDD6-E9B3-4141-8CDE-892389377083}"/>
                </a:ext>
              </a:extLst>
            </p:cNvPr>
            <p:cNvSpPr/>
            <p:nvPr userDrawn="1"/>
          </p:nvSpPr>
          <p:spPr>
            <a:xfrm>
              <a:off x="-3319415" y="363420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Kop</a:t>
              </a:r>
            </a:p>
          </p:txBody>
        </p:sp>
        <p:sp>
          <p:nvSpPr>
            <p:cNvPr id="110" name="Rechthoek 109">
              <a:extLst>
                <a:ext uri="{FF2B5EF4-FFF2-40B4-BE49-F238E27FC236}">
                  <a16:creationId xmlns:a16="http://schemas.microsoft.com/office/drawing/2014/main" id="{1D80DAEB-8AA3-4FDA-8B48-93B3A26834C9}"/>
                </a:ext>
              </a:extLst>
            </p:cNvPr>
            <p:cNvSpPr/>
            <p:nvPr userDrawn="1"/>
          </p:nvSpPr>
          <p:spPr>
            <a:xfrm>
              <a:off x="-3786437" y="5124131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MEER WETEN?</a:t>
              </a:r>
              <a:b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Ga naar de tab</a:t>
              </a: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'SLIDEBUILDER’ </a:t>
              </a: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en klik</a:t>
              </a:r>
              <a:b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op de knop </a:t>
              </a: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'Support &amp; Inspiratie'</a:t>
              </a:r>
            </a:p>
          </p:txBody>
        </p:sp>
        <p:grpSp>
          <p:nvGrpSpPr>
            <p:cNvPr id="111" name="ICOON_info">
              <a:extLst>
                <a:ext uri="{FF2B5EF4-FFF2-40B4-BE49-F238E27FC236}">
                  <a16:creationId xmlns:a16="http://schemas.microsoft.com/office/drawing/2014/main" id="{CDD1B7E8-020A-4FA8-AB1E-C7C78BFD4DDC}"/>
                </a:ext>
              </a:extLst>
            </p:cNvPr>
            <p:cNvGrpSpPr/>
            <p:nvPr userDrawn="1"/>
          </p:nvGrpSpPr>
          <p:grpSpPr>
            <a:xfrm>
              <a:off x="-376736" y="5063968"/>
              <a:ext cx="283685" cy="283685"/>
              <a:chOff x="-510741" y="5913713"/>
              <a:chExt cx="267555" cy="267555"/>
            </a:xfrm>
          </p:grpSpPr>
          <p:sp>
            <p:nvSpPr>
              <p:cNvPr id="159" name="Ovaal 158">
                <a:extLst>
                  <a:ext uri="{FF2B5EF4-FFF2-40B4-BE49-F238E27FC236}">
                    <a16:creationId xmlns:a16="http://schemas.microsoft.com/office/drawing/2014/main" id="{48D1CD64-49FF-484A-BD22-DC2EE7A06F2F}"/>
                  </a:ext>
                </a:extLst>
              </p:cNvPr>
              <p:cNvSpPr/>
              <p:nvPr userDrawn="1"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60" name="Graphic 163" descr="Informatie">
                <a:extLst>
                  <a:ext uri="{FF2B5EF4-FFF2-40B4-BE49-F238E27FC236}">
                    <a16:creationId xmlns:a16="http://schemas.microsoft.com/office/drawing/2014/main" id="{DBD6713F-5433-4749-A44C-B123D28C76BB}"/>
                  </a:ext>
                </a:extLst>
              </p:cNvPr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avLst/>
                <a:gdLst>
                  <a:gd name="connsiteX0" fmla="*/ 145860 w 291719"/>
                  <a:gd name="connsiteY0" fmla="*/ 0 h 291719"/>
                  <a:gd name="connsiteX1" fmla="*/ 0 w 291719"/>
                  <a:gd name="connsiteY1" fmla="*/ 145860 h 291719"/>
                  <a:gd name="connsiteX2" fmla="*/ 145860 w 291719"/>
                  <a:gd name="connsiteY2" fmla="*/ 291720 h 291719"/>
                  <a:gd name="connsiteX3" fmla="*/ 291720 w 291719"/>
                  <a:gd name="connsiteY3" fmla="*/ 145860 h 291719"/>
                  <a:gd name="connsiteX4" fmla="*/ 145860 w 291719"/>
                  <a:gd name="connsiteY4" fmla="*/ 0 h 291719"/>
                  <a:gd name="connsiteX5" fmla="*/ 138183 w 291719"/>
                  <a:gd name="connsiteY5" fmla="*/ 38384 h 291719"/>
                  <a:gd name="connsiteX6" fmla="*/ 157375 w 291719"/>
                  <a:gd name="connsiteY6" fmla="*/ 57576 h 291719"/>
                  <a:gd name="connsiteX7" fmla="*/ 138183 w 291719"/>
                  <a:gd name="connsiteY7" fmla="*/ 76768 h 291719"/>
                  <a:gd name="connsiteX8" fmla="*/ 118991 w 291719"/>
                  <a:gd name="connsiteY8" fmla="*/ 57576 h 291719"/>
                  <a:gd name="connsiteX9" fmla="*/ 138183 w 291719"/>
                  <a:gd name="connsiteY9" fmla="*/ 38384 h 291719"/>
                  <a:gd name="connsiteX10" fmla="*/ 184244 w 291719"/>
                  <a:gd name="connsiteY10" fmla="*/ 253336 h 291719"/>
                  <a:gd name="connsiteX11" fmla="*/ 107476 w 291719"/>
                  <a:gd name="connsiteY11" fmla="*/ 253336 h 291719"/>
                  <a:gd name="connsiteX12" fmla="*/ 107476 w 291719"/>
                  <a:gd name="connsiteY12" fmla="*/ 230305 h 291719"/>
                  <a:gd name="connsiteX13" fmla="*/ 134345 w 291719"/>
                  <a:gd name="connsiteY13" fmla="*/ 230305 h 291719"/>
                  <a:gd name="connsiteX14" fmla="*/ 134345 w 291719"/>
                  <a:gd name="connsiteY14" fmla="*/ 115153 h 291719"/>
                  <a:gd name="connsiteX15" fmla="*/ 111314 w 291719"/>
                  <a:gd name="connsiteY15" fmla="*/ 115153 h 291719"/>
                  <a:gd name="connsiteX16" fmla="*/ 111314 w 291719"/>
                  <a:gd name="connsiteY16" fmla="*/ 92122 h 291719"/>
                  <a:gd name="connsiteX17" fmla="*/ 157375 w 291719"/>
                  <a:gd name="connsiteY17" fmla="*/ 92122 h 291719"/>
                  <a:gd name="connsiteX18" fmla="*/ 157375 w 291719"/>
                  <a:gd name="connsiteY18" fmla="*/ 115153 h 291719"/>
                  <a:gd name="connsiteX19" fmla="*/ 157375 w 291719"/>
                  <a:gd name="connsiteY19" fmla="*/ 230305 h 291719"/>
                  <a:gd name="connsiteX20" fmla="*/ 184244 w 291719"/>
                  <a:gd name="connsiteY20" fmla="*/ 230305 h 291719"/>
                  <a:gd name="connsiteX21" fmla="*/ 184244 w 291719"/>
                  <a:gd name="connsiteY21" fmla="*/ 253336 h 29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200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12" name="VOORBEELD">
              <a:extLst>
                <a:ext uri="{FF2B5EF4-FFF2-40B4-BE49-F238E27FC236}">
                  <a16:creationId xmlns:a16="http://schemas.microsoft.com/office/drawing/2014/main" id="{2E42FE75-8FA6-4F6A-9D93-D9A1B4FB710C}"/>
                </a:ext>
              </a:extLst>
            </p:cNvPr>
            <p:cNvGrpSpPr/>
            <p:nvPr userDrawn="1"/>
          </p:nvGrpSpPr>
          <p:grpSpPr>
            <a:xfrm>
              <a:off x="-3605171" y="458674"/>
              <a:ext cx="3234311" cy="558875"/>
              <a:chOff x="-3605171" y="458674"/>
              <a:chExt cx="3234311" cy="558875"/>
            </a:xfrm>
          </p:grpSpPr>
          <p:sp>
            <p:nvSpPr>
              <p:cNvPr id="119" name="Rechthoek 118">
                <a:extLst>
                  <a:ext uri="{FF2B5EF4-FFF2-40B4-BE49-F238E27FC236}">
                    <a16:creationId xmlns:a16="http://schemas.microsoft.com/office/drawing/2014/main" id="{AED1DE39-84A9-419D-A4B4-02125FB1E038}"/>
                  </a:ext>
                </a:extLst>
              </p:cNvPr>
              <p:cNvSpPr/>
              <p:nvPr userDrawn="1"/>
            </p:nvSpPr>
            <p:spPr>
              <a:xfrm>
                <a:off x="-3604183" y="458674"/>
                <a:ext cx="393459" cy="184058"/>
              </a:xfrm>
              <a:prstGeom prst="rect">
                <a:avLst/>
              </a:prstGeom>
              <a:solidFill>
                <a:srgbClr val="F8F8F8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1800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9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Start</a:t>
                </a:r>
              </a:p>
            </p:txBody>
          </p:sp>
          <p:sp>
            <p:nvSpPr>
              <p:cNvPr id="120" name="Rechthoek 119">
                <a:extLst>
                  <a:ext uri="{FF2B5EF4-FFF2-40B4-BE49-F238E27FC236}">
                    <a16:creationId xmlns:a16="http://schemas.microsoft.com/office/drawing/2014/main" id="{F00F5809-EC32-4671-A1B7-CD26242E1D2C}"/>
                  </a:ext>
                </a:extLst>
              </p:cNvPr>
              <p:cNvSpPr/>
              <p:nvPr userDrawn="1"/>
            </p:nvSpPr>
            <p:spPr>
              <a:xfrm>
                <a:off x="-3599184" y="621345"/>
                <a:ext cx="383782" cy="27171"/>
              </a:xfrm>
              <a:prstGeom prst="rect">
                <a:avLst/>
              </a:prstGeom>
              <a:solidFill>
                <a:srgbClr val="B746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121" name="Groep 120">
                <a:extLst>
                  <a:ext uri="{FF2B5EF4-FFF2-40B4-BE49-F238E27FC236}">
                    <a16:creationId xmlns:a16="http://schemas.microsoft.com/office/drawing/2014/main" id="{33A85833-139B-48F0-B69E-3790AAAAB12F}"/>
                  </a:ext>
                </a:extLst>
              </p:cNvPr>
              <p:cNvGrpSpPr/>
              <p:nvPr userDrawn="1"/>
            </p:nvGrpSpPr>
            <p:grpSpPr>
              <a:xfrm>
                <a:off x="-3386247" y="830871"/>
                <a:ext cx="139423" cy="109566"/>
                <a:chOff x="-2866744" y="827071"/>
                <a:chExt cx="168701" cy="132575"/>
              </a:xfrm>
            </p:grpSpPr>
            <p:grpSp>
              <p:nvGrpSpPr>
                <p:cNvPr id="152" name="Groep 151">
                  <a:extLst>
                    <a:ext uri="{FF2B5EF4-FFF2-40B4-BE49-F238E27FC236}">
                      <a16:creationId xmlns:a16="http://schemas.microsoft.com/office/drawing/2014/main" id="{421CECAC-8018-48F0-888F-1D08F507A172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154" name="Rechte verbindingslijn 153">
                    <a:extLst>
                      <a:ext uri="{FF2B5EF4-FFF2-40B4-BE49-F238E27FC236}">
                        <a16:creationId xmlns:a16="http://schemas.microsoft.com/office/drawing/2014/main" id="{2A31AAF3-C333-46D9-A24F-A1F02A5C3D6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55" name="Rechte verbindingslijn 154">
                    <a:extLst>
                      <a:ext uri="{FF2B5EF4-FFF2-40B4-BE49-F238E27FC236}">
                        <a16:creationId xmlns:a16="http://schemas.microsoft.com/office/drawing/2014/main" id="{CC2BC611-DB6E-4185-8FFB-4512950EF97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56" name="Rechte verbindingslijn 155">
                    <a:extLst>
                      <a:ext uri="{FF2B5EF4-FFF2-40B4-BE49-F238E27FC236}">
                        <a16:creationId xmlns:a16="http://schemas.microsoft.com/office/drawing/2014/main" id="{7C1F5C0F-A1C0-4AA9-91E2-406B0123571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57" name="Rechte verbindingslijn 156">
                    <a:extLst>
                      <a:ext uri="{FF2B5EF4-FFF2-40B4-BE49-F238E27FC236}">
                        <a16:creationId xmlns:a16="http://schemas.microsoft.com/office/drawing/2014/main" id="{752EB419-4D79-4A65-BE4B-21E0FBFCAC6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58" name="Rechte verbindingslijn 157">
                    <a:extLst>
                      <a:ext uri="{FF2B5EF4-FFF2-40B4-BE49-F238E27FC236}">
                        <a16:creationId xmlns:a16="http://schemas.microsoft.com/office/drawing/2014/main" id="{D2B42311-0B0D-44A8-B304-1265E7E8688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53" name="Pijl: rechts 152">
                  <a:extLst>
                    <a:ext uri="{FF2B5EF4-FFF2-40B4-BE49-F238E27FC236}">
                      <a16:creationId xmlns:a16="http://schemas.microsoft.com/office/drawing/2014/main" id="{985916DC-4DAF-4501-A804-8BF1617F721C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22" name="Groep 121">
                <a:extLst>
                  <a:ext uri="{FF2B5EF4-FFF2-40B4-BE49-F238E27FC236}">
                    <a16:creationId xmlns:a16="http://schemas.microsoft.com/office/drawing/2014/main" id="{85A4AC75-A4FB-4544-B7E3-93400D714ADD}"/>
                  </a:ext>
                </a:extLst>
              </p:cNvPr>
              <p:cNvGrpSpPr/>
              <p:nvPr userDrawn="1"/>
            </p:nvGrpSpPr>
            <p:grpSpPr>
              <a:xfrm>
                <a:off x="-3605171" y="830871"/>
                <a:ext cx="139423" cy="109566"/>
                <a:chOff x="-2866744" y="518074"/>
                <a:chExt cx="168701" cy="132575"/>
              </a:xfrm>
            </p:grpSpPr>
            <p:grpSp>
              <p:nvGrpSpPr>
                <p:cNvPr id="145" name="Groep 144">
                  <a:extLst>
                    <a:ext uri="{FF2B5EF4-FFF2-40B4-BE49-F238E27FC236}">
                      <a16:creationId xmlns:a16="http://schemas.microsoft.com/office/drawing/2014/main" id="{9BFCD444-2FE0-40D0-9021-9688BCBC5783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147" name="Rechte verbindingslijn 146">
                    <a:extLst>
                      <a:ext uri="{FF2B5EF4-FFF2-40B4-BE49-F238E27FC236}">
                        <a16:creationId xmlns:a16="http://schemas.microsoft.com/office/drawing/2014/main" id="{2D47DC87-89B2-4417-A42F-15752BEECA5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48" name="Rechte verbindingslijn 147">
                    <a:extLst>
                      <a:ext uri="{FF2B5EF4-FFF2-40B4-BE49-F238E27FC236}">
                        <a16:creationId xmlns:a16="http://schemas.microsoft.com/office/drawing/2014/main" id="{ED9C8871-A71E-418B-913B-5ABD054F117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49" name="Rechte verbindingslijn 148">
                    <a:extLst>
                      <a:ext uri="{FF2B5EF4-FFF2-40B4-BE49-F238E27FC236}">
                        <a16:creationId xmlns:a16="http://schemas.microsoft.com/office/drawing/2014/main" id="{79AABCB9-5149-4BC6-BAE9-97EE6DE73A5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50" name="Rechte verbindingslijn 149">
                    <a:extLst>
                      <a:ext uri="{FF2B5EF4-FFF2-40B4-BE49-F238E27FC236}">
                        <a16:creationId xmlns:a16="http://schemas.microsoft.com/office/drawing/2014/main" id="{7835DC32-CF67-4D40-A009-E140A7DE89D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51" name="Rechte verbindingslijn 150">
                    <a:extLst>
                      <a:ext uri="{FF2B5EF4-FFF2-40B4-BE49-F238E27FC236}">
                        <a16:creationId xmlns:a16="http://schemas.microsoft.com/office/drawing/2014/main" id="{25E7BF18-2094-409C-9C35-264280417EC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46" name="Pijl: rechts 145">
                  <a:extLst>
                    <a:ext uri="{FF2B5EF4-FFF2-40B4-BE49-F238E27FC236}">
                      <a16:creationId xmlns:a16="http://schemas.microsoft.com/office/drawing/2014/main" id="{596BC320-5DCB-4AC7-8053-1266620BAA67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cxnSp>
            <p:nvCxnSpPr>
              <p:cNvPr id="123" name="Rechte verbindingslijn 122">
                <a:extLst>
                  <a:ext uri="{FF2B5EF4-FFF2-40B4-BE49-F238E27FC236}">
                    <a16:creationId xmlns:a16="http://schemas.microsoft.com/office/drawing/2014/main" id="{0F356E29-5DC7-4185-A383-3B35DA7F2DE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459956" y="588169"/>
                <a:ext cx="547687" cy="219076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124" name="Rechte verbindingslijn 123">
                <a:extLst>
                  <a:ext uri="{FF2B5EF4-FFF2-40B4-BE49-F238E27FC236}">
                    <a16:creationId xmlns:a16="http://schemas.microsoft.com/office/drawing/2014/main" id="{85E87DC6-B70E-4114-B031-6B7BEABAC1E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224213" y="828675"/>
                <a:ext cx="319088" cy="0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sp>
            <p:nvSpPr>
              <p:cNvPr id="125" name="Rechthoek 124">
                <a:extLst>
                  <a:ext uri="{FF2B5EF4-FFF2-40B4-BE49-F238E27FC236}">
                    <a16:creationId xmlns:a16="http://schemas.microsoft.com/office/drawing/2014/main" id="{90BD48E3-54A7-4F36-BC53-17128A7DA685}"/>
                  </a:ext>
                </a:extLst>
              </p:cNvPr>
              <p:cNvSpPr/>
              <p:nvPr userDrawn="1"/>
            </p:nvSpPr>
            <p:spPr>
              <a:xfrm>
                <a:off x="-2559903" y="512179"/>
                <a:ext cx="2189042" cy="15108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Tekstniveau omhoog</a:t>
                </a:r>
              </a:p>
            </p:txBody>
          </p:sp>
          <p:sp>
            <p:nvSpPr>
              <p:cNvPr id="126" name="Rechthoek 125">
                <a:extLst>
                  <a:ext uri="{FF2B5EF4-FFF2-40B4-BE49-F238E27FC236}">
                    <a16:creationId xmlns:a16="http://schemas.microsoft.com/office/drawing/2014/main" id="{9A6555D9-DE2A-4E02-812C-27F5DDF84F9B}"/>
                  </a:ext>
                </a:extLst>
              </p:cNvPr>
              <p:cNvSpPr/>
              <p:nvPr userDrawn="1"/>
            </p:nvSpPr>
            <p:spPr>
              <a:xfrm>
                <a:off x="-2559903" y="819562"/>
                <a:ext cx="2189043" cy="142202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Tekstniveau omlaag</a:t>
                </a:r>
              </a:p>
            </p:txBody>
          </p:sp>
          <p:grpSp>
            <p:nvGrpSpPr>
              <p:cNvPr id="127" name="Groep 126">
                <a:extLst>
                  <a:ext uri="{FF2B5EF4-FFF2-40B4-BE49-F238E27FC236}">
                    <a16:creationId xmlns:a16="http://schemas.microsoft.com/office/drawing/2014/main" id="{7790253E-7EB8-46C2-9C36-BF417F48D02B}"/>
                  </a:ext>
                </a:extLst>
              </p:cNvPr>
              <p:cNvGrpSpPr/>
              <p:nvPr userDrawn="1"/>
            </p:nvGrpSpPr>
            <p:grpSpPr>
              <a:xfrm>
                <a:off x="-2916763" y="769168"/>
                <a:ext cx="268738" cy="248381"/>
                <a:chOff x="-2916763" y="769168"/>
                <a:chExt cx="268738" cy="248381"/>
              </a:xfrm>
            </p:grpSpPr>
            <p:sp>
              <p:nvSpPr>
                <p:cNvPr id="137" name="Rechthoek 136">
                  <a:extLst>
                    <a:ext uri="{FF2B5EF4-FFF2-40B4-BE49-F238E27FC236}">
                      <a16:creationId xmlns:a16="http://schemas.microsoft.com/office/drawing/2014/main" id="{8E2FFBF1-DCAD-4432-8612-17A3D57B3D4A}"/>
                    </a:ext>
                  </a:extLst>
                </p:cNvPr>
                <p:cNvSpPr/>
                <p:nvPr userDrawn="1"/>
              </p:nvSpPr>
              <p:spPr>
                <a:xfrm>
                  <a:off x="-2916763" y="769168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138" name="Groep 137">
                  <a:extLst>
                    <a:ext uri="{FF2B5EF4-FFF2-40B4-BE49-F238E27FC236}">
                      <a16:creationId xmlns:a16="http://schemas.microsoft.com/office/drawing/2014/main" id="{7718A236-27BE-4B9B-BB02-F7DEA189D9C5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140" name="Rechte verbindingslijn 139">
                    <a:extLst>
                      <a:ext uri="{FF2B5EF4-FFF2-40B4-BE49-F238E27FC236}">
                        <a16:creationId xmlns:a16="http://schemas.microsoft.com/office/drawing/2014/main" id="{E5BA8225-2853-4011-AE4E-1E0594B8346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41" name="Rechte verbindingslijn 140">
                    <a:extLst>
                      <a:ext uri="{FF2B5EF4-FFF2-40B4-BE49-F238E27FC236}">
                        <a16:creationId xmlns:a16="http://schemas.microsoft.com/office/drawing/2014/main" id="{5DA92AA8-58FA-4432-99B9-393061399DB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42" name="Rechte verbindingslijn 141">
                    <a:extLst>
                      <a:ext uri="{FF2B5EF4-FFF2-40B4-BE49-F238E27FC236}">
                        <a16:creationId xmlns:a16="http://schemas.microsoft.com/office/drawing/2014/main" id="{C7A6747B-C17E-47C1-B114-5570DB944C3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43" name="Rechte verbindingslijn 142">
                    <a:extLst>
                      <a:ext uri="{FF2B5EF4-FFF2-40B4-BE49-F238E27FC236}">
                        <a16:creationId xmlns:a16="http://schemas.microsoft.com/office/drawing/2014/main" id="{3849BE01-1706-4E59-AE7E-1AF9DE2E1BF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44" name="Rechte verbindingslijn 143">
                    <a:extLst>
                      <a:ext uri="{FF2B5EF4-FFF2-40B4-BE49-F238E27FC236}">
                        <a16:creationId xmlns:a16="http://schemas.microsoft.com/office/drawing/2014/main" id="{6E94614F-7B69-47B0-8A5D-7C20A6D8FE8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39" name="Pijl: rechts 138">
                  <a:extLst>
                    <a:ext uri="{FF2B5EF4-FFF2-40B4-BE49-F238E27FC236}">
                      <a16:creationId xmlns:a16="http://schemas.microsoft.com/office/drawing/2014/main" id="{D3D81533-FE9D-4905-AEAC-5DBBED9698EB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28" name="Groep 127">
                <a:extLst>
                  <a:ext uri="{FF2B5EF4-FFF2-40B4-BE49-F238E27FC236}">
                    <a16:creationId xmlns:a16="http://schemas.microsoft.com/office/drawing/2014/main" id="{B53EE1C8-EB56-4F99-B315-127C3C36D150}"/>
                  </a:ext>
                </a:extLst>
              </p:cNvPr>
              <p:cNvGrpSpPr/>
              <p:nvPr userDrawn="1"/>
            </p:nvGrpSpPr>
            <p:grpSpPr>
              <a:xfrm>
                <a:off x="-2916763" y="460171"/>
                <a:ext cx="268738" cy="248381"/>
                <a:chOff x="-2916763" y="460171"/>
                <a:chExt cx="268738" cy="248381"/>
              </a:xfrm>
            </p:grpSpPr>
            <p:sp>
              <p:nvSpPr>
                <p:cNvPr id="129" name="Rechthoek 128">
                  <a:extLst>
                    <a:ext uri="{FF2B5EF4-FFF2-40B4-BE49-F238E27FC236}">
                      <a16:creationId xmlns:a16="http://schemas.microsoft.com/office/drawing/2014/main" id="{0A455480-1538-47CE-8EE6-E5F7F73806BE}"/>
                    </a:ext>
                  </a:extLst>
                </p:cNvPr>
                <p:cNvSpPr/>
                <p:nvPr userDrawn="1"/>
              </p:nvSpPr>
              <p:spPr>
                <a:xfrm>
                  <a:off x="-2916763" y="460171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130" name="Groep 129">
                  <a:extLst>
                    <a:ext uri="{FF2B5EF4-FFF2-40B4-BE49-F238E27FC236}">
                      <a16:creationId xmlns:a16="http://schemas.microsoft.com/office/drawing/2014/main" id="{A8170DCB-41C8-4F43-8CB0-7B865B078DD0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132" name="Rechte verbindingslijn 131">
                    <a:extLst>
                      <a:ext uri="{FF2B5EF4-FFF2-40B4-BE49-F238E27FC236}">
                        <a16:creationId xmlns:a16="http://schemas.microsoft.com/office/drawing/2014/main" id="{3274B9A8-DE4F-4B94-B107-EBB20C365BB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33" name="Rechte verbindingslijn 132">
                    <a:extLst>
                      <a:ext uri="{FF2B5EF4-FFF2-40B4-BE49-F238E27FC236}">
                        <a16:creationId xmlns:a16="http://schemas.microsoft.com/office/drawing/2014/main" id="{67C90F2C-CBA2-4D6D-AFD7-2C4F0B90674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34" name="Rechte verbindingslijn 133">
                    <a:extLst>
                      <a:ext uri="{FF2B5EF4-FFF2-40B4-BE49-F238E27FC236}">
                        <a16:creationId xmlns:a16="http://schemas.microsoft.com/office/drawing/2014/main" id="{33B58A5B-D8AD-410E-98B7-8F7DB05B070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35" name="Rechte verbindingslijn 134">
                    <a:extLst>
                      <a:ext uri="{FF2B5EF4-FFF2-40B4-BE49-F238E27FC236}">
                        <a16:creationId xmlns:a16="http://schemas.microsoft.com/office/drawing/2014/main" id="{AE3CD55B-A896-48FB-9D7C-F1507CF4C93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36" name="Rechte verbindingslijn 135">
                    <a:extLst>
                      <a:ext uri="{FF2B5EF4-FFF2-40B4-BE49-F238E27FC236}">
                        <a16:creationId xmlns:a16="http://schemas.microsoft.com/office/drawing/2014/main" id="{E270BECD-749C-4231-A4AB-AC98CAC2AA5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31" name="Pijl: rechts 130">
                  <a:extLst>
                    <a:ext uri="{FF2B5EF4-FFF2-40B4-BE49-F238E27FC236}">
                      <a16:creationId xmlns:a16="http://schemas.microsoft.com/office/drawing/2014/main" id="{79829B6A-866C-4C23-A589-A81A609108AB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  <p:grpSp>
          <p:nvGrpSpPr>
            <p:cNvPr id="113" name="Groep 112">
              <a:extLst>
                <a:ext uri="{FF2B5EF4-FFF2-40B4-BE49-F238E27FC236}">
                  <a16:creationId xmlns:a16="http://schemas.microsoft.com/office/drawing/2014/main" id="{077ED2C4-F566-4E54-9623-8629878448D6}"/>
                </a:ext>
              </a:extLst>
            </p:cNvPr>
            <p:cNvGrpSpPr/>
            <p:nvPr userDrawn="1"/>
          </p:nvGrpSpPr>
          <p:grpSpPr>
            <a:xfrm>
              <a:off x="-938434" y="5326819"/>
              <a:ext cx="627798" cy="576693"/>
              <a:chOff x="-1753862" y="6112775"/>
              <a:chExt cx="759635" cy="697798"/>
            </a:xfrm>
          </p:grpSpPr>
          <p:grpSp>
            <p:nvGrpSpPr>
              <p:cNvPr id="114" name="Inspireren">
                <a:extLst>
                  <a:ext uri="{FF2B5EF4-FFF2-40B4-BE49-F238E27FC236}">
                    <a16:creationId xmlns:a16="http://schemas.microsoft.com/office/drawing/2014/main" id="{86A1B0A7-2349-445C-AC2F-902D32B15DD1}"/>
                  </a:ext>
                </a:extLst>
              </p:cNvPr>
              <p:cNvGrpSpPr>
                <a:grpSpLocks noChangeAspect="1"/>
              </p:cNvGrpSpPr>
              <p:nvPr userDrawn="1"/>
            </p:nvGrpSpPr>
            <p:grpSpPr bwMode="auto">
              <a:xfrm>
                <a:off x="-1484858" y="6112775"/>
                <a:ext cx="205431" cy="293286"/>
                <a:chOff x="4768" y="2783"/>
                <a:chExt cx="788" cy="1125"/>
              </a:xfrm>
              <a:gradFill>
                <a:gsLst>
                  <a:gs pos="0">
                    <a:srgbClr val="9D9FA1"/>
                  </a:gs>
                  <a:gs pos="70000">
                    <a:srgbClr val="211F26"/>
                  </a:gs>
                </a:gsLst>
                <a:lin ang="2700000" scaled="0"/>
              </a:gradFill>
            </p:grpSpPr>
            <p:sp>
              <p:nvSpPr>
                <p:cNvPr id="116" name="Freeform 12">
                  <a:extLst>
                    <a:ext uri="{FF2B5EF4-FFF2-40B4-BE49-F238E27FC236}">
                      <a16:creationId xmlns:a16="http://schemas.microsoft.com/office/drawing/2014/main" id="{6BF6D86D-6378-4775-BE93-E267C5949AA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01" y="3186"/>
                  <a:ext cx="319" cy="288"/>
                </a:xfrm>
                <a:custGeom>
                  <a:avLst/>
                  <a:gdLst>
                    <a:gd name="T0" fmla="*/ 220 w 319"/>
                    <a:gd name="T1" fmla="*/ 288 h 288"/>
                    <a:gd name="T2" fmla="*/ 107 w 319"/>
                    <a:gd name="T3" fmla="*/ 288 h 288"/>
                    <a:gd name="T4" fmla="*/ 0 w 319"/>
                    <a:gd name="T5" fmla="*/ 0 h 288"/>
                    <a:gd name="T6" fmla="*/ 319 w 319"/>
                    <a:gd name="T7" fmla="*/ 0 h 288"/>
                    <a:gd name="T8" fmla="*/ 220 w 319"/>
                    <a:gd name="T9" fmla="*/ 288 h 2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9" h="288">
                      <a:moveTo>
                        <a:pt x="220" y="288"/>
                      </a:moveTo>
                      <a:lnTo>
                        <a:pt x="107" y="288"/>
                      </a:lnTo>
                      <a:lnTo>
                        <a:pt x="0" y="0"/>
                      </a:lnTo>
                      <a:lnTo>
                        <a:pt x="319" y="0"/>
                      </a:lnTo>
                      <a:lnTo>
                        <a:pt x="220" y="288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117" name="Freeform 13">
                  <a:extLst>
                    <a:ext uri="{FF2B5EF4-FFF2-40B4-BE49-F238E27FC236}">
                      <a16:creationId xmlns:a16="http://schemas.microsoft.com/office/drawing/2014/main" id="{E6767430-E81E-44D2-8FB9-18C7389098B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22" y="3796"/>
                  <a:ext cx="282" cy="112"/>
                </a:xfrm>
                <a:custGeom>
                  <a:avLst/>
                  <a:gdLst>
                    <a:gd name="T0" fmla="*/ 229 w 251"/>
                    <a:gd name="T1" fmla="*/ 70 h 100"/>
                    <a:gd name="T2" fmla="*/ 229 w 251"/>
                    <a:gd name="T3" fmla="*/ 69 h 100"/>
                    <a:gd name="T4" fmla="*/ 251 w 251"/>
                    <a:gd name="T5" fmla="*/ 0 h 100"/>
                    <a:gd name="T6" fmla="*/ 0 w 251"/>
                    <a:gd name="T7" fmla="*/ 0 h 100"/>
                    <a:gd name="T8" fmla="*/ 22 w 251"/>
                    <a:gd name="T9" fmla="*/ 69 h 100"/>
                    <a:gd name="T10" fmla="*/ 63 w 251"/>
                    <a:gd name="T11" fmla="*/ 100 h 100"/>
                    <a:gd name="T12" fmla="*/ 188 w 251"/>
                    <a:gd name="T13" fmla="*/ 100 h 100"/>
                    <a:gd name="T14" fmla="*/ 229 w 251"/>
                    <a:gd name="T15" fmla="*/ 71 h 100"/>
                    <a:gd name="T16" fmla="*/ 229 w 251"/>
                    <a:gd name="T17" fmla="*/ 71 h 100"/>
                    <a:gd name="T18" fmla="*/ 229 w 251"/>
                    <a:gd name="T19" fmla="*/ 7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51" h="100">
                      <a:moveTo>
                        <a:pt x="229" y="70"/>
                      </a:moveTo>
                      <a:cubicBezTo>
                        <a:pt x="229" y="70"/>
                        <a:pt x="229" y="69"/>
                        <a:pt x="229" y="69"/>
                      </a:cubicBezTo>
                      <a:cubicBezTo>
                        <a:pt x="251" y="0"/>
                        <a:pt x="251" y="0"/>
                        <a:pt x="25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2" y="69"/>
                        <a:pt x="22" y="69"/>
                        <a:pt x="22" y="69"/>
                      </a:cubicBezTo>
                      <a:cubicBezTo>
                        <a:pt x="27" y="87"/>
                        <a:pt x="44" y="100"/>
                        <a:pt x="63" y="100"/>
                      </a:cubicBezTo>
                      <a:cubicBezTo>
                        <a:pt x="188" y="100"/>
                        <a:pt x="188" y="100"/>
                        <a:pt x="188" y="100"/>
                      </a:cubicBezTo>
                      <a:cubicBezTo>
                        <a:pt x="207" y="100"/>
                        <a:pt x="223" y="88"/>
                        <a:pt x="229" y="71"/>
                      </a:cubicBezTo>
                      <a:cubicBezTo>
                        <a:pt x="229" y="71"/>
                        <a:pt x="229" y="71"/>
                        <a:pt x="229" y="71"/>
                      </a:cubicBezTo>
                      <a:lnTo>
                        <a:pt x="229" y="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118" name="Freeform 14">
                  <a:extLst>
                    <a:ext uri="{FF2B5EF4-FFF2-40B4-BE49-F238E27FC236}">
                      <a16:creationId xmlns:a16="http://schemas.microsoft.com/office/drawing/2014/main" id="{EF097BD5-EC94-4D8E-BFE4-F235F64CFA4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768" y="2783"/>
                  <a:ext cx="788" cy="966"/>
                </a:xfrm>
                <a:custGeom>
                  <a:avLst/>
                  <a:gdLst>
                    <a:gd name="T0" fmla="*/ 351 w 702"/>
                    <a:gd name="T1" fmla="*/ 0 h 860"/>
                    <a:gd name="T2" fmla="*/ 0 w 702"/>
                    <a:gd name="T3" fmla="*/ 351 h 860"/>
                    <a:gd name="T4" fmla="*/ 134 w 702"/>
                    <a:gd name="T5" fmla="*/ 627 h 860"/>
                    <a:gd name="T6" fmla="*/ 165 w 702"/>
                    <a:gd name="T7" fmla="*/ 718 h 860"/>
                    <a:gd name="T8" fmla="*/ 266 w 702"/>
                    <a:gd name="T9" fmla="*/ 718 h 860"/>
                    <a:gd name="T10" fmla="*/ 266 w 702"/>
                    <a:gd name="T11" fmla="*/ 718 h 860"/>
                    <a:gd name="T12" fmla="*/ 434 w 702"/>
                    <a:gd name="T13" fmla="*/ 718 h 860"/>
                    <a:gd name="T14" fmla="*/ 419 w 702"/>
                    <a:gd name="T15" fmla="*/ 760 h 860"/>
                    <a:gd name="T16" fmla="*/ 284 w 702"/>
                    <a:gd name="T17" fmla="*/ 760 h 860"/>
                    <a:gd name="T18" fmla="*/ 284 w 702"/>
                    <a:gd name="T19" fmla="*/ 760 h 860"/>
                    <a:gd name="T20" fmla="*/ 179 w 702"/>
                    <a:gd name="T21" fmla="*/ 760 h 860"/>
                    <a:gd name="T22" fmla="*/ 212 w 702"/>
                    <a:gd name="T23" fmla="*/ 860 h 860"/>
                    <a:gd name="T24" fmla="*/ 212 w 702"/>
                    <a:gd name="T25" fmla="*/ 860 h 860"/>
                    <a:gd name="T26" fmla="*/ 216 w 702"/>
                    <a:gd name="T27" fmla="*/ 860 h 860"/>
                    <a:gd name="T28" fmla="*/ 488 w 702"/>
                    <a:gd name="T29" fmla="*/ 860 h 860"/>
                    <a:gd name="T30" fmla="*/ 491 w 702"/>
                    <a:gd name="T31" fmla="*/ 860 h 860"/>
                    <a:gd name="T32" fmla="*/ 570 w 702"/>
                    <a:gd name="T33" fmla="*/ 625 h 860"/>
                    <a:gd name="T34" fmla="*/ 702 w 702"/>
                    <a:gd name="T35" fmla="*/ 351 h 860"/>
                    <a:gd name="T36" fmla="*/ 351 w 702"/>
                    <a:gd name="T37" fmla="*/ 0 h 860"/>
                    <a:gd name="T38" fmla="*/ 587 w 702"/>
                    <a:gd name="T39" fmla="*/ 438 h 860"/>
                    <a:gd name="T40" fmla="*/ 485 w 702"/>
                    <a:gd name="T41" fmla="*/ 563 h 860"/>
                    <a:gd name="T42" fmla="*/ 454 w 702"/>
                    <a:gd name="T43" fmla="*/ 658 h 860"/>
                    <a:gd name="T44" fmla="*/ 250 w 702"/>
                    <a:gd name="T45" fmla="*/ 658 h 860"/>
                    <a:gd name="T46" fmla="*/ 219 w 702"/>
                    <a:gd name="T47" fmla="*/ 565 h 860"/>
                    <a:gd name="T48" fmla="*/ 115 w 702"/>
                    <a:gd name="T49" fmla="*/ 439 h 860"/>
                    <a:gd name="T50" fmla="*/ 99 w 702"/>
                    <a:gd name="T51" fmla="*/ 351 h 860"/>
                    <a:gd name="T52" fmla="*/ 351 w 702"/>
                    <a:gd name="T53" fmla="*/ 99 h 860"/>
                    <a:gd name="T54" fmla="*/ 603 w 702"/>
                    <a:gd name="T55" fmla="*/ 351 h 860"/>
                    <a:gd name="T56" fmla="*/ 587 w 702"/>
                    <a:gd name="T57" fmla="*/ 438 h 8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702" h="860">
                      <a:moveTo>
                        <a:pt x="351" y="0"/>
                      </a:moveTo>
                      <a:cubicBezTo>
                        <a:pt x="157" y="0"/>
                        <a:pt x="0" y="157"/>
                        <a:pt x="0" y="351"/>
                      </a:cubicBezTo>
                      <a:cubicBezTo>
                        <a:pt x="0" y="463"/>
                        <a:pt x="52" y="562"/>
                        <a:pt x="134" y="627"/>
                      </a:cubicBezTo>
                      <a:cubicBezTo>
                        <a:pt x="165" y="718"/>
                        <a:pt x="165" y="718"/>
                        <a:pt x="165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434" y="718"/>
                        <a:pt x="434" y="718"/>
                        <a:pt x="434" y="718"/>
                      </a:cubicBezTo>
                      <a:cubicBezTo>
                        <a:pt x="419" y="760"/>
                        <a:pt x="419" y="760"/>
                        <a:pt x="419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179" y="760"/>
                        <a:pt x="179" y="760"/>
                        <a:pt x="179" y="7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6" y="860"/>
                        <a:pt x="216" y="860"/>
                        <a:pt x="216" y="860"/>
                      </a:cubicBezTo>
                      <a:cubicBezTo>
                        <a:pt x="488" y="860"/>
                        <a:pt x="488" y="860"/>
                        <a:pt x="488" y="860"/>
                      </a:cubicBezTo>
                      <a:cubicBezTo>
                        <a:pt x="491" y="860"/>
                        <a:pt x="491" y="860"/>
                        <a:pt x="491" y="860"/>
                      </a:cubicBezTo>
                      <a:cubicBezTo>
                        <a:pt x="570" y="625"/>
                        <a:pt x="570" y="625"/>
                        <a:pt x="570" y="625"/>
                      </a:cubicBezTo>
                      <a:cubicBezTo>
                        <a:pt x="651" y="560"/>
                        <a:pt x="702" y="461"/>
                        <a:pt x="702" y="351"/>
                      </a:cubicBezTo>
                      <a:cubicBezTo>
                        <a:pt x="702" y="157"/>
                        <a:pt x="545" y="0"/>
                        <a:pt x="351" y="0"/>
                      </a:cubicBezTo>
                      <a:close/>
                      <a:moveTo>
                        <a:pt x="587" y="438"/>
                      </a:moveTo>
                      <a:cubicBezTo>
                        <a:pt x="568" y="490"/>
                        <a:pt x="531" y="534"/>
                        <a:pt x="485" y="563"/>
                      </a:cubicBezTo>
                      <a:cubicBezTo>
                        <a:pt x="454" y="658"/>
                        <a:pt x="454" y="658"/>
                        <a:pt x="454" y="658"/>
                      </a:cubicBezTo>
                      <a:cubicBezTo>
                        <a:pt x="250" y="658"/>
                        <a:pt x="250" y="658"/>
                        <a:pt x="250" y="658"/>
                      </a:cubicBezTo>
                      <a:cubicBezTo>
                        <a:pt x="219" y="565"/>
                        <a:pt x="219" y="565"/>
                        <a:pt x="219" y="565"/>
                      </a:cubicBezTo>
                      <a:cubicBezTo>
                        <a:pt x="172" y="536"/>
                        <a:pt x="135" y="491"/>
                        <a:pt x="115" y="439"/>
                      </a:cubicBezTo>
                      <a:cubicBezTo>
                        <a:pt x="105" y="411"/>
                        <a:pt x="99" y="382"/>
                        <a:pt x="99" y="351"/>
                      </a:cubicBezTo>
                      <a:cubicBezTo>
                        <a:pt x="99" y="212"/>
                        <a:pt x="212" y="99"/>
                        <a:pt x="351" y="99"/>
                      </a:cubicBezTo>
                      <a:cubicBezTo>
                        <a:pt x="490" y="99"/>
                        <a:pt x="603" y="212"/>
                        <a:pt x="603" y="351"/>
                      </a:cubicBezTo>
                      <a:cubicBezTo>
                        <a:pt x="603" y="381"/>
                        <a:pt x="597" y="411"/>
                        <a:pt x="587" y="43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</p:grpSp>
          <p:sp>
            <p:nvSpPr>
              <p:cNvPr id="115" name="Tekstvak 114">
                <a:extLst>
                  <a:ext uri="{FF2B5EF4-FFF2-40B4-BE49-F238E27FC236}">
                    <a16:creationId xmlns:a16="http://schemas.microsoft.com/office/drawing/2014/main" id="{46355333-FBBA-4E5A-8A1A-02D451FE0E16}"/>
                  </a:ext>
                </a:extLst>
              </p:cNvPr>
              <p:cNvSpPr txBox="1"/>
              <p:nvPr userDrawn="1"/>
            </p:nvSpPr>
            <p:spPr>
              <a:xfrm>
                <a:off x="-1753862" y="6420664"/>
                <a:ext cx="759635" cy="389909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Support &amp;</a:t>
                </a:r>
                <a:b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</a:b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Inspiratie</a:t>
                </a:r>
              </a:p>
            </p:txBody>
          </p:sp>
        </p:grpSp>
      </p:grpSp>
      <p:sp>
        <p:nvSpPr>
          <p:cNvPr id="6" name="Rechthoek 6">
            <a:extLst>
              <a:ext uri="{FF2B5EF4-FFF2-40B4-BE49-F238E27FC236}">
                <a16:creationId xmlns:a16="http://schemas.microsoft.com/office/drawing/2014/main" id="{18C8A436-472A-4ACB-AA96-0665172D5B42}"/>
              </a:ext>
            </a:extLst>
          </p:cNvPr>
          <p:cNvSpPr/>
          <p:nvPr userDrawn="1"/>
        </p:nvSpPr>
        <p:spPr>
          <a:xfrm>
            <a:off x="4376057" y="0"/>
            <a:ext cx="7815944" cy="2130393"/>
          </a:xfrm>
          <a:custGeom>
            <a:avLst/>
            <a:gdLst>
              <a:gd name="connsiteX0" fmla="*/ 0 w 1629352"/>
              <a:gd name="connsiteY0" fmla="*/ 0 h 1629352"/>
              <a:gd name="connsiteX1" fmla="*/ 1629352 w 1629352"/>
              <a:gd name="connsiteY1" fmla="*/ 0 h 1629352"/>
              <a:gd name="connsiteX2" fmla="*/ 1629352 w 1629352"/>
              <a:gd name="connsiteY2" fmla="*/ 1629352 h 1629352"/>
              <a:gd name="connsiteX3" fmla="*/ 0 w 1629352"/>
              <a:gd name="connsiteY3" fmla="*/ 1629352 h 1629352"/>
              <a:gd name="connsiteX4" fmla="*/ 0 w 1629352"/>
              <a:gd name="connsiteY4" fmla="*/ 0 h 1629352"/>
              <a:gd name="connsiteX0" fmla="*/ 0 w 1629352"/>
              <a:gd name="connsiteY0" fmla="*/ 0 h 1629352"/>
              <a:gd name="connsiteX1" fmla="*/ 1629352 w 1629352"/>
              <a:gd name="connsiteY1" fmla="*/ 0 h 1629352"/>
              <a:gd name="connsiteX2" fmla="*/ 1629352 w 1629352"/>
              <a:gd name="connsiteY2" fmla="*/ 1629352 h 1629352"/>
              <a:gd name="connsiteX3" fmla="*/ 0 w 1629352"/>
              <a:gd name="connsiteY3" fmla="*/ 0 h 1629352"/>
              <a:gd name="connsiteX0" fmla="*/ 0 w 2567815"/>
              <a:gd name="connsiteY0" fmla="*/ 0 h 1641383"/>
              <a:gd name="connsiteX1" fmla="*/ 2567815 w 2567815"/>
              <a:gd name="connsiteY1" fmla="*/ 12031 h 1641383"/>
              <a:gd name="connsiteX2" fmla="*/ 2567815 w 2567815"/>
              <a:gd name="connsiteY2" fmla="*/ 1641383 h 1641383"/>
              <a:gd name="connsiteX3" fmla="*/ 0 w 2567815"/>
              <a:gd name="connsiteY3" fmla="*/ 0 h 1641383"/>
              <a:gd name="connsiteX0" fmla="*/ 0 w 2567815"/>
              <a:gd name="connsiteY0" fmla="*/ 0 h 1641383"/>
              <a:gd name="connsiteX1" fmla="*/ 2567815 w 2567815"/>
              <a:gd name="connsiteY1" fmla="*/ 12031 h 1641383"/>
              <a:gd name="connsiteX2" fmla="*/ 2567815 w 2567815"/>
              <a:gd name="connsiteY2" fmla="*/ 1641383 h 1641383"/>
              <a:gd name="connsiteX3" fmla="*/ 0 w 2567815"/>
              <a:gd name="connsiteY3" fmla="*/ 0 h 1641383"/>
              <a:gd name="connsiteX0" fmla="*/ 0 w 2567815"/>
              <a:gd name="connsiteY0" fmla="*/ 0 h 1641383"/>
              <a:gd name="connsiteX1" fmla="*/ 2567815 w 2567815"/>
              <a:gd name="connsiteY1" fmla="*/ 12031 h 1641383"/>
              <a:gd name="connsiteX2" fmla="*/ 2567815 w 2567815"/>
              <a:gd name="connsiteY2" fmla="*/ 1641383 h 1641383"/>
              <a:gd name="connsiteX3" fmla="*/ 0 w 2567815"/>
              <a:gd name="connsiteY3" fmla="*/ 0 h 1641383"/>
              <a:gd name="connsiteX0" fmla="*/ 0 w 7789520"/>
              <a:gd name="connsiteY0" fmla="*/ 1 h 1629352"/>
              <a:gd name="connsiteX1" fmla="*/ 7789520 w 7789520"/>
              <a:gd name="connsiteY1" fmla="*/ 0 h 1629352"/>
              <a:gd name="connsiteX2" fmla="*/ 7789520 w 7789520"/>
              <a:gd name="connsiteY2" fmla="*/ 1629352 h 1629352"/>
              <a:gd name="connsiteX3" fmla="*/ 0 w 7789520"/>
              <a:gd name="connsiteY3" fmla="*/ 1 h 1629352"/>
              <a:gd name="connsiteX0" fmla="*/ 0 w 7789520"/>
              <a:gd name="connsiteY0" fmla="*/ 1 h 1629352"/>
              <a:gd name="connsiteX1" fmla="*/ 7789520 w 7789520"/>
              <a:gd name="connsiteY1" fmla="*/ 0 h 1629352"/>
              <a:gd name="connsiteX2" fmla="*/ 7789520 w 7789520"/>
              <a:gd name="connsiteY2" fmla="*/ 1629352 h 1629352"/>
              <a:gd name="connsiteX3" fmla="*/ 0 w 7789520"/>
              <a:gd name="connsiteY3" fmla="*/ 1 h 1629352"/>
              <a:gd name="connsiteX0" fmla="*/ 0 w 7789520"/>
              <a:gd name="connsiteY0" fmla="*/ 1 h 1629352"/>
              <a:gd name="connsiteX1" fmla="*/ 7789520 w 7789520"/>
              <a:gd name="connsiteY1" fmla="*/ 0 h 1629352"/>
              <a:gd name="connsiteX2" fmla="*/ 7789520 w 7789520"/>
              <a:gd name="connsiteY2" fmla="*/ 1629352 h 1629352"/>
              <a:gd name="connsiteX3" fmla="*/ 0 w 7789520"/>
              <a:gd name="connsiteY3" fmla="*/ 1 h 1629352"/>
              <a:gd name="connsiteX0" fmla="*/ 0 w 7789520"/>
              <a:gd name="connsiteY0" fmla="*/ 1 h 1629352"/>
              <a:gd name="connsiteX1" fmla="*/ 7789520 w 7789520"/>
              <a:gd name="connsiteY1" fmla="*/ 0 h 1629352"/>
              <a:gd name="connsiteX2" fmla="*/ 7789520 w 7789520"/>
              <a:gd name="connsiteY2" fmla="*/ 1629352 h 1629352"/>
              <a:gd name="connsiteX3" fmla="*/ 0 w 7789520"/>
              <a:gd name="connsiteY3" fmla="*/ 1 h 1629352"/>
              <a:gd name="connsiteX0" fmla="*/ 0 w 7789520"/>
              <a:gd name="connsiteY0" fmla="*/ 1 h 1629352"/>
              <a:gd name="connsiteX1" fmla="*/ 7789520 w 7789520"/>
              <a:gd name="connsiteY1" fmla="*/ 0 h 1629352"/>
              <a:gd name="connsiteX2" fmla="*/ 7789520 w 7789520"/>
              <a:gd name="connsiteY2" fmla="*/ 1629352 h 1629352"/>
              <a:gd name="connsiteX3" fmla="*/ 0 w 7789520"/>
              <a:gd name="connsiteY3" fmla="*/ 1 h 1629352"/>
              <a:gd name="connsiteX0" fmla="*/ 0 w 7789520"/>
              <a:gd name="connsiteY0" fmla="*/ 1 h 1629352"/>
              <a:gd name="connsiteX1" fmla="*/ 7789520 w 7789520"/>
              <a:gd name="connsiteY1" fmla="*/ 0 h 1629352"/>
              <a:gd name="connsiteX2" fmla="*/ 7789520 w 7789520"/>
              <a:gd name="connsiteY2" fmla="*/ 1629352 h 1629352"/>
              <a:gd name="connsiteX3" fmla="*/ 0 w 7789520"/>
              <a:gd name="connsiteY3" fmla="*/ 1 h 1629352"/>
              <a:gd name="connsiteX0" fmla="*/ 0 w 7789520"/>
              <a:gd name="connsiteY0" fmla="*/ 1 h 1629352"/>
              <a:gd name="connsiteX1" fmla="*/ 7789520 w 7789520"/>
              <a:gd name="connsiteY1" fmla="*/ 0 h 1629352"/>
              <a:gd name="connsiteX2" fmla="*/ 7789520 w 7789520"/>
              <a:gd name="connsiteY2" fmla="*/ 1629352 h 1629352"/>
              <a:gd name="connsiteX3" fmla="*/ 0 w 7789520"/>
              <a:gd name="connsiteY3" fmla="*/ 1 h 1629352"/>
              <a:gd name="connsiteX0" fmla="*/ 0 w 7789520"/>
              <a:gd name="connsiteY0" fmla="*/ 1 h 1629352"/>
              <a:gd name="connsiteX1" fmla="*/ 7789520 w 7789520"/>
              <a:gd name="connsiteY1" fmla="*/ 0 h 1629352"/>
              <a:gd name="connsiteX2" fmla="*/ 7789520 w 7789520"/>
              <a:gd name="connsiteY2" fmla="*/ 1629352 h 1629352"/>
              <a:gd name="connsiteX3" fmla="*/ 0 w 7789520"/>
              <a:gd name="connsiteY3" fmla="*/ 1 h 1629352"/>
              <a:gd name="connsiteX0" fmla="*/ 0 w 7789520"/>
              <a:gd name="connsiteY0" fmla="*/ 1 h 1629352"/>
              <a:gd name="connsiteX1" fmla="*/ 7789520 w 7789520"/>
              <a:gd name="connsiteY1" fmla="*/ 0 h 1629352"/>
              <a:gd name="connsiteX2" fmla="*/ 7789520 w 7789520"/>
              <a:gd name="connsiteY2" fmla="*/ 1629352 h 1629352"/>
              <a:gd name="connsiteX3" fmla="*/ 0 w 7789520"/>
              <a:gd name="connsiteY3" fmla="*/ 1 h 1629352"/>
              <a:gd name="connsiteX0" fmla="*/ 0 w 7789520"/>
              <a:gd name="connsiteY0" fmla="*/ 1 h 1629352"/>
              <a:gd name="connsiteX1" fmla="*/ 7789520 w 7789520"/>
              <a:gd name="connsiteY1" fmla="*/ 0 h 1629352"/>
              <a:gd name="connsiteX2" fmla="*/ 7789520 w 7789520"/>
              <a:gd name="connsiteY2" fmla="*/ 1629352 h 1629352"/>
              <a:gd name="connsiteX3" fmla="*/ 0 w 7789520"/>
              <a:gd name="connsiteY3" fmla="*/ 1 h 1629352"/>
              <a:gd name="connsiteX0" fmla="*/ 0 w 7789520"/>
              <a:gd name="connsiteY0" fmla="*/ 1 h 1629352"/>
              <a:gd name="connsiteX1" fmla="*/ 7789520 w 7789520"/>
              <a:gd name="connsiteY1" fmla="*/ 0 h 1629352"/>
              <a:gd name="connsiteX2" fmla="*/ 7789520 w 7789520"/>
              <a:gd name="connsiteY2" fmla="*/ 1629352 h 1629352"/>
              <a:gd name="connsiteX3" fmla="*/ 0 w 7789520"/>
              <a:gd name="connsiteY3" fmla="*/ 1 h 1629352"/>
              <a:gd name="connsiteX0" fmla="*/ 0 w 7789520"/>
              <a:gd name="connsiteY0" fmla="*/ 1 h 1629352"/>
              <a:gd name="connsiteX1" fmla="*/ 7789520 w 7789520"/>
              <a:gd name="connsiteY1" fmla="*/ 0 h 1629352"/>
              <a:gd name="connsiteX2" fmla="*/ 7789520 w 7789520"/>
              <a:gd name="connsiteY2" fmla="*/ 1629352 h 1629352"/>
              <a:gd name="connsiteX3" fmla="*/ 0 w 7789520"/>
              <a:gd name="connsiteY3" fmla="*/ 1 h 1629352"/>
              <a:gd name="connsiteX0" fmla="*/ 0 w 7789520"/>
              <a:gd name="connsiteY0" fmla="*/ 1 h 1629352"/>
              <a:gd name="connsiteX1" fmla="*/ 7789520 w 7789520"/>
              <a:gd name="connsiteY1" fmla="*/ 0 h 1629352"/>
              <a:gd name="connsiteX2" fmla="*/ 7789520 w 7789520"/>
              <a:gd name="connsiteY2" fmla="*/ 1629352 h 1629352"/>
              <a:gd name="connsiteX3" fmla="*/ 0 w 7789520"/>
              <a:gd name="connsiteY3" fmla="*/ 1 h 1629352"/>
              <a:gd name="connsiteX0" fmla="*/ 0 w 7789520"/>
              <a:gd name="connsiteY0" fmla="*/ 1 h 1629352"/>
              <a:gd name="connsiteX1" fmla="*/ 7789520 w 7789520"/>
              <a:gd name="connsiteY1" fmla="*/ 0 h 1629352"/>
              <a:gd name="connsiteX2" fmla="*/ 7789520 w 7789520"/>
              <a:gd name="connsiteY2" fmla="*/ 1629352 h 1629352"/>
              <a:gd name="connsiteX3" fmla="*/ 0 w 7789520"/>
              <a:gd name="connsiteY3" fmla="*/ 1 h 1629352"/>
              <a:gd name="connsiteX0" fmla="*/ 0 w 7789520"/>
              <a:gd name="connsiteY0" fmla="*/ 1 h 1629352"/>
              <a:gd name="connsiteX1" fmla="*/ 7789520 w 7789520"/>
              <a:gd name="connsiteY1" fmla="*/ 0 h 1629352"/>
              <a:gd name="connsiteX2" fmla="*/ 7789520 w 7789520"/>
              <a:gd name="connsiteY2" fmla="*/ 1629352 h 1629352"/>
              <a:gd name="connsiteX3" fmla="*/ 0 w 7789520"/>
              <a:gd name="connsiteY3" fmla="*/ 1 h 1629352"/>
              <a:gd name="connsiteX0" fmla="*/ 0 w 7789520"/>
              <a:gd name="connsiteY0" fmla="*/ 1 h 1629352"/>
              <a:gd name="connsiteX1" fmla="*/ 7789520 w 7789520"/>
              <a:gd name="connsiteY1" fmla="*/ 0 h 1629352"/>
              <a:gd name="connsiteX2" fmla="*/ 7789520 w 7789520"/>
              <a:gd name="connsiteY2" fmla="*/ 1629352 h 1629352"/>
              <a:gd name="connsiteX3" fmla="*/ 0 w 7789520"/>
              <a:gd name="connsiteY3" fmla="*/ 1 h 1629352"/>
              <a:gd name="connsiteX0" fmla="*/ 0 w 7789520"/>
              <a:gd name="connsiteY0" fmla="*/ 1 h 1629352"/>
              <a:gd name="connsiteX1" fmla="*/ 7789520 w 7789520"/>
              <a:gd name="connsiteY1" fmla="*/ 0 h 1629352"/>
              <a:gd name="connsiteX2" fmla="*/ 7789520 w 7789520"/>
              <a:gd name="connsiteY2" fmla="*/ 1629352 h 1629352"/>
              <a:gd name="connsiteX3" fmla="*/ 0 w 7789520"/>
              <a:gd name="connsiteY3" fmla="*/ 1 h 1629352"/>
              <a:gd name="connsiteX0" fmla="*/ 0 w 7789520"/>
              <a:gd name="connsiteY0" fmla="*/ 1 h 1629352"/>
              <a:gd name="connsiteX1" fmla="*/ 7789520 w 7789520"/>
              <a:gd name="connsiteY1" fmla="*/ 0 h 1629352"/>
              <a:gd name="connsiteX2" fmla="*/ 7789520 w 7789520"/>
              <a:gd name="connsiteY2" fmla="*/ 1629352 h 1629352"/>
              <a:gd name="connsiteX3" fmla="*/ 0 w 7789520"/>
              <a:gd name="connsiteY3" fmla="*/ 1 h 1629352"/>
              <a:gd name="connsiteX0" fmla="*/ 0 w 7789520"/>
              <a:gd name="connsiteY0" fmla="*/ 1 h 2130393"/>
              <a:gd name="connsiteX1" fmla="*/ 7789520 w 7789520"/>
              <a:gd name="connsiteY1" fmla="*/ 0 h 2130393"/>
              <a:gd name="connsiteX2" fmla="*/ 7789520 w 7789520"/>
              <a:gd name="connsiteY2" fmla="*/ 2130393 h 2130393"/>
              <a:gd name="connsiteX3" fmla="*/ 0 w 7789520"/>
              <a:gd name="connsiteY3" fmla="*/ 1 h 2130393"/>
              <a:gd name="connsiteX0" fmla="*/ 0 w 7789520"/>
              <a:gd name="connsiteY0" fmla="*/ 1 h 2130393"/>
              <a:gd name="connsiteX1" fmla="*/ 7789520 w 7789520"/>
              <a:gd name="connsiteY1" fmla="*/ 0 h 2130393"/>
              <a:gd name="connsiteX2" fmla="*/ 7789520 w 7789520"/>
              <a:gd name="connsiteY2" fmla="*/ 2130393 h 2130393"/>
              <a:gd name="connsiteX3" fmla="*/ 0 w 7789520"/>
              <a:gd name="connsiteY3" fmla="*/ 1 h 2130393"/>
              <a:gd name="connsiteX0" fmla="*/ 0 w 7789520"/>
              <a:gd name="connsiteY0" fmla="*/ 1 h 2130393"/>
              <a:gd name="connsiteX1" fmla="*/ 7789520 w 7789520"/>
              <a:gd name="connsiteY1" fmla="*/ 0 h 2130393"/>
              <a:gd name="connsiteX2" fmla="*/ 7789520 w 7789520"/>
              <a:gd name="connsiteY2" fmla="*/ 2130393 h 2130393"/>
              <a:gd name="connsiteX3" fmla="*/ 0 w 7789520"/>
              <a:gd name="connsiteY3" fmla="*/ 1 h 2130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89520" h="2130393">
                <a:moveTo>
                  <a:pt x="0" y="1"/>
                </a:moveTo>
                <a:lnTo>
                  <a:pt x="7789520" y="0"/>
                </a:lnTo>
                <a:lnTo>
                  <a:pt x="7789520" y="2130393"/>
                </a:lnTo>
                <a:cubicBezTo>
                  <a:pt x="7144922" y="602313"/>
                  <a:pt x="1130449" y="995040"/>
                  <a:pt x="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81" name="tabel">
            <a:extLst>
              <a:ext uri="{FF2B5EF4-FFF2-40B4-BE49-F238E27FC236}">
                <a16:creationId xmlns:a16="http://schemas.microsoft.com/office/drawing/2014/main" id="{C3634333-E5C2-4916-88B0-4724018364B2}"/>
              </a:ext>
            </a:extLst>
          </p:cNvPr>
          <p:cNvSpPr>
            <a:spLocks noGrp="1"/>
          </p:cNvSpPr>
          <p:nvPr>
            <p:ph type="tbl" sz="quarter" idx="16" hasCustomPrompt="1"/>
          </p:nvPr>
        </p:nvSpPr>
        <p:spPr>
          <a:xfrm>
            <a:off x="534989" y="1963738"/>
            <a:ext cx="7183778" cy="4346200"/>
          </a:xfrm>
        </p:spPr>
        <p:txBody>
          <a:bodyPr bIns="1260000"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l-NL" dirty="0"/>
              <a:t>Klik op onderstaand icon</a:t>
            </a:r>
            <a:br>
              <a:rPr lang="nl-NL" dirty="0"/>
            </a:br>
            <a:r>
              <a:rPr lang="nl-NL" dirty="0"/>
              <a:t>om een tabel in te voegen</a:t>
            </a:r>
          </a:p>
        </p:txBody>
      </p:sp>
    </p:spTree>
    <p:extLst>
      <p:ext uri="{BB962C8B-B14F-4D97-AF65-F5344CB8AC3E}">
        <p14:creationId xmlns:p14="http://schemas.microsoft.com/office/powerpoint/2010/main" val="189479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pportage 3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- INSTRUCTIES">
            <a:extLst>
              <a:ext uri="{FF2B5EF4-FFF2-40B4-BE49-F238E27FC236}">
                <a16:creationId xmlns:a16="http://schemas.microsoft.com/office/drawing/2014/main" id="{7B967CD0-544F-42F7-B37E-9F2EDFA19810}"/>
              </a:ext>
            </a:extLst>
          </p:cNvPr>
          <p:cNvGrpSpPr/>
          <p:nvPr userDrawn="1"/>
        </p:nvGrpSpPr>
        <p:grpSpPr>
          <a:xfrm>
            <a:off x="-3786437" y="-1"/>
            <a:ext cx="3693386" cy="5952132"/>
            <a:chOff x="-3786437" y="-1"/>
            <a:chExt cx="3693386" cy="5952132"/>
          </a:xfrm>
        </p:grpSpPr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B569C771-716D-4E75-9E4E-FE39646B3038}"/>
                </a:ext>
              </a:extLst>
            </p:cNvPr>
            <p:cNvSpPr/>
            <p:nvPr userDrawn="1"/>
          </p:nvSpPr>
          <p:spPr>
            <a:xfrm>
              <a:off x="-3786165" y="-1"/>
              <a:ext cx="3593091" cy="5124131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Tekst niveaus kiezen</a:t>
              </a:r>
            </a:p>
          </p:txBody>
        </p:sp>
        <p:sp>
          <p:nvSpPr>
            <p:cNvPr id="13" name="Ovaal 12">
              <a:extLst>
                <a:ext uri="{FF2B5EF4-FFF2-40B4-BE49-F238E27FC236}">
                  <a16:creationId xmlns:a16="http://schemas.microsoft.com/office/drawing/2014/main" id="{54E91B45-8445-41C0-B4F4-CE7866A12DB8}"/>
                </a:ext>
              </a:extLst>
            </p:cNvPr>
            <p:cNvSpPr/>
            <p:nvPr userDrawn="1"/>
          </p:nvSpPr>
          <p:spPr>
            <a:xfrm>
              <a:off x="-3604183" y="183748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49D08B2B-BF76-4ADF-AF59-2C0CB82A1DA8}"/>
                </a:ext>
              </a:extLst>
            </p:cNvPr>
            <p:cNvSpPr/>
            <p:nvPr userDrawn="1"/>
          </p:nvSpPr>
          <p:spPr>
            <a:xfrm>
              <a:off x="-3319415" y="183748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9875" marR="0" lvl="0" indent="-269875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1"/>
                </a:buClr>
                <a:buSzTx/>
                <a:buFont typeface="Calibri" panose="020F0502020204030204" pitchFamily="34" charset="0"/>
                <a:buChar char="›"/>
                <a:tabLst/>
                <a:defRPr/>
              </a:pP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Bullet</a:t>
              </a:r>
              <a:endParaRPr kumimoji="0" lang="nl-NL" sz="1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Calibri" panose="020F0502020204030204" pitchFamily="34" charset="0"/>
              </a:endParaRPr>
            </a:p>
          </p:txBody>
        </p:sp>
        <p:sp>
          <p:nvSpPr>
            <p:cNvPr id="15" name="Ovaal 14">
              <a:extLst>
                <a:ext uri="{FF2B5EF4-FFF2-40B4-BE49-F238E27FC236}">
                  <a16:creationId xmlns:a16="http://schemas.microsoft.com/office/drawing/2014/main" id="{CCB24357-12C6-4714-B64F-67880F92AB91}"/>
                </a:ext>
              </a:extLst>
            </p:cNvPr>
            <p:cNvSpPr/>
            <p:nvPr userDrawn="1"/>
          </p:nvSpPr>
          <p:spPr>
            <a:xfrm>
              <a:off x="-3604183" y="219682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15CE8C97-E12E-4BF2-BC82-9D44B4CDE50B}"/>
                </a:ext>
              </a:extLst>
            </p:cNvPr>
            <p:cNvSpPr/>
            <p:nvPr userDrawn="1"/>
          </p:nvSpPr>
          <p:spPr>
            <a:xfrm>
              <a:off x="-3604183" y="1196113"/>
              <a:ext cx="3229047" cy="459227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Gebruik onder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‘Start’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de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lijstniveau-knoppen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om een tekst niveau te kiezen. 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Kies uit:</a:t>
              </a:r>
            </a:p>
          </p:txBody>
        </p:sp>
        <p:sp>
          <p:nvSpPr>
            <p:cNvPr id="17" name="Rechthoek 16">
              <a:extLst>
                <a:ext uri="{FF2B5EF4-FFF2-40B4-BE49-F238E27FC236}">
                  <a16:creationId xmlns:a16="http://schemas.microsoft.com/office/drawing/2014/main" id="{F3B4A898-ECEE-4CE2-96A0-38519C971BFB}"/>
                </a:ext>
              </a:extLst>
            </p:cNvPr>
            <p:cNvSpPr/>
            <p:nvPr userDrawn="1"/>
          </p:nvSpPr>
          <p:spPr>
            <a:xfrm>
              <a:off x="-3319415" y="219682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539750" marR="0" lvl="0" indent="-269875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1"/>
                </a:buClr>
                <a:buSzTx/>
                <a:buFont typeface="Calibri" panose="020F0502020204030204" pitchFamily="34" charset="0"/>
                <a:buChar char="›"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Sub-</a:t>
              </a: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bullet</a:t>
              </a:r>
              <a:endParaRPr kumimoji="0" lang="nl-NL" sz="1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Calibri" panose="020F0502020204030204" pitchFamily="34" charset="0"/>
              </a:endParaRPr>
            </a:p>
          </p:txBody>
        </p:sp>
        <p:sp>
          <p:nvSpPr>
            <p:cNvPr id="18" name="Ovaal 17">
              <a:extLst>
                <a:ext uri="{FF2B5EF4-FFF2-40B4-BE49-F238E27FC236}">
                  <a16:creationId xmlns:a16="http://schemas.microsoft.com/office/drawing/2014/main" id="{0911617A-1A1C-4AA3-9470-5F89AE74EB7C}"/>
                </a:ext>
              </a:extLst>
            </p:cNvPr>
            <p:cNvSpPr/>
            <p:nvPr userDrawn="1"/>
          </p:nvSpPr>
          <p:spPr>
            <a:xfrm>
              <a:off x="-3604183" y="255617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19" name="Rechthoek 18">
              <a:extLst>
                <a:ext uri="{FF2B5EF4-FFF2-40B4-BE49-F238E27FC236}">
                  <a16:creationId xmlns:a16="http://schemas.microsoft.com/office/drawing/2014/main" id="{DA28E3AE-134C-4B83-AF2D-DCCD32347396}"/>
                </a:ext>
              </a:extLst>
            </p:cNvPr>
            <p:cNvSpPr/>
            <p:nvPr userDrawn="1"/>
          </p:nvSpPr>
          <p:spPr>
            <a:xfrm>
              <a:off x="-3319415" y="255617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Calibri" panose="020F0502020204030204" pitchFamily="34" charset="0"/>
                <a:buNone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Platte tekst</a:t>
              </a:r>
            </a:p>
          </p:txBody>
        </p:sp>
        <p:sp>
          <p:nvSpPr>
            <p:cNvPr id="20" name="Ovaal 19">
              <a:extLst>
                <a:ext uri="{FF2B5EF4-FFF2-40B4-BE49-F238E27FC236}">
                  <a16:creationId xmlns:a16="http://schemas.microsoft.com/office/drawing/2014/main" id="{8B52F392-7515-4833-AD80-63F3A1CC494E}"/>
                </a:ext>
              </a:extLst>
            </p:cNvPr>
            <p:cNvSpPr/>
            <p:nvPr userDrawn="1"/>
          </p:nvSpPr>
          <p:spPr>
            <a:xfrm>
              <a:off x="-3604183" y="291551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21" name="Rechthoek 20">
              <a:extLst>
                <a:ext uri="{FF2B5EF4-FFF2-40B4-BE49-F238E27FC236}">
                  <a16:creationId xmlns:a16="http://schemas.microsoft.com/office/drawing/2014/main" id="{BEEC061D-CD2C-4A6C-A098-4DE71971BFA2}"/>
                </a:ext>
              </a:extLst>
            </p:cNvPr>
            <p:cNvSpPr/>
            <p:nvPr userDrawn="1"/>
          </p:nvSpPr>
          <p:spPr>
            <a:xfrm>
              <a:off x="-3319415" y="291551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34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Titel / Quote</a:t>
              </a:r>
            </a:p>
          </p:txBody>
        </p:sp>
        <p:sp>
          <p:nvSpPr>
            <p:cNvPr id="22" name="Ovaal 21">
              <a:extLst>
                <a:ext uri="{FF2B5EF4-FFF2-40B4-BE49-F238E27FC236}">
                  <a16:creationId xmlns:a16="http://schemas.microsoft.com/office/drawing/2014/main" id="{6C522BC2-752D-4AC6-A77B-D5B54D8D3018}"/>
                </a:ext>
              </a:extLst>
            </p:cNvPr>
            <p:cNvSpPr/>
            <p:nvPr userDrawn="1"/>
          </p:nvSpPr>
          <p:spPr>
            <a:xfrm>
              <a:off x="-3604183" y="327486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23" name="Rechthoek 22">
              <a:extLst>
                <a:ext uri="{FF2B5EF4-FFF2-40B4-BE49-F238E27FC236}">
                  <a16:creationId xmlns:a16="http://schemas.microsoft.com/office/drawing/2014/main" id="{DE93408A-4931-425D-9E66-EB6C97C84B7B}"/>
                </a:ext>
              </a:extLst>
            </p:cNvPr>
            <p:cNvSpPr/>
            <p:nvPr userDrawn="1"/>
          </p:nvSpPr>
          <p:spPr>
            <a:xfrm>
              <a:off x="-3319415" y="327486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8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Subtitel</a:t>
              </a:r>
            </a:p>
          </p:txBody>
        </p:sp>
        <p:sp>
          <p:nvSpPr>
            <p:cNvPr id="24" name="Ovaal 23">
              <a:extLst>
                <a:ext uri="{FF2B5EF4-FFF2-40B4-BE49-F238E27FC236}">
                  <a16:creationId xmlns:a16="http://schemas.microsoft.com/office/drawing/2014/main" id="{E8A78682-F240-4E78-B32A-FAE4967B8BBF}"/>
                </a:ext>
              </a:extLst>
            </p:cNvPr>
            <p:cNvSpPr/>
            <p:nvPr userDrawn="1"/>
          </p:nvSpPr>
          <p:spPr>
            <a:xfrm>
              <a:off x="-3604183" y="363420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6</a:t>
              </a:r>
            </a:p>
          </p:txBody>
        </p:sp>
        <p:sp>
          <p:nvSpPr>
            <p:cNvPr id="25" name="Rechthoek 24">
              <a:extLst>
                <a:ext uri="{FF2B5EF4-FFF2-40B4-BE49-F238E27FC236}">
                  <a16:creationId xmlns:a16="http://schemas.microsoft.com/office/drawing/2014/main" id="{DCD394AA-46B2-48DB-9A1D-B8596B915E04}"/>
                </a:ext>
              </a:extLst>
            </p:cNvPr>
            <p:cNvSpPr/>
            <p:nvPr userDrawn="1"/>
          </p:nvSpPr>
          <p:spPr>
            <a:xfrm>
              <a:off x="-3319415" y="399355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6700" marR="0" lvl="0" indent="-26670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Numerieke </a:t>
              </a: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bullet</a:t>
              </a: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 </a:t>
              </a:r>
            </a:p>
          </p:txBody>
        </p:sp>
        <p:sp>
          <p:nvSpPr>
            <p:cNvPr id="26" name="Ovaal 25">
              <a:extLst>
                <a:ext uri="{FF2B5EF4-FFF2-40B4-BE49-F238E27FC236}">
                  <a16:creationId xmlns:a16="http://schemas.microsoft.com/office/drawing/2014/main" id="{B20497E6-E9F1-4B2A-A4E0-7507B4C720D4}"/>
                </a:ext>
              </a:extLst>
            </p:cNvPr>
            <p:cNvSpPr/>
            <p:nvPr userDrawn="1"/>
          </p:nvSpPr>
          <p:spPr>
            <a:xfrm>
              <a:off x="-3604183" y="399355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</a:p>
          </p:txBody>
        </p:sp>
        <p:sp>
          <p:nvSpPr>
            <p:cNvPr id="27" name="Rechthoek 26">
              <a:extLst>
                <a:ext uri="{FF2B5EF4-FFF2-40B4-BE49-F238E27FC236}">
                  <a16:creationId xmlns:a16="http://schemas.microsoft.com/office/drawing/2014/main" id="{278D6447-4119-4F72-B6D6-91C6C61EA6D7}"/>
                </a:ext>
              </a:extLst>
            </p:cNvPr>
            <p:cNvSpPr/>
            <p:nvPr userDrawn="1"/>
          </p:nvSpPr>
          <p:spPr>
            <a:xfrm>
              <a:off x="-3325830" y="435289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6700" marR="0" lvl="0" indent="-26670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+mj-lt"/>
                <a:buAutoNum type="alphaLcPeriod"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Alfabetische </a:t>
              </a: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bullet</a:t>
              </a: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 </a:t>
              </a:r>
            </a:p>
          </p:txBody>
        </p:sp>
        <p:sp>
          <p:nvSpPr>
            <p:cNvPr id="28" name="Ovaal 27">
              <a:extLst>
                <a:ext uri="{FF2B5EF4-FFF2-40B4-BE49-F238E27FC236}">
                  <a16:creationId xmlns:a16="http://schemas.microsoft.com/office/drawing/2014/main" id="{D2B4672F-5032-4760-A162-E85EC1D5EE3D}"/>
                </a:ext>
              </a:extLst>
            </p:cNvPr>
            <p:cNvSpPr/>
            <p:nvPr userDrawn="1"/>
          </p:nvSpPr>
          <p:spPr>
            <a:xfrm>
              <a:off x="-3604183" y="435289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8</a:t>
              </a:r>
            </a:p>
          </p:txBody>
        </p:sp>
        <p:sp>
          <p:nvSpPr>
            <p:cNvPr id="29" name="Rechthoek 28">
              <a:extLst>
                <a:ext uri="{FF2B5EF4-FFF2-40B4-BE49-F238E27FC236}">
                  <a16:creationId xmlns:a16="http://schemas.microsoft.com/office/drawing/2014/main" id="{59E1FB6B-9FC4-4924-92D3-65CB9B3E7AF7}"/>
                </a:ext>
              </a:extLst>
            </p:cNvPr>
            <p:cNvSpPr/>
            <p:nvPr userDrawn="1"/>
          </p:nvSpPr>
          <p:spPr>
            <a:xfrm>
              <a:off x="-3319415" y="4712245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200" b="0" i="1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*Bronvermelding </a:t>
              </a:r>
            </a:p>
          </p:txBody>
        </p:sp>
        <p:sp>
          <p:nvSpPr>
            <p:cNvPr id="30" name="Ovaal 29">
              <a:extLst>
                <a:ext uri="{FF2B5EF4-FFF2-40B4-BE49-F238E27FC236}">
                  <a16:creationId xmlns:a16="http://schemas.microsoft.com/office/drawing/2014/main" id="{F7E7A903-BF2C-4C9C-960F-5EC84F3B9C86}"/>
                </a:ext>
              </a:extLst>
            </p:cNvPr>
            <p:cNvSpPr/>
            <p:nvPr userDrawn="1"/>
          </p:nvSpPr>
          <p:spPr>
            <a:xfrm>
              <a:off x="-3604183" y="4712245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9</a:t>
              </a:r>
            </a:p>
          </p:txBody>
        </p:sp>
        <p:sp>
          <p:nvSpPr>
            <p:cNvPr id="31" name="Rechthoek 30">
              <a:extLst>
                <a:ext uri="{FF2B5EF4-FFF2-40B4-BE49-F238E27FC236}">
                  <a16:creationId xmlns:a16="http://schemas.microsoft.com/office/drawing/2014/main" id="{034E6083-B8B5-42FA-81C8-51216500338F}"/>
                </a:ext>
              </a:extLst>
            </p:cNvPr>
            <p:cNvSpPr/>
            <p:nvPr userDrawn="1"/>
          </p:nvSpPr>
          <p:spPr>
            <a:xfrm>
              <a:off x="-3319415" y="363420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Kop</a:t>
              </a:r>
            </a:p>
          </p:txBody>
        </p:sp>
        <p:sp>
          <p:nvSpPr>
            <p:cNvPr id="32" name="Rechthoek 31">
              <a:extLst>
                <a:ext uri="{FF2B5EF4-FFF2-40B4-BE49-F238E27FC236}">
                  <a16:creationId xmlns:a16="http://schemas.microsoft.com/office/drawing/2014/main" id="{F705DB8C-E0DF-497B-AA17-2C60369FB2F9}"/>
                </a:ext>
              </a:extLst>
            </p:cNvPr>
            <p:cNvSpPr/>
            <p:nvPr userDrawn="1"/>
          </p:nvSpPr>
          <p:spPr>
            <a:xfrm>
              <a:off x="-3786437" y="5124131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MEER WETEN?</a:t>
              </a:r>
              <a:b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Ga naar de tab</a:t>
              </a: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'SLIDEBUILDER’ </a:t>
              </a: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en klik</a:t>
              </a:r>
              <a:b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op de knop </a:t>
              </a: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'Support &amp; Inspiratie'</a:t>
              </a:r>
            </a:p>
          </p:txBody>
        </p:sp>
        <p:grpSp>
          <p:nvGrpSpPr>
            <p:cNvPr id="33" name="ICOON_info">
              <a:extLst>
                <a:ext uri="{FF2B5EF4-FFF2-40B4-BE49-F238E27FC236}">
                  <a16:creationId xmlns:a16="http://schemas.microsoft.com/office/drawing/2014/main" id="{A72EC2CE-8825-4626-841D-5187EAEEC369}"/>
                </a:ext>
              </a:extLst>
            </p:cNvPr>
            <p:cNvGrpSpPr/>
            <p:nvPr userDrawn="1"/>
          </p:nvGrpSpPr>
          <p:grpSpPr>
            <a:xfrm>
              <a:off x="-376736" y="5063968"/>
              <a:ext cx="283685" cy="283685"/>
              <a:chOff x="-510741" y="5913713"/>
              <a:chExt cx="267555" cy="267555"/>
            </a:xfrm>
          </p:grpSpPr>
          <p:sp>
            <p:nvSpPr>
              <p:cNvPr id="81" name="Ovaal 80">
                <a:extLst>
                  <a:ext uri="{FF2B5EF4-FFF2-40B4-BE49-F238E27FC236}">
                    <a16:creationId xmlns:a16="http://schemas.microsoft.com/office/drawing/2014/main" id="{57C4E110-92F2-47A7-8C88-463B2D266AB0}"/>
                  </a:ext>
                </a:extLst>
              </p:cNvPr>
              <p:cNvSpPr/>
              <p:nvPr userDrawn="1"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2" name="Graphic 163" descr="Informatie">
                <a:extLst>
                  <a:ext uri="{FF2B5EF4-FFF2-40B4-BE49-F238E27FC236}">
                    <a16:creationId xmlns:a16="http://schemas.microsoft.com/office/drawing/2014/main" id="{223CB911-AEDE-4A5F-A1B8-2DA4B427F347}"/>
                  </a:ext>
                </a:extLst>
              </p:cNvPr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avLst/>
                <a:gdLst>
                  <a:gd name="connsiteX0" fmla="*/ 145860 w 291719"/>
                  <a:gd name="connsiteY0" fmla="*/ 0 h 291719"/>
                  <a:gd name="connsiteX1" fmla="*/ 0 w 291719"/>
                  <a:gd name="connsiteY1" fmla="*/ 145860 h 291719"/>
                  <a:gd name="connsiteX2" fmla="*/ 145860 w 291719"/>
                  <a:gd name="connsiteY2" fmla="*/ 291720 h 291719"/>
                  <a:gd name="connsiteX3" fmla="*/ 291720 w 291719"/>
                  <a:gd name="connsiteY3" fmla="*/ 145860 h 291719"/>
                  <a:gd name="connsiteX4" fmla="*/ 145860 w 291719"/>
                  <a:gd name="connsiteY4" fmla="*/ 0 h 291719"/>
                  <a:gd name="connsiteX5" fmla="*/ 138183 w 291719"/>
                  <a:gd name="connsiteY5" fmla="*/ 38384 h 291719"/>
                  <a:gd name="connsiteX6" fmla="*/ 157375 w 291719"/>
                  <a:gd name="connsiteY6" fmla="*/ 57576 h 291719"/>
                  <a:gd name="connsiteX7" fmla="*/ 138183 w 291719"/>
                  <a:gd name="connsiteY7" fmla="*/ 76768 h 291719"/>
                  <a:gd name="connsiteX8" fmla="*/ 118991 w 291719"/>
                  <a:gd name="connsiteY8" fmla="*/ 57576 h 291719"/>
                  <a:gd name="connsiteX9" fmla="*/ 138183 w 291719"/>
                  <a:gd name="connsiteY9" fmla="*/ 38384 h 291719"/>
                  <a:gd name="connsiteX10" fmla="*/ 184244 w 291719"/>
                  <a:gd name="connsiteY10" fmla="*/ 253336 h 291719"/>
                  <a:gd name="connsiteX11" fmla="*/ 107476 w 291719"/>
                  <a:gd name="connsiteY11" fmla="*/ 253336 h 291719"/>
                  <a:gd name="connsiteX12" fmla="*/ 107476 w 291719"/>
                  <a:gd name="connsiteY12" fmla="*/ 230305 h 291719"/>
                  <a:gd name="connsiteX13" fmla="*/ 134345 w 291719"/>
                  <a:gd name="connsiteY13" fmla="*/ 230305 h 291719"/>
                  <a:gd name="connsiteX14" fmla="*/ 134345 w 291719"/>
                  <a:gd name="connsiteY14" fmla="*/ 115153 h 291719"/>
                  <a:gd name="connsiteX15" fmla="*/ 111314 w 291719"/>
                  <a:gd name="connsiteY15" fmla="*/ 115153 h 291719"/>
                  <a:gd name="connsiteX16" fmla="*/ 111314 w 291719"/>
                  <a:gd name="connsiteY16" fmla="*/ 92122 h 291719"/>
                  <a:gd name="connsiteX17" fmla="*/ 157375 w 291719"/>
                  <a:gd name="connsiteY17" fmla="*/ 92122 h 291719"/>
                  <a:gd name="connsiteX18" fmla="*/ 157375 w 291719"/>
                  <a:gd name="connsiteY18" fmla="*/ 115153 h 291719"/>
                  <a:gd name="connsiteX19" fmla="*/ 157375 w 291719"/>
                  <a:gd name="connsiteY19" fmla="*/ 230305 h 291719"/>
                  <a:gd name="connsiteX20" fmla="*/ 184244 w 291719"/>
                  <a:gd name="connsiteY20" fmla="*/ 230305 h 291719"/>
                  <a:gd name="connsiteX21" fmla="*/ 184244 w 291719"/>
                  <a:gd name="connsiteY21" fmla="*/ 253336 h 29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200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34" name="VOORBEELD">
              <a:extLst>
                <a:ext uri="{FF2B5EF4-FFF2-40B4-BE49-F238E27FC236}">
                  <a16:creationId xmlns:a16="http://schemas.microsoft.com/office/drawing/2014/main" id="{2A0A9D93-4110-4C1B-9E8D-34074F3B265C}"/>
                </a:ext>
              </a:extLst>
            </p:cNvPr>
            <p:cNvGrpSpPr/>
            <p:nvPr userDrawn="1"/>
          </p:nvGrpSpPr>
          <p:grpSpPr>
            <a:xfrm>
              <a:off x="-3605171" y="458674"/>
              <a:ext cx="3234311" cy="558875"/>
              <a:chOff x="-3605171" y="458674"/>
              <a:chExt cx="3234311" cy="558875"/>
            </a:xfrm>
          </p:grpSpPr>
          <p:sp>
            <p:nvSpPr>
              <p:cNvPr id="41" name="Rechthoek 40">
                <a:extLst>
                  <a:ext uri="{FF2B5EF4-FFF2-40B4-BE49-F238E27FC236}">
                    <a16:creationId xmlns:a16="http://schemas.microsoft.com/office/drawing/2014/main" id="{CB079CA6-F978-4E37-8CA1-79BCF561B944}"/>
                  </a:ext>
                </a:extLst>
              </p:cNvPr>
              <p:cNvSpPr/>
              <p:nvPr userDrawn="1"/>
            </p:nvSpPr>
            <p:spPr>
              <a:xfrm>
                <a:off x="-3604183" y="458674"/>
                <a:ext cx="393459" cy="184058"/>
              </a:xfrm>
              <a:prstGeom prst="rect">
                <a:avLst/>
              </a:prstGeom>
              <a:solidFill>
                <a:srgbClr val="F8F8F8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1800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9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Start</a:t>
                </a:r>
              </a:p>
            </p:txBody>
          </p:sp>
          <p:sp>
            <p:nvSpPr>
              <p:cNvPr id="42" name="Rechthoek 41">
                <a:extLst>
                  <a:ext uri="{FF2B5EF4-FFF2-40B4-BE49-F238E27FC236}">
                    <a16:creationId xmlns:a16="http://schemas.microsoft.com/office/drawing/2014/main" id="{9B8ED071-7B9C-47AB-9DAA-ADAAF5501E5B}"/>
                  </a:ext>
                </a:extLst>
              </p:cNvPr>
              <p:cNvSpPr/>
              <p:nvPr userDrawn="1"/>
            </p:nvSpPr>
            <p:spPr>
              <a:xfrm>
                <a:off x="-3599184" y="621345"/>
                <a:ext cx="383782" cy="27171"/>
              </a:xfrm>
              <a:prstGeom prst="rect">
                <a:avLst/>
              </a:prstGeom>
              <a:solidFill>
                <a:srgbClr val="B746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43" name="Groep 42">
                <a:extLst>
                  <a:ext uri="{FF2B5EF4-FFF2-40B4-BE49-F238E27FC236}">
                    <a16:creationId xmlns:a16="http://schemas.microsoft.com/office/drawing/2014/main" id="{FC63D21F-F062-4DB2-9DD8-DC912A314E11}"/>
                  </a:ext>
                </a:extLst>
              </p:cNvPr>
              <p:cNvGrpSpPr/>
              <p:nvPr userDrawn="1"/>
            </p:nvGrpSpPr>
            <p:grpSpPr>
              <a:xfrm>
                <a:off x="-3386247" y="830871"/>
                <a:ext cx="139423" cy="109566"/>
                <a:chOff x="-2866744" y="827071"/>
                <a:chExt cx="168701" cy="132575"/>
              </a:xfrm>
            </p:grpSpPr>
            <p:grpSp>
              <p:nvGrpSpPr>
                <p:cNvPr id="74" name="Groep 73">
                  <a:extLst>
                    <a:ext uri="{FF2B5EF4-FFF2-40B4-BE49-F238E27FC236}">
                      <a16:creationId xmlns:a16="http://schemas.microsoft.com/office/drawing/2014/main" id="{1A8A7B96-E367-4415-AF76-D77D87F48A13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76" name="Rechte verbindingslijn 75">
                    <a:extLst>
                      <a:ext uri="{FF2B5EF4-FFF2-40B4-BE49-F238E27FC236}">
                        <a16:creationId xmlns:a16="http://schemas.microsoft.com/office/drawing/2014/main" id="{63BDA46D-E1AA-4E06-8624-D4B8E123C3B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7" name="Rechte verbindingslijn 76">
                    <a:extLst>
                      <a:ext uri="{FF2B5EF4-FFF2-40B4-BE49-F238E27FC236}">
                        <a16:creationId xmlns:a16="http://schemas.microsoft.com/office/drawing/2014/main" id="{CEECE04E-20DE-4608-A6FC-8D95E433236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8" name="Rechte verbindingslijn 77">
                    <a:extLst>
                      <a:ext uri="{FF2B5EF4-FFF2-40B4-BE49-F238E27FC236}">
                        <a16:creationId xmlns:a16="http://schemas.microsoft.com/office/drawing/2014/main" id="{C7794F26-D7B1-49B3-B4C5-AE722AFD6AE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9" name="Rechte verbindingslijn 78">
                    <a:extLst>
                      <a:ext uri="{FF2B5EF4-FFF2-40B4-BE49-F238E27FC236}">
                        <a16:creationId xmlns:a16="http://schemas.microsoft.com/office/drawing/2014/main" id="{B6F83E47-639A-4B9F-BE03-A9A64B84218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0" name="Rechte verbindingslijn 79">
                    <a:extLst>
                      <a:ext uri="{FF2B5EF4-FFF2-40B4-BE49-F238E27FC236}">
                        <a16:creationId xmlns:a16="http://schemas.microsoft.com/office/drawing/2014/main" id="{2A6F01D2-85E9-4801-8FAD-0BD51F8F960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75" name="Pijl: rechts 74">
                  <a:extLst>
                    <a:ext uri="{FF2B5EF4-FFF2-40B4-BE49-F238E27FC236}">
                      <a16:creationId xmlns:a16="http://schemas.microsoft.com/office/drawing/2014/main" id="{1D922528-8D94-419F-9FFC-E12712BA1DF5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44" name="Groep 43">
                <a:extLst>
                  <a:ext uri="{FF2B5EF4-FFF2-40B4-BE49-F238E27FC236}">
                    <a16:creationId xmlns:a16="http://schemas.microsoft.com/office/drawing/2014/main" id="{7BBC1D5D-D75E-4728-AD7A-B69E1A729614}"/>
                  </a:ext>
                </a:extLst>
              </p:cNvPr>
              <p:cNvGrpSpPr/>
              <p:nvPr userDrawn="1"/>
            </p:nvGrpSpPr>
            <p:grpSpPr>
              <a:xfrm>
                <a:off x="-3605171" y="830871"/>
                <a:ext cx="139423" cy="109566"/>
                <a:chOff x="-2866744" y="518074"/>
                <a:chExt cx="168701" cy="132575"/>
              </a:xfrm>
            </p:grpSpPr>
            <p:grpSp>
              <p:nvGrpSpPr>
                <p:cNvPr id="67" name="Groep 66">
                  <a:extLst>
                    <a:ext uri="{FF2B5EF4-FFF2-40B4-BE49-F238E27FC236}">
                      <a16:creationId xmlns:a16="http://schemas.microsoft.com/office/drawing/2014/main" id="{E17DCEA3-1C8E-4CD3-BDA8-E176B6FFA834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69" name="Rechte verbindingslijn 68">
                    <a:extLst>
                      <a:ext uri="{FF2B5EF4-FFF2-40B4-BE49-F238E27FC236}">
                        <a16:creationId xmlns:a16="http://schemas.microsoft.com/office/drawing/2014/main" id="{D1ED8FE8-7FC9-499D-9D23-E78C6275252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0" name="Rechte verbindingslijn 69">
                    <a:extLst>
                      <a:ext uri="{FF2B5EF4-FFF2-40B4-BE49-F238E27FC236}">
                        <a16:creationId xmlns:a16="http://schemas.microsoft.com/office/drawing/2014/main" id="{1525EBC7-F2B5-45D6-9527-AC6A5EA09B5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1" name="Rechte verbindingslijn 70">
                    <a:extLst>
                      <a:ext uri="{FF2B5EF4-FFF2-40B4-BE49-F238E27FC236}">
                        <a16:creationId xmlns:a16="http://schemas.microsoft.com/office/drawing/2014/main" id="{CA3466B6-4A29-42A5-AB9C-504A62C158D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2" name="Rechte verbindingslijn 71">
                    <a:extLst>
                      <a:ext uri="{FF2B5EF4-FFF2-40B4-BE49-F238E27FC236}">
                        <a16:creationId xmlns:a16="http://schemas.microsoft.com/office/drawing/2014/main" id="{C2590E67-F10A-4375-BB8C-EE44628C324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3" name="Rechte verbindingslijn 72">
                    <a:extLst>
                      <a:ext uri="{FF2B5EF4-FFF2-40B4-BE49-F238E27FC236}">
                        <a16:creationId xmlns:a16="http://schemas.microsoft.com/office/drawing/2014/main" id="{DADA61B3-63E1-416B-BFC6-EE36925143A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68" name="Pijl: rechts 67">
                  <a:extLst>
                    <a:ext uri="{FF2B5EF4-FFF2-40B4-BE49-F238E27FC236}">
                      <a16:creationId xmlns:a16="http://schemas.microsoft.com/office/drawing/2014/main" id="{88DC0DC7-C205-4C25-93B1-43126C180B79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cxnSp>
            <p:nvCxnSpPr>
              <p:cNvPr id="45" name="Rechte verbindingslijn 44">
                <a:extLst>
                  <a:ext uri="{FF2B5EF4-FFF2-40B4-BE49-F238E27FC236}">
                    <a16:creationId xmlns:a16="http://schemas.microsoft.com/office/drawing/2014/main" id="{B6BEB1E8-6071-43CE-B2C9-3E91943DC3A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459956" y="588169"/>
                <a:ext cx="547687" cy="219076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46" name="Rechte verbindingslijn 45">
                <a:extLst>
                  <a:ext uri="{FF2B5EF4-FFF2-40B4-BE49-F238E27FC236}">
                    <a16:creationId xmlns:a16="http://schemas.microsoft.com/office/drawing/2014/main" id="{4F2974E8-A7E5-4FB5-A137-83F2E25DE43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224213" y="828675"/>
                <a:ext cx="319088" cy="0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sp>
            <p:nvSpPr>
              <p:cNvPr id="47" name="Rechthoek 46">
                <a:extLst>
                  <a:ext uri="{FF2B5EF4-FFF2-40B4-BE49-F238E27FC236}">
                    <a16:creationId xmlns:a16="http://schemas.microsoft.com/office/drawing/2014/main" id="{5CD92724-DC5F-40E3-AAC8-C17F33749AE8}"/>
                  </a:ext>
                </a:extLst>
              </p:cNvPr>
              <p:cNvSpPr/>
              <p:nvPr userDrawn="1"/>
            </p:nvSpPr>
            <p:spPr>
              <a:xfrm>
                <a:off x="-2559903" y="512179"/>
                <a:ext cx="2189042" cy="15108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Tekstniveau omhoog</a:t>
                </a:r>
              </a:p>
            </p:txBody>
          </p:sp>
          <p:sp>
            <p:nvSpPr>
              <p:cNvPr id="48" name="Rechthoek 47">
                <a:extLst>
                  <a:ext uri="{FF2B5EF4-FFF2-40B4-BE49-F238E27FC236}">
                    <a16:creationId xmlns:a16="http://schemas.microsoft.com/office/drawing/2014/main" id="{FA542F71-7BD9-455D-BE9F-8D50FEC6CD35}"/>
                  </a:ext>
                </a:extLst>
              </p:cNvPr>
              <p:cNvSpPr/>
              <p:nvPr userDrawn="1"/>
            </p:nvSpPr>
            <p:spPr>
              <a:xfrm>
                <a:off x="-2559903" y="819562"/>
                <a:ext cx="2189043" cy="142202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Tekstniveau omlaag</a:t>
                </a:r>
              </a:p>
            </p:txBody>
          </p:sp>
          <p:grpSp>
            <p:nvGrpSpPr>
              <p:cNvPr id="49" name="Groep 48">
                <a:extLst>
                  <a:ext uri="{FF2B5EF4-FFF2-40B4-BE49-F238E27FC236}">
                    <a16:creationId xmlns:a16="http://schemas.microsoft.com/office/drawing/2014/main" id="{E84DFD97-9981-4A37-9868-AC066B29AD29}"/>
                  </a:ext>
                </a:extLst>
              </p:cNvPr>
              <p:cNvGrpSpPr/>
              <p:nvPr userDrawn="1"/>
            </p:nvGrpSpPr>
            <p:grpSpPr>
              <a:xfrm>
                <a:off x="-2916763" y="769168"/>
                <a:ext cx="268738" cy="248381"/>
                <a:chOff x="-2916763" y="769168"/>
                <a:chExt cx="268738" cy="248381"/>
              </a:xfrm>
            </p:grpSpPr>
            <p:sp>
              <p:nvSpPr>
                <p:cNvPr id="59" name="Rechthoek 58">
                  <a:extLst>
                    <a:ext uri="{FF2B5EF4-FFF2-40B4-BE49-F238E27FC236}">
                      <a16:creationId xmlns:a16="http://schemas.microsoft.com/office/drawing/2014/main" id="{BE222AE8-BDC0-425B-A2B2-BD22DA818316}"/>
                    </a:ext>
                  </a:extLst>
                </p:cNvPr>
                <p:cNvSpPr/>
                <p:nvPr userDrawn="1"/>
              </p:nvSpPr>
              <p:spPr>
                <a:xfrm>
                  <a:off x="-2916763" y="769168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60" name="Groep 59">
                  <a:extLst>
                    <a:ext uri="{FF2B5EF4-FFF2-40B4-BE49-F238E27FC236}">
                      <a16:creationId xmlns:a16="http://schemas.microsoft.com/office/drawing/2014/main" id="{554705E3-C226-49EC-823F-8E876F5D0178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62" name="Rechte verbindingslijn 61">
                    <a:extLst>
                      <a:ext uri="{FF2B5EF4-FFF2-40B4-BE49-F238E27FC236}">
                        <a16:creationId xmlns:a16="http://schemas.microsoft.com/office/drawing/2014/main" id="{C6098847-B718-4548-BA18-1EF853838A5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3" name="Rechte verbindingslijn 62">
                    <a:extLst>
                      <a:ext uri="{FF2B5EF4-FFF2-40B4-BE49-F238E27FC236}">
                        <a16:creationId xmlns:a16="http://schemas.microsoft.com/office/drawing/2014/main" id="{1D564623-7325-4375-BBBB-553BC6D8940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4" name="Rechte verbindingslijn 63">
                    <a:extLst>
                      <a:ext uri="{FF2B5EF4-FFF2-40B4-BE49-F238E27FC236}">
                        <a16:creationId xmlns:a16="http://schemas.microsoft.com/office/drawing/2014/main" id="{5D791D37-67EA-4CFE-9CCF-4172669012A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5" name="Rechte verbindingslijn 64">
                    <a:extLst>
                      <a:ext uri="{FF2B5EF4-FFF2-40B4-BE49-F238E27FC236}">
                        <a16:creationId xmlns:a16="http://schemas.microsoft.com/office/drawing/2014/main" id="{1773A57B-4264-4DA3-9058-9A7D30512CB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6" name="Rechte verbindingslijn 65">
                    <a:extLst>
                      <a:ext uri="{FF2B5EF4-FFF2-40B4-BE49-F238E27FC236}">
                        <a16:creationId xmlns:a16="http://schemas.microsoft.com/office/drawing/2014/main" id="{1C7D342E-F5B1-4A0C-BA11-2C69C7C8A71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61" name="Pijl: rechts 60">
                  <a:extLst>
                    <a:ext uri="{FF2B5EF4-FFF2-40B4-BE49-F238E27FC236}">
                      <a16:creationId xmlns:a16="http://schemas.microsoft.com/office/drawing/2014/main" id="{87641D02-E905-4F67-90AA-44937B42B5A7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50" name="Groep 49">
                <a:extLst>
                  <a:ext uri="{FF2B5EF4-FFF2-40B4-BE49-F238E27FC236}">
                    <a16:creationId xmlns:a16="http://schemas.microsoft.com/office/drawing/2014/main" id="{06042C77-C14B-4E6E-896D-2CF0B70B1EAF}"/>
                  </a:ext>
                </a:extLst>
              </p:cNvPr>
              <p:cNvGrpSpPr/>
              <p:nvPr userDrawn="1"/>
            </p:nvGrpSpPr>
            <p:grpSpPr>
              <a:xfrm>
                <a:off x="-2916763" y="460171"/>
                <a:ext cx="268738" cy="248381"/>
                <a:chOff x="-2916763" y="460171"/>
                <a:chExt cx="268738" cy="248381"/>
              </a:xfrm>
            </p:grpSpPr>
            <p:sp>
              <p:nvSpPr>
                <p:cNvPr id="51" name="Rechthoek 50">
                  <a:extLst>
                    <a:ext uri="{FF2B5EF4-FFF2-40B4-BE49-F238E27FC236}">
                      <a16:creationId xmlns:a16="http://schemas.microsoft.com/office/drawing/2014/main" id="{718B9BEB-89E4-49D9-86A9-8A37C1FBA508}"/>
                    </a:ext>
                  </a:extLst>
                </p:cNvPr>
                <p:cNvSpPr/>
                <p:nvPr userDrawn="1"/>
              </p:nvSpPr>
              <p:spPr>
                <a:xfrm>
                  <a:off x="-2916763" y="460171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52" name="Groep 51">
                  <a:extLst>
                    <a:ext uri="{FF2B5EF4-FFF2-40B4-BE49-F238E27FC236}">
                      <a16:creationId xmlns:a16="http://schemas.microsoft.com/office/drawing/2014/main" id="{065EFB3C-B6F2-40DA-BC88-51A9B7103322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54" name="Rechte verbindingslijn 53">
                    <a:extLst>
                      <a:ext uri="{FF2B5EF4-FFF2-40B4-BE49-F238E27FC236}">
                        <a16:creationId xmlns:a16="http://schemas.microsoft.com/office/drawing/2014/main" id="{E06D465B-4CAE-4BF9-AB11-693EF2CBFA1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5" name="Rechte verbindingslijn 54">
                    <a:extLst>
                      <a:ext uri="{FF2B5EF4-FFF2-40B4-BE49-F238E27FC236}">
                        <a16:creationId xmlns:a16="http://schemas.microsoft.com/office/drawing/2014/main" id="{B7FB8DA6-1387-4554-B7D9-A99A321295F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6" name="Rechte verbindingslijn 55">
                    <a:extLst>
                      <a:ext uri="{FF2B5EF4-FFF2-40B4-BE49-F238E27FC236}">
                        <a16:creationId xmlns:a16="http://schemas.microsoft.com/office/drawing/2014/main" id="{98A1E14E-245C-4131-9F4B-D1D70D5828F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7" name="Rechte verbindingslijn 56">
                    <a:extLst>
                      <a:ext uri="{FF2B5EF4-FFF2-40B4-BE49-F238E27FC236}">
                        <a16:creationId xmlns:a16="http://schemas.microsoft.com/office/drawing/2014/main" id="{28D837E3-0ADF-4411-AA80-AF932D2C310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8" name="Rechte verbindingslijn 57">
                    <a:extLst>
                      <a:ext uri="{FF2B5EF4-FFF2-40B4-BE49-F238E27FC236}">
                        <a16:creationId xmlns:a16="http://schemas.microsoft.com/office/drawing/2014/main" id="{60673442-6E28-47B9-BC4E-FDA58E22904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53" name="Pijl: rechts 52">
                  <a:extLst>
                    <a:ext uri="{FF2B5EF4-FFF2-40B4-BE49-F238E27FC236}">
                      <a16:creationId xmlns:a16="http://schemas.microsoft.com/office/drawing/2014/main" id="{5D7F4CF4-977E-442B-A167-8284C8A96B04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  <p:grpSp>
          <p:nvGrpSpPr>
            <p:cNvPr id="35" name="Groep 34">
              <a:extLst>
                <a:ext uri="{FF2B5EF4-FFF2-40B4-BE49-F238E27FC236}">
                  <a16:creationId xmlns:a16="http://schemas.microsoft.com/office/drawing/2014/main" id="{42E20C1D-DA22-4E0F-B55E-741AFE70FE69}"/>
                </a:ext>
              </a:extLst>
            </p:cNvPr>
            <p:cNvGrpSpPr/>
            <p:nvPr userDrawn="1"/>
          </p:nvGrpSpPr>
          <p:grpSpPr>
            <a:xfrm>
              <a:off x="-938434" y="5326819"/>
              <a:ext cx="627798" cy="576693"/>
              <a:chOff x="-1753862" y="6112775"/>
              <a:chExt cx="759635" cy="697798"/>
            </a:xfrm>
          </p:grpSpPr>
          <p:grpSp>
            <p:nvGrpSpPr>
              <p:cNvPr id="36" name="Inspireren">
                <a:extLst>
                  <a:ext uri="{FF2B5EF4-FFF2-40B4-BE49-F238E27FC236}">
                    <a16:creationId xmlns:a16="http://schemas.microsoft.com/office/drawing/2014/main" id="{5FBA4F59-1A09-4270-9C47-1741AF855247}"/>
                  </a:ext>
                </a:extLst>
              </p:cNvPr>
              <p:cNvGrpSpPr>
                <a:grpSpLocks noChangeAspect="1"/>
              </p:cNvGrpSpPr>
              <p:nvPr userDrawn="1"/>
            </p:nvGrpSpPr>
            <p:grpSpPr bwMode="auto">
              <a:xfrm>
                <a:off x="-1484858" y="6112775"/>
                <a:ext cx="205431" cy="293286"/>
                <a:chOff x="4768" y="2783"/>
                <a:chExt cx="788" cy="1125"/>
              </a:xfrm>
              <a:gradFill>
                <a:gsLst>
                  <a:gs pos="0">
                    <a:srgbClr val="9D9FA1"/>
                  </a:gs>
                  <a:gs pos="70000">
                    <a:srgbClr val="211F26"/>
                  </a:gs>
                </a:gsLst>
                <a:lin ang="2700000" scaled="0"/>
              </a:gradFill>
            </p:grpSpPr>
            <p:sp>
              <p:nvSpPr>
                <p:cNvPr id="38" name="Freeform 12">
                  <a:extLst>
                    <a:ext uri="{FF2B5EF4-FFF2-40B4-BE49-F238E27FC236}">
                      <a16:creationId xmlns:a16="http://schemas.microsoft.com/office/drawing/2014/main" id="{67F52047-3AAE-499D-9650-FD62F69EA5C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01" y="3186"/>
                  <a:ext cx="319" cy="288"/>
                </a:xfrm>
                <a:custGeom>
                  <a:avLst/>
                  <a:gdLst>
                    <a:gd name="T0" fmla="*/ 220 w 319"/>
                    <a:gd name="T1" fmla="*/ 288 h 288"/>
                    <a:gd name="T2" fmla="*/ 107 w 319"/>
                    <a:gd name="T3" fmla="*/ 288 h 288"/>
                    <a:gd name="T4" fmla="*/ 0 w 319"/>
                    <a:gd name="T5" fmla="*/ 0 h 288"/>
                    <a:gd name="T6" fmla="*/ 319 w 319"/>
                    <a:gd name="T7" fmla="*/ 0 h 288"/>
                    <a:gd name="T8" fmla="*/ 220 w 319"/>
                    <a:gd name="T9" fmla="*/ 288 h 2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9" h="288">
                      <a:moveTo>
                        <a:pt x="220" y="288"/>
                      </a:moveTo>
                      <a:lnTo>
                        <a:pt x="107" y="288"/>
                      </a:lnTo>
                      <a:lnTo>
                        <a:pt x="0" y="0"/>
                      </a:lnTo>
                      <a:lnTo>
                        <a:pt x="319" y="0"/>
                      </a:lnTo>
                      <a:lnTo>
                        <a:pt x="220" y="288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39" name="Freeform 13">
                  <a:extLst>
                    <a:ext uri="{FF2B5EF4-FFF2-40B4-BE49-F238E27FC236}">
                      <a16:creationId xmlns:a16="http://schemas.microsoft.com/office/drawing/2014/main" id="{644B8D5E-4E65-4597-AB39-1EFE559D906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22" y="3796"/>
                  <a:ext cx="282" cy="112"/>
                </a:xfrm>
                <a:custGeom>
                  <a:avLst/>
                  <a:gdLst>
                    <a:gd name="T0" fmla="*/ 229 w 251"/>
                    <a:gd name="T1" fmla="*/ 70 h 100"/>
                    <a:gd name="T2" fmla="*/ 229 w 251"/>
                    <a:gd name="T3" fmla="*/ 69 h 100"/>
                    <a:gd name="T4" fmla="*/ 251 w 251"/>
                    <a:gd name="T5" fmla="*/ 0 h 100"/>
                    <a:gd name="T6" fmla="*/ 0 w 251"/>
                    <a:gd name="T7" fmla="*/ 0 h 100"/>
                    <a:gd name="T8" fmla="*/ 22 w 251"/>
                    <a:gd name="T9" fmla="*/ 69 h 100"/>
                    <a:gd name="T10" fmla="*/ 63 w 251"/>
                    <a:gd name="T11" fmla="*/ 100 h 100"/>
                    <a:gd name="T12" fmla="*/ 188 w 251"/>
                    <a:gd name="T13" fmla="*/ 100 h 100"/>
                    <a:gd name="T14" fmla="*/ 229 w 251"/>
                    <a:gd name="T15" fmla="*/ 71 h 100"/>
                    <a:gd name="T16" fmla="*/ 229 w 251"/>
                    <a:gd name="T17" fmla="*/ 71 h 100"/>
                    <a:gd name="T18" fmla="*/ 229 w 251"/>
                    <a:gd name="T19" fmla="*/ 7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51" h="100">
                      <a:moveTo>
                        <a:pt x="229" y="70"/>
                      </a:moveTo>
                      <a:cubicBezTo>
                        <a:pt x="229" y="70"/>
                        <a:pt x="229" y="69"/>
                        <a:pt x="229" y="69"/>
                      </a:cubicBezTo>
                      <a:cubicBezTo>
                        <a:pt x="251" y="0"/>
                        <a:pt x="251" y="0"/>
                        <a:pt x="25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2" y="69"/>
                        <a:pt x="22" y="69"/>
                        <a:pt x="22" y="69"/>
                      </a:cubicBezTo>
                      <a:cubicBezTo>
                        <a:pt x="27" y="87"/>
                        <a:pt x="44" y="100"/>
                        <a:pt x="63" y="100"/>
                      </a:cubicBezTo>
                      <a:cubicBezTo>
                        <a:pt x="188" y="100"/>
                        <a:pt x="188" y="100"/>
                        <a:pt x="188" y="100"/>
                      </a:cubicBezTo>
                      <a:cubicBezTo>
                        <a:pt x="207" y="100"/>
                        <a:pt x="223" y="88"/>
                        <a:pt x="229" y="71"/>
                      </a:cubicBezTo>
                      <a:cubicBezTo>
                        <a:pt x="229" y="71"/>
                        <a:pt x="229" y="71"/>
                        <a:pt x="229" y="71"/>
                      </a:cubicBezTo>
                      <a:lnTo>
                        <a:pt x="229" y="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40" name="Freeform 14">
                  <a:extLst>
                    <a:ext uri="{FF2B5EF4-FFF2-40B4-BE49-F238E27FC236}">
                      <a16:creationId xmlns:a16="http://schemas.microsoft.com/office/drawing/2014/main" id="{EE8B07BD-F6BB-4EC0-978F-A046CE38E0A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768" y="2783"/>
                  <a:ext cx="788" cy="966"/>
                </a:xfrm>
                <a:custGeom>
                  <a:avLst/>
                  <a:gdLst>
                    <a:gd name="T0" fmla="*/ 351 w 702"/>
                    <a:gd name="T1" fmla="*/ 0 h 860"/>
                    <a:gd name="T2" fmla="*/ 0 w 702"/>
                    <a:gd name="T3" fmla="*/ 351 h 860"/>
                    <a:gd name="T4" fmla="*/ 134 w 702"/>
                    <a:gd name="T5" fmla="*/ 627 h 860"/>
                    <a:gd name="T6" fmla="*/ 165 w 702"/>
                    <a:gd name="T7" fmla="*/ 718 h 860"/>
                    <a:gd name="T8" fmla="*/ 266 w 702"/>
                    <a:gd name="T9" fmla="*/ 718 h 860"/>
                    <a:gd name="T10" fmla="*/ 266 w 702"/>
                    <a:gd name="T11" fmla="*/ 718 h 860"/>
                    <a:gd name="T12" fmla="*/ 434 w 702"/>
                    <a:gd name="T13" fmla="*/ 718 h 860"/>
                    <a:gd name="T14" fmla="*/ 419 w 702"/>
                    <a:gd name="T15" fmla="*/ 760 h 860"/>
                    <a:gd name="T16" fmla="*/ 284 w 702"/>
                    <a:gd name="T17" fmla="*/ 760 h 860"/>
                    <a:gd name="T18" fmla="*/ 284 w 702"/>
                    <a:gd name="T19" fmla="*/ 760 h 860"/>
                    <a:gd name="T20" fmla="*/ 179 w 702"/>
                    <a:gd name="T21" fmla="*/ 760 h 860"/>
                    <a:gd name="T22" fmla="*/ 212 w 702"/>
                    <a:gd name="T23" fmla="*/ 860 h 860"/>
                    <a:gd name="T24" fmla="*/ 212 w 702"/>
                    <a:gd name="T25" fmla="*/ 860 h 860"/>
                    <a:gd name="T26" fmla="*/ 216 w 702"/>
                    <a:gd name="T27" fmla="*/ 860 h 860"/>
                    <a:gd name="T28" fmla="*/ 488 w 702"/>
                    <a:gd name="T29" fmla="*/ 860 h 860"/>
                    <a:gd name="T30" fmla="*/ 491 w 702"/>
                    <a:gd name="T31" fmla="*/ 860 h 860"/>
                    <a:gd name="T32" fmla="*/ 570 w 702"/>
                    <a:gd name="T33" fmla="*/ 625 h 860"/>
                    <a:gd name="T34" fmla="*/ 702 w 702"/>
                    <a:gd name="T35" fmla="*/ 351 h 860"/>
                    <a:gd name="T36" fmla="*/ 351 w 702"/>
                    <a:gd name="T37" fmla="*/ 0 h 860"/>
                    <a:gd name="T38" fmla="*/ 587 w 702"/>
                    <a:gd name="T39" fmla="*/ 438 h 860"/>
                    <a:gd name="T40" fmla="*/ 485 w 702"/>
                    <a:gd name="T41" fmla="*/ 563 h 860"/>
                    <a:gd name="T42" fmla="*/ 454 w 702"/>
                    <a:gd name="T43" fmla="*/ 658 h 860"/>
                    <a:gd name="T44" fmla="*/ 250 w 702"/>
                    <a:gd name="T45" fmla="*/ 658 h 860"/>
                    <a:gd name="T46" fmla="*/ 219 w 702"/>
                    <a:gd name="T47" fmla="*/ 565 h 860"/>
                    <a:gd name="T48" fmla="*/ 115 w 702"/>
                    <a:gd name="T49" fmla="*/ 439 h 860"/>
                    <a:gd name="T50" fmla="*/ 99 w 702"/>
                    <a:gd name="T51" fmla="*/ 351 h 860"/>
                    <a:gd name="T52" fmla="*/ 351 w 702"/>
                    <a:gd name="T53" fmla="*/ 99 h 860"/>
                    <a:gd name="T54" fmla="*/ 603 w 702"/>
                    <a:gd name="T55" fmla="*/ 351 h 860"/>
                    <a:gd name="T56" fmla="*/ 587 w 702"/>
                    <a:gd name="T57" fmla="*/ 438 h 8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702" h="860">
                      <a:moveTo>
                        <a:pt x="351" y="0"/>
                      </a:moveTo>
                      <a:cubicBezTo>
                        <a:pt x="157" y="0"/>
                        <a:pt x="0" y="157"/>
                        <a:pt x="0" y="351"/>
                      </a:cubicBezTo>
                      <a:cubicBezTo>
                        <a:pt x="0" y="463"/>
                        <a:pt x="52" y="562"/>
                        <a:pt x="134" y="627"/>
                      </a:cubicBezTo>
                      <a:cubicBezTo>
                        <a:pt x="165" y="718"/>
                        <a:pt x="165" y="718"/>
                        <a:pt x="165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434" y="718"/>
                        <a:pt x="434" y="718"/>
                        <a:pt x="434" y="718"/>
                      </a:cubicBezTo>
                      <a:cubicBezTo>
                        <a:pt x="419" y="760"/>
                        <a:pt x="419" y="760"/>
                        <a:pt x="419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179" y="760"/>
                        <a:pt x="179" y="760"/>
                        <a:pt x="179" y="7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6" y="860"/>
                        <a:pt x="216" y="860"/>
                        <a:pt x="216" y="860"/>
                      </a:cubicBezTo>
                      <a:cubicBezTo>
                        <a:pt x="488" y="860"/>
                        <a:pt x="488" y="860"/>
                        <a:pt x="488" y="860"/>
                      </a:cubicBezTo>
                      <a:cubicBezTo>
                        <a:pt x="491" y="860"/>
                        <a:pt x="491" y="860"/>
                        <a:pt x="491" y="860"/>
                      </a:cubicBezTo>
                      <a:cubicBezTo>
                        <a:pt x="570" y="625"/>
                        <a:pt x="570" y="625"/>
                        <a:pt x="570" y="625"/>
                      </a:cubicBezTo>
                      <a:cubicBezTo>
                        <a:pt x="651" y="560"/>
                        <a:pt x="702" y="461"/>
                        <a:pt x="702" y="351"/>
                      </a:cubicBezTo>
                      <a:cubicBezTo>
                        <a:pt x="702" y="157"/>
                        <a:pt x="545" y="0"/>
                        <a:pt x="351" y="0"/>
                      </a:cubicBezTo>
                      <a:close/>
                      <a:moveTo>
                        <a:pt x="587" y="438"/>
                      </a:moveTo>
                      <a:cubicBezTo>
                        <a:pt x="568" y="490"/>
                        <a:pt x="531" y="534"/>
                        <a:pt x="485" y="563"/>
                      </a:cubicBezTo>
                      <a:cubicBezTo>
                        <a:pt x="454" y="658"/>
                        <a:pt x="454" y="658"/>
                        <a:pt x="454" y="658"/>
                      </a:cubicBezTo>
                      <a:cubicBezTo>
                        <a:pt x="250" y="658"/>
                        <a:pt x="250" y="658"/>
                        <a:pt x="250" y="658"/>
                      </a:cubicBezTo>
                      <a:cubicBezTo>
                        <a:pt x="219" y="565"/>
                        <a:pt x="219" y="565"/>
                        <a:pt x="219" y="565"/>
                      </a:cubicBezTo>
                      <a:cubicBezTo>
                        <a:pt x="172" y="536"/>
                        <a:pt x="135" y="491"/>
                        <a:pt x="115" y="439"/>
                      </a:cubicBezTo>
                      <a:cubicBezTo>
                        <a:pt x="105" y="411"/>
                        <a:pt x="99" y="382"/>
                        <a:pt x="99" y="351"/>
                      </a:cubicBezTo>
                      <a:cubicBezTo>
                        <a:pt x="99" y="212"/>
                        <a:pt x="212" y="99"/>
                        <a:pt x="351" y="99"/>
                      </a:cubicBezTo>
                      <a:cubicBezTo>
                        <a:pt x="490" y="99"/>
                        <a:pt x="603" y="212"/>
                        <a:pt x="603" y="351"/>
                      </a:cubicBezTo>
                      <a:cubicBezTo>
                        <a:pt x="603" y="381"/>
                        <a:pt x="597" y="411"/>
                        <a:pt x="587" y="43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</p:grpSp>
          <p:sp>
            <p:nvSpPr>
              <p:cNvPr id="37" name="Tekstvak 36">
                <a:extLst>
                  <a:ext uri="{FF2B5EF4-FFF2-40B4-BE49-F238E27FC236}">
                    <a16:creationId xmlns:a16="http://schemas.microsoft.com/office/drawing/2014/main" id="{40579348-F8D6-484E-9D78-B158A62D12EB}"/>
                  </a:ext>
                </a:extLst>
              </p:cNvPr>
              <p:cNvSpPr txBox="1"/>
              <p:nvPr userDrawn="1"/>
            </p:nvSpPr>
            <p:spPr>
              <a:xfrm>
                <a:off x="-1753862" y="6420664"/>
                <a:ext cx="759635" cy="389909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Support &amp;</a:t>
                </a:r>
                <a:b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</a:b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Inspiratie</a:t>
                </a:r>
              </a:p>
            </p:txBody>
          </p:sp>
        </p:grpSp>
      </p:grpSp>
      <p:sp>
        <p:nvSpPr>
          <p:cNvPr id="11" name="- INFO">
            <a:extLst>
              <a:ext uri="{FF2B5EF4-FFF2-40B4-BE49-F238E27FC236}">
                <a16:creationId xmlns:a16="http://schemas.microsoft.com/office/drawing/2014/main" id="{D5D548DA-264A-4D19-8A0A-B2288EC6661C}"/>
              </a:ext>
            </a:extLst>
          </p:cNvPr>
          <p:cNvSpPr txBox="1"/>
          <p:nvPr userDrawn="1"/>
        </p:nvSpPr>
        <p:spPr>
          <a:xfrm>
            <a:off x="0" y="-363556"/>
            <a:ext cx="12179300" cy="19845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algn="l" defTabSz="914400" rtl="0" eaLnBrk="1" latinLnBrk="0" hangingPunct="1"/>
            <a:r>
              <a:rPr lang="nl-NL" sz="1400" b="1" kern="1200" cap="all" spc="0" baseline="0" dirty="0">
                <a:solidFill>
                  <a:sysClr val="windowText" lastClr="000000"/>
                </a:solidFill>
                <a:latin typeface="+mn-lt"/>
                <a:ea typeface="+mn-ea"/>
                <a:cs typeface="Calibri" panose="020F0502020204030204" pitchFamily="34" charset="0"/>
              </a:rPr>
              <a:t>Rapportage 3 kolommen</a:t>
            </a:r>
          </a:p>
        </p:txBody>
      </p:sp>
      <p:sp>
        <p:nvSpPr>
          <p:cNvPr id="8" name="titel">
            <a:extLst>
              <a:ext uri="{FF2B5EF4-FFF2-40B4-BE49-F238E27FC236}">
                <a16:creationId xmlns:a16="http://schemas.microsoft.com/office/drawing/2014/main" id="{4FCE8B7B-8D3B-466F-8956-5C1F4F50265C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534987" y="722568"/>
            <a:ext cx="11114087" cy="709102"/>
          </a:xfrm>
        </p:spPr>
        <p:txBody>
          <a:bodyPr/>
          <a:lstStyle/>
          <a:p>
            <a:r>
              <a:rPr lang="nl-NL"/>
              <a:t>Titel</a:t>
            </a:r>
            <a:br>
              <a:rPr lang="nl-NL"/>
            </a:br>
            <a:r>
              <a:rPr lang="nl-NL"/>
              <a:t>max. 2 regels</a:t>
            </a:r>
            <a:endParaRPr lang="nl-NL" dirty="0"/>
          </a:p>
        </p:txBody>
      </p:sp>
      <p:sp>
        <p:nvSpPr>
          <p:cNvPr id="10" name="tekst">
            <a:extLst>
              <a:ext uri="{FF2B5EF4-FFF2-40B4-BE49-F238E27FC236}">
                <a16:creationId xmlns:a16="http://schemas.microsoft.com/office/drawing/2014/main" id="{1666EADC-9024-4FF6-9D2D-3372EA71A6E1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547689" y="1963738"/>
            <a:ext cx="3487282" cy="4344987"/>
          </a:xfrm>
        </p:spPr>
        <p:txBody>
          <a:bodyPr numCol="1" spcCol="360000"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 dirty="0" err="1"/>
              <a:t>Bullet</a:t>
            </a:r>
            <a:endParaRPr lang="nl-NL" dirty="0"/>
          </a:p>
          <a:p>
            <a:pPr lvl="1"/>
            <a:r>
              <a:rPr lang="nl-NL" dirty="0"/>
              <a:t>Sub-</a:t>
            </a:r>
            <a:r>
              <a:rPr lang="nl-NL" dirty="0" err="1"/>
              <a:t>bullet</a:t>
            </a:r>
            <a:endParaRPr lang="nl-NL" dirty="0"/>
          </a:p>
          <a:p>
            <a:pPr lvl="2"/>
            <a:r>
              <a:rPr lang="nl-NL" dirty="0"/>
              <a:t>Platte tekst</a:t>
            </a:r>
          </a:p>
          <a:p>
            <a:pPr lvl="2"/>
            <a:endParaRPr lang="nl-NL" dirty="0"/>
          </a:p>
          <a:p>
            <a:pPr lvl="3"/>
            <a:r>
              <a:rPr lang="nl-NL" dirty="0"/>
              <a:t>Titel / quote</a:t>
            </a:r>
          </a:p>
          <a:p>
            <a:pPr lvl="4"/>
            <a:r>
              <a:rPr lang="nl-NL" dirty="0"/>
              <a:t>Subtitel</a:t>
            </a:r>
          </a:p>
          <a:p>
            <a:pPr lvl="5"/>
            <a:r>
              <a:rPr lang="nl-NL" dirty="0"/>
              <a:t>Kop</a:t>
            </a:r>
          </a:p>
          <a:p>
            <a:pPr lvl="6"/>
            <a:r>
              <a:rPr lang="nl-NL" dirty="0"/>
              <a:t>Numerieke </a:t>
            </a:r>
            <a:r>
              <a:rPr lang="nl-NL" dirty="0" err="1"/>
              <a:t>bullet</a:t>
            </a:r>
            <a:endParaRPr lang="nl-NL" dirty="0"/>
          </a:p>
          <a:p>
            <a:pPr lvl="7"/>
            <a:r>
              <a:rPr lang="nl-NL" dirty="0"/>
              <a:t>Alfabetische </a:t>
            </a:r>
            <a:r>
              <a:rPr lang="nl-NL" dirty="0" err="1"/>
              <a:t>bullet</a:t>
            </a:r>
            <a:endParaRPr lang="nl-NL" dirty="0"/>
          </a:p>
          <a:p>
            <a:pPr lvl="7"/>
            <a:endParaRPr lang="nl-NL" dirty="0"/>
          </a:p>
          <a:p>
            <a:pPr lvl="8"/>
            <a:r>
              <a:rPr lang="nl-NL" dirty="0"/>
              <a:t>*Bronvermelding</a:t>
            </a:r>
          </a:p>
          <a:p>
            <a:pPr lvl="4"/>
            <a:endParaRPr lang="nl-NL" dirty="0"/>
          </a:p>
        </p:txBody>
      </p:sp>
      <p:sp>
        <p:nvSpPr>
          <p:cNvPr id="4" name="datum">
            <a:extLst>
              <a:ext uri="{FF2B5EF4-FFF2-40B4-BE49-F238E27FC236}">
                <a16:creationId xmlns:a16="http://schemas.microsoft.com/office/drawing/2014/main" id="{8E420A72-FB1A-45BF-AC4A-C2A67FDAE6C8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fld id="{5302374A-2832-4032-AFC9-29D4DEF4B34D}" type="datetime1">
              <a:rPr lang="nl-NL" smtClean="0"/>
              <a:t>28-1-2021</a:t>
            </a:fld>
            <a:endParaRPr lang="nl-NL" dirty="0"/>
          </a:p>
        </p:txBody>
      </p:sp>
      <p:sp>
        <p:nvSpPr>
          <p:cNvPr id="5" name="voettekst">
            <a:extLst>
              <a:ext uri="{FF2B5EF4-FFF2-40B4-BE49-F238E27FC236}">
                <a16:creationId xmlns:a16="http://schemas.microsoft.com/office/drawing/2014/main" id="{7B9B5AD8-20ED-43D8-A7A9-54D9AEF0A965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r>
              <a:rPr lang="nl-NL"/>
              <a:t>Erasmus University Rotterdam </a:t>
            </a:r>
            <a:endParaRPr lang="nl-NL" dirty="0"/>
          </a:p>
        </p:txBody>
      </p:sp>
      <p:sp>
        <p:nvSpPr>
          <p:cNvPr id="6" name="dianummer">
            <a:extLst>
              <a:ext uri="{FF2B5EF4-FFF2-40B4-BE49-F238E27FC236}">
                <a16:creationId xmlns:a16="http://schemas.microsoft.com/office/drawing/2014/main" id="{C8474D2A-EAE8-4700-98D0-EF6368634975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361A1203-CA3D-4D48-AFA0-9D668419C1D5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84" name="tekst">
            <a:extLst>
              <a:ext uri="{FF2B5EF4-FFF2-40B4-BE49-F238E27FC236}">
                <a16:creationId xmlns:a16="http://schemas.microsoft.com/office/drawing/2014/main" id="{7C5770B2-37B2-4ED2-83A1-71FEF5B4FFD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54741" y="1963738"/>
            <a:ext cx="3487282" cy="4344987"/>
          </a:xfrm>
        </p:spPr>
        <p:txBody>
          <a:bodyPr numCol="1" spcCol="360000"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 dirty="0" err="1"/>
              <a:t>Bullet</a:t>
            </a:r>
            <a:endParaRPr lang="nl-NL" dirty="0"/>
          </a:p>
          <a:p>
            <a:pPr lvl="1"/>
            <a:r>
              <a:rPr lang="nl-NL" dirty="0"/>
              <a:t>Sub-</a:t>
            </a:r>
            <a:r>
              <a:rPr lang="nl-NL" dirty="0" err="1"/>
              <a:t>bullet</a:t>
            </a:r>
            <a:endParaRPr lang="nl-NL" dirty="0"/>
          </a:p>
          <a:p>
            <a:pPr lvl="2"/>
            <a:r>
              <a:rPr lang="nl-NL" dirty="0"/>
              <a:t>Platte tekst</a:t>
            </a:r>
          </a:p>
          <a:p>
            <a:pPr lvl="2"/>
            <a:endParaRPr lang="nl-NL" dirty="0"/>
          </a:p>
          <a:p>
            <a:pPr lvl="3"/>
            <a:r>
              <a:rPr lang="nl-NL" dirty="0"/>
              <a:t>Titel / quote</a:t>
            </a:r>
          </a:p>
          <a:p>
            <a:pPr lvl="4"/>
            <a:r>
              <a:rPr lang="nl-NL" dirty="0"/>
              <a:t>Subtitel</a:t>
            </a:r>
          </a:p>
          <a:p>
            <a:pPr lvl="5"/>
            <a:r>
              <a:rPr lang="nl-NL" dirty="0"/>
              <a:t>Kop</a:t>
            </a:r>
          </a:p>
          <a:p>
            <a:pPr lvl="6"/>
            <a:r>
              <a:rPr lang="nl-NL" dirty="0"/>
              <a:t>Numerieke </a:t>
            </a:r>
            <a:r>
              <a:rPr lang="nl-NL" dirty="0" err="1"/>
              <a:t>bullet</a:t>
            </a:r>
            <a:endParaRPr lang="nl-NL" dirty="0"/>
          </a:p>
          <a:p>
            <a:pPr lvl="7"/>
            <a:r>
              <a:rPr lang="nl-NL" dirty="0"/>
              <a:t>Alfabetische </a:t>
            </a:r>
            <a:r>
              <a:rPr lang="nl-NL" dirty="0" err="1"/>
              <a:t>bullet</a:t>
            </a:r>
            <a:endParaRPr lang="nl-NL" dirty="0"/>
          </a:p>
          <a:p>
            <a:pPr lvl="7"/>
            <a:endParaRPr lang="nl-NL" dirty="0"/>
          </a:p>
          <a:p>
            <a:pPr lvl="8"/>
            <a:r>
              <a:rPr lang="nl-NL" dirty="0"/>
              <a:t>*Bronvermelding</a:t>
            </a:r>
          </a:p>
          <a:p>
            <a:pPr lvl="4"/>
            <a:endParaRPr lang="nl-NL" dirty="0"/>
          </a:p>
        </p:txBody>
      </p:sp>
      <p:sp>
        <p:nvSpPr>
          <p:cNvPr id="85" name="tekst">
            <a:extLst>
              <a:ext uri="{FF2B5EF4-FFF2-40B4-BE49-F238E27FC236}">
                <a16:creationId xmlns:a16="http://schemas.microsoft.com/office/drawing/2014/main" id="{3276A98B-0FAA-4E61-910B-171455C527F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61792" y="1963738"/>
            <a:ext cx="3487282" cy="4344987"/>
          </a:xfrm>
        </p:spPr>
        <p:txBody>
          <a:bodyPr numCol="1" spcCol="360000"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 dirty="0" err="1"/>
              <a:t>Bullet</a:t>
            </a:r>
            <a:endParaRPr lang="nl-NL" dirty="0"/>
          </a:p>
          <a:p>
            <a:pPr lvl="1"/>
            <a:r>
              <a:rPr lang="nl-NL" dirty="0"/>
              <a:t>Sub-</a:t>
            </a:r>
            <a:r>
              <a:rPr lang="nl-NL" dirty="0" err="1"/>
              <a:t>bullet</a:t>
            </a:r>
            <a:endParaRPr lang="nl-NL" dirty="0"/>
          </a:p>
          <a:p>
            <a:pPr lvl="2"/>
            <a:r>
              <a:rPr lang="nl-NL" dirty="0"/>
              <a:t>Platte tekst</a:t>
            </a:r>
          </a:p>
          <a:p>
            <a:pPr lvl="2"/>
            <a:endParaRPr lang="nl-NL" dirty="0"/>
          </a:p>
          <a:p>
            <a:pPr lvl="3"/>
            <a:r>
              <a:rPr lang="nl-NL" dirty="0"/>
              <a:t>Titel / quote</a:t>
            </a:r>
          </a:p>
          <a:p>
            <a:pPr lvl="4"/>
            <a:r>
              <a:rPr lang="nl-NL" dirty="0"/>
              <a:t>Subtitel</a:t>
            </a:r>
          </a:p>
          <a:p>
            <a:pPr lvl="5"/>
            <a:r>
              <a:rPr lang="nl-NL" dirty="0"/>
              <a:t>Kop</a:t>
            </a:r>
          </a:p>
          <a:p>
            <a:pPr lvl="6"/>
            <a:r>
              <a:rPr lang="nl-NL" dirty="0"/>
              <a:t>Numerieke </a:t>
            </a:r>
            <a:r>
              <a:rPr lang="nl-NL" dirty="0" err="1"/>
              <a:t>bullet</a:t>
            </a:r>
            <a:endParaRPr lang="nl-NL" dirty="0"/>
          </a:p>
          <a:p>
            <a:pPr lvl="7"/>
            <a:r>
              <a:rPr lang="nl-NL" dirty="0"/>
              <a:t>Alfabetische </a:t>
            </a:r>
            <a:r>
              <a:rPr lang="nl-NL" dirty="0" err="1"/>
              <a:t>bullet</a:t>
            </a:r>
            <a:endParaRPr lang="nl-NL" dirty="0"/>
          </a:p>
          <a:p>
            <a:pPr lvl="7"/>
            <a:endParaRPr lang="nl-NL" dirty="0"/>
          </a:p>
          <a:p>
            <a:pPr lvl="8"/>
            <a:r>
              <a:rPr lang="nl-NL" dirty="0"/>
              <a:t>*Bronvermelding</a:t>
            </a:r>
          </a:p>
          <a:p>
            <a:pPr lvl="4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08039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pportage 3 kolommen +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Tijdelijke aanduiding voor afbeelding 28">
            <a:extLst>
              <a:ext uri="{FF2B5EF4-FFF2-40B4-BE49-F238E27FC236}">
                <a16:creationId xmlns:a16="http://schemas.microsoft.com/office/drawing/2014/main" id="{3D0D9975-E107-4654-BE53-F0B7FEA38D35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4385890" y="0"/>
            <a:ext cx="7806110" cy="2868071"/>
          </a:xfrm>
          <a:custGeom>
            <a:avLst/>
            <a:gdLst>
              <a:gd name="connsiteX0" fmla="*/ 0 w 7806110"/>
              <a:gd name="connsiteY0" fmla="*/ 0 h 2868071"/>
              <a:gd name="connsiteX1" fmla="*/ 7806110 w 7806110"/>
              <a:gd name="connsiteY1" fmla="*/ 0 h 2868071"/>
              <a:gd name="connsiteX2" fmla="*/ 7806110 w 7806110"/>
              <a:gd name="connsiteY2" fmla="*/ 1071713 h 2868071"/>
              <a:gd name="connsiteX3" fmla="*/ 7713334 w 7806110"/>
              <a:gd name="connsiteY3" fmla="*/ 1238231 h 2868071"/>
              <a:gd name="connsiteX4" fmla="*/ 4822273 w 7806110"/>
              <a:gd name="connsiteY4" fmla="*/ 2868071 h 2868071"/>
              <a:gd name="connsiteX5" fmla="*/ 238465 w 7806110"/>
              <a:gd name="connsiteY5" fmla="*/ 284453 h 2868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806110" h="2868071">
                <a:moveTo>
                  <a:pt x="0" y="0"/>
                </a:moveTo>
                <a:lnTo>
                  <a:pt x="7806110" y="0"/>
                </a:lnTo>
                <a:lnTo>
                  <a:pt x="7806110" y="1071713"/>
                </a:lnTo>
                <a:lnTo>
                  <a:pt x="7713334" y="1238231"/>
                </a:lnTo>
                <a:cubicBezTo>
                  <a:pt x="7048591" y="2338396"/>
                  <a:pt x="5935432" y="2868071"/>
                  <a:pt x="4822273" y="2868071"/>
                </a:cubicBezTo>
                <a:cubicBezTo>
                  <a:pt x="3160266" y="2860331"/>
                  <a:pt x="1541740" y="1785985"/>
                  <a:pt x="238465" y="284453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 bIns="1260000" anchor="ctr" anchorCtr="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Font typeface="Calibri" panose="020F0502020204030204" pitchFamily="34" charset="0"/>
              <a:buNone/>
              <a:defRPr lang="nl-NL" sz="1400" kern="1200" noProof="0" dirty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285750" marR="0" lvl="0" indent="-285750" algn="ctr" defTabSz="719138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chemeClr val="bg2"/>
              </a:buClr>
              <a:buSzPct val="100000"/>
              <a:tabLst/>
              <a:defRPr/>
            </a:pPr>
            <a:r>
              <a:rPr lang="nl-NL" noProof="0" dirty="0"/>
              <a:t>Klik op ‘afbeeldingen’ in de tab ‘Slidebuilder’</a:t>
            </a:r>
            <a:br>
              <a:rPr lang="nl-NL" noProof="0" dirty="0"/>
            </a:br>
            <a:r>
              <a:rPr lang="nl-NL" noProof="0" dirty="0"/>
              <a:t>en voeg een afbeelding in.</a:t>
            </a:r>
          </a:p>
        </p:txBody>
      </p:sp>
      <p:grpSp>
        <p:nvGrpSpPr>
          <p:cNvPr id="2" name="- INSTRUCTIES">
            <a:extLst>
              <a:ext uri="{FF2B5EF4-FFF2-40B4-BE49-F238E27FC236}">
                <a16:creationId xmlns:a16="http://schemas.microsoft.com/office/drawing/2014/main" id="{7B967CD0-544F-42F7-B37E-9F2EDFA19810}"/>
              </a:ext>
            </a:extLst>
          </p:cNvPr>
          <p:cNvGrpSpPr/>
          <p:nvPr userDrawn="1"/>
        </p:nvGrpSpPr>
        <p:grpSpPr>
          <a:xfrm>
            <a:off x="-3786437" y="-1"/>
            <a:ext cx="3693386" cy="5952132"/>
            <a:chOff x="-3786437" y="-1"/>
            <a:chExt cx="3693386" cy="5952132"/>
          </a:xfrm>
        </p:grpSpPr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B569C771-716D-4E75-9E4E-FE39646B3038}"/>
                </a:ext>
              </a:extLst>
            </p:cNvPr>
            <p:cNvSpPr/>
            <p:nvPr userDrawn="1"/>
          </p:nvSpPr>
          <p:spPr>
            <a:xfrm>
              <a:off x="-3786165" y="-1"/>
              <a:ext cx="3593091" cy="5124131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Tekst niveaus kiezen</a:t>
              </a:r>
            </a:p>
          </p:txBody>
        </p:sp>
        <p:sp>
          <p:nvSpPr>
            <p:cNvPr id="13" name="Ovaal 12">
              <a:extLst>
                <a:ext uri="{FF2B5EF4-FFF2-40B4-BE49-F238E27FC236}">
                  <a16:creationId xmlns:a16="http://schemas.microsoft.com/office/drawing/2014/main" id="{54E91B45-8445-41C0-B4F4-CE7866A12DB8}"/>
                </a:ext>
              </a:extLst>
            </p:cNvPr>
            <p:cNvSpPr/>
            <p:nvPr userDrawn="1"/>
          </p:nvSpPr>
          <p:spPr>
            <a:xfrm>
              <a:off x="-3604183" y="183748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49D08B2B-BF76-4ADF-AF59-2C0CB82A1DA8}"/>
                </a:ext>
              </a:extLst>
            </p:cNvPr>
            <p:cNvSpPr/>
            <p:nvPr userDrawn="1"/>
          </p:nvSpPr>
          <p:spPr>
            <a:xfrm>
              <a:off x="-3319415" y="183748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9875" marR="0" lvl="0" indent="-269875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1"/>
                </a:buClr>
                <a:buSzTx/>
                <a:buFont typeface="Calibri" panose="020F0502020204030204" pitchFamily="34" charset="0"/>
                <a:buChar char="›"/>
                <a:tabLst/>
                <a:defRPr/>
              </a:pP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Bullet</a:t>
              </a:r>
              <a:endParaRPr kumimoji="0" lang="nl-NL" sz="1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Calibri" panose="020F0502020204030204" pitchFamily="34" charset="0"/>
              </a:endParaRPr>
            </a:p>
          </p:txBody>
        </p:sp>
        <p:sp>
          <p:nvSpPr>
            <p:cNvPr id="15" name="Ovaal 14">
              <a:extLst>
                <a:ext uri="{FF2B5EF4-FFF2-40B4-BE49-F238E27FC236}">
                  <a16:creationId xmlns:a16="http://schemas.microsoft.com/office/drawing/2014/main" id="{CCB24357-12C6-4714-B64F-67880F92AB91}"/>
                </a:ext>
              </a:extLst>
            </p:cNvPr>
            <p:cNvSpPr/>
            <p:nvPr userDrawn="1"/>
          </p:nvSpPr>
          <p:spPr>
            <a:xfrm>
              <a:off x="-3604183" y="219682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15CE8C97-E12E-4BF2-BC82-9D44B4CDE50B}"/>
                </a:ext>
              </a:extLst>
            </p:cNvPr>
            <p:cNvSpPr/>
            <p:nvPr userDrawn="1"/>
          </p:nvSpPr>
          <p:spPr>
            <a:xfrm>
              <a:off x="-3604183" y="1196113"/>
              <a:ext cx="3229047" cy="459227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Gebruik onder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‘Start’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de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lijstniveau-knoppen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om een tekst niveau te kiezen. 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Kies uit:</a:t>
              </a:r>
            </a:p>
          </p:txBody>
        </p:sp>
        <p:sp>
          <p:nvSpPr>
            <p:cNvPr id="17" name="Rechthoek 16">
              <a:extLst>
                <a:ext uri="{FF2B5EF4-FFF2-40B4-BE49-F238E27FC236}">
                  <a16:creationId xmlns:a16="http://schemas.microsoft.com/office/drawing/2014/main" id="{F3B4A898-ECEE-4CE2-96A0-38519C971BFB}"/>
                </a:ext>
              </a:extLst>
            </p:cNvPr>
            <p:cNvSpPr/>
            <p:nvPr userDrawn="1"/>
          </p:nvSpPr>
          <p:spPr>
            <a:xfrm>
              <a:off x="-3319415" y="219682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539750" marR="0" lvl="0" indent="-269875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1"/>
                </a:buClr>
                <a:buSzTx/>
                <a:buFont typeface="Calibri" panose="020F0502020204030204" pitchFamily="34" charset="0"/>
                <a:buChar char="›"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Sub-</a:t>
              </a: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bullet</a:t>
              </a:r>
              <a:endParaRPr kumimoji="0" lang="nl-NL" sz="1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Calibri" panose="020F0502020204030204" pitchFamily="34" charset="0"/>
              </a:endParaRPr>
            </a:p>
          </p:txBody>
        </p:sp>
        <p:sp>
          <p:nvSpPr>
            <p:cNvPr id="18" name="Ovaal 17">
              <a:extLst>
                <a:ext uri="{FF2B5EF4-FFF2-40B4-BE49-F238E27FC236}">
                  <a16:creationId xmlns:a16="http://schemas.microsoft.com/office/drawing/2014/main" id="{0911617A-1A1C-4AA3-9470-5F89AE74EB7C}"/>
                </a:ext>
              </a:extLst>
            </p:cNvPr>
            <p:cNvSpPr/>
            <p:nvPr userDrawn="1"/>
          </p:nvSpPr>
          <p:spPr>
            <a:xfrm>
              <a:off x="-3604183" y="255617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19" name="Rechthoek 18">
              <a:extLst>
                <a:ext uri="{FF2B5EF4-FFF2-40B4-BE49-F238E27FC236}">
                  <a16:creationId xmlns:a16="http://schemas.microsoft.com/office/drawing/2014/main" id="{DA28E3AE-134C-4B83-AF2D-DCCD32347396}"/>
                </a:ext>
              </a:extLst>
            </p:cNvPr>
            <p:cNvSpPr/>
            <p:nvPr userDrawn="1"/>
          </p:nvSpPr>
          <p:spPr>
            <a:xfrm>
              <a:off x="-3319415" y="255617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Calibri" panose="020F0502020204030204" pitchFamily="34" charset="0"/>
                <a:buNone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Platte tekst</a:t>
              </a:r>
            </a:p>
          </p:txBody>
        </p:sp>
        <p:sp>
          <p:nvSpPr>
            <p:cNvPr id="20" name="Ovaal 19">
              <a:extLst>
                <a:ext uri="{FF2B5EF4-FFF2-40B4-BE49-F238E27FC236}">
                  <a16:creationId xmlns:a16="http://schemas.microsoft.com/office/drawing/2014/main" id="{8B52F392-7515-4833-AD80-63F3A1CC494E}"/>
                </a:ext>
              </a:extLst>
            </p:cNvPr>
            <p:cNvSpPr/>
            <p:nvPr userDrawn="1"/>
          </p:nvSpPr>
          <p:spPr>
            <a:xfrm>
              <a:off x="-3604183" y="291551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21" name="Rechthoek 20">
              <a:extLst>
                <a:ext uri="{FF2B5EF4-FFF2-40B4-BE49-F238E27FC236}">
                  <a16:creationId xmlns:a16="http://schemas.microsoft.com/office/drawing/2014/main" id="{BEEC061D-CD2C-4A6C-A098-4DE71971BFA2}"/>
                </a:ext>
              </a:extLst>
            </p:cNvPr>
            <p:cNvSpPr/>
            <p:nvPr userDrawn="1"/>
          </p:nvSpPr>
          <p:spPr>
            <a:xfrm>
              <a:off x="-3319415" y="291551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34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Titel / Quote</a:t>
              </a:r>
            </a:p>
          </p:txBody>
        </p:sp>
        <p:sp>
          <p:nvSpPr>
            <p:cNvPr id="22" name="Ovaal 21">
              <a:extLst>
                <a:ext uri="{FF2B5EF4-FFF2-40B4-BE49-F238E27FC236}">
                  <a16:creationId xmlns:a16="http://schemas.microsoft.com/office/drawing/2014/main" id="{6C522BC2-752D-4AC6-A77B-D5B54D8D3018}"/>
                </a:ext>
              </a:extLst>
            </p:cNvPr>
            <p:cNvSpPr/>
            <p:nvPr userDrawn="1"/>
          </p:nvSpPr>
          <p:spPr>
            <a:xfrm>
              <a:off x="-3604183" y="327486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23" name="Rechthoek 22">
              <a:extLst>
                <a:ext uri="{FF2B5EF4-FFF2-40B4-BE49-F238E27FC236}">
                  <a16:creationId xmlns:a16="http://schemas.microsoft.com/office/drawing/2014/main" id="{DE93408A-4931-425D-9E66-EB6C97C84B7B}"/>
                </a:ext>
              </a:extLst>
            </p:cNvPr>
            <p:cNvSpPr/>
            <p:nvPr userDrawn="1"/>
          </p:nvSpPr>
          <p:spPr>
            <a:xfrm>
              <a:off x="-3319415" y="327486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8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Subtitel</a:t>
              </a:r>
            </a:p>
          </p:txBody>
        </p:sp>
        <p:sp>
          <p:nvSpPr>
            <p:cNvPr id="24" name="Ovaal 23">
              <a:extLst>
                <a:ext uri="{FF2B5EF4-FFF2-40B4-BE49-F238E27FC236}">
                  <a16:creationId xmlns:a16="http://schemas.microsoft.com/office/drawing/2014/main" id="{E8A78682-F240-4E78-B32A-FAE4967B8BBF}"/>
                </a:ext>
              </a:extLst>
            </p:cNvPr>
            <p:cNvSpPr/>
            <p:nvPr userDrawn="1"/>
          </p:nvSpPr>
          <p:spPr>
            <a:xfrm>
              <a:off x="-3604183" y="363420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6</a:t>
              </a:r>
            </a:p>
          </p:txBody>
        </p:sp>
        <p:sp>
          <p:nvSpPr>
            <p:cNvPr id="25" name="Rechthoek 24">
              <a:extLst>
                <a:ext uri="{FF2B5EF4-FFF2-40B4-BE49-F238E27FC236}">
                  <a16:creationId xmlns:a16="http://schemas.microsoft.com/office/drawing/2014/main" id="{DCD394AA-46B2-48DB-9A1D-B8596B915E04}"/>
                </a:ext>
              </a:extLst>
            </p:cNvPr>
            <p:cNvSpPr/>
            <p:nvPr userDrawn="1"/>
          </p:nvSpPr>
          <p:spPr>
            <a:xfrm>
              <a:off x="-3319415" y="399355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6700" marR="0" lvl="0" indent="-26670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Numerieke </a:t>
              </a: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bullet</a:t>
              </a: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 </a:t>
              </a:r>
            </a:p>
          </p:txBody>
        </p:sp>
        <p:sp>
          <p:nvSpPr>
            <p:cNvPr id="26" name="Ovaal 25">
              <a:extLst>
                <a:ext uri="{FF2B5EF4-FFF2-40B4-BE49-F238E27FC236}">
                  <a16:creationId xmlns:a16="http://schemas.microsoft.com/office/drawing/2014/main" id="{B20497E6-E9F1-4B2A-A4E0-7507B4C720D4}"/>
                </a:ext>
              </a:extLst>
            </p:cNvPr>
            <p:cNvSpPr/>
            <p:nvPr userDrawn="1"/>
          </p:nvSpPr>
          <p:spPr>
            <a:xfrm>
              <a:off x="-3604183" y="399355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</a:p>
          </p:txBody>
        </p:sp>
        <p:sp>
          <p:nvSpPr>
            <p:cNvPr id="27" name="Rechthoek 26">
              <a:extLst>
                <a:ext uri="{FF2B5EF4-FFF2-40B4-BE49-F238E27FC236}">
                  <a16:creationId xmlns:a16="http://schemas.microsoft.com/office/drawing/2014/main" id="{278D6447-4119-4F72-B6D6-91C6C61EA6D7}"/>
                </a:ext>
              </a:extLst>
            </p:cNvPr>
            <p:cNvSpPr/>
            <p:nvPr userDrawn="1"/>
          </p:nvSpPr>
          <p:spPr>
            <a:xfrm>
              <a:off x="-3325830" y="435289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6700" marR="0" lvl="0" indent="-26670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+mj-lt"/>
                <a:buAutoNum type="alphaLcPeriod"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Alfabetische </a:t>
              </a: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bullet</a:t>
              </a: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 </a:t>
              </a:r>
            </a:p>
          </p:txBody>
        </p:sp>
        <p:sp>
          <p:nvSpPr>
            <p:cNvPr id="28" name="Ovaal 27">
              <a:extLst>
                <a:ext uri="{FF2B5EF4-FFF2-40B4-BE49-F238E27FC236}">
                  <a16:creationId xmlns:a16="http://schemas.microsoft.com/office/drawing/2014/main" id="{D2B4672F-5032-4760-A162-E85EC1D5EE3D}"/>
                </a:ext>
              </a:extLst>
            </p:cNvPr>
            <p:cNvSpPr/>
            <p:nvPr userDrawn="1"/>
          </p:nvSpPr>
          <p:spPr>
            <a:xfrm>
              <a:off x="-3604183" y="435289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8</a:t>
              </a:r>
            </a:p>
          </p:txBody>
        </p:sp>
        <p:sp>
          <p:nvSpPr>
            <p:cNvPr id="29" name="Rechthoek 28">
              <a:extLst>
                <a:ext uri="{FF2B5EF4-FFF2-40B4-BE49-F238E27FC236}">
                  <a16:creationId xmlns:a16="http://schemas.microsoft.com/office/drawing/2014/main" id="{59E1FB6B-9FC4-4924-92D3-65CB9B3E7AF7}"/>
                </a:ext>
              </a:extLst>
            </p:cNvPr>
            <p:cNvSpPr/>
            <p:nvPr userDrawn="1"/>
          </p:nvSpPr>
          <p:spPr>
            <a:xfrm>
              <a:off x="-3319415" y="4712245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200" b="0" i="1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*Bronvermelding </a:t>
              </a:r>
            </a:p>
          </p:txBody>
        </p:sp>
        <p:sp>
          <p:nvSpPr>
            <p:cNvPr id="30" name="Ovaal 29">
              <a:extLst>
                <a:ext uri="{FF2B5EF4-FFF2-40B4-BE49-F238E27FC236}">
                  <a16:creationId xmlns:a16="http://schemas.microsoft.com/office/drawing/2014/main" id="{F7E7A903-BF2C-4C9C-960F-5EC84F3B9C86}"/>
                </a:ext>
              </a:extLst>
            </p:cNvPr>
            <p:cNvSpPr/>
            <p:nvPr userDrawn="1"/>
          </p:nvSpPr>
          <p:spPr>
            <a:xfrm>
              <a:off x="-3604183" y="4712245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9</a:t>
              </a:r>
            </a:p>
          </p:txBody>
        </p:sp>
        <p:sp>
          <p:nvSpPr>
            <p:cNvPr id="31" name="Rechthoek 30">
              <a:extLst>
                <a:ext uri="{FF2B5EF4-FFF2-40B4-BE49-F238E27FC236}">
                  <a16:creationId xmlns:a16="http://schemas.microsoft.com/office/drawing/2014/main" id="{034E6083-B8B5-42FA-81C8-51216500338F}"/>
                </a:ext>
              </a:extLst>
            </p:cNvPr>
            <p:cNvSpPr/>
            <p:nvPr userDrawn="1"/>
          </p:nvSpPr>
          <p:spPr>
            <a:xfrm>
              <a:off x="-3319415" y="363420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Kop</a:t>
              </a:r>
            </a:p>
          </p:txBody>
        </p:sp>
        <p:sp>
          <p:nvSpPr>
            <p:cNvPr id="32" name="Rechthoek 31">
              <a:extLst>
                <a:ext uri="{FF2B5EF4-FFF2-40B4-BE49-F238E27FC236}">
                  <a16:creationId xmlns:a16="http://schemas.microsoft.com/office/drawing/2014/main" id="{F705DB8C-E0DF-497B-AA17-2C60369FB2F9}"/>
                </a:ext>
              </a:extLst>
            </p:cNvPr>
            <p:cNvSpPr/>
            <p:nvPr userDrawn="1"/>
          </p:nvSpPr>
          <p:spPr>
            <a:xfrm>
              <a:off x="-3786437" y="5124131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MEER WETEN?</a:t>
              </a:r>
              <a:b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Ga naar de tab</a:t>
              </a: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'SLIDEBUILDER’ </a:t>
              </a: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en klik</a:t>
              </a:r>
              <a:b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op de knop </a:t>
              </a: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'Support &amp; Inspiratie'</a:t>
              </a:r>
            </a:p>
          </p:txBody>
        </p:sp>
        <p:grpSp>
          <p:nvGrpSpPr>
            <p:cNvPr id="33" name="ICOON_info">
              <a:extLst>
                <a:ext uri="{FF2B5EF4-FFF2-40B4-BE49-F238E27FC236}">
                  <a16:creationId xmlns:a16="http://schemas.microsoft.com/office/drawing/2014/main" id="{A72EC2CE-8825-4626-841D-5187EAEEC369}"/>
                </a:ext>
              </a:extLst>
            </p:cNvPr>
            <p:cNvGrpSpPr/>
            <p:nvPr userDrawn="1"/>
          </p:nvGrpSpPr>
          <p:grpSpPr>
            <a:xfrm>
              <a:off x="-376736" y="5063968"/>
              <a:ext cx="283685" cy="283685"/>
              <a:chOff x="-510741" y="5913713"/>
              <a:chExt cx="267555" cy="267555"/>
            </a:xfrm>
          </p:grpSpPr>
          <p:sp>
            <p:nvSpPr>
              <p:cNvPr id="81" name="Ovaal 80">
                <a:extLst>
                  <a:ext uri="{FF2B5EF4-FFF2-40B4-BE49-F238E27FC236}">
                    <a16:creationId xmlns:a16="http://schemas.microsoft.com/office/drawing/2014/main" id="{57C4E110-92F2-47A7-8C88-463B2D266AB0}"/>
                  </a:ext>
                </a:extLst>
              </p:cNvPr>
              <p:cNvSpPr/>
              <p:nvPr userDrawn="1"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2" name="Graphic 163" descr="Informatie">
                <a:extLst>
                  <a:ext uri="{FF2B5EF4-FFF2-40B4-BE49-F238E27FC236}">
                    <a16:creationId xmlns:a16="http://schemas.microsoft.com/office/drawing/2014/main" id="{223CB911-AEDE-4A5F-A1B8-2DA4B427F347}"/>
                  </a:ext>
                </a:extLst>
              </p:cNvPr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avLst/>
                <a:gdLst>
                  <a:gd name="connsiteX0" fmla="*/ 145860 w 291719"/>
                  <a:gd name="connsiteY0" fmla="*/ 0 h 291719"/>
                  <a:gd name="connsiteX1" fmla="*/ 0 w 291719"/>
                  <a:gd name="connsiteY1" fmla="*/ 145860 h 291719"/>
                  <a:gd name="connsiteX2" fmla="*/ 145860 w 291719"/>
                  <a:gd name="connsiteY2" fmla="*/ 291720 h 291719"/>
                  <a:gd name="connsiteX3" fmla="*/ 291720 w 291719"/>
                  <a:gd name="connsiteY3" fmla="*/ 145860 h 291719"/>
                  <a:gd name="connsiteX4" fmla="*/ 145860 w 291719"/>
                  <a:gd name="connsiteY4" fmla="*/ 0 h 291719"/>
                  <a:gd name="connsiteX5" fmla="*/ 138183 w 291719"/>
                  <a:gd name="connsiteY5" fmla="*/ 38384 h 291719"/>
                  <a:gd name="connsiteX6" fmla="*/ 157375 w 291719"/>
                  <a:gd name="connsiteY6" fmla="*/ 57576 h 291719"/>
                  <a:gd name="connsiteX7" fmla="*/ 138183 w 291719"/>
                  <a:gd name="connsiteY7" fmla="*/ 76768 h 291719"/>
                  <a:gd name="connsiteX8" fmla="*/ 118991 w 291719"/>
                  <a:gd name="connsiteY8" fmla="*/ 57576 h 291719"/>
                  <a:gd name="connsiteX9" fmla="*/ 138183 w 291719"/>
                  <a:gd name="connsiteY9" fmla="*/ 38384 h 291719"/>
                  <a:gd name="connsiteX10" fmla="*/ 184244 w 291719"/>
                  <a:gd name="connsiteY10" fmla="*/ 253336 h 291719"/>
                  <a:gd name="connsiteX11" fmla="*/ 107476 w 291719"/>
                  <a:gd name="connsiteY11" fmla="*/ 253336 h 291719"/>
                  <a:gd name="connsiteX12" fmla="*/ 107476 w 291719"/>
                  <a:gd name="connsiteY12" fmla="*/ 230305 h 291719"/>
                  <a:gd name="connsiteX13" fmla="*/ 134345 w 291719"/>
                  <a:gd name="connsiteY13" fmla="*/ 230305 h 291719"/>
                  <a:gd name="connsiteX14" fmla="*/ 134345 w 291719"/>
                  <a:gd name="connsiteY14" fmla="*/ 115153 h 291719"/>
                  <a:gd name="connsiteX15" fmla="*/ 111314 w 291719"/>
                  <a:gd name="connsiteY15" fmla="*/ 115153 h 291719"/>
                  <a:gd name="connsiteX16" fmla="*/ 111314 w 291719"/>
                  <a:gd name="connsiteY16" fmla="*/ 92122 h 291719"/>
                  <a:gd name="connsiteX17" fmla="*/ 157375 w 291719"/>
                  <a:gd name="connsiteY17" fmla="*/ 92122 h 291719"/>
                  <a:gd name="connsiteX18" fmla="*/ 157375 w 291719"/>
                  <a:gd name="connsiteY18" fmla="*/ 115153 h 291719"/>
                  <a:gd name="connsiteX19" fmla="*/ 157375 w 291719"/>
                  <a:gd name="connsiteY19" fmla="*/ 230305 h 291719"/>
                  <a:gd name="connsiteX20" fmla="*/ 184244 w 291719"/>
                  <a:gd name="connsiteY20" fmla="*/ 230305 h 291719"/>
                  <a:gd name="connsiteX21" fmla="*/ 184244 w 291719"/>
                  <a:gd name="connsiteY21" fmla="*/ 253336 h 29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200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34" name="VOORBEELD">
              <a:extLst>
                <a:ext uri="{FF2B5EF4-FFF2-40B4-BE49-F238E27FC236}">
                  <a16:creationId xmlns:a16="http://schemas.microsoft.com/office/drawing/2014/main" id="{2A0A9D93-4110-4C1B-9E8D-34074F3B265C}"/>
                </a:ext>
              </a:extLst>
            </p:cNvPr>
            <p:cNvGrpSpPr/>
            <p:nvPr userDrawn="1"/>
          </p:nvGrpSpPr>
          <p:grpSpPr>
            <a:xfrm>
              <a:off x="-3605171" y="458674"/>
              <a:ext cx="3234311" cy="558875"/>
              <a:chOff x="-3605171" y="458674"/>
              <a:chExt cx="3234311" cy="558875"/>
            </a:xfrm>
          </p:grpSpPr>
          <p:sp>
            <p:nvSpPr>
              <p:cNvPr id="41" name="Rechthoek 40">
                <a:extLst>
                  <a:ext uri="{FF2B5EF4-FFF2-40B4-BE49-F238E27FC236}">
                    <a16:creationId xmlns:a16="http://schemas.microsoft.com/office/drawing/2014/main" id="{CB079CA6-F978-4E37-8CA1-79BCF561B944}"/>
                  </a:ext>
                </a:extLst>
              </p:cNvPr>
              <p:cNvSpPr/>
              <p:nvPr userDrawn="1"/>
            </p:nvSpPr>
            <p:spPr>
              <a:xfrm>
                <a:off x="-3604183" y="458674"/>
                <a:ext cx="393459" cy="184058"/>
              </a:xfrm>
              <a:prstGeom prst="rect">
                <a:avLst/>
              </a:prstGeom>
              <a:solidFill>
                <a:srgbClr val="F8F8F8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1800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9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Start</a:t>
                </a:r>
              </a:p>
            </p:txBody>
          </p:sp>
          <p:sp>
            <p:nvSpPr>
              <p:cNvPr id="42" name="Rechthoek 41">
                <a:extLst>
                  <a:ext uri="{FF2B5EF4-FFF2-40B4-BE49-F238E27FC236}">
                    <a16:creationId xmlns:a16="http://schemas.microsoft.com/office/drawing/2014/main" id="{9B8ED071-7B9C-47AB-9DAA-ADAAF5501E5B}"/>
                  </a:ext>
                </a:extLst>
              </p:cNvPr>
              <p:cNvSpPr/>
              <p:nvPr userDrawn="1"/>
            </p:nvSpPr>
            <p:spPr>
              <a:xfrm>
                <a:off x="-3599184" y="621345"/>
                <a:ext cx="383782" cy="27171"/>
              </a:xfrm>
              <a:prstGeom prst="rect">
                <a:avLst/>
              </a:prstGeom>
              <a:solidFill>
                <a:srgbClr val="B746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43" name="Groep 42">
                <a:extLst>
                  <a:ext uri="{FF2B5EF4-FFF2-40B4-BE49-F238E27FC236}">
                    <a16:creationId xmlns:a16="http://schemas.microsoft.com/office/drawing/2014/main" id="{FC63D21F-F062-4DB2-9DD8-DC912A314E11}"/>
                  </a:ext>
                </a:extLst>
              </p:cNvPr>
              <p:cNvGrpSpPr/>
              <p:nvPr userDrawn="1"/>
            </p:nvGrpSpPr>
            <p:grpSpPr>
              <a:xfrm>
                <a:off x="-3386247" y="830871"/>
                <a:ext cx="139423" cy="109566"/>
                <a:chOff x="-2866744" y="827071"/>
                <a:chExt cx="168701" cy="132575"/>
              </a:xfrm>
            </p:grpSpPr>
            <p:grpSp>
              <p:nvGrpSpPr>
                <p:cNvPr id="74" name="Groep 73">
                  <a:extLst>
                    <a:ext uri="{FF2B5EF4-FFF2-40B4-BE49-F238E27FC236}">
                      <a16:creationId xmlns:a16="http://schemas.microsoft.com/office/drawing/2014/main" id="{1A8A7B96-E367-4415-AF76-D77D87F48A13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76" name="Rechte verbindingslijn 75">
                    <a:extLst>
                      <a:ext uri="{FF2B5EF4-FFF2-40B4-BE49-F238E27FC236}">
                        <a16:creationId xmlns:a16="http://schemas.microsoft.com/office/drawing/2014/main" id="{63BDA46D-E1AA-4E06-8624-D4B8E123C3B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7" name="Rechte verbindingslijn 76">
                    <a:extLst>
                      <a:ext uri="{FF2B5EF4-FFF2-40B4-BE49-F238E27FC236}">
                        <a16:creationId xmlns:a16="http://schemas.microsoft.com/office/drawing/2014/main" id="{CEECE04E-20DE-4608-A6FC-8D95E433236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8" name="Rechte verbindingslijn 77">
                    <a:extLst>
                      <a:ext uri="{FF2B5EF4-FFF2-40B4-BE49-F238E27FC236}">
                        <a16:creationId xmlns:a16="http://schemas.microsoft.com/office/drawing/2014/main" id="{C7794F26-D7B1-49B3-B4C5-AE722AFD6AE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9" name="Rechte verbindingslijn 78">
                    <a:extLst>
                      <a:ext uri="{FF2B5EF4-FFF2-40B4-BE49-F238E27FC236}">
                        <a16:creationId xmlns:a16="http://schemas.microsoft.com/office/drawing/2014/main" id="{B6F83E47-639A-4B9F-BE03-A9A64B84218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0" name="Rechte verbindingslijn 79">
                    <a:extLst>
                      <a:ext uri="{FF2B5EF4-FFF2-40B4-BE49-F238E27FC236}">
                        <a16:creationId xmlns:a16="http://schemas.microsoft.com/office/drawing/2014/main" id="{2A6F01D2-85E9-4801-8FAD-0BD51F8F960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75" name="Pijl: rechts 74">
                  <a:extLst>
                    <a:ext uri="{FF2B5EF4-FFF2-40B4-BE49-F238E27FC236}">
                      <a16:creationId xmlns:a16="http://schemas.microsoft.com/office/drawing/2014/main" id="{1D922528-8D94-419F-9FFC-E12712BA1DF5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44" name="Groep 43">
                <a:extLst>
                  <a:ext uri="{FF2B5EF4-FFF2-40B4-BE49-F238E27FC236}">
                    <a16:creationId xmlns:a16="http://schemas.microsoft.com/office/drawing/2014/main" id="{7BBC1D5D-D75E-4728-AD7A-B69E1A729614}"/>
                  </a:ext>
                </a:extLst>
              </p:cNvPr>
              <p:cNvGrpSpPr/>
              <p:nvPr userDrawn="1"/>
            </p:nvGrpSpPr>
            <p:grpSpPr>
              <a:xfrm>
                <a:off x="-3605171" y="830871"/>
                <a:ext cx="139423" cy="109566"/>
                <a:chOff x="-2866744" y="518074"/>
                <a:chExt cx="168701" cy="132575"/>
              </a:xfrm>
            </p:grpSpPr>
            <p:grpSp>
              <p:nvGrpSpPr>
                <p:cNvPr id="67" name="Groep 66">
                  <a:extLst>
                    <a:ext uri="{FF2B5EF4-FFF2-40B4-BE49-F238E27FC236}">
                      <a16:creationId xmlns:a16="http://schemas.microsoft.com/office/drawing/2014/main" id="{E17DCEA3-1C8E-4CD3-BDA8-E176B6FFA834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69" name="Rechte verbindingslijn 68">
                    <a:extLst>
                      <a:ext uri="{FF2B5EF4-FFF2-40B4-BE49-F238E27FC236}">
                        <a16:creationId xmlns:a16="http://schemas.microsoft.com/office/drawing/2014/main" id="{D1ED8FE8-7FC9-499D-9D23-E78C6275252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0" name="Rechte verbindingslijn 69">
                    <a:extLst>
                      <a:ext uri="{FF2B5EF4-FFF2-40B4-BE49-F238E27FC236}">
                        <a16:creationId xmlns:a16="http://schemas.microsoft.com/office/drawing/2014/main" id="{1525EBC7-F2B5-45D6-9527-AC6A5EA09B5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1" name="Rechte verbindingslijn 70">
                    <a:extLst>
                      <a:ext uri="{FF2B5EF4-FFF2-40B4-BE49-F238E27FC236}">
                        <a16:creationId xmlns:a16="http://schemas.microsoft.com/office/drawing/2014/main" id="{CA3466B6-4A29-42A5-AB9C-504A62C158D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2" name="Rechte verbindingslijn 71">
                    <a:extLst>
                      <a:ext uri="{FF2B5EF4-FFF2-40B4-BE49-F238E27FC236}">
                        <a16:creationId xmlns:a16="http://schemas.microsoft.com/office/drawing/2014/main" id="{C2590E67-F10A-4375-BB8C-EE44628C324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3" name="Rechte verbindingslijn 72">
                    <a:extLst>
                      <a:ext uri="{FF2B5EF4-FFF2-40B4-BE49-F238E27FC236}">
                        <a16:creationId xmlns:a16="http://schemas.microsoft.com/office/drawing/2014/main" id="{DADA61B3-63E1-416B-BFC6-EE36925143A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68" name="Pijl: rechts 67">
                  <a:extLst>
                    <a:ext uri="{FF2B5EF4-FFF2-40B4-BE49-F238E27FC236}">
                      <a16:creationId xmlns:a16="http://schemas.microsoft.com/office/drawing/2014/main" id="{88DC0DC7-C205-4C25-93B1-43126C180B79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cxnSp>
            <p:nvCxnSpPr>
              <p:cNvPr id="45" name="Rechte verbindingslijn 44">
                <a:extLst>
                  <a:ext uri="{FF2B5EF4-FFF2-40B4-BE49-F238E27FC236}">
                    <a16:creationId xmlns:a16="http://schemas.microsoft.com/office/drawing/2014/main" id="{B6BEB1E8-6071-43CE-B2C9-3E91943DC3A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459956" y="588169"/>
                <a:ext cx="547687" cy="219076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46" name="Rechte verbindingslijn 45">
                <a:extLst>
                  <a:ext uri="{FF2B5EF4-FFF2-40B4-BE49-F238E27FC236}">
                    <a16:creationId xmlns:a16="http://schemas.microsoft.com/office/drawing/2014/main" id="{4F2974E8-A7E5-4FB5-A137-83F2E25DE43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224213" y="828675"/>
                <a:ext cx="319088" cy="0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sp>
            <p:nvSpPr>
              <p:cNvPr id="47" name="Rechthoek 46">
                <a:extLst>
                  <a:ext uri="{FF2B5EF4-FFF2-40B4-BE49-F238E27FC236}">
                    <a16:creationId xmlns:a16="http://schemas.microsoft.com/office/drawing/2014/main" id="{5CD92724-DC5F-40E3-AAC8-C17F33749AE8}"/>
                  </a:ext>
                </a:extLst>
              </p:cNvPr>
              <p:cNvSpPr/>
              <p:nvPr userDrawn="1"/>
            </p:nvSpPr>
            <p:spPr>
              <a:xfrm>
                <a:off x="-2559903" y="512179"/>
                <a:ext cx="2189042" cy="15108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Tekstniveau omhoog</a:t>
                </a:r>
              </a:p>
            </p:txBody>
          </p:sp>
          <p:sp>
            <p:nvSpPr>
              <p:cNvPr id="48" name="Rechthoek 47">
                <a:extLst>
                  <a:ext uri="{FF2B5EF4-FFF2-40B4-BE49-F238E27FC236}">
                    <a16:creationId xmlns:a16="http://schemas.microsoft.com/office/drawing/2014/main" id="{FA542F71-7BD9-455D-BE9F-8D50FEC6CD35}"/>
                  </a:ext>
                </a:extLst>
              </p:cNvPr>
              <p:cNvSpPr/>
              <p:nvPr userDrawn="1"/>
            </p:nvSpPr>
            <p:spPr>
              <a:xfrm>
                <a:off x="-2559903" y="819562"/>
                <a:ext cx="2189043" cy="142202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Tekstniveau omlaag</a:t>
                </a:r>
              </a:p>
            </p:txBody>
          </p:sp>
          <p:grpSp>
            <p:nvGrpSpPr>
              <p:cNvPr id="49" name="Groep 48">
                <a:extLst>
                  <a:ext uri="{FF2B5EF4-FFF2-40B4-BE49-F238E27FC236}">
                    <a16:creationId xmlns:a16="http://schemas.microsoft.com/office/drawing/2014/main" id="{E84DFD97-9981-4A37-9868-AC066B29AD29}"/>
                  </a:ext>
                </a:extLst>
              </p:cNvPr>
              <p:cNvGrpSpPr/>
              <p:nvPr userDrawn="1"/>
            </p:nvGrpSpPr>
            <p:grpSpPr>
              <a:xfrm>
                <a:off x="-2916763" y="769168"/>
                <a:ext cx="268738" cy="248381"/>
                <a:chOff x="-2916763" y="769168"/>
                <a:chExt cx="268738" cy="248381"/>
              </a:xfrm>
            </p:grpSpPr>
            <p:sp>
              <p:nvSpPr>
                <p:cNvPr id="59" name="Rechthoek 58">
                  <a:extLst>
                    <a:ext uri="{FF2B5EF4-FFF2-40B4-BE49-F238E27FC236}">
                      <a16:creationId xmlns:a16="http://schemas.microsoft.com/office/drawing/2014/main" id="{BE222AE8-BDC0-425B-A2B2-BD22DA818316}"/>
                    </a:ext>
                  </a:extLst>
                </p:cNvPr>
                <p:cNvSpPr/>
                <p:nvPr userDrawn="1"/>
              </p:nvSpPr>
              <p:spPr>
                <a:xfrm>
                  <a:off x="-2916763" y="769168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60" name="Groep 59">
                  <a:extLst>
                    <a:ext uri="{FF2B5EF4-FFF2-40B4-BE49-F238E27FC236}">
                      <a16:creationId xmlns:a16="http://schemas.microsoft.com/office/drawing/2014/main" id="{554705E3-C226-49EC-823F-8E876F5D0178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62" name="Rechte verbindingslijn 61">
                    <a:extLst>
                      <a:ext uri="{FF2B5EF4-FFF2-40B4-BE49-F238E27FC236}">
                        <a16:creationId xmlns:a16="http://schemas.microsoft.com/office/drawing/2014/main" id="{C6098847-B718-4548-BA18-1EF853838A5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3" name="Rechte verbindingslijn 62">
                    <a:extLst>
                      <a:ext uri="{FF2B5EF4-FFF2-40B4-BE49-F238E27FC236}">
                        <a16:creationId xmlns:a16="http://schemas.microsoft.com/office/drawing/2014/main" id="{1D564623-7325-4375-BBBB-553BC6D8940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4" name="Rechte verbindingslijn 63">
                    <a:extLst>
                      <a:ext uri="{FF2B5EF4-FFF2-40B4-BE49-F238E27FC236}">
                        <a16:creationId xmlns:a16="http://schemas.microsoft.com/office/drawing/2014/main" id="{5D791D37-67EA-4CFE-9CCF-4172669012A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5" name="Rechte verbindingslijn 64">
                    <a:extLst>
                      <a:ext uri="{FF2B5EF4-FFF2-40B4-BE49-F238E27FC236}">
                        <a16:creationId xmlns:a16="http://schemas.microsoft.com/office/drawing/2014/main" id="{1773A57B-4264-4DA3-9058-9A7D30512CB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6" name="Rechte verbindingslijn 65">
                    <a:extLst>
                      <a:ext uri="{FF2B5EF4-FFF2-40B4-BE49-F238E27FC236}">
                        <a16:creationId xmlns:a16="http://schemas.microsoft.com/office/drawing/2014/main" id="{1C7D342E-F5B1-4A0C-BA11-2C69C7C8A71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61" name="Pijl: rechts 60">
                  <a:extLst>
                    <a:ext uri="{FF2B5EF4-FFF2-40B4-BE49-F238E27FC236}">
                      <a16:creationId xmlns:a16="http://schemas.microsoft.com/office/drawing/2014/main" id="{87641D02-E905-4F67-90AA-44937B42B5A7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50" name="Groep 49">
                <a:extLst>
                  <a:ext uri="{FF2B5EF4-FFF2-40B4-BE49-F238E27FC236}">
                    <a16:creationId xmlns:a16="http://schemas.microsoft.com/office/drawing/2014/main" id="{06042C77-C14B-4E6E-896D-2CF0B70B1EAF}"/>
                  </a:ext>
                </a:extLst>
              </p:cNvPr>
              <p:cNvGrpSpPr/>
              <p:nvPr userDrawn="1"/>
            </p:nvGrpSpPr>
            <p:grpSpPr>
              <a:xfrm>
                <a:off x="-2916763" y="460171"/>
                <a:ext cx="268738" cy="248381"/>
                <a:chOff x="-2916763" y="460171"/>
                <a:chExt cx="268738" cy="248381"/>
              </a:xfrm>
            </p:grpSpPr>
            <p:sp>
              <p:nvSpPr>
                <p:cNvPr id="51" name="Rechthoek 50">
                  <a:extLst>
                    <a:ext uri="{FF2B5EF4-FFF2-40B4-BE49-F238E27FC236}">
                      <a16:creationId xmlns:a16="http://schemas.microsoft.com/office/drawing/2014/main" id="{718B9BEB-89E4-49D9-86A9-8A37C1FBA508}"/>
                    </a:ext>
                  </a:extLst>
                </p:cNvPr>
                <p:cNvSpPr/>
                <p:nvPr userDrawn="1"/>
              </p:nvSpPr>
              <p:spPr>
                <a:xfrm>
                  <a:off x="-2916763" y="460171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52" name="Groep 51">
                  <a:extLst>
                    <a:ext uri="{FF2B5EF4-FFF2-40B4-BE49-F238E27FC236}">
                      <a16:creationId xmlns:a16="http://schemas.microsoft.com/office/drawing/2014/main" id="{065EFB3C-B6F2-40DA-BC88-51A9B7103322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54" name="Rechte verbindingslijn 53">
                    <a:extLst>
                      <a:ext uri="{FF2B5EF4-FFF2-40B4-BE49-F238E27FC236}">
                        <a16:creationId xmlns:a16="http://schemas.microsoft.com/office/drawing/2014/main" id="{E06D465B-4CAE-4BF9-AB11-693EF2CBFA1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5" name="Rechte verbindingslijn 54">
                    <a:extLst>
                      <a:ext uri="{FF2B5EF4-FFF2-40B4-BE49-F238E27FC236}">
                        <a16:creationId xmlns:a16="http://schemas.microsoft.com/office/drawing/2014/main" id="{B7FB8DA6-1387-4554-B7D9-A99A321295F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6" name="Rechte verbindingslijn 55">
                    <a:extLst>
                      <a:ext uri="{FF2B5EF4-FFF2-40B4-BE49-F238E27FC236}">
                        <a16:creationId xmlns:a16="http://schemas.microsoft.com/office/drawing/2014/main" id="{98A1E14E-245C-4131-9F4B-D1D70D5828F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7" name="Rechte verbindingslijn 56">
                    <a:extLst>
                      <a:ext uri="{FF2B5EF4-FFF2-40B4-BE49-F238E27FC236}">
                        <a16:creationId xmlns:a16="http://schemas.microsoft.com/office/drawing/2014/main" id="{28D837E3-0ADF-4411-AA80-AF932D2C310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8" name="Rechte verbindingslijn 57">
                    <a:extLst>
                      <a:ext uri="{FF2B5EF4-FFF2-40B4-BE49-F238E27FC236}">
                        <a16:creationId xmlns:a16="http://schemas.microsoft.com/office/drawing/2014/main" id="{60673442-6E28-47B9-BC4E-FDA58E22904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53" name="Pijl: rechts 52">
                  <a:extLst>
                    <a:ext uri="{FF2B5EF4-FFF2-40B4-BE49-F238E27FC236}">
                      <a16:creationId xmlns:a16="http://schemas.microsoft.com/office/drawing/2014/main" id="{5D7F4CF4-977E-442B-A167-8284C8A96B04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  <p:grpSp>
          <p:nvGrpSpPr>
            <p:cNvPr id="35" name="Groep 34">
              <a:extLst>
                <a:ext uri="{FF2B5EF4-FFF2-40B4-BE49-F238E27FC236}">
                  <a16:creationId xmlns:a16="http://schemas.microsoft.com/office/drawing/2014/main" id="{42E20C1D-DA22-4E0F-B55E-741AFE70FE69}"/>
                </a:ext>
              </a:extLst>
            </p:cNvPr>
            <p:cNvGrpSpPr/>
            <p:nvPr userDrawn="1"/>
          </p:nvGrpSpPr>
          <p:grpSpPr>
            <a:xfrm>
              <a:off x="-938434" y="5326819"/>
              <a:ext cx="627798" cy="576693"/>
              <a:chOff x="-1753862" y="6112775"/>
              <a:chExt cx="759635" cy="697798"/>
            </a:xfrm>
          </p:grpSpPr>
          <p:grpSp>
            <p:nvGrpSpPr>
              <p:cNvPr id="36" name="Inspireren">
                <a:extLst>
                  <a:ext uri="{FF2B5EF4-FFF2-40B4-BE49-F238E27FC236}">
                    <a16:creationId xmlns:a16="http://schemas.microsoft.com/office/drawing/2014/main" id="{5FBA4F59-1A09-4270-9C47-1741AF855247}"/>
                  </a:ext>
                </a:extLst>
              </p:cNvPr>
              <p:cNvGrpSpPr>
                <a:grpSpLocks noChangeAspect="1"/>
              </p:cNvGrpSpPr>
              <p:nvPr userDrawn="1"/>
            </p:nvGrpSpPr>
            <p:grpSpPr bwMode="auto">
              <a:xfrm>
                <a:off x="-1484858" y="6112775"/>
                <a:ext cx="205431" cy="293286"/>
                <a:chOff x="4768" y="2783"/>
                <a:chExt cx="788" cy="1125"/>
              </a:xfrm>
              <a:gradFill>
                <a:gsLst>
                  <a:gs pos="0">
                    <a:srgbClr val="9D9FA1"/>
                  </a:gs>
                  <a:gs pos="70000">
                    <a:srgbClr val="211F26"/>
                  </a:gs>
                </a:gsLst>
                <a:lin ang="2700000" scaled="0"/>
              </a:gradFill>
            </p:grpSpPr>
            <p:sp>
              <p:nvSpPr>
                <p:cNvPr id="38" name="Freeform 12">
                  <a:extLst>
                    <a:ext uri="{FF2B5EF4-FFF2-40B4-BE49-F238E27FC236}">
                      <a16:creationId xmlns:a16="http://schemas.microsoft.com/office/drawing/2014/main" id="{67F52047-3AAE-499D-9650-FD62F69EA5C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01" y="3186"/>
                  <a:ext cx="319" cy="288"/>
                </a:xfrm>
                <a:custGeom>
                  <a:avLst/>
                  <a:gdLst>
                    <a:gd name="T0" fmla="*/ 220 w 319"/>
                    <a:gd name="T1" fmla="*/ 288 h 288"/>
                    <a:gd name="T2" fmla="*/ 107 w 319"/>
                    <a:gd name="T3" fmla="*/ 288 h 288"/>
                    <a:gd name="T4" fmla="*/ 0 w 319"/>
                    <a:gd name="T5" fmla="*/ 0 h 288"/>
                    <a:gd name="T6" fmla="*/ 319 w 319"/>
                    <a:gd name="T7" fmla="*/ 0 h 288"/>
                    <a:gd name="T8" fmla="*/ 220 w 319"/>
                    <a:gd name="T9" fmla="*/ 288 h 2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9" h="288">
                      <a:moveTo>
                        <a:pt x="220" y="288"/>
                      </a:moveTo>
                      <a:lnTo>
                        <a:pt x="107" y="288"/>
                      </a:lnTo>
                      <a:lnTo>
                        <a:pt x="0" y="0"/>
                      </a:lnTo>
                      <a:lnTo>
                        <a:pt x="319" y="0"/>
                      </a:lnTo>
                      <a:lnTo>
                        <a:pt x="220" y="288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39" name="Freeform 13">
                  <a:extLst>
                    <a:ext uri="{FF2B5EF4-FFF2-40B4-BE49-F238E27FC236}">
                      <a16:creationId xmlns:a16="http://schemas.microsoft.com/office/drawing/2014/main" id="{644B8D5E-4E65-4597-AB39-1EFE559D906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22" y="3796"/>
                  <a:ext cx="282" cy="112"/>
                </a:xfrm>
                <a:custGeom>
                  <a:avLst/>
                  <a:gdLst>
                    <a:gd name="T0" fmla="*/ 229 w 251"/>
                    <a:gd name="T1" fmla="*/ 70 h 100"/>
                    <a:gd name="T2" fmla="*/ 229 w 251"/>
                    <a:gd name="T3" fmla="*/ 69 h 100"/>
                    <a:gd name="T4" fmla="*/ 251 w 251"/>
                    <a:gd name="T5" fmla="*/ 0 h 100"/>
                    <a:gd name="T6" fmla="*/ 0 w 251"/>
                    <a:gd name="T7" fmla="*/ 0 h 100"/>
                    <a:gd name="T8" fmla="*/ 22 w 251"/>
                    <a:gd name="T9" fmla="*/ 69 h 100"/>
                    <a:gd name="T10" fmla="*/ 63 w 251"/>
                    <a:gd name="T11" fmla="*/ 100 h 100"/>
                    <a:gd name="T12" fmla="*/ 188 w 251"/>
                    <a:gd name="T13" fmla="*/ 100 h 100"/>
                    <a:gd name="T14" fmla="*/ 229 w 251"/>
                    <a:gd name="T15" fmla="*/ 71 h 100"/>
                    <a:gd name="T16" fmla="*/ 229 w 251"/>
                    <a:gd name="T17" fmla="*/ 71 h 100"/>
                    <a:gd name="T18" fmla="*/ 229 w 251"/>
                    <a:gd name="T19" fmla="*/ 7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51" h="100">
                      <a:moveTo>
                        <a:pt x="229" y="70"/>
                      </a:moveTo>
                      <a:cubicBezTo>
                        <a:pt x="229" y="70"/>
                        <a:pt x="229" y="69"/>
                        <a:pt x="229" y="69"/>
                      </a:cubicBezTo>
                      <a:cubicBezTo>
                        <a:pt x="251" y="0"/>
                        <a:pt x="251" y="0"/>
                        <a:pt x="25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2" y="69"/>
                        <a:pt x="22" y="69"/>
                        <a:pt x="22" y="69"/>
                      </a:cubicBezTo>
                      <a:cubicBezTo>
                        <a:pt x="27" y="87"/>
                        <a:pt x="44" y="100"/>
                        <a:pt x="63" y="100"/>
                      </a:cubicBezTo>
                      <a:cubicBezTo>
                        <a:pt x="188" y="100"/>
                        <a:pt x="188" y="100"/>
                        <a:pt x="188" y="100"/>
                      </a:cubicBezTo>
                      <a:cubicBezTo>
                        <a:pt x="207" y="100"/>
                        <a:pt x="223" y="88"/>
                        <a:pt x="229" y="71"/>
                      </a:cubicBezTo>
                      <a:cubicBezTo>
                        <a:pt x="229" y="71"/>
                        <a:pt x="229" y="71"/>
                        <a:pt x="229" y="71"/>
                      </a:cubicBezTo>
                      <a:lnTo>
                        <a:pt x="229" y="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40" name="Freeform 14">
                  <a:extLst>
                    <a:ext uri="{FF2B5EF4-FFF2-40B4-BE49-F238E27FC236}">
                      <a16:creationId xmlns:a16="http://schemas.microsoft.com/office/drawing/2014/main" id="{EE8B07BD-F6BB-4EC0-978F-A046CE38E0A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768" y="2783"/>
                  <a:ext cx="788" cy="966"/>
                </a:xfrm>
                <a:custGeom>
                  <a:avLst/>
                  <a:gdLst>
                    <a:gd name="T0" fmla="*/ 351 w 702"/>
                    <a:gd name="T1" fmla="*/ 0 h 860"/>
                    <a:gd name="T2" fmla="*/ 0 w 702"/>
                    <a:gd name="T3" fmla="*/ 351 h 860"/>
                    <a:gd name="T4" fmla="*/ 134 w 702"/>
                    <a:gd name="T5" fmla="*/ 627 h 860"/>
                    <a:gd name="T6" fmla="*/ 165 w 702"/>
                    <a:gd name="T7" fmla="*/ 718 h 860"/>
                    <a:gd name="T8" fmla="*/ 266 w 702"/>
                    <a:gd name="T9" fmla="*/ 718 h 860"/>
                    <a:gd name="T10" fmla="*/ 266 w 702"/>
                    <a:gd name="T11" fmla="*/ 718 h 860"/>
                    <a:gd name="T12" fmla="*/ 434 w 702"/>
                    <a:gd name="T13" fmla="*/ 718 h 860"/>
                    <a:gd name="T14" fmla="*/ 419 w 702"/>
                    <a:gd name="T15" fmla="*/ 760 h 860"/>
                    <a:gd name="T16" fmla="*/ 284 w 702"/>
                    <a:gd name="T17" fmla="*/ 760 h 860"/>
                    <a:gd name="T18" fmla="*/ 284 w 702"/>
                    <a:gd name="T19" fmla="*/ 760 h 860"/>
                    <a:gd name="T20" fmla="*/ 179 w 702"/>
                    <a:gd name="T21" fmla="*/ 760 h 860"/>
                    <a:gd name="T22" fmla="*/ 212 w 702"/>
                    <a:gd name="T23" fmla="*/ 860 h 860"/>
                    <a:gd name="T24" fmla="*/ 212 w 702"/>
                    <a:gd name="T25" fmla="*/ 860 h 860"/>
                    <a:gd name="T26" fmla="*/ 216 w 702"/>
                    <a:gd name="T27" fmla="*/ 860 h 860"/>
                    <a:gd name="T28" fmla="*/ 488 w 702"/>
                    <a:gd name="T29" fmla="*/ 860 h 860"/>
                    <a:gd name="T30" fmla="*/ 491 w 702"/>
                    <a:gd name="T31" fmla="*/ 860 h 860"/>
                    <a:gd name="T32" fmla="*/ 570 w 702"/>
                    <a:gd name="T33" fmla="*/ 625 h 860"/>
                    <a:gd name="T34" fmla="*/ 702 w 702"/>
                    <a:gd name="T35" fmla="*/ 351 h 860"/>
                    <a:gd name="T36" fmla="*/ 351 w 702"/>
                    <a:gd name="T37" fmla="*/ 0 h 860"/>
                    <a:gd name="T38" fmla="*/ 587 w 702"/>
                    <a:gd name="T39" fmla="*/ 438 h 860"/>
                    <a:gd name="T40" fmla="*/ 485 w 702"/>
                    <a:gd name="T41" fmla="*/ 563 h 860"/>
                    <a:gd name="T42" fmla="*/ 454 w 702"/>
                    <a:gd name="T43" fmla="*/ 658 h 860"/>
                    <a:gd name="T44" fmla="*/ 250 w 702"/>
                    <a:gd name="T45" fmla="*/ 658 h 860"/>
                    <a:gd name="T46" fmla="*/ 219 w 702"/>
                    <a:gd name="T47" fmla="*/ 565 h 860"/>
                    <a:gd name="T48" fmla="*/ 115 w 702"/>
                    <a:gd name="T49" fmla="*/ 439 h 860"/>
                    <a:gd name="T50" fmla="*/ 99 w 702"/>
                    <a:gd name="T51" fmla="*/ 351 h 860"/>
                    <a:gd name="T52" fmla="*/ 351 w 702"/>
                    <a:gd name="T53" fmla="*/ 99 h 860"/>
                    <a:gd name="T54" fmla="*/ 603 w 702"/>
                    <a:gd name="T55" fmla="*/ 351 h 860"/>
                    <a:gd name="T56" fmla="*/ 587 w 702"/>
                    <a:gd name="T57" fmla="*/ 438 h 8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702" h="860">
                      <a:moveTo>
                        <a:pt x="351" y="0"/>
                      </a:moveTo>
                      <a:cubicBezTo>
                        <a:pt x="157" y="0"/>
                        <a:pt x="0" y="157"/>
                        <a:pt x="0" y="351"/>
                      </a:cubicBezTo>
                      <a:cubicBezTo>
                        <a:pt x="0" y="463"/>
                        <a:pt x="52" y="562"/>
                        <a:pt x="134" y="627"/>
                      </a:cubicBezTo>
                      <a:cubicBezTo>
                        <a:pt x="165" y="718"/>
                        <a:pt x="165" y="718"/>
                        <a:pt x="165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434" y="718"/>
                        <a:pt x="434" y="718"/>
                        <a:pt x="434" y="718"/>
                      </a:cubicBezTo>
                      <a:cubicBezTo>
                        <a:pt x="419" y="760"/>
                        <a:pt x="419" y="760"/>
                        <a:pt x="419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179" y="760"/>
                        <a:pt x="179" y="760"/>
                        <a:pt x="179" y="7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6" y="860"/>
                        <a:pt x="216" y="860"/>
                        <a:pt x="216" y="860"/>
                      </a:cubicBezTo>
                      <a:cubicBezTo>
                        <a:pt x="488" y="860"/>
                        <a:pt x="488" y="860"/>
                        <a:pt x="488" y="860"/>
                      </a:cubicBezTo>
                      <a:cubicBezTo>
                        <a:pt x="491" y="860"/>
                        <a:pt x="491" y="860"/>
                        <a:pt x="491" y="860"/>
                      </a:cubicBezTo>
                      <a:cubicBezTo>
                        <a:pt x="570" y="625"/>
                        <a:pt x="570" y="625"/>
                        <a:pt x="570" y="625"/>
                      </a:cubicBezTo>
                      <a:cubicBezTo>
                        <a:pt x="651" y="560"/>
                        <a:pt x="702" y="461"/>
                        <a:pt x="702" y="351"/>
                      </a:cubicBezTo>
                      <a:cubicBezTo>
                        <a:pt x="702" y="157"/>
                        <a:pt x="545" y="0"/>
                        <a:pt x="351" y="0"/>
                      </a:cubicBezTo>
                      <a:close/>
                      <a:moveTo>
                        <a:pt x="587" y="438"/>
                      </a:moveTo>
                      <a:cubicBezTo>
                        <a:pt x="568" y="490"/>
                        <a:pt x="531" y="534"/>
                        <a:pt x="485" y="563"/>
                      </a:cubicBezTo>
                      <a:cubicBezTo>
                        <a:pt x="454" y="658"/>
                        <a:pt x="454" y="658"/>
                        <a:pt x="454" y="658"/>
                      </a:cubicBezTo>
                      <a:cubicBezTo>
                        <a:pt x="250" y="658"/>
                        <a:pt x="250" y="658"/>
                        <a:pt x="250" y="658"/>
                      </a:cubicBezTo>
                      <a:cubicBezTo>
                        <a:pt x="219" y="565"/>
                        <a:pt x="219" y="565"/>
                        <a:pt x="219" y="565"/>
                      </a:cubicBezTo>
                      <a:cubicBezTo>
                        <a:pt x="172" y="536"/>
                        <a:pt x="135" y="491"/>
                        <a:pt x="115" y="439"/>
                      </a:cubicBezTo>
                      <a:cubicBezTo>
                        <a:pt x="105" y="411"/>
                        <a:pt x="99" y="382"/>
                        <a:pt x="99" y="351"/>
                      </a:cubicBezTo>
                      <a:cubicBezTo>
                        <a:pt x="99" y="212"/>
                        <a:pt x="212" y="99"/>
                        <a:pt x="351" y="99"/>
                      </a:cubicBezTo>
                      <a:cubicBezTo>
                        <a:pt x="490" y="99"/>
                        <a:pt x="603" y="212"/>
                        <a:pt x="603" y="351"/>
                      </a:cubicBezTo>
                      <a:cubicBezTo>
                        <a:pt x="603" y="381"/>
                        <a:pt x="597" y="411"/>
                        <a:pt x="587" y="43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</p:grpSp>
          <p:sp>
            <p:nvSpPr>
              <p:cNvPr id="37" name="Tekstvak 36">
                <a:extLst>
                  <a:ext uri="{FF2B5EF4-FFF2-40B4-BE49-F238E27FC236}">
                    <a16:creationId xmlns:a16="http://schemas.microsoft.com/office/drawing/2014/main" id="{40579348-F8D6-484E-9D78-B158A62D12EB}"/>
                  </a:ext>
                </a:extLst>
              </p:cNvPr>
              <p:cNvSpPr txBox="1"/>
              <p:nvPr userDrawn="1"/>
            </p:nvSpPr>
            <p:spPr>
              <a:xfrm>
                <a:off x="-1753862" y="6420664"/>
                <a:ext cx="759635" cy="389909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Support &amp;</a:t>
                </a:r>
                <a:b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</a:b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Inspiratie</a:t>
                </a:r>
              </a:p>
            </p:txBody>
          </p:sp>
        </p:grpSp>
      </p:grpSp>
      <p:sp>
        <p:nvSpPr>
          <p:cNvPr id="11" name="- INFO">
            <a:extLst>
              <a:ext uri="{FF2B5EF4-FFF2-40B4-BE49-F238E27FC236}">
                <a16:creationId xmlns:a16="http://schemas.microsoft.com/office/drawing/2014/main" id="{D5D548DA-264A-4D19-8A0A-B2288EC6661C}"/>
              </a:ext>
            </a:extLst>
          </p:cNvPr>
          <p:cNvSpPr txBox="1"/>
          <p:nvPr userDrawn="1"/>
        </p:nvSpPr>
        <p:spPr>
          <a:xfrm>
            <a:off x="0" y="-363556"/>
            <a:ext cx="12179300" cy="19845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algn="l" defTabSz="914400" rtl="0" eaLnBrk="1" latinLnBrk="0" hangingPunct="1"/>
            <a:r>
              <a:rPr lang="nl-NL" sz="1400" b="1" kern="1200" cap="all" spc="0" baseline="0" dirty="0">
                <a:solidFill>
                  <a:sysClr val="windowText" lastClr="000000"/>
                </a:solidFill>
                <a:latin typeface="+mn-lt"/>
                <a:ea typeface="+mn-ea"/>
                <a:cs typeface="Calibri" panose="020F0502020204030204" pitchFamily="34" charset="0"/>
              </a:rPr>
              <a:t>Rapportage 3 kolommen + Foto</a:t>
            </a:r>
          </a:p>
        </p:txBody>
      </p:sp>
      <p:sp>
        <p:nvSpPr>
          <p:cNvPr id="8" name="titel">
            <a:extLst>
              <a:ext uri="{FF2B5EF4-FFF2-40B4-BE49-F238E27FC236}">
                <a16:creationId xmlns:a16="http://schemas.microsoft.com/office/drawing/2014/main" id="{4FCE8B7B-8D3B-466F-8956-5C1F4F50265C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534987" y="722568"/>
            <a:ext cx="11114087" cy="709102"/>
          </a:xfrm>
        </p:spPr>
        <p:txBody>
          <a:bodyPr/>
          <a:lstStyle/>
          <a:p>
            <a:r>
              <a:rPr lang="nl-NL"/>
              <a:t>Titel</a:t>
            </a:r>
            <a:br>
              <a:rPr lang="nl-NL"/>
            </a:br>
            <a:r>
              <a:rPr lang="nl-NL"/>
              <a:t>max. 2 regels</a:t>
            </a:r>
            <a:endParaRPr lang="nl-NL" dirty="0"/>
          </a:p>
        </p:txBody>
      </p:sp>
      <p:sp>
        <p:nvSpPr>
          <p:cNvPr id="10" name="tekst">
            <a:extLst>
              <a:ext uri="{FF2B5EF4-FFF2-40B4-BE49-F238E27FC236}">
                <a16:creationId xmlns:a16="http://schemas.microsoft.com/office/drawing/2014/main" id="{1666EADC-9024-4FF6-9D2D-3372EA71A6E1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547689" y="1963738"/>
            <a:ext cx="3487282" cy="4344987"/>
          </a:xfrm>
        </p:spPr>
        <p:txBody>
          <a:bodyPr numCol="1" spcCol="360000"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 dirty="0" err="1"/>
              <a:t>Bullet</a:t>
            </a:r>
            <a:endParaRPr lang="nl-NL" dirty="0"/>
          </a:p>
          <a:p>
            <a:pPr lvl="1"/>
            <a:r>
              <a:rPr lang="nl-NL" dirty="0"/>
              <a:t>Sub-</a:t>
            </a:r>
            <a:r>
              <a:rPr lang="nl-NL" dirty="0" err="1"/>
              <a:t>bullet</a:t>
            </a:r>
            <a:endParaRPr lang="nl-NL" dirty="0"/>
          </a:p>
          <a:p>
            <a:pPr lvl="2"/>
            <a:r>
              <a:rPr lang="nl-NL" dirty="0"/>
              <a:t>Platte tekst</a:t>
            </a:r>
          </a:p>
          <a:p>
            <a:pPr lvl="2"/>
            <a:endParaRPr lang="nl-NL" dirty="0"/>
          </a:p>
          <a:p>
            <a:pPr lvl="3"/>
            <a:r>
              <a:rPr lang="nl-NL" dirty="0"/>
              <a:t>Titel / quote</a:t>
            </a:r>
          </a:p>
          <a:p>
            <a:pPr lvl="4"/>
            <a:r>
              <a:rPr lang="nl-NL" dirty="0"/>
              <a:t>Subtitel</a:t>
            </a:r>
          </a:p>
          <a:p>
            <a:pPr lvl="5"/>
            <a:r>
              <a:rPr lang="nl-NL" dirty="0"/>
              <a:t>Kop</a:t>
            </a:r>
          </a:p>
          <a:p>
            <a:pPr lvl="6"/>
            <a:r>
              <a:rPr lang="nl-NL" dirty="0"/>
              <a:t>Numerieke </a:t>
            </a:r>
            <a:r>
              <a:rPr lang="nl-NL" dirty="0" err="1"/>
              <a:t>bullet</a:t>
            </a:r>
            <a:endParaRPr lang="nl-NL" dirty="0"/>
          </a:p>
          <a:p>
            <a:pPr lvl="7"/>
            <a:r>
              <a:rPr lang="nl-NL" dirty="0"/>
              <a:t>Alfabetische </a:t>
            </a:r>
            <a:r>
              <a:rPr lang="nl-NL" dirty="0" err="1"/>
              <a:t>bullet</a:t>
            </a:r>
            <a:endParaRPr lang="nl-NL" dirty="0"/>
          </a:p>
          <a:p>
            <a:pPr lvl="7"/>
            <a:endParaRPr lang="nl-NL" dirty="0"/>
          </a:p>
          <a:p>
            <a:pPr lvl="8"/>
            <a:r>
              <a:rPr lang="nl-NL" dirty="0"/>
              <a:t>*Bronvermelding</a:t>
            </a:r>
          </a:p>
          <a:p>
            <a:pPr lvl="4"/>
            <a:endParaRPr lang="nl-NL" dirty="0"/>
          </a:p>
        </p:txBody>
      </p:sp>
      <p:sp>
        <p:nvSpPr>
          <p:cNvPr id="4" name="datum">
            <a:extLst>
              <a:ext uri="{FF2B5EF4-FFF2-40B4-BE49-F238E27FC236}">
                <a16:creationId xmlns:a16="http://schemas.microsoft.com/office/drawing/2014/main" id="{8E420A72-FB1A-45BF-AC4A-C2A67FDAE6C8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fld id="{C022EE8B-138F-4223-B53A-0AB47496C275}" type="datetime1">
              <a:rPr lang="nl-NL" smtClean="0"/>
              <a:t>28-1-2021</a:t>
            </a:fld>
            <a:endParaRPr lang="nl-NL" dirty="0"/>
          </a:p>
        </p:txBody>
      </p:sp>
      <p:sp>
        <p:nvSpPr>
          <p:cNvPr id="5" name="voettekst">
            <a:extLst>
              <a:ext uri="{FF2B5EF4-FFF2-40B4-BE49-F238E27FC236}">
                <a16:creationId xmlns:a16="http://schemas.microsoft.com/office/drawing/2014/main" id="{7B9B5AD8-20ED-43D8-A7A9-54D9AEF0A965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r>
              <a:rPr lang="nl-NL"/>
              <a:t>Erasmus University Rotterdam </a:t>
            </a:r>
            <a:endParaRPr lang="nl-NL" dirty="0"/>
          </a:p>
        </p:txBody>
      </p:sp>
      <p:sp>
        <p:nvSpPr>
          <p:cNvPr id="6" name="dianummer">
            <a:extLst>
              <a:ext uri="{FF2B5EF4-FFF2-40B4-BE49-F238E27FC236}">
                <a16:creationId xmlns:a16="http://schemas.microsoft.com/office/drawing/2014/main" id="{C8474D2A-EAE8-4700-98D0-EF6368634975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361A1203-CA3D-4D48-AFA0-9D668419C1D5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84" name="tekst">
            <a:extLst>
              <a:ext uri="{FF2B5EF4-FFF2-40B4-BE49-F238E27FC236}">
                <a16:creationId xmlns:a16="http://schemas.microsoft.com/office/drawing/2014/main" id="{7C5770B2-37B2-4ED2-83A1-71FEF5B4FFD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54741" y="3429000"/>
            <a:ext cx="3487282" cy="2879725"/>
          </a:xfrm>
        </p:spPr>
        <p:txBody>
          <a:bodyPr numCol="1" spcCol="360000"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 dirty="0" err="1"/>
              <a:t>Bullet</a:t>
            </a:r>
            <a:endParaRPr lang="nl-NL" dirty="0"/>
          </a:p>
          <a:p>
            <a:pPr lvl="1"/>
            <a:r>
              <a:rPr lang="nl-NL" dirty="0"/>
              <a:t>Sub-</a:t>
            </a:r>
            <a:r>
              <a:rPr lang="nl-NL" dirty="0" err="1"/>
              <a:t>bullet</a:t>
            </a:r>
            <a:endParaRPr lang="nl-NL" dirty="0"/>
          </a:p>
          <a:p>
            <a:pPr lvl="2"/>
            <a:r>
              <a:rPr lang="nl-NL" dirty="0"/>
              <a:t>Platte tekst</a:t>
            </a:r>
          </a:p>
          <a:p>
            <a:pPr lvl="2"/>
            <a:endParaRPr lang="nl-NL" dirty="0"/>
          </a:p>
          <a:p>
            <a:pPr lvl="3"/>
            <a:r>
              <a:rPr lang="nl-NL" dirty="0"/>
              <a:t>Titel / quote</a:t>
            </a:r>
          </a:p>
          <a:p>
            <a:pPr lvl="4"/>
            <a:r>
              <a:rPr lang="nl-NL" dirty="0"/>
              <a:t>Subtitel</a:t>
            </a:r>
          </a:p>
          <a:p>
            <a:pPr lvl="5"/>
            <a:r>
              <a:rPr lang="nl-NL" dirty="0"/>
              <a:t>Kop</a:t>
            </a:r>
          </a:p>
          <a:p>
            <a:pPr lvl="6"/>
            <a:r>
              <a:rPr lang="nl-NL" dirty="0"/>
              <a:t>Numerieke </a:t>
            </a:r>
            <a:r>
              <a:rPr lang="nl-NL" dirty="0" err="1"/>
              <a:t>bullet</a:t>
            </a:r>
            <a:endParaRPr lang="nl-NL" dirty="0"/>
          </a:p>
          <a:p>
            <a:pPr lvl="7"/>
            <a:r>
              <a:rPr lang="nl-NL" dirty="0"/>
              <a:t>Alfabetische </a:t>
            </a:r>
            <a:r>
              <a:rPr lang="nl-NL" dirty="0" err="1"/>
              <a:t>bullet</a:t>
            </a:r>
            <a:endParaRPr lang="nl-NL" dirty="0"/>
          </a:p>
          <a:p>
            <a:pPr lvl="7"/>
            <a:endParaRPr lang="nl-NL" dirty="0"/>
          </a:p>
          <a:p>
            <a:pPr lvl="8"/>
            <a:r>
              <a:rPr lang="nl-NL" dirty="0"/>
              <a:t>*Bronvermelding</a:t>
            </a:r>
          </a:p>
          <a:p>
            <a:pPr lvl="4"/>
            <a:endParaRPr lang="nl-NL" dirty="0"/>
          </a:p>
        </p:txBody>
      </p:sp>
      <p:sp>
        <p:nvSpPr>
          <p:cNvPr id="85" name="tekst">
            <a:extLst>
              <a:ext uri="{FF2B5EF4-FFF2-40B4-BE49-F238E27FC236}">
                <a16:creationId xmlns:a16="http://schemas.microsoft.com/office/drawing/2014/main" id="{3276A98B-0FAA-4E61-910B-171455C527F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61792" y="3429000"/>
            <a:ext cx="3487282" cy="2879725"/>
          </a:xfrm>
        </p:spPr>
        <p:txBody>
          <a:bodyPr numCol="1" spcCol="360000"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 dirty="0" err="1"/>
              <a:t>Bullet</a:t>
            </a:r>
            <a:endParaRPr lang="nl-NL" dirty="0"/>
          </a:p>
          <a:p>
            <a:pPr lvl="1"/>
            <a:r>
              <a:rPr lang="nl-NL" dirty="0"/>
              <a:t>Sub-</a:t>
            </a:r>
            <a:r>
              <a:rPr lang="nl-NL" dirty="0" err="1"/>
              <a:t>bullet</a:t>
            </a:r>
            <a:endParaRPr lang="nl-NL" dirty="0"/>
          </a:p>
          <a:p>
            <a:pPr lvl="2"/>
            <a:r>
              <a:rPr lang="nl-NL" dirty="0"/>
              <a:t>Platte tekst</a:t>
            </a:r>
          </a:p>
          <a:p>
            <a:pPr lvl="2"/>
            <a:endParaRPr lang="nl-NL" dirty="0"/>
          </a:p>
          <a:p>
            <a:pPr lvl="3"/>
            <a:r>
              <a:rPr lang="nl-NL" dirty="0"/>
              <a:t>Titel / quote</a:t>
            </a:r>
          </a:p>
          <a:p>
            <a:pPr lvl="4"/>
            <a:r>
              <a:rPr lang="nl-NL" dirty="0"/>
              <a:t>Subtitel</a:t>
            </a:r>
          </a:p>
          <a:p>
            <a:pPr lvl="5"/>
            <a:r>
              <a:rPr lang="nl-NL" dirty="0"/>
              <a:t>Kop</a:t>
            </a:r>
          </a:p>
          <a:p>
            <a:pPr lvl="6"/>
            <a:r>
              <a:rPr lang="nl-NL" dirty="0"/>
              <a:t>Numerieke </a:t>
            </a:r>
            <a:r>
              <a:rPr lang="nl-NL" dirty="0" err="1"/>
              <a:t>bullet</a:t>
            </a:r>
            <a:endParaRPr lang="nl-NL" dirty="0"/>
          </a:p>
          <a:p>
            <a:pPr lvl="7"/>
            <a:r>
              <a:rPr lang="nl-NL" dirty="0"/>
              <a:t>Alfabetische </a:t>
            </a:r>
            <a:r>
              <a:rPr lang="nl-NL" dirty="0" err="1"/>
              <a:t>bullet</a:t>
            </a:r>
            <a:endParaRPr lang="nl-NL" dirty="0"/>
          </a:p>
          <a:p>
            <a:pPr lvl="7"/>
            <a:endParaRPr lang="nl-NL" dirty="0"/>
          </a:p>
          <a:p>
            <a:pPr lvl="8"/>
            <a:r>
              <a:rPr lang="nl-NL" dirty="0"/>
              <a:t>*Bronvermelding</a:t>
            </a:r>
          </a:p>
          <a:p>
            <a:pPr lvl="4"/>
            <a:endParaRPr lang="nl-NL" dirty="0"/>
          </a:p>
        </p:txBody>
      </p:sp>
      <p:grpSp>
        <p:nvGrpSpPr>
          <p:cNvPr id="88" name="- INSTRUCTIES">
            <a:extLst>
              <a:ext uri="{FF2B5EF4-FFF2-40B4-BE49-F238E27FC236}">
                <a16:creationId xmlns:a16="http://schemas.microsoft.com/office/drawing/2014/main" id="{418A916D-F7D2-463E-B119-EDC9707BCD50}"/>
              </a:ext>
            </a:extLst>
          </p:cNvPr>
          <p:cNvGrpSpPr/>
          <p:nvPr userDrawn="1"/>
        </p:nvGrpSpPr>
        <p:grpSpPr>
          <a:xfrm>
            <a:off x="12377595" y="-1"/>
            <a:ext cx="3693386" cy="6688475"/>
            <a:chOff x="-3786165" y="-1"/>
            <a:chExt cx="3693386" cy="6688475"/>
          </a:xfrm>
        </p:grpSpPr>
        <p:sp>
          <p:nvSpPr>
            <p:cNvPr id="89" name="Rechthoek 88">
              <a:extLst>
                <a:ext uri="{FF2B5EF4-FFF2-40B4-BE49-F238E27FC236}">
                  <a16:creationId xmlns:a16="http://schemas.microsoft.com/office/drawing/2014/main" id="{4B524BB0-0675-4296-A024-3609A3608C80}"/>
                </a:ext>
              </a:extLst>
            </p:cNvPr>
            <p:cNvSpPr/>
            <p:nvPr userDrawn="1"/>
          </p:nvSpPr>
          <p:spPr>
            <a:xfrm>
              <a:off x="-3786165" y="-1"/>
              <a:ext cx="3593091" cy="6034857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Afbeelding invoegen/opmaken</a:t>
              </a:r>
            </a:p>
          </p:txBody>
        </p:sp>
        <p:sp>
          <p:nvSpPr>
            <p:cNvPr id="90" name="Ovaal 89">
              <a:extLst>
                <a:ext uri="{FF2B5EF4-FFF2-40B4-BE49-F238E27FC236}">
                  <a16:creationId xmlns:a16="http://schemas.microsoft.com/office/drawing/2014/main" id="{26590AD5-8356-4FD5-906D-60E29EF89768}"/>
                </a:ext>
              </a:extLst>
            </p:cNvPr>
            <p:cNvSpPr/>
            <p:nvPr userDrawn="1"/>
          </p:nvSpPr>
          <p:spPr>
            <a:xfrm>
              <a:off x="-3603587" y="46532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91" name="Rechthoek 90">
              <a:extLst>
                <a:ext uri="{FF2B5EF4-FFF2-40B4-BE49-F238E27FC236}">
                  <a16:creationId xmlns:a16="http://schemas.microsoft.com/office/drawing/2014/main" id="{8288576C-43D2-471D-93D9-28F8977C4E3D}"/>
                </a:ext>
              </a:extLst>
            </p:cNvPr>
            <p:cNvSpPr/>
            <p:nvPr userDrawn="1"/>
          </p:nvSpPr>
          <p:spPr>
            <a:xfrm>
              <a:off x="-3319415" y="465324"/>
              <a:ext cx="2962706" cy="66815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Wanneer nodig, verwijder de bestaande afbeelding d.m.v. de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‘Backspace toets’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Selecteer het afbeeldingskader, ga naar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‘Slidebuilder'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en klik op de knop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'Afbeeldingen’</a:t>
              </a:r>
              <a:endParaRPr kumimoji="0" lang="nl-NL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2" name="Ovaal 91">
              <a:extLst>
                <a:ext uri="{FF2B5EF4-FFF2-40B4-BE49-F238E27FC236}">
                  <a16:creationId xmlns:a16="http://schemas.microsoft.com/office/drawing/2014/main" id="{DE8D4171-D5E4-4F0D-9EC8-C534AEB9FFB6}"/>
                </a:ext>
              </a:extLst>
            </p:cNvPr>
            <p:cNvSpPr/>
            <p:nvPr userDrawn="1"/>
          </p:nvSpPr>
          <p:spPr>
            <a:xfrm>
              <a:off x="-3603587" y="2633935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93" name="Rechthoek 92">
              <a:extLst>
                <a:ext uri="{FF2B5EF4-FFF2-40B4-BE49-F238E27FC236}">
                  <a16:creationId xmlns:a16="http://schemas.microsoft.com/office/drawing/2014/main" id="{75DBC9E0-D049-426A-B88C-CD9ACCF06E77}"/>
                </a:ext>
              </a:extLst>
            </p:cNvPr>
            <p:cNvSpPr/>
            <p:nvPr userDrawn="1"/>
          </p:nvSpPr>
          <p:spPr>
            <a:xfrm>
              <a:off x="-3319416" y="2633936"/>
              <a:ext cx="3126341" cy="46279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Klik met de rechter muisknop op de miniatuurweergave van de dia aan de linkerkant van het scherm en kies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‘Dia herstellen’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94" name="Ovaal 93">
              <a:extLst>
                <a:ext uri="{FF2B5EF4-FFF2-40B4-BE49-F238E27FC236}">
                  <a16:creationId xmlns:a16="http://schemas.microsoft.com/office/drawing/2014/main" id="{B51F1B4E-5858-4396-9A7A-5C84B8E2A947}"/>
                </a:ext>
              </a:extLst>
            </p:cNvPr>
            <p:cNvSpPr/>
            <p:nvPr userDrawn="1"/>
          </p:nvSpPr>
          <p:spPr>
            <a:xfrm>
              <a:off x="-3603587" y="4226365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95" name="Rechthoek 94">
              <a:extLst>
                <a:ext uri="{FF2B5EF4-FFF2-40B4-BE49-F238E27FC236}">
                  <a16:creationId xmlns:a16="http://schemas.microsoft.com/office/drawing/2014/main" id="{356700D1-749F-4AE6-906E-9E2E00421653}"/>
                </a:ext>
              </a:extLst>
            </p:cNvPr>
            <p:cNvSpPr/>
            <p:nvPr userDrawn="1"/>
          </p:nvSpPr>
          <p:spPr>
            <a:xfrm>
              <a:off x="-3319416" y="4226366"/>
              <a:ext cx="3008779" cy="820954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Om de afbeelding te schalen of bij te snijden, ga naar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‘Hulpmiddelen voor afbeeldingen - Opmaak’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en klik op de knop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‘Bijsnijden’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Schaal met de bolletjes de afbeelding en met de hoekjes het afbeeldingskader.</a:t>
              </a:r>
            </a:p>
          </p:txBody>
        </p:sp>
        <p:sp>
          <p:nvSpPr>
            <p:cNvPr id="96" name="Rechthoek 95">
              <a:extLst>
                <a:ext uri="{FF2B5EF4-FFF2-40B4-BE49-F238E27FC236}">
                  <a16:creationId xmlns:a16="http://schemas.microsoft.com/office/drawing/2014/main" id="{0EFB0917-3E2F-4D12-BD69-282893E6F8A2}"/>
                </a:ext>
              </a:extLst>
            </p:cNvPr>
            <p:cNvSpPr/>
            <p:nvPr userDrawn="1"/>
          </p:nvSpPr>
          <p:spPr>
            <a:xfrm>
              <a:off x="-3316836" y="3200265"/>
              <a:ext cx="1239216" cy="719917"/>
            </a:xfrm>
            <a:prstGeom prst="rect">
              <a:avLst/>
            </a:prstGeom>
            <a:pattFill prst="wdUpDiag">
              <a:fgClr>
                <a:srgbClr val="E0E0E0"/>
              </a:fgClr>
              <a:bgClr>
                <a:srgbClr val="ECECEC"/>
              </a:bgClr>
            </a:pattFill>
            <a:ln w="12700">
              <a:solidFill>
                <a:srgbClr val="D3D3D3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72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nl-NL" sz="1000" b="0" i="1" noProof="0" dirty="0">
                <a:solidFill>
                  <a:srgbClr val="211F26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97" name="Groep 96">
              <a:extLst>
                <a:ext uri="{FF2B5EF4-FFF2-40B4-BE49-F238E27FC236}">
                  <a16:creationId xmlns:a16="http://schemas.microsoft.com/office/drawing/2014/main" id="{9F419BB3-01E6-4957-89AA-C203FEAFDAD1}"/>
                </a:ext>
              </a:extLst>
            </p:cNvPr>
            <p:cNvGrpSpPr/>
            <p:nvPr userDrawn="1"/>
          </p:nvGrpSpPr>
          <p:grpSpPr>
            <a:xfrm>
              <a:off x="-2485819" y="3479783"/>
              <a:ext cx="1222990" cy="563933"/>
              <a:chOff x="-2485819" y="3399207"/>
              <a:chExt cx="1222990" cy="563933"/>
            </a:xfrm>
          </p:grpSpPr>
          <p:sp>
            <p:nvSpPr>
              <p:cNvPr id="136" name="Rechthoek 135">
                <a:extLst>
                  <a:ext uri="{FF2B5EF4-FFF2-40B4-BE49-F238E27FC236}">
                    <a16:creationId xmlns:a16="http://schemas.microsoft.com/office/drawing/2014/main" id="{7CCB5111-6853-4FD0-83B8-935F1FEBA2A2}"/>
                  </a:ext>
                </a:extLst>
              </p:cNvPr>
              <p:cNvSpPr/>
              <p:nvPr userDrawn="1"/>
            </p:nvSpPr>
            <p:spPr>
              <a:xfrm>
                <a:off x="-2485819" y="3399207"/>
                <a:ext cx="1176476" cy="504851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37" name="Rechthoek 136">
                <a:extLst>
                  <a:ext uri="{FF2B5EF4-FFF2-40B4-BE49-F238E27FC236}">
                    <a16:creationId xmlns:a16="http://schemas.microsoft.com/office/drawing/2014/main" id="{6B874938-434A-4C01-AD15-FBE8A398D7D8}"/>
                  </a:ext>
                </a:extLst>
              </p:cNvPr>
              <p:cNvSpPr/>
              <p:nvPr userDrawn="1"/>
            </p:nvSpPr>
            <p:spPr>
              <a:xfrm>
                <a:off x="-2479584" y="3652838"/>
                <a:ext cx="1164007" cy="246701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138" name="Groep 137">
                <a:extLst>
                  <a:ext uri="{FF2B5EF4-FFF2-40B4-BE49-F238E27FC236}">
                    <a16:creationId xmlns:a16="http://schemas.microsoft.com/office/drawing/2014/main" id="{6F5BBBFE-32EB-4D38-B9D1-C5A0BDBD2535}"/>
                  </a:ext>
                </a:extLst>
              </p:cNvPr>
              <p:cNvGrpSpPr/>
              <p:nvPr userDrawn="1"/>
            </p:nvGrpSpPr>
            <p:grpSpPr>
              <a:xfrm>
                <a:off x="-2403869" y="3460544"/>
                <a:ext cx="155951" cy="131922"/>
                <a:chOff x="12968836" y="3354170"/>
                <a:chExt cx="404806" cy="342433"/>
              </a:xfrm>
            </p:grpSpPr>
            <p:sp>
              <p:nvSpPr>
                <p:cNvPr id="151" name="Rechthoek: afgeronde hoeken 150">
                  <a:extLst>
                    <a:ext uri="{FF2B5EF4-FFF2-40B4-BE49-F238E27FC236}">
                      <a16:creationId xmlns:a16="http://schemas.microsoft.com/office/drawing/2014/main" id="{BFF735A8-A9DF-47FC-9A10-F02F5A3B0402}"/>
                    </a:ext>
                  </a:extLst>
                </p:cNvPr>
                <p:cNvSpPr/>
                <p:nvPr userDrawn="1"/>
              </p:nvSpPr>
              <p:spPr>
                <a:xfrm>
                  <a:off x="12968836" y="3354170"/>
                  <a:ext cx="404806" cy="342433"/>
                </a:xfrm>
                <a:prstGeom prst="roundRect">
                  <a:avLst>
                    <a:gd name="adj" fmla="val 2911"/>
                  </a:avLst>
                </a:prstGeom>
                <a:solidFill>
                  <a:schemeClr val="bg1"/>
                </a:solidFill>
                <a:ln w="12700">
                  <a:solidFill>
                    <a:srgbClr val="81818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8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52" name="Rechthoek 151">
                  <a:extLst>
                    <a:ext uri="{FF2B5EF4-FFF2-40B4-BE49-F238E27FC236}">
                      <a16:creationId xmlns:a16="http://schemas.microsoft.com/office/drawing/2014/main" id="{08E720CC-997C-4F4A-ADA8-A28A3D38B080}"/>
                    </a:ext>
                  </a:extLst>
                </p:cNvPr>
                <p:cNvSpPr/>
                <p:nvPr userDrawn="1"/>
              </p:nvSpPr>
              <p:spPr>
                <a:xfrm>
                  <a:off x="13025180" y="3401181"/>
                  <a:ext cx="305213" cy="41563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53" name="Rechthoek 152">
                  <a:extLst>
                    <a:ext uri="{FF2B5EF4-FFF2-40B4-BE49-F238E27FC236}">
                      <a16:creationId xmlns:a16="http://schemas.microsoft.com/office/drawing/2014/main" id="{5684FCD3-90FC-4EF8-BD95-6B108B77491B}"/>
                    </a:ext>
                  </a:extLst>
                </p:cNvPr>
                <p:cNvSpPr/>
                <p:nvPr userDrawn="1"/>
              </p:nvSpPr>
              <p:spPr>
                <a:xfrm>
                  <a:off x="13025181" y="3471575"/>
                  <a:ext cx="118778" cy="181691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54" name="Rechthoek 153">
                  <a:extLst>
                    <a:ext uri="{FF2B5EF4-FFF2-40B4-BE49-F238E27FC236}">
                      <a16:creationId xmlns:a16="http://schemas.microsoft.com/office/drawing/2014/main" id="{0C44388D-883B-491F-938C-89B9789C0070}"/>
                    </a:ext>
                  </a:extLst>
                </p:cNvPr>
                <p:cNvSpPr/>
                <p:nvPr userDrawn="1"/>
              </p:nvSpPr>
              <p:spPr>
                <a:xfrm>
                  <a:off x="13180812" y="3481982"/>
                  <a:ext cx="13527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55" name="Rechthoek 154">
                  <a:extLst>
                    <a:ext uri="{FF2B5EF4-FFF2-40B4-BE49-F238E27FC236}">
                      <a16:creationId xmlns:a16="http://schemas.microsoft.com/office/drawing/2014/main" id="{BC246C09-8F0F-4E07-864B-A28531B947DF}"/>
                    </a:ext>
                  </a:extLst>
                </p:cNvPr>
                <p:cNvSpPr/>
                <p:nvPr userDrawn="1"/>
              </p:nvSpPr>
              <p:spPr>
                <a:xfrm>
                  <a:off x="13180812" y="3554800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56" name="Rechthoek 155">
                  <a:extLst>
                    <a:ext uri="{FF2B5EF4-FFF2-40B4-BE49-F238E27FC236}">
                      <a16:creationId xmlns:a16="http://schemas.microsoft.com/office/drawing/2014/main" id="{A69F6C17-C05C-401E-8476-F5D1D7738505}"/>
                    </a:ext>
                  </a:extLst>
                </p:cNvPr>
                <p:cNvSpPr/>
                <p:nvPr userDrawn="1"/>
              </p:nvSpPr>
              <p:spPr>
                <a:xfrm>
                  <a:off x="13180812" y="3627618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39" name="Groep 138">
                <a:extLst>
                  <a:ext uri="{FF2B5EF4-FFF2-40B4-BE49-F238E27FC236}">
                    <a16:creationId xmlns:a16="http://schemas.microsoft.com/office/drawing/2014/main" id="{3B9673F6-3708-401F-AC61-C929D2255069}"/>
                  </a:ext>
                </a:extLst>
              </p:cNvPr>
              <p:cNvGrpSpPr/>
              <p:nvPr userDrawn="1"/>
            </p:nvGrpSpPr>
            <p:grpSpPr>
              <a:xfrm>
                <a:off x="-2423424" y="3690208"/>
                <a:ext cx="166739" cy="218963"/>
                <a:chOff x="12940828" y="3950597"/>
                <a:chExt cx="432813" cy="568367"/>
              </a:xfrm>
            </p:grpSpPr>
            <p:grpSp>
              <p:nvGrpSpPr>
                <p:cNvPr id="143" name="Groep 142">
                  <a:extLst>
                    <a:ext uri="{FF2B5EF4-FFF2-40B4-BE49-F238E27FC236}">
                      <a16:creationId xmlns:a16="http://schemas.microsoft.com/office/drawing/2014/main" id="{E788EDFC-9BA7-40B3-9D84-8FFBEE4C4630}"/>
                    </a:ext>
                  </a:extLst>
                </p:cNvPr>
                <p:cNvGrpSpPr/>
                <p:nvPr userDrawn="1"/>
              </p:nvGrpSpPr>
              <p:grpSpPr>
                <a:xfrm>
                  <a:off x="13000382" y="4006891"/>
                  <a:ext cx="373259" cy="315747"/>
                  <a:chOff x="12968836" y="3354170"/>
                  <a:chExt cx="404806" cy="342433"/>
                </a:xfrm>
              </p:grpSpPr>
              <p:sp>
                <p:nvSpPr>
                  <p:cNvPr id="145" name="Rechthoek: afgeronde hoeken 144">
                    <a:extLst>
                      <a:ext uri="{FF2B5EF4-FFF2-40B4-BE49-F238E27FC236}">
                        <a16:creationId xmlns:a16="http://schemas.microsoft.com/office/drawing/2014/main" id="{B1932949-8D22-4A41-B07D-65ACE797253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968836" y="3354170"/>
                    <a:ext cx="404806" cy="342433"/>
                  </a:xfrm>
                  <a:prstGeom prst="roundRect">
                    <a:avLst>
                      <a:gd name="adj" fmla="val 2911"/>
                    </a:avLst>
                  </a:prstGeom>
                  <a:solidFill>
                    <a:schemeClr val="bg1"/>
                  </a:solidFill>
                  <a:ln w="12700">
                    <a:solidFill>
                      <a:srgbClr val="81818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lvl="0">
                      <a:lnSpc>
                        <a:spcPct val="90000"/>
                      </a:lnSpc>
                      <a:spcBef>
                        <a:spcPts val="600"/>
                      </a:spcBef>
                      <a:spcAft>
                        <a:spcPts val="600"/>
                      </a:spcAft>
                    </a:pPr>
                    <a:endParaRPr lang="nl-NL" sz="800" b="0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46" name="Rechthoek 145">
                    <a:extLst>
                      <a:ext uri="{FF2B5EF4-FFF2-40B4-BE49-F238E27FC236}">
                        <a16:creationId xmlns:a16="http://schemas.microsoft.com/office/drawing/2014/main" id="{39CE289E-ADD5-4ACC-9154-AA79F481FDF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0" y="3401181"/>
                    <a:ext cx="305213" cy="41563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47" name="Rechthoek 146">
                    <a:extLst>
                      <a:ext uri="{FF2B5EF4-FFF2-40B4-BE49-F238E27FC236}">
                        <a16:creationId xmlns:a16="http://schemas.microsoft.com/office/drawing/2014/main" id="{A703CAEC-E52F-479F-9F14-F598DC18EC6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1" y="3471575"/>
                    <a:ext cx="118778" cy="181691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48" name="Rechthoek 147">
                    <a:extLst>
                      <a:ext uri="{FF2B5EF4-FFF2-40B4-BE49-F238E27FC236}">
                        <a16:creationId xmlns:a16="http://schemas.microsoft.com/office/drawing/2014/main" id="{33A8AAC8-23BE-4667-832F-67DDBF22BAF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481982"/>
                    <a:ext cx="13527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49" name="Rechthoek 148">
                    <a:extLst>
                      <a:ext uri="{FF2B5EF4-FFF2-40B4-BE49-F238E27FC236}">
                        <a16:creationId xmlns:a16="http://schemas.microsoft.com/office/drawing/2014/main" id="{01D30D99-9B59-4689-B5B0-B217957C7DD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554800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50" name="Rechthoek 149">
                    <a:extLst>
                      <a:ext uri="{FF2B5EF4-FFF2-40B4-BE49-F238E27FC236}">
                        <a16:creationId xmlns:a16="http://schemas.microsoft.com/office/drawing/2014/main" id="{E673A46D-23D8-4A78-AE42-7B73960A3D2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627618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sp>
              <p:nvSpPr>
                <p:cNvPr id="144" name="Boog 143">
                  <a:extLst>
                    <a:ext uri="{FF2B5EF4-FFF2-40B4-BE49-F238E27FC236}">
                      <a16:creationId xmlns:a16="http://schemas.microsoft.com/office/drawing/2014/main" id="{73327A17-668E-464E-A2B1-C282FB6DD922}"/>
                    </a:ext>
                  </a:extLst>
                </p:cNvPr>
                <p:cNvSpPr/>
                <p:nvPr userDrawn="1"/>
              </p:nvSpPr>
              <p:spPr>
                <a:xfrm rot="17637075">
                  <a:off x="12776155" y="4115270"/>
                  <a:ext cx="568367" cy="239021"/>
                </a:xfrm>
                <a:prstGeom prst="arc">
                  <a:avLst>
                    <a:gd name="adj1" fmla="val 15959368"/>
                    <a:gd name="adj2" fmla="val 1354623"/>
                  </a:avLst>
                </a:prstGeom>
                <a:noFill/>
                <a:ln w="19050" cap="flat" cmpd="sng" algn="ctr">
                  <a:solidFill>
                    <a:srgbClr val="4D82B8"/>
                  </a:solidFill>
                  <a:prstDash val="solid"/>
                  <a:headEnd type="arrow" w="med" len="sm"/>
                </a:ln>
                <a:effectLst/>
              </p:spPr>
              <p:txBody>
                <a:bodyPr rtlCol="0" anchor="ctr">
                  <a:noAutofit/>
                </a:bodyPr>
                <a:lstStyle/>
                <a:p>
                  <a:pPr algn="ctr"/>
                  <a:endParaRPr lang="nl-NL" sz="240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140" name="Tekstvak 139">
                <a:extLst>
                  <a:ext uri="{FF2B5EF4-FFF2-40B4-BE49-F238E27FC236}">
                    <a16:creationId xmlns:a16="http://schemas.microsoft.com/office/drawing/2014/main" id="{188D6C82-EC1C-4293-B335-F0351C12672B}"/>
                  </a:ext>
                </a:extLst>
              </p:cNvPr>
              <p:cNvSpPr txBox="1"/>
              <p:nvPr userDrawn="1"/>
            </p:nvSpPr>
            <p:spPr>
              <a:xfrm>
                <a:off x="-2245455" y="3460544"/>
                <a:ext cx="896116" cy="134709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Indeling</a:t>
                </a:r>
              </a:p>
            </p:txBody>
          </p:sp>
          <p:sp>
            <p:nvSpPr>
              <p:cNvPr id="141" name="Tekstvak 140">
                <a:extLst>
                  <a:ext uri="{FF2B5EF4-FFF2-40B4-BE49-F238E27FC236}">
                    <a16:creationId xmlns:a16="http://schemas.microsoft.com/office/drawing/2014/main" id="{712816A0-EB1E-4C42-830B-9AA756F44A9D}"/>
                  </a:ext>
                </a:extLst>
              </p:cNvPr>
              <p:cNvSpPr txBox="1"/>
              <p:nvPr userDrawn="1"/>
            </p:nvSpPr>
            <p:spPr>
              <a:xfrm>
                <a:off x="-2258884" y="3712980"/>
                <a:ext cx="909545" cy="126416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Dia Herstellen</a:t>
                </a:r>
              </a:p>
            </p:txBody>
          </p:sp>
          <p:sp>
            <p:nvSpPr>
              <p:cNvPr id="142" name="Vrije vorm: vorm 141">
                <a:extLst>
                  <a:ext uri="{FF2B5EF4-FFF2-40B4-BE49-F238E27FC236}">
                    <a16:creationId xmlns:a16="http://schemas.microsoft.com/office/drawing/2014/main" id="{F7B1780C-22B6-4BE8-B42D-ABC86A5433A8}"/>
                  </a:ext>
                </a:extLst>
              </p:cNvPr>
              <p:cNvSpPr/>
              <p:nvPr userDrawn="1"/>
            </p:nvSpPr>
            <p:spPr>
              <a:xfrm>
                <a:off x="-1360391" y="3783140"/>
                <a:ext cx="97562" cy="180000"/>
              </a:xfrm>
              <a:custGeom>
                <a:avLst/>
                <a:gdLst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41194 w 880280"/>
                  <a:gd name="connsiteY2" fmla="*/ 96899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27546 w 880280"/>
                  <a:gd name="connsiteY2" fmla="*/ 975815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00250 w 880280"/>
                  <a:gd name="connsiteY2" fmla="*/ 100311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11791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498144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80280" h="1624084">
                    <a:moveTo>
                      <a:pt x="0" y="0"/>
                    </a:moveTo>
                    <a:lnTo>
                      <a:pt x="0" y="1262418"/>
                    </a:lnTo>
                    <a:lnTo>
                      <a:pt x="313898" y="996287"/>
                    </a:lnTo>
                    <a:lnTo>
                      <a:pt x="620973" y="1624084"/>
                    </a:lnTo>
                    <a:lnTo>
                      <a:pt x="839337" y="1480782"/>
                    </a:lnTo>
                    <a:lnTo>
                      <a:pt x="498144" y="900753"/>
                    </a:lnTo>
                    <a:lnTo>
                      <a:pt x="880280" y="8939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98" name="Groep 97">
              <a:extLst>
                <a:ext uri="{FF2B5EF4-FFF2-40B4-BE49-F238E27FC236}">
                  <a16:creationId xmlns:a16="http://schemas.microsoft.com/office/drawing/2014/main" id="{9D94415D-C5D1-4960-9543-4A5020654DA7}"/>
                </a:ext>
              </a:extLst>
            </p:cNvPr>
            <p:cNvGrpSpPr/>
            <p:nvPr userDrawn="1"/>
          </p:nvGrpSpPr>
          <p:grpSpPr>
            <a:xfrm>
              <a:off x="-3786165" y="5728778"/>
              <a:ext cx="3693386" cy="959696"/>
              <a:chOff x="-3786437" y="6163468"/>
              <a:chExt cx="3693386" cy="959696"/>
            </a:xfrm>
          </p:grpSpPr>
          <p:sp>
            <p:nvSpPr>
              <p:cNvPr id="126" name="Rechthoek 125">
                <a:extLst>
                  <a:ext uri="{FF2B5EF4-FFF2-40B4-BE49-F238E27FC236}">
                    <a16:creationId xmlns:a16="http://schemas.microsoft.com/office/drawing/2014/main" id="{4A7C54F5-9AB9-46AA-BDB7-EB7571F455F6}"/>
                  </a:ext>
                </a:extLst>
              </p:cNvPr>
              <p:cNvSpPr/>
              <p:nvPr userDrawn="1"/>
            </p:nvSpPr>
            <p:spPr>
              <a:xfrm>
                <a:off x="-3786437" y="6295164"/>
                <a:ext cx="3593637" cy="828000"/>
              </a:xfrm>
              <a:prstGeom prst="rect">
                <a:avLst/>
              </a:prstGeom>
              <a:solidFill>
                <a:srgbClr val="ECECEC"/>
              </a:solidFill>
              <a:ln w="6350">
                <a:solidFill>
                  <a:srgbClr val="ECECE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1200" b="1" cap="all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MEER WETEN?</a:t>
                </a:r>
                <a:br>
                  <a:rPr lang="nl-NL" sz="1200" b="1" cap="all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nl-NL" sz="1200" kern="1200" cap="none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Ga naar de tab</a:t>
                </a:r>
                <a:r>
                  <a:rPr lang="nl-NL" sz="1200" b="1" cap="all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'SLIDEBUILDER’ </a:t>
                </a:r>
                <a:r>
                  <a:rPr lang="nl-NL" sz="1200" kern="1200" cap="none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en klik</a:t>
                </a:r>
                <a:br>
                  <a:rPr lang="nl-NL" sz="1200" kern="1200" cap="none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</a:br>
                <a:r>
                  <a:rPr lang="nl-NL" sz="1200" kern="1200" cap="none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op de knop </a:t>
                </a:r>
                <a:r>
                  <a:rPr lang="nl-NL" sz="1200" b="1" cap="all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'Support &amp; Inspiratie'</a:t>
                </a:r>
              </a:p>
            </p:txBody>
          </p:sp>
          <p:grpSp>
            <p:nvGrpSpPr>
              <p:cNvPr id="127" name="ICOON_info">
                <a:extLst>
                  <a:ext uri="{FF2B5EF4-FFF2-40B4-BE49-F238E27FC236}">
                    <a16:creationId xmlns:a16="http://schemas.microsoft.com/office/drawing/2014/main" id="{873145C1-49FB-4F42-A255-BD23C6CD62A3}"/>
                  </a:ext>
                </a:extLst>
              </p:cNvPr>
              <p:cNvGrpSpPr/>
              <p:nvPr userDrawn="1"/>
            </p:nvGrpSpPr>
            <p:grpSpPr>
              <a:xfrm>
                <a:off x="-376736" y="6163468"/>
                <a:ext cx="283685" cy="283685"/>
                <a:chOff x="-510741" y="5913713"/>
                <a:chExt cx="267555" cy="267555"/>
              </a:xfrm>
            </p:grpSpPr>
            <p:sp>
              <p:nvSpPr>
                <p:cNvPr id="134" name="Ovaal 133">
                  <a:extLst>
                    <a:ext uri="{FF2B5EF4-FFF2-40B4-BE49-F238E27FC236}">
                      <a16:creationId xmlns:a16="http://schemas.microsoft.com/office/drawing/2014/main" id="{0D498991-F698-4528-BD07-C609BE5FB964}"/>
                    </a:ext>
                  </a:extLst>
                </p:cNvPr>
                <p:cNvSpPr/>
                <p:nvPr userDrawn="1"/>
              </p:nvSpPr>
              <p:spPr>
                <a:xfrm>
                  <a:off x="-491853" y="5932072"/>
                  <a:ext cx="230835" cy="230835"/>
                </a:xfrm>
                <a:prstGeom prst="ellipse">
                  <a:avLst/>
                </a:prstGeom>
                <a:solidFill>
                  <a:srgbClr val="211F2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1600" cap="all" baseline="0" noProof="0" dirty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35" name="Graphic 163" descr="Informatie">
                  <a:extLst>
                    <a:ext uri="{FF2B5EF4-FFF2-40B4-BE49-F238E27FC236}">
                      <a16:creationId xmlns:a16="http://schemas.microsoft.com/office/drawing/2014/main" id="{DEAB4B75-0BC8-4092-B854-6AD799168243}"/>
                    </a:ext>
                  </a:extLst>
                </p:cNvPr>
                <p:cNvSpPr/>
                <p:nvPr/>
              </p:nvSpPr>
              <p:spPr>
                <a:xfrm>
                  <a:off x="-510741" y="5913713"/>
                  <a:ext cx="267555" cy="267555"/>
                </a:xfrm>
                <a:custGeom>
                  <a:avLst/>
                  <a:gdLst>
                    <a:gd name="connsiteX0" fmla="*/ 145860 w 291719"/>
                    <a:gd name="connsiteY0" fmla="*/ 0 h 291719"/>
                    <a:gd name="connsiteX1" fmla="*/ 0 w 291719"/>
                    <a:gd name="connsiteY1" fmla="*/ 145860 h 291719"/>
                    <a:gd name="connsiteX2" fmla="*/ 145860 w 291719"/>
                    <a:gd name="connsiteY2" fmla="*/ 291720 h 291719"/>
                    <a:gd name="connsiteX3" fmla="*/ 291720 w 291719"/>
                    <a:gd name="connsiteY3" fmla="*/ 145860 h 291719"/>
                    <a:gd name="connsiteX4" fmla="*/ 145860 w 291719"/>
                    <a:gd name="connsiteY4" fmla="*/ 0 h 291719"/>
                    <a:gd name="connsiteX5" fmla="*/ 138183 w 291719"/>
                    <a:gd name="connsiteY5" fmla="*/ 38384 h 291719"/>
                    <a:gd name="connsiteX6" fmla="*/ 157375 w 291719"/>
                    <a:gd name="connsiteY6" fmla="*/ 57576 h 291719"/>
                    <a:gd name="connsiteX7" fmla="*/ 138183 w 291719"/>
                    <a:gd name="connsiteY7" fmla="*/ 76768 h 291719"/>
                    <a:gd name="connsiteX8" fmla="*/ 118991 w 291719"/>
                    <a:gd name="connsiteY8" fmla="*/ 57576 h 291719"/>
                    <a:gd name="connsiteX9" fmla="*/ 138183 w 291719"/>
                    <a:gd name="connsiteY9" fmla="*/ 38384 h 291719"/>
                    <a:gd name="connsiteX10" fmla="*/ 184244 w 291719"/>
                    <a:gd name="connsiteY10" fmla="*/ 253336 h 291719"/>
                    <a:gd name="connsiteX11" fmla="*/ 107476 w 291719"/>
                    <a:gd name="connsiteY11" fmla="*/ 253336 h 291719"/>
                    <a:gd name="connsiteX12" fmla="*/ 107476 w 291719"/>
                    <a:gd name="connsiteY12" fmla="*/ 230305 h 291719"/>
                    <a:gd name="connsiteX13" fmla="*/ 134345 w 291719"/>
                    <a:gd name="connsiteY13" fmla="*/ 230305 h 291719"/>
                    <a:gd name="connsiteX14" fmla="*/ 134345 w 291719"/>
                    <a:gd name="connsiteY14" fmla="*/ 115153 h 291719"/>
                    <a:gd name="connsiteX15" fmla="*/ 111314 w 291719"/>
                    <a:gd name="connsiteY15" fmla="*/ 115153 h 291719"/>
                    <a:gd name="connsiteX16" fmla="*/ 111314 w 291719"/>
                    <a:gd name="connsiteY16" fmla="*/ 92122 h 291719"/>
                    <a:gd name="connsiteX17" fmla="*/ 157375 w 291719"/>
                    <a:gd name="connsiteY17" fmla="*/ 92122 h 291719"/>
                    <a:gd name="connsiteX18" fmla="*/ 157375 w 291719"/>
                    <a:gd name="connsiteY18" fmla="*/ 115153 h 291719"/>
                    <a:gd name="connsiteX19" fmla="*/ 157375 w 291719"/>
                    <a:gd name="connsiteY19" fmla="*/ 230305 h 291719"/>
                    <a:gd name="connsiteX20" fmla="*/ 184244 w 291719"/>
                    <a:gd name="connsiteY20" fmla="*/ 230305 h 291719"/>
                    <a:gd name="connsiteX21" fmla="*/ 184244 w 291719"/>
                    <a:gd name="connsiteY21" fmla="*/ 253336 h 2917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291719" h="291719">
                      <a:moveTo>
                        <a:pt x="145860" y="0"/>
                      </a:moveTo>
                      <a:cubicBezTo>
                        <a:pt x="65253" y="0"/>
                        <a:pt x="0" y="65253"/>
                        <a:pt x="0" y="145860"/>
                      </a:cubicBezTo>
                      <a:cubicBezTo>
                        <a:pt x="0" y="226467"/>
                        <a:pt x="65253" y="291720"/>
                        <a:pt x="145860" y="291720"/>
                      </a:cubicBezTo>
                      <a:cubicBezTo>
                        <a:pt x="226467" y="291720"/>
                        <a:pt x="291720" y="226467"/>
                        <a:pt x="291720" y="145860"/>
                      </a:cubicBezTo>
                      <a:cubicBezTo>
                        <a:pt x="291720" y="65253"/>
                        <a:pt x="226467" y="0"/>
                        <a:pt x="145860" y="0"/>
                      </a:cubicBezTo>
                      <a:close/>
                      <a:moveTo>
                        <a:pt x="138183" y="38384"/>
                      </a:moveTo>
                      <a:cubicBezTo>
                        <a:pt x="148931" y="38384"/>
                        <a:pt x="157375" y="46829"/>
                        <a:pt x="157375" y="57576"/>
                      </a:cubicBezTo>
                      <a:cubicBezTo>
                        <a:pt x="157375" y="68324"/>
                        <a:pt x="148931" y="76768"/>
                        <a:pt x="138183" y="76768"/>
                      </a:cubicBezTo>
                      <a:cubicBezTo>
                        <a:pt x="127435" y="76768"/>
                        <a:pt x="118991" y="68324"/>
                        <a:pt x="118991" y="57576"/>
                      </a:cubicBezTo>
                      <a:cubicBezTo>
                        <a:pt x="118991" y="46829"/>
                        <a:pt x="127435" y="38384"/>
                        <a:pt x="138183" y="38384"/>
                      </a:cubicBezTo>
                      <a:close/>
                      <a:moveTo>
                        <a:pt x="184244" y="253336"/>
                      </a:moveTo>
                      <a:lnTo>
                        <a:pt x="107476" y="253336"/>
                      </a:lnTo>
                      <a:lnTo>
                        <a:pt x="107476" y="230305"/>
                      </a:lnTo>
                      <a:lnTo>
                        <a:pt x="134345" y="230305"/>
                      </a:lnTo>
                      <a:lnTo>
                        <a:pt x="134345" y="115153"/>
                      </a:lnTo>
                      <a:lnTo>
                        <a:pt x="111314" y="115153"/>
                      </a:lnTo>
                      <a:lnTo>
                        <a:pt x="111314" y="92122"/>
                      </a:lnTo>
                      <a:lnTo>
                        <a:pt x="157375" y="92122"/>
                      </a:lnTo>
                      <a:lnTo>
                        <a:pt x="157375" y="115153"/>
                      </a:lnTo>
                      <a:lnTo>
                        <a:pt x="157375" y="230305"/>
                      </a:lnTo>
                      <a:lnTo>
                        <a:pt x="184244" y="230305"/>
                      </a:lnTo>
                      <a:lnTo>
                        <a:pt x="184244" y="253336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 w="3770" cap="flat">
                  <a:noFill/>
                  <a:prstDash val="solid"/>
                  <a:miter/>
                </a:ln>
              </p:spPr>
              <p:txBody>
                <a:bodyPr rtlCol="0" anchor="ctr">
                  <a:noAutofit/>
                </a:bodyPr>
                <a:lstStyle/>
                <a:p>
                  <a:endParaRPr lang="nl-NL" sz="200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28" name="Groep 127">
                <a:extLst>
                  <a:ext uri="{FF2B5EF4-FFF2-40B4-BE49-F238E27FC236}">
                    <a16:creationId xmlns:a16="http://schemas.microsoft.com/office/drawing/2014/main" id="{7763629D-AC66-4A8B-8ABC-DA70A1256354}"/>
                  </a:ext>
                </a:extLst>
              </p:cNvPr>
              <p:cNvGrpSpPr/>
              <p:nvPr userDrawn="1"/>
            </p:nvGrpSpPr>
            <p:grpSpPr>
              <a:xfrm>
                <a:off x="-938434" y="6420818"/>
                <a:ext cx="627798" cy="576693"/>
                <a:chOff x="-938434" y="4570310"/>
                <a:chExt cx="627798" cy="576693"/>
              </a:xfrm>
            </p:grpSpPr>
            <p:grpSp>
              <p:nvGrpSpPr>
                <p:cNvPr id="129" name="Inspireren">
                  <a:extLst>
                    <a:ext uri="{FF2B5EF4-FFF2-40B4-BE49-F238E27FC236}">
                      <a16:creationId xmlns:a16="http://schemas.microsoft.com/office/drawing/2014/main" id="{2B5A48AB-B77F-444D-A5F2-38CF29AE81FB}"/>
                    </a:ext>
                  </a:extLst>
                </p:cNvPr>
                <p:cNvGrpSpPr>
                  <a:grpSpLocks noChangeAspect="1"/>
                </p:cNvGrpSpPr>
                <p:nvPr userDrawn="1"/>
              </p:nvGrpSpPr>
              <p:grpSpPr bwMode="auto">
                <a:xfrm>
                  <a:off x="-716116" y="4570310"/>
                  <a:ext cx="169778" cy="242385"/>
                  <a:chOff x="4768" y="2783"/>
                  <a:chExt cx="788" cy="1125"/>
                </a:xfrm>
                <a:gradFill>
                  <a:gsLst>
                    <a:gs pos="0">
                      <a:srgbClr val="9D9FA1"/>
                    </a:gs>
                    <a:gs pos="70000">
                      <a:srgbClr val="211F26"/>
                    </a:gs>
                  </a:gsLst>
                  <a:lin ang="2700000" scaled="0"/>
                </a:gradFill>
              </p:grpSpPr>
              <p:sp>
                <p:nvSpPr>
                  <p:cNvPr id="131" name="Freeform 12">
                    <a:extLst>
                      <a:ext uri="{FF2B5EF4-FFF2-40B4-BE49-F238E27FC236}">
                        <a16:creationId xmlns:a16="http://schemas.microsoft.com/office/drawing/2014/main" id="{F0A7FE81-16E9-43AC-B1E2-573BBA149D0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001" y="3186"/>
                    <a:ext cx="319" cy="288"/>
                  </a:xfrm>
                  <a:custGeom>
                    <a:avLst/>
                    <a:gdLst>
                      <a:gd name="T0" fmla="*/ 220 w 319"/>
                      <a:gd name="T1" fmla="*/ 288 h 288"/>
                      <a:gd name="T2" fmla="*/ 107 w 319"/>
                      <a:gd name="T3" fmla="*/ 288 h 288"/>
                      <a:gd name="T4" fmla="*/ 0 w 319"/>
                      <a:gd name="T5" fmla="*/ 0 h 288"/>
                      <a:gd name="T6" fmla="*/ 319 w 319"/>
                      <a:gd name="T7" fmla="*/ 0 h 288"/>
                      <a:gd name="T8" fmla="*/ 220 w 319"/>
                      <a:gd name="T9" fmla="*/ 288 h 28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19" h="288">
                        <a:moveTo>
                          <a:pt x="220" y="288"/>
                        </a:moveTo>
                        <a:lnTo>
                          <a:pt x="107" y="288"/>
                        </a:lnTo>
                        <a:lnTo>
                          <a:pt x="0" y="0"/>
                        </a:lnTo>
                        <a:lnTo>
                          <a:pt x="319" y="0"/>
                        </a:lnTo>
                        <a:lnTo>
                          <a:pt x="220" y="288"/>
                        </a:lnTo>
                        <a:close/>
                      </a:path>
                    </a:pathLst>
                  </a:custGeom>
                  <a:solidFill>
                    <a:srgbClr val="1FF524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95469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3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Segoe UI Light"/>
                    </a:endParaRPr>
                  </a:p>
                </p:txBody>
              </p:sp>
              <p:sp>
                <p:nvSpPr>
                  <p:cNvPr id="132" name="Freeform 13">
                    <a:extLst>
                      <a:ext uri="{FF2B5EF4-FFF2-40B4-BE49-F238E27FC236}">
                        <a16:creationId xmlns:a16="http://schemas.microsoft.com/office/drawing/2014/main" id="{07B21228-0713-473C-A746-6435E19ACF9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022" y="3796"/>
                    <a:ext cx="282" cy="112"/>
                  </a:xfrm>
                  <a:custGeom>
                    <a:avLst/>
                    <a:gdLst>
                      <a:gd name="T0" fmla="*/ 229 w 251"/>
                      <a:gd name="T1" fmla="*/ 70 h 100"/>
                      <a:gd name="T2" fmla="*/ 229 w 251"/>
                      <a:gd name="T3" fmla="*/ 69 h 100"/>
                      <a:gd name="T4" fmla="*/ 251 w 251"/>
                      <a:gd name="T5" fmla="*/ 0 h 100"/>
                      <a:gd name="T6" fmla="*/ 0 w 251"/>
                      <a:gd name="T7" fmla="*/ 0 h 100"/>
                      <a:gd name="T8" fmla="*/ 22 w 251"/>
                      <a:gd name="T9" fmla="*/ 69 h 100"/>
                      <a:gd name="T10" fmla="*/ 63 w 251"/>
                      <a:gd name="T11" fmla="*/ 100 h 100"/>
                      <a:gd name="T12" fmla="*/ 188 w 251"/>
                      <a:gd name="T13" fmla="*/ 100 h 100"/>
                      <a:gd name="T14" fmla="*/ 229 w 251"/>
                      <a:gd name="T15" fmla="*/ 71 h 100"/>
                      <a:gd name="T16" fmla="*/ 229 w 251"/>
                      <a:gd name="T17" fmla="*/ 71 h 100"/>
                      <a:gd name="T18" fmla="*/ 229 w 251"/>
                      <a:gd name="T19" fmla="*/ 70 h 1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251" h="100">
                        <a:moveTo>
                          <a:pt x="229" y="70"/>
                        </a:moveTo>
                        <a:cubicBezTo>
                          <a:pt x="229" y="70"/>
                          <a:pt x="229" y="69"/>
                          <a:pt x="229" y="69"/>
                        </a:cubicBezTo>
                        <a:cubicBezTo>
                          <a:pt x="251" y="0"/>
                          <a:pt x="251" y="0"/>
                          <a:pt x="251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22" y="69"/>
                          <a:pt x="22" y="69"/>
                          <a:pt x="22" y="69"/>
                        </a:cubicBezTo>
                        <a:cubicBezTo>
                          <a:pt x="27" y="87"/>
                          <a:pt x="44" y="100"/>
                          <a:pt x="63" y="100"/>
                        </a:cubicBezTo>
                        <a:cubicBezTo>
                          <a:pt x="188" y="100"/>
                          <a:pt x="188" y="100"/>
                          <a:pt x="188" y="100"/>
                        </a:cubicBezTo>
                        <a:cubicBezTo>
                          <a:pt x="207" y="100"/>
                          <a:pt x="223" y="88"/>
                          <a:pt x="229" y="71"/>
                        </a:cubicBezTo>
                        <a:cubicBezTo>
                          <a:pt x="229" y="71"/>
                          <a:pt x="229" y="71"/>
                          <a:pt x="229" y="71"/>
                        </a:cubicBezTo>
                        <a:lnTo>
                          <a:pt x="229" y="7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95469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3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Segoe UI Light"/>
                    </a:endParaRPr>
                  </a:p>
                </p:txBody>
              </p:sp>
              <p:sp>
                <p:nvSpPr>
                  <p:cNvPr id="133" name="Freeform 14">
                    <a:extLst>
                      <a:ext uri="{FF2B5EF4-FFF2-40B4-BE49-F238E27FC236}">
                        <a16:creationId xmlns:a16="http://schemas.microsoft.com/office/drawing/2014/main" id="{2EC99C03-D332-4246-9066-F053E702E518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4768" y="2783"/>
                    <a:ext cx="788" cy="966"/>
                  </a:xfrm>
                  <a:custGeom>
                    <a:avLst/>
                    <a:gdLst>
                      <a:gd name="T0" fmla="*/ 351 w 702"/>
                      <a:gd name="T1" fmla="*/ 0 h 860"/>
                      <a:gd name="T2" fmla="*/ 0 w 702"/>
                      <a:gd name="T3" fmla="*/ 351 h 860"/>
                      <a:gd name="T4" fmla="*/ 134 w 702"/>
                      <a:gd name="T5" fmla="*/ 627 h 860"/>
                      <a:gd name="T6" fmla="*/ 165 w 702"/>
                      <a:gd name="T7" fmla="*/ 718 h 860"/>
                      <a:gd name="T8" fmla="*/ 266 w 702"/>
                      <a:gd name="T9" fmla="*/ 718 h 860"/>
                      <a:gd name="T10" fmla="*/ 266 w 702"/>
                      <a:gd name="T11" fmla="*/ 718 h 860"/>
                      <a:gd name="T12" fmla="*/ 434 w 702"/>
                      <a:gd name="T13" fmla="*/ 718 h 860"/>
                      <a:gd name="T14" fmla="*/ 419 w 702"/>
                      <a:gd name="T15" fmla="*/ 760 h 860"/>
                      <a:gd name="T16" fmla="*/ 284 w 702"/>
                      <a:gd name="T17" fmla="*/ 760 h 860"/>
                      <a:gd name="T18" fmla="*/ 284 w 702"/>
                      <a:gd name="T19" fmla="*/ 760 h 860"/>
                      <a:gd name="T20" fmla="*/ 179 w 702"/>
                      <a:gd name="T21" fmla="*/ 760 h 860"/>
                      <a:gd name="T22" fmla="*/ 212 w 702"/>
                      <a:gd name="T23" fmla="*/ 860 h 860"/>
                      <a:gd name="T24" fmla="*/ 212 w 702"/>
                      <a:gd name="T25" fmla="*/ 860 h 860"/>
                      <a:gd name="T26" fmla="*/ 216 w 702"/>
                      <a:gd name="T27" fmla="*/ 860 h 860"/>
                      <a:gd name="T28" fmla="*/ 488 w 702"/>
                      <a:gd name="T29" fmla="*/ 860 h 860"/>
                      <a:gd name="T30" fmla="*/ 491 w 702"/>
                      <a:gd name="T31" fmla="*/ 860 h 860"/>
                      <a:gd name="T32" fmla="*/ 570 w 702"/>
                      <a:gd name="T33" fmla="*/ 625 h 860"/>
                      <a:gd name="T34" fmla="*/ 702 w 702"/>
                      <a:gd name="T35" fmla="*/ 351 h 860"/>
                      <a:gd name="T36" fmla="*/ 351 w 702"/>
                      <a:gd name="T37" fmla="*/ 0 h 860"/>
                      <a:gd name="T38" fmla="*/ 587 w 702"/>
                      <a:gd name="T39" fmla="*/ 438 h 860"/>
                      <a:gd name="T40" fmla="*/ 485 w 702"/>
                      <a:gd name="T41" fmla="*/ 563 h 860"/>
                      <a:gd name="T42" fmla="*/ 454 w 702"/>
                      <a:gd name="T43" fmla="*/ 658 h 860"/>
                      <a:gd name="T44" fmla="*/ 250 w 702"/>
                      <a:gd name="T45" fmla="*/ 658 h 860"/>
                      <a:gd name="T46" fmla="*/ 219 w 702"/>
                      <a:gd name="T47" fmla="*/ 565 h 860"/>
                      <a:gd name="T48" fmla="*/ 115 w 702"/>
                      <a:gd name="T49" fmla="*/ 439 h 860"/>
                      <a:gd name="T50" fmla="*/ 99 w 702"/>
                      <a:gd name="T51" fmla="*/ 351 h 860"/>
                      <a:gd name="T52" fmla="*/ 351 w 702"/>
                      <a:gd name="T53" fmla="*/ 99 h 860"/>
                      <a:gd name="T54" fmla="*/ 603 w 702"/>
                      <a:gd name="T55" fmla="*/ 351 h 860"/>
                      <a:gd name="T56" fmla="*/ 587 w 702"/>
                      <a:gd name="T57" fmla="*/ 438 h 8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</a:cxnLst>
                    <a:rect l="0" t="0" r="r" b="b"/>
                    <a:pathLst>
                      <a:path w="702" h="860">
                        <a:moveTo>
                          <a:pt x="351" y="0"/>
                        </a:moveTo>
                        <a:cubicBezTo>
                          <a:pt x="157" y="0"/>
                          <a:pt x="0" y="157"/>
                          <a:pt x="0" y="351"/>
                        </a:cubicBezTo>
                        <a:cubicBezTo>
                          <a:pt x="0" y="463"/>
                          <a:pt x="52" y="562"/>
                          <a:pt x="134" y="627"/>
                        </a:cubicBezTo>
                        <a:cubicBezTo>
                          <a:pt x="165" y="718"/>
                          <a:pt x="165" y="718"/>
                          <a:pt x="165" y="718"/>
                        </a:cubicBezTo>
                        <a:cubicBezTo>
                          <a:pt x="266" y="718"/>
                          <a:pt x="266" y="718"/>
                          <a:pt x="266" y="718"/>
                        </a:cubicBezTo>
                        <a:cubicBezTo>
                          <a:pt x="266" y="718"/>
                          <a:pt x="266" y="718"/>
                          <a:pt x="266" y="718"/>
                        </a:cubicBezTo>
                        <a:cubicBezTo>
                          <a:pt x="434" y="718"/>
                          <a:pt x="434" y="718"/>
                          <a:pt x="434" y="718"/>
                        </a:cubicBezTo>
                        <a:cubicBezTo>
                          <a:pt x="419" y="760"/>
                          <a:pt x="419" y="760"/>
                          <a:pt x="419" y="760"/>
                        </a:cubicBezTo>
                        <a:cubicBezTo>
                          <a:pt x="284" y="760"/>
                          <a:pt x="284" y="760"/>
                          <a:pt x="284" y="760"/>
                        </a:cubicBezTo>
                        <a:cubicBezTo>
                          <a:pt x="284" y="760"/>
                          <a:pt x="284" y="760"/>
                          <a:pt x="284" y="760"/>
                        </a:cubicBezTo>
                        <a:cubicBezTo>
                          <a:pt x="179" y="760"/>
                          <a:pt x="179" y="760"/>
                          <a:pt x="179" y="760"/>
                        </a:cubicBezTo>
                        <a:cubicBezTo>
                          <a:pt x="212" y="860"/>
                          <a:pt x="212" y="860"/>
                          <a:pt x="212" y="860"/>
                        </a:cubicBezTo>
                        <a:cubicBezTo>
                          <a:pt x="212" y="860"/>
                          <a:pt x="212" y="860"/>
                          <a:pt x="212" y="860"/>
                        </a:cubicBezTo>
                        <a:cubicBezTo>
                          <a:pt x="216" y="860"/>
                          <a:pt x="216" y="860"/>
                          <a:pt x="216" y="860"/>
                        </a:cubicBezTo>
                        <a:cubicBezTo>
                          <a:pt x="488" y="860"/>
                          <a:pt x="488" y="860"/>
                          <a:pt x="488" y="860"/>
                        </a:cubicBezTo>
                        <a:cubicBezTo>
                          <a:pt x="491" y="860"/>
                          <a:pt x="491" y="860"/>
                          <a:pt x="491" y="860"/>
                        </a:cubicBezTo>
                        <a:cubicBezTo>
                          <a:pt x="570" y="625"/>
                          <a:pt x="570" y="625"/>
                          <a:pt x="570" y="625"/>
                        </a:cubicBezTo>
                        <a:cubicBezTo>
                          <a:pt x="651" y="560"/>
                          <a:pt x="702" y="461"/>
                          <a:pt x="702" y="351"/>
                        </a:cubicBezTo>
                        <a:cubicBezTo>
                          <a:pt x="702" y="157"/>
                          <a:pt x="545" y="0"/>
                          <a:pt x="351" y="0"/>
                        </a:cubicBezTo>
                        <a:close/>
                        <a:moveTo>
                          <a:pt x="587" y="438"/>
                        </a:moveTo>
                        <a:cubicBezTo>
                          <a:pt x="568" y="490"/>
                          <a:pt x="531" y="534"/>
                          <a:pt x="485" y="563"/>
                        </a:cubicBezTo>
                        <a:cubicBezTo>
                          <a:pt x="454" y="658"/>
                          <a:pt x="454" y="658"/>
                          <a:pt x="454" y="658"/>
                        </a:cubicBezTo>
                        <a:cubicBezTo>
                          <a:pt x="250" y="658"/>
                          <a:pt x="250" y="658"/>
                          <a:pt x="250" y="658"/>
                        </a:cubicBezTo>
                        <a:cubicBezTo>
                          <a:pt x="219" y="565"/>
                          <a:pt x="219" y="565"/>
                          <a:pt x="219" y="565"/>
                        </a:cubicBezTo>
                        <a:cubicBezTo>
                          <a:pt x="172" y="536"/>
                          <a:pt x="135" y="491"/>
                          <a:pt x="115" y="439"/>
                        </a:cubicBezTo>
                        <a:cubicBezTo>
                          <a:pt x="105" y="411"/>
                          <a:pt x="99" y="382"/>
                          <a:pt x="99" y="351"/>
                        </a:cubicBezTo>
                        <a:cubicBezTo>
                          <a:pt x="99" y="212"/>
                          <a:pt x="212" y="99"/>
                          <a:pt x="351" y="99"/>
                        </a:cubicBezTo>
                        <a:cubicBezTo>
                          <a:pt x="490" y="99"/>
                          <a:pt x="603" y="212"/>
                          <a:pt x="603" y="351"/>
                        </a:cubicBezTo>
                        <a:cubicBezTo>
                          <a:pt x="603" y="381"/>
                          <a:pt x="597" y="411"/>
                          <a:pt x="587" y="43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95469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3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Segoe UI Light"/>
                    </a:endParaRPr>
                  </a:p>
                </p:txBody>
              </p:sp>
            </p:grpSp>
            <p:sp>
              <p:nvSpPr>
                <p:cNvPr id="130" name="Tekstvak 129">
                  <a:extLst>
                    <a:ext uri="{FF2B5EF4-FFF2-40B4-BE49-F238E27FC236}">
                      <a16:creationId xmlns:a16="http://schemas.microsoft.com/office/drawing/2014/main" id="{810B5BA7-EC2B-451B-B634-ACEBC51100B7}"/>
                    </a:ext>
                  </a:extLst>
                </p:cNvPr>
                <p:cNvSpPr txBox="1"/>
                <p:nvPr userDrawn="1"/>
              </p:nvSpPr>
              <p:spPr>
                <a:xfrm>
                  <a:off x="-938434" y="4824764"/>
                  <a:ext cx="627798" cy="32223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ctr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l-NL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  <a:t>Support &amp;</a:t>
                  </a:r>
                  <a:br>
                    <a:rPr kumimoji="0" lang="nl-NL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</a:br>
                  <a:r>
                    <a:rPr kumimoji="0" lang="nl-NL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  <a:t>Inspiratie</a:t>
                  </a:r>
                </a:p>
              </p:txBody>
            </p:sp>
          </p:grpSp>
        </p:grpSp>
        <p:grpSp>
          <p:nvGrpSpPr>
            <p:cNvPr id="99" name="Groep 98">
              <a:extLst>
                <a:ext uri="{FF2B5EF4-FFF2-40B4-BE49-F238E27FC236}">
                  <a16:creationId xmlns:a16="http://schemas.microsoft.com/office/drawing/2014/main" id="{D423CA28-7067-416A-9198-39AB2FAAC341}"/>
                </a:ext>
              </a:extLst>
            </p:cNvPr>
            <p:cNvGrpSpPr/>
            <p:nvPr userDrawn="1"/>
          </p:nvGrpSpPr>
          <p:grpSpPr>
            <a:xfrm>
              <a:off x="-3367447" y="1226982"/>
              <a:ext cx="791775" cy="406485"/>
              <a:chOff x="-3565087" y="1409294"/>
              <a:chExt cx="627469" cy="322133"/>
            </a:xfrm>
          </p:grpSpPr>
          <p:grpSp>
            <p:nvGrpSpPr>
              <p:cNvPr id="120" name="Groep 119">
                <a:extLst>
                  <a:ext uri="{FF2B5EF4-FFF2-40B4-BE49-F238E27FC236}">
                    <a16:creationId xmlns:a16="http://schemas.microsoft.com/office/drawing/2014/main" id="{26EEB40C-9A11-4853-ADEB-542AA08FEB81}"/>
                  </a:ext>
                </a:extLst>
              </p:cNvPr>
              <p:cNvGrpSpPr/>
              <p:nvPr userDrawn="1"/>
            </p:nvGrpSpPr>
            <p:grpSpPr>
              <a:xfrm>
                <a:off x="-3364916" y="1409294"/>
                <a:ext cx="225195" cy="195499"/>
                <a:chOff x="10307162" y="1361199"/>
                <a:chExt cx="2200275" cy="1914525"/>
              </a:xfrm>
            </p:grpSpPr>
            <p:sp>
              <p:nvSpPr>
                <p:cNvPr id="122" name="Vrije vorm: vorm 121">
                  <a:extLst>
                    <a:ext uri="{FF2B5EF4-FFF2-40B4-BE49-F238E27FC236}">
                      <a16:creationId xmlns:a16="http://schemas.microsoft.com/office/drawing/2014/main" id="{B6E01C9F-C5AF-461C-9654-F77118C27D02}"/>
                    </a:ext>
                  </a:extLst>
                </p:cNvPr>
                <p:cNvSpPr/>
                <p:nvPr/>
              </p:nvSpPr>
              <p:spPr>
                <a:xfrm>
                  <a:off x="10683400" y="1831734"/>
                  <a:ext cx="371475" cy="371475"/>
                </a:xfrm>
                <a:custGeom>
                  <a:avLst/>
                  <a:gdLst>
                    <a:gd name="connsiteX0" fmla="*/ 369094 w 371475"/>
                    <a:gd name="connsiteY0" fmla="*/ 188119 h 371475"/>
                    <a:gd name="connsiteX1" fmla="*/ 188119 w 371475"/>
                    <a:gd name="connsiteY1" fmla="*/ 369094 h 371475"/>
                    <a:gd name="connsiteX2" fmla="*/ 7144 w 371475"/>
                    <a:gd name="connsiteY2" fmla="*/ 188119 h 371475"/>
                    <a:gd name="connsiteX3" fmla="*/ 188119 w 371475"/>
                    <a:gd name="connsiteY3" fmla="*/ 7144 h 371475"/>
                    <a:gd name="connsiteX4" fmla="*/ 369094 w 371475"/>
                    <a:gd name="connsiteY4" fmla="*/ 188119 h 3714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71475" h="371475">
                      <a:moveTo>
                        <a:pt x="369094" y="188119"/>
                      </a:moveTo>
                      <a:cubicBezTo>
                        <a:pt x="369094" y="288068"/>
                        <a:pt x="288068" y="369094"/>
                        <a:pt x="188119" y="369094"/>
                      </a:cubicBezTo>
                      <a:cubicBezTo>
                        <a:pt x="88169" y="369094"/>
                        <a:pt x="7144" y="288068"/>
                        <a:pt x="7144" y="188119"/>
                      </a:cubicBezTo>
                      <a:cubicBezTo>
                        <a:pt x="7144" y="88169"/>
                        <a:pt x="88169" y="7144"/>
                        <a:pt x="188119" y="7144"/>
                      </a:cubicBezTo>
                      <a:cubicBezTo>
                        <a:pt x="288068" y="7144"/>
                        <a:pt x="369094" y="88169"/>
                        <a:pt x="369094" y="188119"/>
                      </a:cubicBezTo>
                      <a:close/>
                    </a:path>
                  </a:pathLst>
                </a:custGeom>
                <a:solidFill>
                  <a:srgbClr val="1FF52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95469"/>
                  <a:endParaRPr lang="nl-NL" sz="7200" dirty="0">
                    <a:solidFill>
                      <a:srgbClr val="211F26"/>
                    </a:solidFill>
                    <a:latin typeface="Segoe UI Light"/>
                  </a:endParaRPr>
                </a:p>
              </p:txBody>
            </p:sp>
            <p:grpSp>
              <p:nvGrpSpPr>
                <p:cNvPr id="123" name="Groep 122">
                  <a:extLst>
                    <a:ext uri="{FF2B5EF4-FFF2-40B4-BE49-F238E27FC236}">
                      <a16:creationId xmlns:a16="http://schemas.microsoft.com/office/drawing/2014/main" id="{DA24CB67-00D9-4093-BE59-F8AB1F51111E}"/>
                    </a:ext>
                  </a:extLst>
                </p:cNvPr>
                <p:cNvGrpSpPr/>
                <p:nvPr/>
              </p:nvGrpSpPr>
              <p:grpSpPr>
                <a:xfrm>
                  <a:off x="10307162" y="1361199"/>
                  <a:ext cx="2200275" cy="1914525"/>
                  <a:chOff x="10307162" y="1361199"/>
                  <a:chExt cx="2200275" cy="1914525"/>
                </a:xfrm>
                <a:gradFill>
                  <a:gsLst>
                    <a:gs pos="0">
                      <a:srgbClr val="9D9FA1"/>
                    </a:gs>
                    <a:gs pos="70000">
                      <a:srgbClr val="211F26"/>
                    </a:gs>
                  </a:gsLst>
                  <a:lin ang="2700000" scaled="0"/>
                </a:gradFill>
              </p:grpSpPr>
              <p:sp>
                <p:nvSpPr>
                  <p:cNvPr id="124" name="Vrije vorm: vorm 123">
                    <a:extLst>
                      <a:ext uri="{FF2B5EF4-FFF2-40B4-BE49-F238E27FC236}">
                        <a16:creationId xmlns:a16="http://schemas.microsoft.com/office/drawing/2014/main" id="{1D4BD1FD-2F13-4605-870D-FEB8C5883FB5}"/>
                      </a:ext>
                    </a:extLst>
                  </p:cNvPr>
                  <p:cNvSpPr/>
                  <p:nvPr/>
                </p:nvSpPr>
                <p:spPr>
                  <a:xfrm>
                    <a:off x="10307162" y="1361199"/>
                    <a:ext cx="2200275" cy="1914525"/>
                  </a:xfrm>
                  <a:custGeom>
                    <a:avLst/>
                    <a:gdLst>
                      <a:gd name="connsiteX0" fmla="*/ 7144 w 2200275"/>
                      <a:gd name="connsiteY0" fmla="*/ 7144 h 1914525"/>
                      <a:gd name="connsiteX1" fmla="*/ 7144 w 2200275"/>
                      <a:gd name="connsiteY1" fmla="*/ 245269 h 1914525"/>
                      <a:gd name="connsiteX2" fmla="*/ 432911 w 2200275"/>
                      <a:gd name="connsiteY2" fmla="*/ 245269 h 1914525"/>
                      <a:gd name="connsiteX3" fmla="*/ 432911 w 2200275"/>
                      <a:gd name="connsiteY3" fmla="*/ 245269 h 1914525"/>
                      <a:gd name="connsiteX4" fmla="*/ 1959769 w 2200275"/>
                      <a:gd name="connsiteY4" fmla="*/ 245269 h 1914525"/>
                      <a:gd name="connsiteX5" fmla="*/ 1959769 w 2200275"/>
                      <a:gd name="connsiteY5" fmla="*/ 1674019 h 1914525"/>
                      <a:gd name="connsiteX6" fmla="*/ 245269 w 2200275"/>
                      <a:gd name="connsiteY6" fmla="*/ 1674019 h 1914525"/>
                      <a:gd name="connsiteX7" fmla="*/ 245269 w 2200275"/>
                      <a:gd name="connsiteY7" fmla="*/ 350044 h 1914525"/>
                      <a:gd name="connsiteX8" fmla="*/ 7144 w 2200275"/>
                      <a:gd name="connsiteY8" fmla="*/ 350044 h 1914525"/>
                      <a:gd name="connsiteX9" fmla="*/ 7144 w 2200275"/>
                      <a:gd name="connsiteY9" fmla="*/ 1912144 h 1914525"/>
                      <a:gd name="connsiteX10" fmla="*/ 2197894 w 2200275"/>
                      <a:gd name="connsiteY10" fmla="*/ 1912144 h 1914525"/>
                      <a:gd name="connsiteX11" fmla="*/ 2197894 w 2200275"/>
                      <a:gd name="connsiteY11" fmla="*/ 7144 h 19145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2200275" h="1914525">
                        <a:moveTo>
                          <a:pt x="7144" y="7144"/>
                        </a:moveTo>
                        <a:lnTo>
                          <a:pt x="7144" y="245269"/>
                        </a:lnTo>
                        <a:lnTo>
                          <a:pt x="432911" y="245269"/>
                        </a:lnTo>
                        <a:lnTo>
                          <a:pt x="432911" y="245269"/>
                        </a:lnTo>
                        <a:lnTo>
                          <a:pt x="1959769" y="245269"/>
                        </a:lnTo>
                        <a:lnTo>
                          <a:pt x="1959769" y="1674019"/>
                        </a:lnTo>
                        <a:lnTo>
                          <a:pt x="245269" y="1674019"/>
                        </a:lnTo>
                        <a:lnTo>
                          <a:pt x="245269" y="350044"/>
                        </a:lnTo>
                        <a:lnTo>
                          <a:pt x="7144" y="350044"/>
                        </a:lnTo>
                        <a:lnTo>
                          <a:pt x="7144" y="1912144"/>
                        </a:lnTo>
                        <a:lnTo>
                          <a:pt x="2197894" y="1912144"/>
                        </a:lnTo>
                        <a:lnTo>
                          <a:pt x="2197894" y="7144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95469"/>
                    <a:endParaRPr lang="nl-NL" sz="7200" dirty="0">
                      <a:solidFill>
                        <a:srgbClr val="211F26"/>
                      </a:solidFill>
                      <a:latin typeface="Segoe UI Light"/>
                    </a:endParaRPr>
                  </a:p>
                </p:txBody>
              </p:sp>
              <p:sp>
                <p:nvSpPr>
                  <p:cNvPr id="125" name="Vrije vorm: vorm 124">
                    <a:extLst>
                      <a:ext uri="{FF2B5EF4-FFF2-40B4-BE49-F238E27FC236}">
                        <a16:creationId xmlns:a16="http://schemas.microsoft.com/office/drawing/2014/main" id="{93A7BD4D-A383-4A81-8420-131D8C50CDED}"/>
                      </a:ext>
                    </a:extLst>
                  </p:cNvPr>
                  <p:cNvSpPr/>
                  <p:nvPr/>
                </p:nvSpPr>
                <p:spPr>
                  <a:xfrm>
                    <a:off x="10682447" y="1953654"/>
                    <a:ext cx="1438275" cy="885825"/>
                  </a:xfrm>
                  <a:custGeom>
                    <a:avLst/>
                    <a:gdLst>
                      <a:gd name="connsiteX0" fmla="*/ 1070134 w 1438275"/>
                      <a:gd name="connsiteY0" fmla="*/ 7144 h 885825"/>
                      <a:gd name="connsiteX1" fmla="*/ 801529 w 1438275"/>
                      <a:gd name="connsiteY1" fmla="*/ 275749 h 885825"/>
                      <a:gd name="connsiteX2" fmla="*/ 662464 w 1438275"/>
                      <a:gd name="connsiteY2" fmla="*/ 137636 h 885825"/>
                      <a:gd name="connsiteX3" fmla="*/ 7144 w 1438275"/>
                      <a:gd name="connsiteY3" fmla="*/ 784384 h 885825"/>
                      <a:gd name="connsiteX4" fmla="*/ 108109 w 1438275"/>
                      <a:gd name="connsiteY4" fmla="*/ 885349 h 885825"/>
                      <a:gd name="connsiteX5" fmla="*/ 662464 w 1438275"/>
                      <a:gd name="connsiteY5" fmla="*/ 338614 h 885825"/>
                      <a:gd name="connsiteX6" fmla="*/ 928211 w 1438275"/>
                      <a:gd name="connsiteY6" fmla="*/ 605314 h 885825"/>
                      <a:gd name="connsiteX7" fmla="*/ 1029176 w 1438275"/>
                      <a:gd name="connsiteY7" fmla="*/ 503396 h 885825"/>
                      <a:gd name="connsiteX8" fmla="*/ 902494 w 1438275"/>
                      <a:gd name="connsiteY8" fmla="*/ 376714 h 885825"/>
                      <a:gd name="connsiteX9" fmla="*/ 1070134 w 1438275"/>
                      <a:gd name="connsiteY9" fmla="*/ 209074 h 885825"/>
                      <a:gd name="connsiteX10" fmla="*/ 1337786 w 1438275"/>
                      <a:gd name="connsiteY10" fmla="*/ 480536 h 885825"/>
                      <a:gd name="connsiteX11" fmla="*/ 1438751 w 1438275"/>
                      <a:gd name="connsiteY11" fmla="*/ 378619 h 8858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438275" h="885825">
                        <a:moveTo>
                          <a:pt x="1070134" y="7144"/>
                        </a:moveTo>
                        <a:lnTo>
                          <a:pt x="801529" y="275749"/>
                        </a:lnTo>
                        <a:lnTo>
                          <a:pt x="662464" y="137636"/>
                        </a:lnTo>
                        <a:lnTo>
                          <a:pt x="7144" y="784384"/>
                        </a:lnTo>
                        <a:lnTo>
                          <a:pt x="108109" y="885349"/>
                        </a:lnTo>
                        <a:lnTo>
                          <a:pt x="662464" y="338614"/>
                        </a:lnTo>
                        <a:lnTo>
                          <a:pt x="928211" y="605314"/>
                        </a:lnTo>
                        <a:lnTo>
                          <a:pt x="1029176" y="503396"/>
                        </a:lnTo>
                        <a:lnTo>
                          <a:pt x="902494" y="376714"/>
                        </a:lnTo>
                        <a:lnTo>
                          <a:pt x="1070134" y="209074"/>
                        </a:lnTo>
                        <a:lnTo>
                          <a:pt x="1337786" y="480536"/>
                        </a:lnTo>
                        <a:lnTo>
                          <a:pt x="1438751" y="378619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95469"/>
                    <a:endParaRPr lang="nl-NL" sz="7200" dirty="0">
                      <a:solidFill>
                        <a:srgbClr val="211F26"/>
                      </a:solidFill>
                      <a:latin typeface="Segoe UI Light"/>
                    </a:endParaRPr>
                  </a:p>
                </p:txBody>
              </p:sp>
            </p:grpSp>
          </p:grpSp>
          <p:sp>
            <p:nvSpPr>
              <p:cNvPr id="121" name="Tekstvak 120">
                <a:extLst>
                  <a:ext uri="{FF2B5EF4-FFF2-40B4-BE49-F238E27FC236}">
                    <a16:creationId xmlns:a16="http://schemas.microsoft.com/office/drawing/2014/main" id="{EA2CEE9E-53F7-47C8-A4C2-FA75D880F65D}"/>
                  </a:ext>
                </a:extLst>
              </p:cNvPr>
              <p:cNvSpPr txBox="1"/>
              <p:nvPr userDrawn="1"/>
            </p:nvSpPr>
            <p:spPr>
              <a:xfrm>
                <a:off x="-3565087" y="1617700"/>
                <a:ext cx="627469" cy="113727"/>
              </a:xfrm>
              <a:prstGeom prst="rect">
                <a:avLst/>
              </a:prstGeom>
              <a:noFill/>
            </p:spPr>
            <p:txBody>
              <a:bodyPr wrap="square" lIns="0" tIns="18000" rIns="0" bIns="0" rtlCol="0" anchor="t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Afbeeldingen</a:t>
                </a:r>
              </a:p>
            </p:txBody>
          </p:sp>
        </p:grpSp>
        <p:grpSp>
          <p:nvGrpSpPr>
            <p:cNvPr id="100" name="Groep 99">
              <a:extLst>
                <a:ext uri="{FF2B5EF4-FFF2-40B4-BE49-F238E27FC236}">
                  <a16:creationId xmlns:a16="http://schemas.microsoft.com/office/drawing/2014/main" id="{16A656CA-E5C9-4B66-B510-DBB36F95FA58}"/>
                </a:ext>
              </a:extLst>
            </p:cNvPr>
            <p:cNvGrpSpPr/>
            <p:nvPr userDrawn="1"/>
          </p:nvGrpSpPr>
          <p:grpSpPr>
            <a:xfrm>
              <a:off x="-3354295" y="5166361"/>
              <a:ext cx="514284" cy="506545"/>
              <a:chOff x="12617641" y="3403239"/>
              <a:chExt cx="752963" cy="741634"/>
            </a:xfrm>
          </p:grpSpPr>
          <p:grpSp>
            <p:nvGrpSpPr>
              <p:cNvPr id="104" name="Groep 103">
                <a:extLst>
                  <a:ext uri="{FF2B5EF4-FFF2-40B4-BE49-F238E27FC236}">
                    <a16:creationId xmlns:a16="http://schemas.microsoft.com/office/drawing/2014/main" id="{03FFBB0E-7820-422C-A0B4-D3CD997F2B99}"/>
                  </a:ext>
                </a:extLst>
              </p:cNvPr>
              <p:cNvGrpSpPr/>
              <p:nvPr userDrawn="1"/>
            </p:nvGrpSpPr>
            <p:grpSpPr>
              <a:xfrm>
                <a:off x="12771530" y="3403239"/>
                <a:ext cx="467176" cy="448491"/>
                <a:chOff x="12782157" y="3403239"/>
                <a:chExt cx="467176" cy="448491"/>
              </a:xfrm>
            </p:grpSpPr>
            <p:grpSp>
              <p:nvGrpSpPr>
                <p:cNvPr id="107" name="Groep 106">
                  <a:extLst>
                    <a:ext uri="{FF2B5EF4-FFF2-40B4-BE49-F238E27FC236}">
                      <a16:creationId xmlns:a16="http://schemas.microsoft.com/office/drawing/2014/main" id="{D2E1C85D-DFF9-49E7-8420-3AF4DBB299B8}"/>
                    </a:ext>
                  </a:extLst>
                </p:cNvPr>
                <p:cNvGrpSpPr/>
                <p:nvPr userDrawn="1"/>
              </p:nvGrpSpPr>
              <p:grpSpPr>
                <a:xfrm>
                  <a:off x="12782157" y="3403239"/>
                  <a:ext cx="412976" cy="396132"/>
                  <a:chOff x="13554906" y="3320109"/>
                  <a:chExt cx="443917" cy="425811"/>
                </a:xfrm>
              </p:grpSpPr>
              <p:grpSp>
                <p:nvGrpSpPr>
                  <p:cNvPr id="114" name="Groep 113">
                    <a:extLst>
                      <a:ext uri="{FF2B5EF4-FFF2-40B4-BE49-F238E27FC236}">
                        <a16:creationId xmlns:a16="http://schemas.microsoft.com/office/drawing/2014/main" id="{34C8E216-14F4-4089-80DC-7FB5023D5F8A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17" cy="425811"/>
                    <a:chOff x="12909684" y="1276143"/>
                    <a:chExt cx="443917" cy="425811"/>
                  </a:xfrm>
                </p:grpSpPr>
                <p:sp>
                  <p:nvSpPr>
                    <p:cNvPr id="117" name="Rechthoek 116">
                      <a:extLst>
                        <a:ext uri="{FF2B5EF4-FFF2-40B4-BE49-F238E27FC236}">
                          <a16:creationId xmlns:a16="http://schemas.microsoft.com/office/drawing/2014/main" id="{7D7E8EA3-EE7C-4F5E-8AF7-6B148328732E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9" y="1276143"/>
                      <a:ext cx="443912" cy="425811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818181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18" name="Rechthoek 117">
                      <a:extLst>
                        <a:ext uri="{FF2B5EF4-FFF2-40B4-BE49-F238E27FC236}">
                          <a16:creationId xmlns:a16="http://schemas.microsoft.com/office/drawing/2014/main" id="{D22A25A0-AB3F-455A-85A1-ED1098869BE8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19" name="Ovaal 118">
                      <a:extLst>
                        <a:ext uri="{FF2B5EF4-FFF2-40B4-BE49-F238E27FC236}">
                          <a16:creationId xmlns:a16="http://schemas.microsoft.com/office/drawing/2014/main" id="{BB98DAD9-0057-4666-BD59-E581EEE2162F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pic>
                <p:nvPicPr>
                  <p:cNvPr id="115" name="Afbeelding 114">
                    <a:extLst>
                      <a:ext uri="{FF2B5EF4-FFF2-40B4-BE49-F238E27FC236}">
                        <a16:creationId xmlns:a16="http://schemas.microsoft.com/office/drawing/2014/main" id="{094CC5D9-5EFA-44FA-AE6F-A4D548FC091B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1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116" name="Afbeelding 115">
                    <a:extLst>
                      <a:ext uri="{FF2B5EF4-FFF2-40B4-BE49-F238E27FC236}">
                        <a16:creationId xmlns:a16="http://schemas.microsoft.com/office/drawing/2014/main" id="{56BAB8D7-1F66-4B67-8C9C-1BD68CCA762B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9" y="3449265"/>
                    <a:ext cx="173367" cy="111424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08" name="Groep 107">
                  <a:extLst>
                    <a:ext uri="{FF2B5EF4-FFF2-40B4-BE49-F238E27FC236}">
                      <a16:creationId xmlns:a16="http://schemas.microsoft.com/office/drawing/2014/main" id="{2C8025E8-034C-42D8-A162-FE4B413BBEAF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112" name="Rechthoek 111">
                    <a:extLst>
                      <a:ext uri="{FF2B5EF4-FFF2-40B4-BE49-F238E27FC236}">
                        <a16:creationId xmlns:a16="http://schemas.microsoft.com/office/drawing/2014/main" id="{672C3097-7D4F-49C8-8958-5C1FB3EC9C2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13" name="Rechthoek 112">
                    <a:extLst>
                      <a:ext uri="{FF2B5EF4-FFF2-40B4-BE49-F238E27FC236}">
                        <a16:creationId xmlns:a16="http://schemas.microsoft.com/office/drawing/2014/main" id="{CA25B004-BF6F-42D7-BCE7-1E570184444B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109" name="Groep 108">
                  <a:extLst>
                    <a:ext uri="{FF2B5EF4-FFF2-40B4-BE49-F238E27FC236}">
                      <a16:creationId xmlns:a16="http://schemas.microsoft.com/office/drawing/2014/main" id="{FBBA081D-D499-4779-84DF-E8BCCE9D9DB1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110" name="Rechthoek 109">
                    <a:extLst>
                      <a:ext uri="{FF2B5EF4-FFF2-40B4-BE49-F238E27FC236}">
                        <a16:creationId xmlns:a16="http://schemas.microsoft.com/office/drawing/2014/main" id="{FA00FCC8-6C9F-4EDA-BCE8-B88D289F25A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11" name="Rechthoek 110">
                    <a:extLst>
                      <a:ext uri="{FF2B5EF4-FFF2-40B4-BE49-F238E27FC236}">
                        <a16:creationId xmlns:a16="http://schemas.microsoft.com/office/drawing/2014/main" id="{1BFDDF0D-5173-488B-83C7-D06D530A36AB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</p:grpSp>
          <p:sp>
            <p:nvSpPr>
              <p:cNvPr id="105" name="Rechthoek 104">
                <a:extLst>
                  <a:ext uri="{FF2B5EF4-FFF2-40B4-BE49-F238E27FC236}">
                    <a16:creationId xmlns:a16="http://schemas.microsoft.com/office/drawing/2014/main" id="{53E1C92B-6460-4841-89FD-CC691520F46B}"/>
                  </a:ext>
                </a:extLst>
              </p:cNvPr>
              <p:cNvSpPr/>
              <p:nvPr userDrawn="1"/>
            </p:nvSpPr>
            <p:spPr>
              <a:xfrm>
                <a:off x="12617641" y="3889890"/>
                <a:ext cx="752963" cy="16117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Bijsnijden</a:t>
                </a:r>
              </a:p>
            </p:txBody>
          </p:sp>
          <p:sp>
            <p:nvSpPr>
              <p:cNvPr id="106" name="Gelijkbenige driehoek 105">
                <a:extLst>
                  <a:ext uri="{FF2B5EF4-FFF2-40B4-BE49-F238E27FC236}">
                    <a16:creationId xmlns:a16="http://schemas.microsoft.com/office/drawing/2014/main" id="{E07E61F8-6A47-484E-A375-C66CAC1EA7AE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81818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101" name="Ovaal 100">
              <a:extLst>
                <a:ext uri="{FF2B5EF4-FFF2-40B4-BE49-F238E27FC236}">
                  <a16:creationId xmlns:a16="http://schemas.microsoft.com/office/drawing/2014/main" id="{BC1D8920-DC85-4461-A6C0-FFE637528A2C}"/>
                </a:ext>
              </a:extLst>
            </p:cNvPr>
            <p:cNvSpPr/>
            <p:nvPr userDrawn="1"/>
          </p:nvSpPr>
          <p:spPr>
            <a:xfrm>
              <a:off x="-3603587" y="181118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02" name="Rechthoek 101">
              <a:extLst>
                <a:ext uri="{FF2B5EF4-FFF2-40B4-BE49-F238E27FC236}">
                  <a16:creationId xmlns:a16="http://schemas.microsoft.com/office/drawing/2014/main" id="{34E7D450-C2B1-492F-8CED-9B9D26ADFF34}"/>
                </a:ext>
              </a:extLst>
            </p:cNvPr>
            <p:cNvSpPr/>
            <p:nvPr userDrawn="1"/>
          </p:nvSpPr>
          <p:spPr>
            <a:xfrm>
              <a:off x="-3319415" y="1811185"/>
              <a:ext cx="2944682" cy="32633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Kies de gewenste categorie en afbeelding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en klik 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‘Invoegen’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103" name="Rechthoek 102">
              <a:extLst>
                <a:ext uri="{FF2B5EF4-FFF2-40B4-BE49-F238E27FC236}">
                  <a16:creationId xmlns:a16="http://schemas.microsoft.com/office/drawing/2014/main" id="{3C075C06-DA0A-416A-B18D-B155791B6561}"/>
                </a:ext>
              </a:extLst>
            </p:cNvPr>
            <p:cNvSpPr/>
            <p:nvPr userDrawn="1"/>
          </p:nvSpPr>
          <p:spPr>
            <a:xfrm>
              <a:off x="-3319415" y="2245760"/>
              <a:ext cx="825500" cy="209550"/>
            </a:xfrm>
            <a:prstGeom prst="rect">
              <a:avLst/>
            </a:prstGeom>
            <a:solidFill>
              <a:srgbClr val="1FF524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Invoegen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55431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pportage Foto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ijdelijke aanduiding voor afbeelding 89">
            <a:extLst>
              <a:ext uri="{FF2B5EF4-FFF2-40B4-BE49-F238E27FC236}">
                <a16:creationId xmlns:a16="http://schemas.microsoft.com/office/drawing/2014/main" id="{92AF8D03-AAB9-4AB6-B69A-98BD325CC13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077346" y="0"/>
            <a:ext cx="4114654" cy="6874365"/>
          </a:xfrm>
          <a:custGeom>
            <a:avLst/>
            <a:gdLst>
              <a:gd name="connsiteX0" fmla="*/ 0 w 4114654"/>
              <a:gd name="connsiteY0" fmla="*/ 0 h 6874365"/>
              <a:gd name="connsiteX1" fmla="*/ 3000132 w 4114654"/>
              <a:gd name="connsiteY1" fmla="*/ 0 h 6874365"/>
              <a:gd name="connsiteX2" fmla="*/ 4114654 w 4114654"/>
              <a:gd name="connsiteY2" fmla="*/ 0 h 6874365"/>
              <a:gd name="connsiteX3" fmla="*/ 4114654 w 4114654"/>
              <a:gd name="connsiteY3" fmla="*/ 6874365 h 6874365"/>
              <a:gd name="connsiteX4" fmla="*/ 2770754 w 4114654"/>
              <a:gd name="connsiteY4" fmla="*/ 6874365 h 6874365"/>
              <a:gd name="connsiteX5" fmla="*/ 0 w 4114654"/>
              <a:gd name="connsiteY5" fmla="*/ 0 h 6874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14654" h="6874365">
                <a:moveTo>
                  <a:pt x="0" y="0"/>
                </a:moveTo>
                <a:lnTo>
                  <a:pt x="3000132" y="0"/>
                </a:lnTo>
                <a:lnTo>
                  <a:pt x="4114654" y="0"/>
                </a:lnTo>
                <a:lnTo>
                  <a:pt x="4114654" y="6874365"/>
                </a:lnTo>
                <a:lnTo>
                  <a:pt x="2770754" y="6874365"/>
                </a:lnTo>
                <a:cubicBezTo>
                  <a:pt x="1389969" y="5788255"/>
                  <a:pt x="71531" y="4806055"/>
                  <a:pt x="0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 bIns="1260000" anchor="ctr" anchorCtr="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Font typeface="Calibri" panose="020F0502020204030204" pitchFamily="34" charset="0"/>
              <a:buNone/>
              <a:defRPr lang="nl-NL" sz="1400" kern="1200" noProof="0" dirty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285750" marR="0" lvl="0" indent="-285750" algn="ctr" defTabSz="719138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chemeClr val="bg2"/>
              </a:buClr>
              <a:buSzPct val="100000"/>
              <a:tabLst/>
              <a:defRPr/>
            </a:pPr>
            <a:r>
              <a:rPr lang="nl-NL" noProof="0" dirty="0"/>
              <a:t>Klik op ‘afbeeldingen’ in de tab ‘Slidebuilder’</a:t>
            </a:r>
            <a:br>
              <a:rPr lang="nl-NL" noProof="0" dirty="0"/>
            </a:br>
            <a:r>
              <a:rPr lang="nl-NL" noProof="0" dirty="0"/>
              <a:t>en voeg een afbeelding in.</a:t>
            </a:r>
          </a:p>
        </p:txBody>
      </p:sp>
      <p:grpSp>
        <p:nvGrpSpPr>
          <p:cNvPr id="2" name="- INSTRUCTIES">
            <a:extLst>
              <a:ext uri="{FF2B5EF4-FFF2-40B4-BE49-F238E27FC236}">
                <a16:creationId xmlns:a16="http://schemas.microsoft.com/office/drawing/2014/main" id="{7B967CD0-544F-42F7-B37E-9F2EDFA19810}"/>
              </a:ext>
            </a:extLst>
          </p:cNvPr>
          <p:cNvGrpSpPr/>
          <p:nvPr userDrawn="1"/>
        </p:nvGrpSpPr>
        <p:grpSpPr>
          <a:xfrm>
            <a:off x="-3786437" y="-1"/>
            <a:ext cx="3693386" cy="5952132"/>
            <a:chOff x="-3786437" y="-1"/>
            <a:chExt cx="3693386" cy="5952132"/>
          </a:xfrm>
        </p:grpSpPr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B569C771-716D-4E75-9E4E-FE39646B3038}"/>
                </a:ext>
              </a:extLst>
            </p:cNvPr>
            <p:cNvSpPr/>
            <p:nvPr userDrawn="1"/>
          </p:nvSpPr>
          <p:spPr>
            <a:xfrm>
              <a:off x="-3786165" y="-1"/>
              <a:ext cx="3593091" cy="5124131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Tekst niveaus kiezen</a:t>
              </a:r>
            </a:p>
          </p:txBody>
        </p:sp>
        <p:sp>
          <p:nvSpPr>
            <p:cNvPr id="13" name="Ovaal 12">
              <a:extLst>
                <a:ext uri="{FF2B5EF4-FFF2-40B4-BE49-F238E27FC236}">
                  <a16:creationId xmlns:a16="http://schemas.microsoft.com/office/drawing/2014/main" id="{54E91B45-8445-41C0-B4F4-CE7866A12DB8}"/>
                </a:ext>
              </a:extLst>
            </p:cNvPr>
            <p:cNvSpPr/>
            <p:nvPr userDrawn="1"/>
          </p:nvSpPr>
          <p:spPr>
            <a:xfrm>
              <a:off x="-3604183" y="183748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49D08B2B-BF76-4ADF-AF59-2C0CB82A1DA8}"/>
                </a:ext>
              </a:extLst>
            </p:cNvPr>
            <p:cNvSpPr/>
            <p:nvPr userDrawn="1"/>
          </p:nvSpPr>
          <p:spPr>
            <a:xfrm>
              <a:off x="-3319415" y="183748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9875" marR="0" lvl="0" indent="-269875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1"/>
                </a:buClr>
                <a:buSzTx/>
                <a:buFont typeface="Calibri" panose="020F0502020204030204" pitchFamily="34" charset="0"/>
                <a:buChar char="›"/>
                <a:tabLst/>
                <a:defRPr/>
              </a:pP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Bullet</a:t>
              </a:r>
              <a:endParaRPr kumimoji="0" lang="nl-NL" sz="1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Calibri" panose="020F0502020204030204" pitchFamily="34" charset="0"/>
              </a:endParaRPr>
            </a:p>
          </p:txBody>
        </p:sp>
        <p:sp>
          <p:nvSpPr>
            <p:cNvPr id="15" name="Ovaal 14">
              <a:extLst>
                <a:ext uri="{FF2B5EF4-FFF2-40B4-BE49-F238E27FC236}">
                  <a16:creationId xmlns:a16="http://schemas.microsoft.com/office/drawing/2014/main" id="{CCB24357-12C6-4714-B64F-67880F92AB91}"/>
                </a:ext>
              </a:extLst>
            </p:cNvPr>
            <p:cNvSpPr/>
            <p:nvPr userDrawn="1"/>
          </p:nvSpPr>
          <p:spPr>
            <a:xfrm>
              <a:off x="-3604183" y="219682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15CE8C97-E12E-4BF2-BC82-9D44B4CDE50B}"/>
                </a:ext>
              </a:extLst>
            </p:cNvPr>
            <p:cNvSpPr/>
            <p:nvPr userDrawn="1"/>
          </p:nvSpPr>
          <p:spPr>
            <a:xfrm>
              <a:off x="-3604183" y="1196113"/>
              <a:ext cx="3229047" cy="459227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Gebruik onder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‘Start’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de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lijstniveau-knoppen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om een tekst niveau te kiezen. 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Kies uit:</a:t>
              </a:r>
            </a:p>
          </p:txBody>
        </p:sp>
        <p:sp>
          <p:nvSpPr>
            <p:cNvPr id="17" name="Rechthoek 16">
              <a:extLst>
                <a:ext uri="{FF2B5EF4-FFF2-40B4-BE49-F238E27FC236}">
                  <a16:creationId xmlns:a16="http://schemas.microsoft.com/office/drawing/2014/main" id="{F3B4A898-ECEE-4CE2-96A0-38519C971BFB}"/>
                </a:ext>
              </a:extLst>
            </p:cNvPr>
            <p:cNvSpPr/>
            <p:nvPr userDrawn="1"/>
          </p:nvSpPr>
          <p:spPr>
            <a:xfrm>
              <a:off x="-3319415" y="219682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539750" marR="0" lvl="0" indent="-269875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1"/>
                </a:buClr>
                <a:buSzTx/>
                <a:buFont typeface="Calibri" panose="020F0502020204030204" pitchFamily="34" charset="0"/>
                <a:buChar char="›"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Sub-</a:t>
              </a: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bullet</a:t>
              </a:r>
              <a:endParaRPr kumimoji="0" lang="nl-NL" sz="1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Calibri" panose="020F0502020204030204" pitchFamily="34" charset="0"/>
              </a:endParaRPr>
            </a:p>
          </p:txBody>
        </p:sp>
        <p:sp>
          <p:nvSpPr>
            <p:cNvPr id="18" name="Ovaal 17">
              <a:extLst>
                <a:ext uri="{FF2B5EF4-FFF2-40B4-BE49-F238E27FC236}">
                  <a16:creationId xmlns:a16="http://schemas.microsoft.com/office/drawing/2014/main" id="{0911617A-1A1C-4AA3-9470-5F89AE74EB7C}"/>
                </a:ext>
              </a:extLst>
            </p:cNvPr>
            <p:cNvSpPr/>
            <p:nvPr userDrawn="1"/>
          </p:nvSpPr>
          <p:spPr>
            <a:xfrm>
              <a:off x="-3604183" y="255617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19" name="Rechthoek 18">
              <a:extLst>
                <a:ext uri="{FF2B5EF4-FFF2-40B4-BE49-F238E27FC236}">
                  <a16:creationId xmlns:a16="http://schemas.microsoft.com/office/drawing/2014/main" id="{DA28E3AE-134C-4B83-AF2D-DCCD32347396}"/>
                </a:ext>
              </a:extLst>
            </p:cNvPr>
            <p:cNvSpPr/>
            <p:nvPr userDrawn="1"/>
          </p:nvSpPr>
          <p:spPr>
            <a:xfrm>
              <a:off x="-3319415" y="255617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Calibri" panose="020F0502020204030204" pitchFamily="34" charset="0"/>
                <a:buNone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Platte tekst</a:t>
              </a:r>
            </a:p>
          </p:txBody>
        </p:sp>
        <p:sp>
          <p:nvSpPr>
            <p:cNvPr id="20" name="Ovaal 19">
              <a:extLst>
                <a:ext uri="{FF2B5EF4-FFF2-40B4-BE49-F238E27FC236}">
                  <a16:creationId xmlns:a16="http://schemas.microsoft.com/office/drawing/2014/main" id="{8B52F392-7515-4833-AD80-63F3A1CC494E}"/>
                </a:ext>
              </a:extLst>
            </p:cNvPr>
            <p:cNvSpPr/>
            <p:nvPr userDrawn="1"/>
          </p:nvSpPr>
          <p:spPr>
            <a:xfrm>
              <a:off x="-3604183" y="291551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21" name="Rechthoek 20">
              <a:extLst>
                <a:ext uri="{FF2B5EF4-FFF2-40B4-BE49-F238E27FC236}">
                  <a16:creationId xmlns:a16="http://schemas.microsoft.com/office/drawing/2014/main" id="{BEEC061D-CD2C-4A6C-A098-4DE71971BFA2}"/>
                </a:ext>
              </a:extLst>
            </p:cNvPr>
            <p:cNvSpPr/>
            <p:nvPr userDrawn="1"/>
          </p:nvSpPr>
          <p:spPr>
            <a:xfrm>
              <a:off x="-3319415" y="291551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34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Titel / Quote</a:t>
              </a:r>
            </a:p>
          </p:txBody>
        </p:sp>
        <p:sp>
          <p:nvSpPr>
            <p:cNvPr id="22" name="Ovaal 21">
              <a:extLst>
                <a:ext uri="{FF2B5EF4-FFF2-40B4-BE49-F238E27FC236}">
                  <a16:creationId xmlns:a16="http://schemas.microsoft.com/office/drawing/2014/main" id="{6C522BC2-752D-4AC6-A77B-D5B54D8D3018}"/>
                </a:ext>
              </a:extLst>
            </p:cNvPr>
            <p:cNvSpPr/>
            <p:nvPr userDrawn="1"/>
          </p:nvSpPr>
          <p:spPr>
            <a:xfrm>
              <a:off x="-3604183" y="327486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23" name="Rechthoek 22">
              <a:extLst>
                <a:ext uri="{FF2B5EF4-FFF2-40B4-BE49-F238E27FC236}">
                  <a16:creationId xmlns:a16="http://schemas.microsoft.com/office/drawing/2014/main" id="{DE93408A-4931-425D-9E66-EB6C97C84B7B}"/>
                </a:ext>
              </a:extLst>
            </p:cNvPr>
            <p:cNvSpPr/>
            <p:nvPr userDrawn="1"/>
          </p:nvSpPr>
          <p:spPr>
            <a:xfrm>
              <a:off x="-3319415" y="327486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8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Subtitel</a:t>
              </a:r>
            </a:p>
          </p:txBody>
        </p:sp>
        <p:sp>
          <p:nvSpPr>
            <p:cNvPr id="24" name="Ovaal 23">
              <a:extLst>
                <a:ext uri="{FF2B5EF4-FFF2-40B4-BE49-F238E27FC236}">
                  <a16:creationId xmlns:a16="http://schemas.microsoft.com/office/drawing/2014/main" id="{E8A78682-F240-4E78-B32A-FAE4967B8BBF}"/>
                </a:ext>
              </a:extLst>
            </p:cNvPr>
            <p:cNvSpPr/>
            <p:nvPr userDrawn="1"/>
          </p:nvSpPr>
          <p:spPr>
            <a:xfrm>
              <a:off x="-3604183" y="363420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6</a:t>
              </a:r>
            </a:p>
          </p:txBody>
        </p:sp>
        <p:sp>
          <p:nvSpPr>
            <p:cNvPr id="25" name="Rechthoek 24">
              <a:extLst>
                <a:ext uri="{FF2B5EF4-FFF2-40B4-BE49-F238E27FC236}">
                  <a16:creationId xmlns:a16="http://schemas.microsoft.com/office/drawing/2014/main" id="{DCD394AA-46B2-48DB-9A1D-B8596B915E04}"/>
                </a:ext>
              </a:extLst>
            </p:cNvPr>
            <p:cNvSpPr/>
            <p:nvPr userDrawn="1"/>
          </p:nvSpPr>
          <p:spPr>
            <a:xfrm>
              <a:off x="-3319415" y="399355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6700" marR="0" lvl="0" indent="-26670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Numerieke </a:t>
              </a: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bullet</a:t>
              </a: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 </a:t>
              </a:r>
            </a:p>
          </p:txBody>
        </p:sp>
        <p:sp>
          <p:nvSpPr>
            <p:cNvPr id="26" name="Ovaal 25">
              <a:extLst>
                <a:ext uri="{FF2B5EF4-FFF2-40B4-BE49-F238E27FC236}">
                  <a16:creationId xmlns:a16="http://schemas.microsoft.com/office/drawing/2014/main" id="{B20497E6-E9F1-4B2A-A4E0-7507B4C720D4}"/>
                </a:ext>
              </a:extLst>
            </p:cNvPr>
            <p:cNvSpPr/>
            <p:nvPr userDrawn="1"/>
          </p:nvSpPr>
          <p:spPr>
            <a:xfrm>
              <a:off x="-3604183" y="399355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</a:p>
          </p:txBody>
        </p:sp>
        <p:sp>
          <p:nvSpPr>
            <p:cNvPr id="27" name="Rechthoek 26">
              <a:extLst>
                <a:ext uri="{FF2B5EF4-FFF2-40B4-BE49-F238E27FC236}">
                  <a16:creationId xmlns:a16="http://schemas.microsoft.com/office/drawing/2014/main" id="{278D6447-4119-4F72-B6D6-91C6C61EA6D7}"/>
                </a:ext>
              </a:extLst>
            </p:cNvPr>
            <p:cNvSpPr/>
            <p:nvPr userDrawn="1"/>
          </p:nvSpPr>
          <p:spPr>
            <a:xfrm>
              <a:off x="-3325830" y="435289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6700" marR="0" lvl="0" indent="-26670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+mj-lt"/>
                <a:buAutoNum type="alphaLcPeriod"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Alfabetische </a:t>
              </a: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bullet</a:t>
              </a: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 </a:t>
              </a:r>
            </a:p>
          </p:txBody>
        </p:sp>
        <p:sp>
          <p:nvSpPr>
            <p:cNvPr id="28" name="Ovaal 27">
              <a:extLst>
                <a:ext uri="{FF2B5EF4-FFF2-40B4-BE49-F238E27FC236}">
                  <a16:creationId xmlns:a16="http://schemas.microsoft.com/office/drawing/2014/main" id="{D2B4672F-5032-4760-A162-E85EC1D5EE3D}"/>
                </a:ext>
              </a:extLst>
            </p:cNvPr>
            <p:cNvSpPr/>
            <p:nvPr userDrawn="1"/>
          </p:nvSpPr>
          <p:spPr>
            <a:xfrm>
              <a:off x="-3604183" y="435289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8</a:t>
              </a:r>
            </a:p>
          </p:txBody>
        </p:sp>
        <p:sp>
          <p:nvSpPr>
            <p:cNvPr id="29" name="Rechthoek 28">
              <a:extLst>
                <a:ext uri="{FF2B5EF4-FFF2-40B4-BE49-F238E27FC236}">
                  <a16:creationId xmlns:a16="http://schemas.microsoft.com/office/drawing/2014/main" id="{59E1FB6B-9FC4-4924-92D3-65CB9B3E7AF7}"/>
                </a:ext>
              </a:extLst>
            </p:cNvPr>
            <p:cNvSpPr/>
            <p:nvPr userDrawn="1"/>
          </p:nvSpPr>
          <p:spPr>
            <a:xfrm>
              <a:off x="-3319415" y="4712245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200" b="0" i="1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*Bronvermelding </a:t>
              </a:r>
            </a:p>
          </p:txBody>
        </p:sp>
        <p:sp>
          <p:nvSpPr>
            <p:cNvPr id="30" name="Ovaal 29">
              <a:extLst>
                <a:ext uri="{FF2B5EF4-FFF2-40B4-BE49-F238E27FC236}">
                  <a16:creationId xmlns:a16="http://schemas.microsoft.com/office/drawing/2014/main" id="{F7E7A903-BF2C-4C9C-960F-5EC84F3B9C86}"/>
                </a:ext>
              </a:extLst>
            </p:cNvPr>
            <p:cNvSpPr/>
            <p:nvPr userDrawn="1"/>
          </p:nvSpPr>
          <p:spPr>
            <a:xfrm>
              <a:off x="-3604183" y="4712245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9</a:t>
              </a:r>
            </a:p>
          </p:txBody>
        </p:sp>
        <p:sp>
          <p:nvSpPr>
            <p:cNvPr id="31" name="Rechthoek 30">
              <a:extLst>
                <a:ext uri="{FF2B5EF4-FFF2-40B4-BE49-F238E27FC236}">
                  <a16:creationId xmlns:a16="http://schemas.microsoft.com/office/drawing/2014/main" id="{034E6083-B8B5-42FA-81C8-51216500338F}"/>
                </a:ext>
              </a:extLst>
            </p:cNvPr>
            <p:cNvSpPr/>
            <p:nvPr userDrawn="1"/>
          </p:nvSpPr>
          <p:spPr>
            <a:xfrm>
              <a:off x="-3319415" y="363420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Kop</a:t>
              </a:r>
            </a:p>
          </p:txBody>
        </p:sp>
        <p:sp>
          <p:nvSpPr>
            <p:cNvPr id="32" name="Rechthoek 31">
              <a:extLst>
                <a:ext uri="{FF2B5EF4-FFF2-40B4-BE49-F238E27FC236}">
                  <a16:creationId xmlns:a16="http://schemas.microsoft.com/office/drawing/2014/main" id="{F705DB8C-E0DF-497B-AA17-2C60369FB2F9}"/>
                </a:ext>
              </a:extLst>
            </p:cNvPr>
            <p:cNvSpPr/>
            <p:nvPr userDrawn="1"/>
          </p:nvSpPr>
          <p:spPr>
            <a:xfrm>
              <a:off x="-3786437" y="5124131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MEER WETEN?</a:t>
              </a:r>
              <a:b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Ga naar de tab</a:t>
              </a: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'SLIDEBUILDER’ </a:t>
              </a: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en klik</a:t>
              </a:r>
              <a:b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op de knop </a:t>
              </a: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'Support &amp; Inspiratie'</a:t>
              </a:r>
            </a:p>
          </p:txBody>
        </p:sp>
        <p:grpSp>
          <p:nvGrpSpPr>
            <p:cNvPr id="33" name="ICOON_info">
              <a:extLst>
                <a:ext uri="{FF2B5EF4-FFF2-40B4-BE49-F238E27FC236}">
                  <a16:creationId xmlns:a16="http://schemas.microsoft.com/office/drawing/2014/main" id="{A72EC2CE-8825-4626-841D-5187EAEEC369}"/>
                </a:ext>
              </a:extLst>
            </p:cNvPr>
            <p:cNvGrpSpPr/>
            <p:nvPr userDrawn="1"/>
          </p:nvGrpSpPr>
          <p:grpSpPr>
            <a:xfrm>
              <a:off x="-376736" y="5063968"/>
              <a:ext cx="283685" cy="283685"/>
              <a:chOff x="-510741" y="5913713"/>
              <a:chExt cx="267555" cy="267555"/>
            </a:xfrm>
          </p:grpSpPr>
          <p:sp>
            <p:nvSpPr>
              <p:cNvPr id="81" name="Ovaal 80">
                <a:extLst>
                  <a:ext uri="{FF2B5EF4-FFF2-40B4-BE49-F238E27FC236}">
                    <a16:creationId xmlns:a16="http://schemas.microsoft.com/office/drawing/2014/main" id="{57C4E110-92F2-47A7-8C88-463B2D266AB0}"/>
                  </a:ext>
                </a:extLst>
              </p:cNvPr>
              <p:cNvSpPr/>
              <p:nvPr userDrawn="1"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2" name="Graphic 163" descr="Informatie">
                <a:extLst>
                  <a:ext uri="{FF2B5EF4-FFF2-40B4-BE49-F238E27FC236}">
                    <a16:creationId xmlns:a16="http://schemas.microsoft.com/office/drawing/2014/main" id="{223CB911-AEDE-4A5F-A1B8-2DA4B427F347}"/>
                  </a:ext>
                </a:extLst>
              </p:cNvPr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avLst/>
                <a:gdLst>
                  <a:gd name="connsiteX0" fmla="*/ 145860 w 291719"/>
                  <a:gd name="connsiteY0" fmla="*/ 0 h 291719"/>
                  <a:gd name="connsiteX1" fmla="*/ 0 w 291719"/>
                  <a:gd name="connsiteY1" fmla="*/ 145860 h 291719"/>
                  <a:gd name="connsiteX2" fmla="*/ 145860 w 291719"/>
                  <a:gd name="connsiteY2" fmla="*/ 291720 h 291719"/>
                  <a:gd name="connsiteX3" fmla="*/ 291720 w 291719"/>
                  <a:gd name="connsiteY3" fmla="*/ 145860 h 291719"/>
                  <a:gd name="connsiteX4" fmla="*/ 145860 w 291719"/>
                  <a:gd name="connsiteY4" fmla="*/ 0 h 291719"/>
                  <a:gd name="connsiteX5" fmla="*/ 138183 w 291719"/>
                  <a:gd name="connsiteY5" fmla="*/ 38384 h 291719"/>
                  <a:gd name="connsiteX6" fmla="*/ 157375 w 291719"/>
                  <a:gd name="connsiteY6" fmla="*/ 57576 h 291719"/>
                  <a:gd name="connsiteX7" fmla="*/ 138183 w 291719"/>
                  <a:gd name="connsiteY7" fmla="*/ 76768 h 291719"/>
                  <a:gd name="connsiteX8" fmla="*/ 118991 w 291719"/>
                  <a:gd name="connsiteY8" fmla="*/ 57576 h 291719"/>
                  <a:gd name="connsiteX9" fmla="*/ 138183 w 291719"/>
                  <a:gd name="connsiteY9" fmla="*/ 38384 h 291719"/>
                  <a:gd name="connsiteX10" fmla="*/ 184244 w 291719"/>
                  <a:gd name="connsiteY10" fmla="*/ 253336 h 291719"/>
                  <a:gd name="connsiteX11" fmla="*/ 107476 w 291719"/>
                  <a:gd name="connsiteY11" fmla="*/ 253336 h 291719"/>
                  <a:gd name="connsiteX12" fmla="*/ 107476 w 291719"/>
                  <a:gd name="connsiteY12" fmla="*/ 230305 h 291719"/>
                  <a:gd name="connsiteX13" fmla="*/ 134345 w 291719"/>
                  <a:gd name="connsiteY13" fmla="*/ 230305 h 291719"/>
                  <a:gd name="connsiteX14" fmla="*/ 134345 w 291719"/>
                  <a:gd name="connsiteY14" fmla="*/ 115153 h 291719"/>
                  <a:gd name="connsiteX15" fmla="*/ 111314 w 291719"/>
                  <a:gd name="connsiteY15" fmla="*/ 115153 h 291719"/>
                  <a:gd name="connsiteX16" fmla="*/ 111314 w 291719"/>
                  <a:gd name="connsiteY16" fmla="*/ 92122 h 291719"/>
                  <a:gd name="connsiteX17" fmla="*/ 157375 w 291719"/>
                  <a:gd name="connsiteY17" fmla="*/ 92122 h 291719"/>
                  <a:gd name="connsiteX18" fmla="*/ 157375 w 291719"/>
                  <a:gd name="connsiteY18" fmla="*/ 115153 h 291719"/>
                  <a:gd name="connsiteX19" fmla="*/ 157375 w 291719"/>
                  <a:gd name="connsiteY19" fmla="*/ 230305 h 291719"/>
                  <a:gd name="connsiteX20" fmla="*/ 184244 w 291719"/>
                  <a:gd name="connsiteY20" fmla="*/ 230305 h 291719"/>
                  <a:gd name="connsiteX21" fmla="*/ 184244 w 291719"/>
                  <a:gd name="connsiteY21" fmla="*/ 253336 h 29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200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34" name="VOORBEELD">
              <a:extLst>
                <a:ext uri="{FF2B5EF4-FFF2-40B4-BE49-F238E27FC236}">
                  <a16:creationId xmlns:a16="http://schemas.microsoft.com/office/drawing/2014/main" id="{2A0A9D93-4110-4C1B-9E8D-34074F3B265C}"/>
                </a:ext>
              </a:extLst>
            </p:cNvPr>
            <p:cNvGrpSpPr/>
            <p:nvPr userDrawn="1"/>
          </p:nvGrpSpPr>
          <p:grpSpPr>
            <a:xfrm>
              <a:off x="-3605171" y="458674"/>
              <a:ext cx="3234311" cy="558875"/>
              <a:chOff x="-3605171" y="458674"/>
              <a:chExt cx="3234311" cy="558875"/>
            </a:xfrm>
          </p:grpSpPr>
          <p:sp>
            <p:nvSpPr>
              <p:cNvPr id="41" name="Rechthoek 40">
                <a:extLst>
                  <a:ext uri="{FF2B5EF4-FFF2-40B4-BE49-F238E27FC236}">
                    <a16:creationId xmlns:a16="http://schemas.microsoft.com/office/drawing/2014/main" id="{CB079CA6-F978-4E37-8CA1-79BCF561B944}"/>
                  </a:ext>
                </a:extLst>
              </p:cNvPr>
              <p:cNvSpPr/>
              <p:nvPr userDrawn="1"/>
            </p:nvSpPr>
            <p:spPr>
              <a:xfrm>
                <a:off x="-3604183" y="458674"/>
                <a:ext cx="393459" cy="184058"/>
              </a:xfrm>
              <a:prstGeom prst="rect">
                <a:avLst/>
              </a:prstGeom>
              <a:solidFill>
                <a:srgbClr val="F8F8F8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1800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9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Start</a:t>
                </a:r>
              </a:p>
            </p:txBody>
          </p:sp>
          <p:sp>
            <p:nvSpPr>
              <p:cNvPr id="42" name="Rechthoek 41">
                <a:extLst>
                  <a:ext uri="{FF2B5EF4-FFF2-40B4-BE49-F238E27FC236}">
                    <a16:creationId xmlns:a16="http://schemas.microsoft.com/office/drawing/2014/main" id="{9B8ED071-7B9C-47AB-9DAA-ADAAF5501E5B}"/>
                  </a:ext>
                </a:extLst>
              </p:cNvPr>
              <p:cNvSpPr/>
              <p:nvPr userDrawn="1"/>
            </p:nvSpPr>
            <p:spPr>
              <a:xfrm>
                <a:off x="-3599184" y="621345"/>
                <a:ext cx="383782" cy="27171"/>
              </a:xfrm>
              <a:prstGeom prst="rect">
                <a:avLst/>
              </a:prstGeom>
              <a:solidFill>
                <a:srgbClr val="B746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43" name="Groep 42">
                <a:extLst>
                  <a:ext uri="{FF2B5EF4-FFF2-40B4-BE49-F238E27FC236}">
                    <a16:creationId xmlns:a16="http://schemas.microsoft.com/office/drawing/2014/main" id="{FC63D21F-F062-4DB2-9DD8-DC912A314E11}"/>
                  </a:ext>
                </a:extLst>
              </p:cNvPr>
              <p:cNvGrpSpPr/>
              <p:nvPr userDrawn="1"/>
            </p:nvGrpSpPr>
            <p:grpSpPr>
              <a:xfrm>
                <a:off x="-3386247" y="830871"/>
                <a:ext cx="139423" cy="109566"/>
                <a:chOff x="-2866744" y="827071"/>
                <a:chExt cx="168701" cy="132575"/>
              </a:xfrm>
            </p:grpSpPr>
            <p:grpSp>
              <p:nvGrpSpPr>
                <p:cNvPr id="74" name="Groep 73">
                  <a:extLst>
                    <a:ext uri="{FF2B5EF4-FFF2-40B4-BE49-F238E27FC236}">
                      <a16:creationId xmlns:a16="http://schemas.microsoft.com/office/drawing/2014/main" id="{1A8A7B96-E367-4415-AF76-D77D87F48A13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76" name="Rechte verbindingslijn 75">
                    <a:extLst>
                      <a:ext uri="{FF2B5EF4-FFF2-40B4-BE49-F238E27FC236}">
                        <a16:creationId xmlns:a16="http://schemas.microsoft.com/office/drawing/2014/main" id="{63BDA46D-E1AA-4E06-8624-D4B8E123C3B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7" name="Rechte verbindingslijn 76">
                    <a:extLst>
                      <a:ext uri="{FF2B5EF4-FFF2-40B4-BE49-F238E27FC236}">
                        <a16:creationId xmlns:a16="http://schemas.microsoft.com/office/drawing/2014/main" id="{CEECE04E-20DE-4608-A6FC-8D95E433236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8" name="Rechte verbindingslijn 77">
                    <a:extLst>
                      <a:ext uri="{FF2B5EF4-FFF2-40B4-BE49-F238E27FC236}">
                        <a16:creationId xmlns:a16="http://schemas.microsoft.com/office/drawing/2014/main" id="{C7794F26-D7B1-49B3-B4C5-AE722AFD6AE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9" name="Rechte verbindingslijn 78">
                    <a:extLst>
                      <a:ext uri="{FF2B5EF4-FFF2-40B4-BE49-F238E27FC236}">
                        <a16:creationId xmlns:a16="http://schemas.microsoft.com/office/drawing/2014/main" id="{B6F83E47-639A-4B9F-BE03-A9A64B84218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0" name="Rechte verbindingslijn 79">
                    <a:extLst>
                      <a:ext uri="{FF2B5EF4-FFF2-40B4-BE49-F238E27FC236}">
                        <a16:creationId xmlns:a16="http://schemas.microsoft.com/office/drawing/2014/main" id="{2A6F01D2-85E9-4801-8FAD-0BD51F8F960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75" name="Pijl: rechts 74">
                  <a:extLst>
                    <a:ext uri="{FF2B5EF4-FFF2-40B4-BE49-F238E27FC236}">
                      <a16:creationId xmlns:a16="http://schemas.microsoft.com/office/drawing/2014/main" id="{1D922528-8D94-419F-9FFC-E12712BA1DF5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44" name="Groep 43">
                <a:extLst>
                  <a:ext uri="{FF2B5EF4-FFF2-40B4-BE49-F238E27FC236}">
                    <a16:creationId xmlns:a16="http://schemas.microsoft.com/office/drawing/2014/main" id="{7BBC1D5D-D75E-4728-AD7A-B69E1A729614}"/>
                  </a:ext>
                </a:extLst>
              </p:cNvPr>
              <p:cNvGrpSpPr/>
              <p:nvPr userDrawn="1"/>
            </p:nvGrpSpPr>
            <p:grpSpPr>
              <a:xfrm>
                <a:off x="-3605171" y="830871"/>
                <a:ext cx="139423" cy="109566"/>
                <a:chOff x="-2866744" y="518074"/>
                <a:chExt cx="168701" cy="132575"/>
              </a:xfrm>
            </p:grpSpPr>
            <p:grpSp>
              <p:nvGrpSpPr>
                <p:cNvPr id="67" name="Groep 66">
                  <a:extLst>
                    <a:ext uri="{FF2B5EF4-FFF2-40B4-BE49-F238E27FC236}">
                      <a16:creationId xmlns:a16="http://schemas.microsoft.com/office/drawing/2014/main" id="{E17DCEA3-1C8E-4CD3-BDA8-E176B6FFA834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69" name="Rechte verbindingslijn 68">
                    <a:extLst>
                      <a:ext uri="{FF2B5EF4-FFF2-40B4-BE49-F238E27FC236}">
                        <a16:creationId xmlns:a16="http://schemas.microsoft.com/office/drawing/2014/main" id="{D1ED8FE8-7FC9-499D-9D23-E78C6275252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0" name="Rechte verbindingslijn 69">
                    <a:extLst>
                      <a:ext uri="{FF2B5EF4-FFF2-40B4-BE49-F238E27FC236}">
                        <a16:creationId xmlns:a16="http://schemas.microsoft.com/office/drawing/2014/main" id="{1525EBC7-F2B5-45D6-9527-AC6A5EA09B5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1" name="Rechte verbindingslijn 70">
                    <a:extLst>
                      <a:ext uri="{FF2B5EF4-FFF2-40B4-BE49-F238E27FC236}">
                        <a16:creationId xmlns:a16="http://schemas.microsoft.com/office/drawing/2014/main" id="{CA3466B6-4A29-42A5-AB9C-504A62C158D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2" name="Rechte verbindingslijn 71">
                    <a:extLst>
                      <a:ext uri="{FF2B5EF4-FFF2-40B4-BE49-F238E27FC236}">
                        <a16:creationId xmlns:a16="http://schemas.microsoft.com/office/drawing/2014/main" id="{C2590E67-F10A-4375-BB8C-EE44628C324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3" name="Rechte verbindingslijn 72">
                    <a:extLst>
                      <a:ext uri="{FF2B5EF4-FFF2-40B4-BE49-F238E27FC236}">
                        <a16:creationId xmlns:a16="http://schemas.microsoft.com/office/drawing/2014/main" id="{DADA61B3-63E1-416B-BFC6-EE36925143A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68" name="Pijl: rechts 67">
                  <a:extLst>
                    <a:ext uri="{FF2B5EF4-FFF2-40B4-BE49-F238E27FC236}">
                      <a16:creationId xmlns:a16="http://schemas.microsoft.com/office/drawing/2014/main" id="{88DC0DC7-C205-4C25-93B1-43126C180B79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cxnSp>
            <p:nvCxnSpPr>
              <p:cNvPr id="45" name="Rechte verbindingslijn 44">
                <a:extLst>
                  <a:ext uri="{FF2B5EF4-FFF2-40B4-BE49-F238E27FC236}">
                    <a16:creationId xmlns:a16="http://schemas.microsoft.com/office/drawing/2014/main" id="{B6BEB1E8-6071-43CE-B2C9-3E91943DC3A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459956" y="588169"/>
                <a:ext cx="547687" cy="219076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46" name="Rechte verbindingslijn 45">
                <a:extLst>
                  <a:ext uri="{FF2B5EF4-FFF2-40B4-BE49-F238E27FC236}">
                    <a16:creationId xmlns:a16="http://schemas.microsoft.com/office/drawing/2014/main" id="{4F2974E8-A7E5-4FB5-A137-83F2E25DE43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224213" y="828675"/>
                <a:ext cx="319088" cy="0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sp>
            <p:nvSpPr>
              <p:cNvPr id="47" name="Rechthoek 46">
                <a:extLst>
                  <a:ext uri="{FF2B5EF4-FFF2-40B4-BE49-F238E27FC236}">
                    <a16:creationId xmlns:a16="http://schemas.microsoft.com/office/drawing/2014/main" id="{5CD92724-DC5F-40E3-AAC8-C17F33749AE8}"/>
                  </a:ext>
                </a:extLst>
              </p:cNvPr>
              <p:cNvSpPr/>
              <p:nvPr userDrawn="1"/>
            </p:nvSpPr>
            <p:spPr>
              <a:xfrm>
                <a:off x="-2559903" y="512179"/>
                <a:ext cx="2189042" cy="15108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Tekstniveau omhoog</a:t>
                </a:r>
              </a:p>
            </p:txBody>
          </p:sp>
          <p:sp>
            <p:nvSpPr>
              <p:cNvPr id="48" name="Rechthoek 47">
                <a:extLst>
                  <a:ext uri="{FF2B5EF4-FFF2-40B4-BE49-F238E27FC236}">
                    <a16:creationId xmlns:a16="http://schemas.microsoft.com/office/drawing/2014/main" id="{FA542F71-7BD9-455D-BE9F-8D50FEC6CD35}"/>
                  </a:ext>
                </a:extLst>
              </p:cNvPr>
              <p:cNvSpPr/>
              <p:nvPr userDrawn="1"/>
            </p:nvSpPr>
            <p:spPr>
              <a:xfrm>
                <a:off x="-2559903" y="819562"/>
                <a:ext cx="2189043" cy="142202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Tekstniveau omlaag</a:t>
                </a:r>
              </a:p>
            </p:txBody>
          </p:sp>
          <p:grpSp>
            <p:nvGrpSpPr>
              <p:cNvPr id="49" name="Groep 48">
                <a:extLst>
                  <a:ext uri="{FF2B5EF4-FFF2-40B4-BE49-F238E27FC236}">
                    <a16:creationId xmlns:a16="http://schemas.microsoft.com/office/drawing/2014/main" id="{E84DFD97-9981-4A37-9868-AC066B29AD29}"/>
                  </a:ext>
                </a:extLst>
              </p:cNvPr>
              <p:cNvGrpSpPr/>
              <p:nvPr userDrawn="1"/>
            </p:nvGrpSpPr>
            <p:grpSpPr>
              <a:xfrm>
                <a:off x="-2916763" y="769168"/>
                <a:ext cx="268738" cy="248381"/>
                <a:chOff x="-2916763" y="769168"/>
                <a:chExt cx="268738" cy="248381"/>
              </a:xfrm>
            </p:grpSpPr>
            <p:sp>
              <p:nvSpPr>
                <p:cNvPr id="59" name="Rechthoek 58">
                  <a:extLst>
                    <a:ext uri="{FF2B5EF4-FFF2-40B4-BE49-F238E27FC236}">
                      <a16:creationId xmlns:a16="http://schemas.microsoft.com/office/drawing/2014/main" id="{BE222AE8-BDC0-425B-A2B2-BD22DA818316}"/>
                    </a:ext>
                  </a:extLst>
                </p:cNvPr>
                <p:cNvSpPr/>
                <p:nvPr userDrawn="1"/>
              </p:nvSpPr>
              <p:spPr>
                <a:xfrm>
                  <a:off x="-2916763" y="769168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60" name="Groep 59">
                  <a:extLst>
                    <a:ext uri="{FF2B5EF4-FFF2-40B4-BE49-F238E27FC236}">
                      <a16:creationId xmlns:a16="http://schemas.microsoft.com/office/drawing/2014/main" id="{554705E3-C226-49EC-823F-8E876F5D0178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62" name="Rechte verbindingslijn 61">
                    <a:extLst>
                      <a:ext uri="{FF2B5EF4-FFF2-40B4-BE49-F238E27FC236}">
                        <a16:creationId xmlns:a16="http://schemas.microsoft.com/office/drawing/2014/main" id="{C6098847-B718-4548-BA18-1EF853838A5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3" name="Rechte verbindingslijn 62">
                    <a:extLst>
                      <a:ext uri="{FF2B5EF4-FFF2-40B4-BE49-F238E27FC236}">
                        <a16:creationId xmlns:a16="http://schemas.microsoft.com/office/drawing/2014/main" id="{1D564623-7325-4375-BBBB-553BC6D8940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4" name="Rechte verbindingslijn 63">
                    <a:extLst>
                      <a:ext uri="{FF2B5EF4-FFF2-40B4-BE49-F238E27FC236}">
                        <a16:creationId xmlns:a16="http://schemas.microsoft.com/office/drawing/2014/main" id="{5D791D37-67EA-4CFE-9CCF-4172669012A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5" name="Rechte verbindingslijn 64">
                    <a:extLst>
                      <a:ext uri="{FF2B5EF4-FFF2-40B4-BE49-F238E27FC236}">
                        <a16:creationId xmlns:a16="http://schemas.microsoft.com/office/drawing/2014/main" id="{1773A57B-4264-4DA3-9058-9A7D30512CB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6" name="Rechte verbindingslijn 65">
                    <a:extLst>
                      <a:ext uri="{FF2B5EF4-FFF2-40B4-BE49-F238E27FC236}">
                        <a16:creationId xmlns:a16="http://schemas.microsoft.com/office/drawing/2014/main" id="{1C7D342E-F5B1-4A0C-BA11-2C69C7C8A71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61" name="Pijl: rechts 60">
                  <a:extLst>
                    <a:ext uri="{FF2B5EF4-FFF2-40B4-BE49-F238E27FC236}">
                      <a16:creationId xmlns:a16="http://schemas.microsoft.com/office/drawing/2014/main" id="{87641D02-E905-4F67-90AA-44937B42B5A7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50" name="Groep 49">
                <a:extLst>
                  <a:ext uri="{FF2B5EF4-FFF2-40B4-BE49-F238E27FC236}">
                    <a16:creationId xmlns:a16="http://schemas.microsoft.com/office/drawing/2014/main" id="{06042C77-C14B-4E6E-896D-2CF0B70B1EAF}"/>
                  </a:ext>
                </a:extLst>
              </p:cNvPr>
              <p:cNvGrpSpPr/>
              <p:nvPr userDrawn="1"/>
            </p:nvGrpSpPr>
            <p:grpSpPr>
              <a:xfrm>
                <a:off x="-2916763" y="460171"/>
                <a:ext cx="268738" cy="248381"/>
                <a:chOff x="-2916763" y="460171"/>
                <a:chExt cx="268738" cy="248381"/>
              </a:xfrm>
            </p:grpSpPr>
            <p:sp>
              <p:nvSpPr>
                <p:cNvPr id="51" name="Rechthoek 50">
                  <a:extLst>
                    <a:ext uri="{FF2B5EF4-FFF2-40B4-BE49-F238E27FC236}">
                      <a16:creationId xmlns:a16="http://schemas.microsoft.com/office/drawing/2014/main" id="{718B9BEB-89E4-49D9-86A9-8A37C1FBA508}"/>
                    </a:ext>
                  </a:extLst>
                </p:cNvPr>
                <p:cNvSpPr/>
                <p:nvPr userDrawn="1"/>
              </p:nvSpPr>
              <p:spPr>
                <a:xfrm>
                  <a:off x="-2916763" y="460171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52" name="Groep 51">
                  <a:extLst>
                    <a:ext uri="{FF2B5EF4-FFF2-40B4-BE49-F238E27FC236}">
                      <a16:creationId xmlns:a16="http://schemas.microsoft.com/office/drawing/2014/main" id="{065EFB3C-B6F2-40DA-BC88-51A9B7103322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54" name="Rechte verbindingslijn 53">
                    <a:extLst>
                      <a:ext uri="{FF2B5EF4-FFF2-40B4-BE49-F238E27FC236}">
                        <a16:creationId xmlns:a16="http://schemas.microsoft.com/office/drawing/2014/main" id="{E06D465B-4CAE-4BF9-AB11-693EF2CBFA1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5" name="Rechte verbindingslijn 54">
                    <a:extLst>
                      <a:ext uri="{FF2B5EF4-FFF2-40B4-BE49-F238E27FC236}">
                        <a16:creationId xmlns:a16="http://schemas.microsoft.com/office/drawing/2014/main" id="{B7FB8DA6-1387-4554-B7D9-A99A321295F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6" name="Rechte verbindingslijn 55">
                    <a:extLst>
                      <a:ext uri="{FF2B5EF4-FFF2-40B4-BE49-F238E27FC236}">
                        <a16:creationId xmlns:a16="http://schemas.microsoft.com/office/drawing/2014/main" id="{98A1E14E-245C-4131-9F4B-D1D70D5828F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7" name="Rechte verbindingslijn 56">
                    <a:extLst>
                      <a:ext uri="{FF2B5EF4-FFF2-40B4-BE49-F238E27FC236}">
                        <a16:creationId xmlns:a16="http://schemas.microsoft.com/office/drawing/2014/main" id="{28D837E3-0ADF-4411-AA80-AF932D2C310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8" name="Rechte verbindingslijn 57">
                    <a:extLst>
                      <a:ext uri="{FF2B5EF4-FFF2-40B4-BE49-F238E27FC236}">
                        <a16:creationId xmlns:a16="http://schemas.microsoft.com/office/drawing/2014/main" id="{60673442-6E28-47B9-BC4E-FDA58E22904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53" name="Pijl: rechts 52">
                  <a:extLst>
                    <a:ext uri="{FF2B5EF4-FFF2-40B4-BE49-F238E27FC236}">
                      <a16:creationId xmlns:a16="http://schemas.microsoft.com/office/drawing/2014/main" id="{5D7F4CF4-977E-442B-A167-8284C8A96B04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  <p:grpSp>
          <p:nvGrpSpPr>
            <p:cNvPr id="35" name="Groep 34">
              <a:extLst>
                <a:ext uri="{FF2B5EF4-FFF2-40B4-BE49-F238E27FC236}">
                  <a16:creationId xmlns:a16="http://schemas.microsoft.com/office/drawing/2014/main" id="{42E20C1D-DA22-4E0F-B55E-741AFE70FE69}"/>
                </a:ext>
              </a:extLst>
            </p:cNvPr>
            <p:cNvGrpSpPr/>
            <p:nvPr userDrawn="1"/>
          </p:nvGrpSpPr>
          <p:grpSpPr>
            <a:xfrm>
              <a:off x="-938434" y="5326819"/>
              <a:ext cx="627798" cy="576693"/>
              <a:chOff x="-1753862" y="6112775"/>
              <a:chExt cx="759635" cy="697798"/>
            </a:xfrm>
          </p:grpSpPr>
          <p:grpSp>
            <p:nvGrpSpPr>
              <p:cNvPr id="36" name="Inspireren">
                <a:extLst>
                  <a:ext uri="{FF2B5EF4-FFF2-40B4-BE49-F238E27FC236}">
                    <a16:creationId xmlns:a16="http://schemas.microsoft.com/office/drawing/2014/main" id="{5FBA4F59-1A09-4270-9C47-1741AF855247}"/>
                  </a:ext>
                </a:extLst>
              </p:cNvPr>
              <p:cNvGrpSpPr>
                <a:grpSpLocks noChangeAspect="1"/>
              </p:cNvGrpSpPr>
              <p:nvPr userDrawn="1"/>
            </p:nvGrpSpPr>
            <p:grpSpPr bwMode="auto">
              <a:xfrm>
                <a:off x="-1484858" y="6112775"/>
                <a:ext cx="205431" cy="293286"/>
                <a:chOff x="4768" y="2783"/>
                <a:chExt cx="788" cy="1125"/>
              </a:xfrm>
              <a:gradFill>
                <a:gsLst>
                  <a:gs pos="0">
                    <a:srgbClr val="9D9FA1"/>
                  </a:gs>
                  <a:gs pos="70000">
                    <a:srgbClr val="211F26"/>
                  </a:gs>
                </a:gsLst>
                <a:lin ang="2700000" scaled="0"/>
              </a:gradFill>
            </p:grpSpPr>
            <p:sp>
              <p:nvSpPr>
                <p:cNvPr id="38" name="Freeform 12">
                  <a:extLst>
                    <a:ext uri="{FF2B5EF4-FFF2-40B4-BE49-F238E27FC236}">
                      <a16:creationId xmlns:a16="http://schemas.microsoft.com/office/drawing/2014/main" id="{67F52047-3AAE-499D-9650-FD62F69EA5C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01" y="3186"/>
                  <a:ext cx="319" cy="288"/>
                </a:xfrm>
                <a:custGeom>
                  <a:avLst/>
                  <a:gdLst>
                    <a:gd name="T0" fmla="*/ 220 w 319"/>
                    <a:gd name="T1" fmla="*/ 288 h 288"/>
                    <a:gd name="T2" fmla="*/ 107 w 319"/>
                    <a:gd name="T3" fmla="*/ 288 h 288"/>
                    <a:gd name="T4" fmla="*/ 0 w 319"/>
                    <a:gd name="T5" fmla="*/ 0 h 288"/>
                    <a:gd name="T6" fmla="*/ 319 w 319"/>
                    <a:gd name="T7" fmla="*/ 0 h 288"/>
                    <a:gd name="T8" fmla="*/ 220 w 319"/>
                    <a:gd name="T9" fmla="*/ 288 h 2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9" h="288">
                      <a:moveTo>
                        <a:pt x="220" y="288"/>
                      </a:moveTo>
                      <a:lnTo>
                        <a:pt x="107" y="288"/>
                      </a:lnTo>
                      <a:lnTo>
                        <a:pt x="0" y="0"/>
                      </a:lnTo>
                      <a:lnTo>
                        <a:pt x="319" y="0"/>
                      </a:lnTo>
                      <a:lnTo>
                        <a:pt x="220" y="288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39" name="Freeform 13">
                  <a:extLst>
                    <a:ext uri="{FF2B5EF4-FFF2-40B4-BE49-F238E27FC236}">
                      <a16:creationId xmlns:a16="http://schemas.microsoft.com/office/drawing/2014/main" id="{644B8D5E-4E65-4597-AB39-1EFE559D906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22" y="3796"/>
                  <a:ext cx="282" cy="112"/>
                </a:xfrm>
                <a:custGeom>
                  <a:avLst/>
                  <a:gdLst>
                    <a:gd name="T0" fmla="*/ 229 w 251"/>
                    <a:gd name="T1" fmla="*/ 70 h 100"/>
                    <a:gd name="T2" fmla="*/ 229 w 251"/>
                    <a:gd name="T3" fmla="*/ 69 h 100"/>
                    <a:gd name="T4" fmla="*/ 251 w 251"/>
                    <a:gd name="T5" fmla="*/ 0 h 100"/>
                    <a:gd name="T6" fmla="*/ 0 w 251"/>
                    <a:gd name="T7" fmla="*/ 0 h 100"/>
                    <a:gd name="T8" fmla="*/ 22 w 251"/>
                    <a:gd name="T9" fmla="*/ 69 h 100"/>
                    <a:gd name="T10" fmla="*/ 63 w 251"/>
                    <a:gd name="T11" fmla="*/ 100 h 100"/>
                    <a:gd name="T12" fmla="*/ 188 w 251"/>
                    <a:gd name="T13" fmla="*/ 100 h 100"/>
                    <a:gd name="T14" fmla="*/ 229 w 251"/>
                    <a:gd name="T15" fmla="*/ 71 h 100"/>
                    <a:gd name="T16" fmla="*/ 229 w 251"/>
                    <a:gd name="T17" fmla="*/ 71 h 100"/>
                    <a:gd name="T18" fmla="*/ 229 w 251"/>
                    <a:gd name="T19" fmla="*/ 7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51" h="100">
                      <a:moveTo>
                        <a:pt x="229" y="70"/>
                      </a:moveTo>
                      <a:cubicBezTo>
                        <a:pt x="229" y="70"/>
                        <a:pt x="229" y="69"/>
                        <a:pt x="229" y="69"/>
                      </a:cubicBezTo>
                      <a:cubicBezTo>
                        <a:pt x="251" y="0"/>
                        <a:pt x="251" y="0"/>
                        <a:pt x="25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2" y="69"/>
                        <a:pt x="22" y="69"/>
                        <a:pt x="22" y="69"/>
                      </a:cubicBezTo>
                      <a:cubicBezTo>
                        <a:pt x="27" y="87"/>
                        <a:pt x="44" y="100"/>
                        <a:pt x="63" y="100"/>
                      </a:cubicBezTo>
                      <a:cubicBezTo>
                        <a:pt x="188" y="100"/>
                        <a:pt x="188" y="100"/>
                        <a:pt x="188" y="100"/>
                      </a:cubicBezTo>
                      <a:cubicBezTo>
                        <a:pt x="207" y="100"/>
                        <a:pt x="223" y="88"/>
                        <a:pt x="229" y="71"/>
                      </a:cubicBezTo>
                      <a:cubicBezTo>
                        <a:pt x="229" y="71"/>
                        <a:pt x="229" y="71"/>
                        <a:pt x="229" y="71"/>
                      </a:cubicBezTo>
                      <a:lnTo>
                        <a:pt x="229" y="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40" name="Freeform 14">
                  <a:extLst>
                    <a:ext uri="{FF2B5EF4-FFF2-40B4-BE49-F238E27FC236}">
                      <a16:creationId xmlns:a16="http://schemas.microsoft.com/office/drawing/2014/main" id="{EE8B07BD-F6BB-4EC0-978F-A046CE38E0A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768" y="2783"/>
                  <a:ext cx="788" cy="966"/>
                </a:xfrm>
                <a:custGeom>
                  <a:avLst/>
                  <a:gdLst>
                    <a:gd name="T0" fmla="*/ 351 w 702"/>
                    <a:gd name="T1" fmla="*/ 0 h 860"/>
                    <a:gd name="T2" fmla="*/ 0 w 702"/>
                    <a:gd name="T3" fmla="*/ 351 h 860"/>
                    <a:gd name="T4" fmla="*/ 134 w 702"/>
                    <a:gd name="T5" fmla="*/ 627 h 860"/>
                    <a:gd name="T6" fmla="*/ 165 w 702"/>
                    <a:gd name="T7" fmla="*/ 718 h 860"/>
                    <a:gd name="T8" fmla="*/ 266 w 702"/>
                    <a:gd name="T9" fmla="*/ 718 h 860"/>
                    <a:gd name="T10" fmla="*/ 266 w 702"/>
                    <a:gd name="T11" fmla="*/ 718 h 860"/>
                    <a:gd name="T12" fmla="*/ 434 w 702"/>
                    <a:gd name="T13" fmla="*/ 718 h 860"/>
                    <a:gd name="T14" fmla="*/ 419 w 702"/>
                    <a:gd name="T15" fmla="*/ 760 h 860"/>
                    <a:gd name="T16" fmla="*/ 284 w 702"/>
                    <a:gd name="T17" fmla="*/ 760 h 860"/>
                    <a:gd name="T18" fmla="*/ 284 w 702"/>
                    <a:gd name="T19" fmla="*/ 760 h 860"/>
                    <a:gd name="T20" fmla="*/ 179 w 702"/>
                    <a:gd name="T21" fmla="*/ 760 h 860"/>
                    <a:gd name="T22" fmla="*/ 212 w 702"/>
                    <a:gd name="T23" fmla="*/ 860 h 860"/>
                    <a:gd name="T24" fmla="*/ 212 w 702"/>
                    <a:gd name="T25" fmla="*/ 860 h 860"/>
                    <a:gd name="T26" fmla="*/ 216 w 702"/>
                    <a:gd name="T27" fmla="*/ 860 h 860"/>
                    <a:gd name="T28" fmla="*/ 488 w 702"/>
                    <a:gd name="T29" fmla="*/ 860 h 860"/>
                    <a:gd name="T30" fmla="*/ 491 w 702"/>
                    <a:gd name="T31" fmla="*/ 860 h 860"/>
                    <a:gd name="T32" fmla="*/ 570 w 702"/>
                    <a:gd name="T33" fmla="*/ 625 h 860"/>
                    <a:gd name="T34" fmla="*/ 702 w 702"/>
                    <a:gd name="T35" fmla="*/ 351 h 860"/>
                    <a:gd name="T36" fmla="*/ 351 w 702"/>
                    <a:gd name="T37" fmla="*/ 0 h 860"/>
                    <a:gd name="T38" fmla="*/ 587 w 702"/>
                    <a:gd name="T39" fmla="*/ 438 h 860"/>
                    <a:gd name="T40" fmla="*/ 485 w 702"/>
                    <a:gd name="T41" fmla="*/ 563 h 860"/>
                    <a:gd name="T42" fmla="*/ 454 w 702"/>
                    <a:gd name="T43" fmla="*/ 658 h 860"/>
                    <a:gd name="T44" fmla="*/ 250 w 702"/>
                    <a:gd name="T45" fmla="*/ 658 h 860"/>
                    <a:gd name="T46" fmla="*/ 219 w 702"/>
                    <a:gd name="T47" fmla="*/ 565 h 860"/>
                    <a:gd name="T48" fmla="*/ 115 w 702"/>
                    <a:gd name="T49" fmla="*/ 439 h 860"/>
                    <a:gd name="T50" fmla="*/ 99 w 702"/>
                    <a:gd name="T51" fmla="*/ 351 h 860"/>
                    <a:gd name="T52" fmla="*/ 351 w 702"/>
                    <a:gd name="T53" fmla="*/ 99 h 860"/>
                    <a:gd name="T54" fmla="*/ 603 w 702"/>
                    <a:gd name="T55" fmla="*/ 351 h 860"/>
                    <a:gd name="T56" fmla="*/ 587 w 702"/>
                    <a:gd name="T57" fmla="*/ 438 h 8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702" h="860">
                      <a:moveTo>
                        <a:pt x="351" y="0"/>
                      </a:moveTo>
                      <a:cubicBezTo>
                        <a:pt x="157" y="0"/>
                        <a:pt x="0" y="157"/>
                        <a:pt x="0" y="351"/>
                      </a:cubicBezTo>
                      <a:cubicBezTo>
                        <a:pt x="0" y="463"/>
                        <a:pt x="52" y="562"/>
                        <a:pt x="134" y="627"/>
                      </a:cubicBezTo>
                      <a:cubicBezTo>
                        <a:pt x="165" y="718"/>
                        <a:pt x="165" y="718"/>
                        <a:pt x="165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434" y="718"/>
                        <a:pt x="434" y="718"/>
                        <a:pt x="434" y="718"/>
                      </a:cubicBezTo>
                      <a:cubicBezTo>
                        <a:pt x="419" y="760"/>
                        <a:pt x="419" y="760"/>
                        <a:pt x="419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179" y="760"/>
                        <a:pt x="179" y="760"/>
                        <a:pt x="179" y="7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6" y="860"/>
                        <a:pt x="216" y="860"/>
                        <a:pt x="216" y="860"/>
                      </a:cubicBezTo>
                      <a:cubicBezTo>
                        <a:pt x="488" y="860"/>
                        <a:pt x="488" y="860"/>
                        <a:pt x="488" y="860"/>
                      </a:cubicBezTo>
                      <a:cubicBezTo>
                        <a:pt x="491" y="860"/>
                        <a:pt x="491" y="860"/>
                        <a:pt x="491" y="860"/>
                      </a:cubicBezTo>
                      <a:cubicBezTo>
                        <a:pt x="570" y="625"/>
                        <a:pt x="570" y="625"/>
                        <a:pt x="570" y="625"/>
                      </a:cubicBezTo>
                      <a:cubicBezTo>
                        <a:pt x="651" y="560"/>
                        <a:pt x="702" y="461"/>
                        <a:pt x="702" y="351"/>
                      </a:cubicBezTo>
                      <a:cubicBezTo>
                        <a:pt x="702" y="157"/>
                        <a:pt x="545" y="0"/>
                        <a:pt x="351" y="0"/>
                      </a:cubicBezTo>
                      <a:close/>
                      <a:moveTo>
                        <a:pt x="587" y="438"/>
                      </a:moveTo>
                      <a:cubicBezTo>
                        <a:pt x="568" y="490"/>
                        <a:pt x="531" y="534"/>
                        <a:pt x="485" y="563"/>
                      </a:cubicBezTo>
                      <a:cubicBezTo>
                        <a:pt x="454" y="658"/>
                        <a:pt x="454" y="658"/>
                        <a:pt x="454" y="658"/>
                      </a:cubicBezTo>
                      <a:cubicBezTo>
                        <a:pt x="250" y="658"/>
                        <a:pt x="250" y="658"/>
                        <a:pt x="250" y="658"/>
                      </a:cubicBezTo>
                      <a:cubicBezTo>
                        <a:pt x="219" y="565"/>
                        <a:pt x="219" y="565"/>
                        <a:pt x="219" y="565"/>
                      </a:cubicBezTo>
                      <a:cubicBezTo>
                        <a:pt x="172" y="536"/>
                        <a:pt x="135" y="491"/>
                        <a:pt x="115" y="439"/>
                      </a:cubicBezTo>
                      <a:cubicBezTo>
                        <a:pt x="105" y="411"/>
                        <a:pt x="99" y="382"/>
                        <a:pt x="99" y="351"/>
                      </a:cubicBezTo>
                      <a:cubicBezTo>
                        <a:pt x="99" y="212"/>
                        <a:pt x="212" y="99"/>
                        <a:pt x="351" y="99"/>
                      </a:cubicBezTo>
                      <a:cubicBezTo>
                        <a:pt x="490" y="99"/>
                        <a:pt x="603" y="212"/>
                        <a:pt x="603" y="351"/>
                      </a:cubicBezTo>
                      <a:cubicBezTo>
                        <a:pt x="603" y="381"/>
                        <a:pt x="597" y="411"/>
                        <a:pt x="587" y="43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</p:grpSp>
          <p:sp>
            <p:nvSpPr>
              <p:cNvPr id="37" name="Tekstvak 36">
                <a:extLst>
                  <a:ext uri="{FF2B5EF4-FFF2-40B4-BE49-F238E27FC236}">
                    <a16:creationId xmlns:a16="http://schemas.microsoft.com/office/drawing/2014/main" id="{40579348-F8D6-484E-9D78-B158A62D12EB}"/>
                  </a:ext>
                </a:extLst>
              </p:cNvPr>
              <p:cNvSpPr txBox="1"/>
              <p:nvPr userDrawn="1"/>
            </p:nvSpPr>
            <p:spPr>
              <a:xfrm>
                <a:off x="-1753862" y="6420664"/>
                <a:ext cx="759635" cy="389909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Support &amp;</a:t>
                </a:r>
                <a:b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</a:b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Inspiratie</a:t>
                </a:r>
              </a:p>
            </p:txBody>
          </p:sp>
        </p:grpSp>
      </p:grpSp>
      <p:sp>
        <p:nvSpPr>
          <p:cNvPr id="11" name="- INFO">
            <a:extLst>
              <a:ext uri="{FF2B5EF4-FFF2-40B4-BE49-F238E27FC236}">
                <a16:creationId xmlns:a16="http://schemas.microsoft.com/office/drawing/2014/main" id="{D5D548DA-264A-4D19-8A0A-B2288EC6661C}"/>
              </a:ext>
            </a:extLst>
          </p:cNvPr>
          <p:cNvSpPr txBox="1"/>
          <p:nvPr userDrawn="1"/>
        </p:nvSpPr>
        <p:spPr>
          <a:xfrm>
            <a:off x="0" y="-363556"/>
            <a:ext cx="12179300" cy="19845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algn="l" defTabSz="914400" rtl="0" eaLnBrk="1" latinLnBrk="0" hangingPunct="1"/>
            <a:r>
              <a:rPr lang="nl-NL" sz="1400" b="1" kern="1200" cap="all" spc="0" baseline="0" dirty="0">
                <a:solidFill>
                  <a:sysClr val="windowText" lastClr="000000"/>
                </a:solidFill>
                <a:latin typeface="+mn-lt"/>
                <a:ea typeface="+mn-ea"/>
                <a:cs typeface="Calibri" panose="020F0502020204030204" pitchFamily="34" charset="0"/>
              </a:rPr>
              <a:t>Rapportage Foto + Tekst</a:t>
            </a:r>
          </a:p>
        </p:txBody>
      </p:sp>
      <p:sp>
        <p:nvSpPr>
          <p:cNvPr id="8" name="titel">
            <a:extLst>
              <a:ext uri="{FF2B5EF4-FFF2-40B4-BE49-F238E27FC236}">
                <a16:creationId xmlns:a16="http://schemas.microsoft.com/office/drawing/2014/main" id="{4FCE8B7B-8D3B-466F-8956-5C1F4F50265C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534987" y="722568"/>
            <a:ext cx="5561013" cy="709102"/>
          </a:xfrm>
        </p:spPr>
        <p:txBody>
          <a:bodyPr/>
          <a:lstStyle/>
          <a:p>
            <a:r>
              <a:rPr lang="nl-NL" dirty="0"/>
              <a:t>Titel</a:t>
            </a:r>
            <a:br>
              <a:rPr lang="nl-NL" dirty="0"/>
            </a:br>
            <a:r>
              <a:rPr lang="nl-NL" dirty="0"/>
              <a:t>max. 2 regels</a:t>
            </a:r>
          </a:p>
        </p:txBody>
      </p:sp>
      <p:sp>
        <p:nvSpPr>
          <p:cNvPr id="4" name="datum">
            <a:extLst>
              <a:ext uri="{FF2B5EF4-FFF2-40B4-BE49-F238E27FC236}">
                <a16:creationId xmlns:a16="http://schemas.microsoft.com/office/drawing/2014/main" id="{8E420A72-FB1A-45BF-AC4A-C2A67FDAE6C8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fld id="{24B5F5CE-3E36-4666-A57C-3E15C5ADACB8}" type="datetime1">
              <a:rPr lang="nl-NL" smtClean="0"/>
              <a:t>28-1-2021</a:t>
            </a:fld>
            <a:endParaRPr lang="nl-NL" dirty="0"/>
          </a:p>
        </p:txBody>
      </p:sp>
      <p:sp>
        <p:nvSpPr>
          <p:cNvPr id="5" name="voettekst">
            <a:extLst>
              <a:ext uri="{FF2B5EF4-FFF2-40B4-BE49-F238E27FC236}">
                <a16:creationId xmlns:a16="http://schemas.microsoft.com/office/drawing/2014/main" id="{7B9B5AD8-20ED-43D8-A7A9-54D9AEF0A965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r>
              <a:rPr lang="nl-NL"/>
              <a:t>Erasmus University Rotterdam </a:t>
            </a:r>
            <a:endParaRPr lang="nl-NL" dirty="0"/>
          </a:p>
        </p:txBody>
      </p:sp>
      <p:sp>
        <p:nvSpPr>
          <p:cNvPr id="6" name="dianummer">
            <a:extLst>
              <a:ext uri="{FF2B5EF4-FFF2-40B4-BE49-F238E27FC236}">
                <a16:creationId xmlns:a16="http://schemas.microsoft.com/office/drawing/2014/main" id="{C8474D2A-EAE8-4700-98D0-EF6368634975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361A1203-CA3D-4D48-AFA0-9D668419C1D5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87" name="tekst">
            <a:extLst>
              <a:ext uri="{FF2B5EF4-FFF2-40B4-BE49-F238E27FC236}">
                <a16:creationId xmlns:a16="http://schemas.microsoft.com/office/drawing/2014/main" id="{67D276F5-E789-4DEC-91B4-0EF8F0ECF2C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7689" y="1963738"/>
            <a:ext cx="3487282" cy="4344987"/>
          </a:xfrm>
        </p:spPr>
        <p:txBody>
          <a:bodyPr numCol="1" spcCol="360000"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 dirty="0" err="1"/>
              <a:t>Bullet</a:t>
            </a:r>
            <a:endParaRPr lang="nl-NL" dirty="0"/>
          </a:p>
          <a:p>
            <a:pPr lvl="1"/>
            <a:r>
              <a:rPr lang="nl-NL" dirty="0"/>
              <a:t>Sub-</a:t>
            </a:r>
            <a:r>
              <a:rPr lang="nl-NL" dirty="0" err="1"/>
              <a:t>bullet</a:t>
            </a:r>
            <a:endParaRPr lang="nl-NL" dirty="0"/>
          </a:p>
          <a:p>
            <a:pPr lvl="2"/>
            <a:r>
              <a:rPr lang="nl-NL" dirty="0"/>
              <a:t>Platte tekst</a:t>
            </a:r>
          </a:p>
          <a:p>
            <a:pPr lvl="2"/>
            <a:endParaRPr lang="nl-NL" dirty="0"/>
          </a:p>
          <a:p>
            <a:pPr lvl="3"/>
            <a:r>
              <a:rPr lang="nl-NL" dirty="0"/>
              <a:t>Titel / quote</a:t>
            </a:r>
          </a:p>
          <a:p>
            <a:pPr lvl="4"/>
            <a:r>
              <a:rPr lang="nl-NL" dirty="0"/>
              <a:t>Subtitel</a:t>
            </a:r>
          </a:p>
          <a:p>
            <a:pPr lvl="5"/>
            <a:r>
              <a:rPr lang="nl-NL" dirty="0"/>
              <a:t>Kop</a:t>
            </a:r>
          </a:p>
          <a:p>
            <a:pPr lvl="6"/>
            <a:r>
              <a:rPr lang="nl-NL" dirty="0"/>
              <a:t>Numerieke </a:t>
            </a:r>
            <a:r>
              <a:rPr lang="nl-NL" dirty="0" err="1"/>
              <a:t>bullet</a:t>
            </a:r>
            <a:endParaRPr lang="nl-NL" dirty="0"/>
          </a:p>
          <a:p>
            <a:pPr lvl="7"/>
            <a:r>
              <a:rPr lang="nl-NL" dirty="0"/>
              <a:t>Alfabetische </a:t>
            </a:r>
            <a:r>
              <a:rPr lang="nl-NL" dirty="0" err="1"/>
              <a:t>bullet</a:t>
            </a:r>
            <a:endParaRPr lang="nl-NL" dirty="0"/>
          </a:p>
          <a:p>
            <a:pPr lvl="7"/>
            <a:endParaRPr lang="nl-NL" dirty="0"/>
          </a:p>
          <a:p>
            <a:pPr lvl="8"/>
            <a:r>
              <a:rPr lang="nl-NL" dirty="0"/>
              <a:t>*Bronvermelding</a:t>
            </a:r>
          </a:p>
          <a:p>
            <a:pPr lvl="4"/>
            <a:endParaRPr lang="nl-NL" dirty="0"/>
          </a:p>
        </p:txBody>
      </p:sp>
      <p:sp>
        <p:nvSpPr>
          <p:cNvPr id="88" name="tekst">
            <a:extLst>
              <a:ext uri="{FF2B5EF4-FFF2-40B4-BE49-F238E27FC236}">
                <a16:creationId xmlns:a16="http://schemas.microsoft.com/office/drawing/2014/main" id="{B9E1254C-F6F7-4A6B-B14D-65D92EFDE03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354741" y="1963738"/>
            <a:ext cx="3487282" cy="4344987"/>
          </a:xfrm>
        </p:spPr>
        <p:txBody>
          <a:bodyPr numCol="1" spcCol="360000"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 dirty="0" err="1"/>
              <a:t>Bullet</a:t>
            </a:r>
            <a:endParaRPr lang="nl-NL" dirty="0"/>
          </a:p>
          <a:p>
            <a:pPr lvl="1"/>
            <a:r>
              <a:rPr lang="nl-NL" dirty="0"/>
              <a:t>Sub-</a:t>
            </a:r>
            <a:r>
              <a:rPr lang="nl-NL" dirty="0" err="1"/>
              <a:t>bullet</a:t>
            </a:r>
            <a:endParaRPr lang="nl-NL" dirty="0"/>
          </a:p>
          <a:p>
            <a:pPr lvl="2"/>
            <a:r>
              <a:rPr lang="nl-NL" dirty="0"/>
              <a:t>Platte tekst</a:t>
            </a:r>
          </a:p>
          <a:p>
            <a:pPr lvl="2"/>
            <a:endParaRPr lang="nl-NL" dirty="0"/>
          </a:p>
          <a:p>
            <a:pPr lvl="3"/>
            <a:r>
              <a:rPr lang="nl-NL" dirty="0"/>
              <a:t>Titel / quote</a:t>
            </a:r>
          </a:p>
          <a:p>
            <a:pPr lvl="4"/>
            <a:r>
              <a:rPr lang="nl-NL" dirty="0"/>
              <a:t>Subtitel</a:t>
            </a:r>
          </a:p>
          <a:p>
            <a:pPr lvl="5"/>
            <a:r>
              <a:rPr lang="nl-NL" dirty="0"/>
              <a:t>Kop</a:t>
            </a:r>
          </a:p>
          <a:p>
            <a:pPr lvl="6"/>
            <a:r>
              <a:rPr lang="nl-NL" dirty="0"/>
              <a:t>Numerieke </a:t>
            </a:r>
            <a:r>
              <a:rPr lang="nl-NL" dirty="0" err="1"/>
              <a:t>bullet</a:t>
            </a:r>
            <a:endParaRPr lang="nl-NL" dirty="0"/>
          </a:p>
          <a:p>
            <a:pPr lvl="7"/>
            <a:r>
              <a:rPr lang="nl-NL" dirty="0"/>
              <a:t>Alfabetische </a:t>
            </a:r>
            <a:r>
              <a:rPr lang="nl-NL" dirty="0" err="1"/>
              <a:t>bullet</a:t>
            </a:r>
            <a:endParaRPr lang="nl-NL" dirty="0"/>
          </a:p>
          <a:p>
            <a:pPr lvl="7"/>
            <a:endParaRPr lang="nl-NL" dirty="0"/>
          </a:p>
          <a:p>
            <a:pPr lvl="8"/>
            <a:r>
              <a:rPr lang="nl-NL" dirty="0"/>
              <a:t>*Bronvermelding</a:t>
            </a:r>
          </a:p>
          <a:p>
            <a:pPr lvl="4"/>
            <a:endParaRPr lang="nl-NL" dirty="0"/>
          </a:p>
        </p:txBody>
      </p:sp>
      <p:grpSp>
        <p:nvGrpSpPr>
          <p:cNvPr id="91" name="- INSTRUCTIES">
            <a:extLst>
              <a:ext uri="{FF2B5EF4-FFF2-40B4-BE49-F238E27FC236}">
                <a16:creationId xmlns:a16="http://schemas.microsoft.com/office/drawing/2014/main" id="{81D7AE19-0F25-4C11-AF74-F0ECA8B88E14}"/>
              </a:ext>
            </a:extLst>
          </p:cNvPr>
          <p:cNvGrpSpPr/>
          <p:nvPr userDrawn="1"/>
        </p:nvGrpSpPr>
        <p:grpSpPr>
          <a:xfrm>
            <a:off x="12377595" y="-1"/>
            <a:ext cx="3693386" cy="6688475"/>
            <a:chOff x="-3786165" y="-1"/>
            <a:chExt cx="3693386" cy="6688475"/>
          </a:xfrm>
        </p:grpSpPr>
        <p:sp>
          <p:nvSpPr>
            <p:cNvPr id="92" name="Rechthoek 91">
              <a:extLst>
                <a:ext uri="{FF2B5EF4-FFF2-40B4-BE49-F238E27FC236}">
                  <a16:creationId xmlns:a16="http://schemas.microsoft.com/office/drawing/2014/main" id="{8B6547CA-4C37-42DE-855B-D7B8EB57203C}"/>
                </a:ext>
              </a:extLst>
            </p:cNvPr>
            <p:cNvSpPr/>
            <p:nvPr userDrawn="1"/>
          </p:nvSpPr>
          <p:spPr>
            <a:xfrm>
              <a:off x="-3786165" y="-1"/>
              <a:ext cx="3593091" cy="6034857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Afbeelding invoegen/opmaken</a:t>
              </a:r>
            </a:p>
          </p:txBody>
        </p:sp>
        <p:sp>
          <p:nvSpPr>
            <p:cNvPr id="93" name="Ovaal 92">
              <a:extLst>
                <a:ext uri="{FF2B5EF4-FFF2-40B4-BE49-F238E27FC236}">
                  <a16:creationId xmlns:a16="http://schemas.microsoft.com/office/drawing/2014/main" id="{8D5A27AC-C7C8-4150-9E01-5E2107FA9C7D}"/>
                </a:ext>
              </a:extLst>
            </p:cNvPr>
            <p:cNvSpPr/>
            <p:nvPr userDrawn="1"/>
          </p:nvSpPr>
          <p:spPr>
            <a:xfrm>
              <a:off x="-3603587" y="46532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94" name="Rechthoek 93">
              <a:extLst>
                <a:ext uri="{FF2B5EF4-FFF2-40B4-BE49-F238E27FC236}">
                  <a16:creationId xmlns:a16="http://schemas.microsoft.com/office/drawing/2014/main" id="{C1A9B677-87FF-46CE-ABEF-2B6B4918D80A}"/>
                </a:ext>
              </a:extLst>
            </p:cNvPr>
            <p:cNvSpPr/>
            <p:nvPr userDrawn="1"/>
          </p:nvSpPr>
          <p:spPr>
            <a:xfrm>
              <a:off x="-3319415" y="465324"/>
              <a:ext cx="2962706" cy="66815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Wanneer nodig, verwijder de bestaande afbeelding d.m.v. de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‘Backspace toets’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Selecteer het afbeeldingskader, ga naar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‘Slidebuilder'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en klik op de knop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'Afbeeldingen’</a:t>
              </a:r>
              <a:endParaRPr kumimoji="0" lang="nl-NL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5" name="Ovaal 94">
              <a:extLst>
                <a:ext uri="{FF2B5EF4-FFF2-40B4-BE49-F238E27FC236}">
                  <a16:creationId xmlns:a16="http://schemas.microsoft.com/office/drawing/2014/main" id="{D13CE8F6-DF43-4628-9B5B-94E7DF2122D4}"/>
                </a:ext>
              </a:extLst>
            </p:cNvPr>
            <p:cNvSpPr/>
            <p:nvPr userDrawn="1"/>
          </p:nvSpPr>
          <p:spPr>
            <a:xfrm>
              <a:off x="-3603587" y="2633935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96" name="Rechthoek 95">
              <a:extLst>
                <a:ext uri="{FF2B5EF4-FFF2-40B4-BE49-F238E27FC236}">
                  <a16:creationId xmlns:a16="http://schemas.microsoft.com/office/drawing/2014/main" id="{062735F0-D7C0-442D-B3E7-7BDEDF8B03DF}"/>
                </a:ext>
              </a:extLst>
            </p:cNvPr>
            <p:cNvSpPr/>
            <p:nvPr userDrawn="1"/>
          </p:nvSpPr>
          <p:spPr>
            <a:xfrm>
              <a:off x="-3319416" y="2633936"/>
              <a:ext cx="3126341" cy="46279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Klik met de rechter muisknop op de miniatuurweergave van de dia aan de linkerkant van het scherm en kies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‘Dia herstellen’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97" name="Ovaal 96">
              <a:extLst>
                <a:ext uri="{FF2B5EF4-FFF2-40B4-BE49-F238E27FC236}">
                  <a16:creationId xmlns:a16="http://schemas.microsoft.com/office/drawing/2014/main" id="{C195E948-A9D9-4FE6-9023-37AE71ED3BE5}"/>
                </a:ext>
              </a:extLst>
            </p:cNvPr>
            <p:cNvSpPr/>
            <p:nvPr userDrawn="1"/>
          </p:nvSpPr>
          <p:spPr>
            <a:xfrm>
              <a:off x="-3603587" y="4226365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98" name="Rechthoek 97">
              <a:extLst>
                <a:ext uri="{FF2B5EF4-FFF2-40B4-BE49-F238E27FC236}">
                  <a16:creationId xmlns:a16="http://schemas.microsoft.com/office/drawing/2014/main" id="{4FACC0A2-8AB7-4B5E-9F9E-3706EBEF75A8}"/>
                </a:ext>
              </a:extLst>
            </p:cNvPr>
            <p:cNvSpPr/>
            <p:nvPr userDrawn="1"/>
          </p:nvSpPr>
          <p:spPr>
            <a:xfrm>
              <a:off x="-3319416" y="4226366"/>
              <a:ext cx="3008779" cy="820954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Om de afbeelding te schalen of bij te snijden, ga naar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‘Hulpmiddelen voor afbeeldingen - Opmaak’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en klik op de knop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‘Bijsnijden’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Schaal met de bolletjes de afbeelding en met de hoekjes het afbeeldingskader.</a:t>
              </a:r>
            </a:p>
          </p:txBody>
        </p:sp>
        <p:sp>
          <p:nvSpPr>
            <p:cNvPr id="99" name="Rechthoek 98">
              <a:extLst>
                <a:ext uri="{FF2B5EF4-FFF2-40B4-BE49-F238E27FC236}">
                  <a16:creationId xmlns:a16="http://schemas.microsoft.com/office/drawing/2014/main" id="{A3337DDA-5AD1-458D-96FC-429A1A9CDDC5}"/>
                </a:ext>
              </a:extLst>
            </p:cNvPr>
            <p:cNvSpPr/>
            <p:nvPr userDrawn="1"/>
          </p:nvSpPr>
          <p:spPr>
            <a:xfrm>
              <a:off x="-3316836" y="3200265"/>
              <a:ext cx="1239216" cy="719917"/>
            </a:xfrm>
            <a:prstGeom prst="rect">
              <a:avLst/>
            </a:prstGeom>
            <a:pattFill prst="wdUpDiag">
              <a:fgClr>
                <a:srgbClr val="E0E0E0"/>
              </a:fgClr>
              <a:bgClr>
                <a:srgbClr val="ECECEC"/>
              </a:bgClr>
            </a:pattFill>
            <a:ln w="12700">
              <a:solidFill>
                <a:srgbClr val="D3D3D3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72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nl-NL" sz="1000" b="0" i="1" noProof="0" dirty="0">
                <a:solidFill>
                  <a:srgbClr val="211F26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100" name="Groep 99">
              <a:extLst>
                <a:ext uri="{FF2B5EF4-FFF2-40B4-BE49-F238E27FC236}">
                  <a16:creationId xmlns:a16="http://schemas.microsoft.com/office/drawing/2014/main" id="{F6FFE49A-F68F-4876-91A7-4444BBB420A0}"/>
                </a:ext>
              </a:extLst>
            </p:cNvPr>
            <p:cNvGrpSpPr/>
            <p:nvPr userDrawn="1"/>
          </p:nvGrpSpPr>
          <p:grpSpPr>
            <a:xfrm>
              <a:off x="-2485819" y="3479783"/>
              <a:ext cx="1222990" cy="563933"/>
              <a:chOff x="-2485819" y="3399207"/>
              <a:chExt cx="1222990" cy="563933"/>
            </a:xfrm>
          </p:grpSpPr>
          <p:sp>
            <p:nvSpPr>
              <p:cNvPr id="139" name="Rechthoek 138">
                <a:extLst>
                  <a:ext uri="{FF2B5EF4-FFF2-40B4-BE49-F238E27FC236}">
                    <a16:creationId xmlns:a16="http://schemas.microsoft.com/office/drawing/2014/main" id="{88597C1F-330D-4C0B-98CD-412818D85499}"/>
                  </a:ext>
                </a:extLst>
              </p:cNvPr>
              <p:cNvSpPr/>
              <p:nvPr userDrawn="1"/>
            </p:nvSpPr>
            <p:spPr>
              <a:xfrm>
                <a:off x="-2485819" y="3399207"/>
                <a:ext cx="1176476" cy="504851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40" name="Rechthoek 139">
                <a:extLst>
                  <a:ext uri="{FF2B5EF4-FFF2-40B4-BE49-F238E27FC236}">
                    <a16:creationId xmlns:a16="http://schemas.microsoft.com/office/drawing/2014/main" id="{CF327836-5DEC-475F-9407-7F612C2347F9}"/>
                  </a:ext>
                </a:extLst>
              </p:cNvPr>
              <p:cNvSpPr/>
              <p:nvPr userDrawn="1"/>
            </p:nvSpPr>
            <p:spPr>
              <a:xfrm>
                <a:off x="-2479584" y="3652838"/>
                <a:ext cx="1164007" cy="246701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141" name="Groep 140">
                <a:extLst>
                  <a:ext uri="{FF2B5EF4-FFF2-40B4-BE49-F238E27FC236}">
                    <a16:creationId xmlns:a16="http://schemas.microsoft.com/office/drawing/2014/main" id="{1412F584-9FDE-4E12-A63E-5A67F3EFE27C}"/>
                  </a:ext>
                </a:extLst>
              </p:cNvPr>
              <p:cNvGrpSpPr/>
              <p:nvPr userDrawn="1"/>
            </p:nvGrpSpPr>
            <p:grpSpPr>
              <a:xfrm>
                <a:off x="-2403869" y="3460544"/>
                <a:ext cx="155951" cy="131922"/>
                <a:chOff x="12968836" y="3354170"/>
                <a:chExt cx="404806" cy="342433"/>
              </a:xfrm>
            </p:grpSpPr>
            <p:sp>
              <p:nvSpPr>
                <p:cNvPr id="154" name="Rechthoek: afgeronde hoeken 153">
                  <a:extLst>
                    <a:ext uri="{FF2B5EF4-FFF2-40B4-BE49-F238E27FC236}">
                      <a16:creationId xmlns:a16="http://schemas.microsoft.com/office/drawing/2014/main" id="{03AE5868-D51E-48E6-B33A-52C68E9693E5}"/>
                    </a:ext>
                  </a:extLst>
                </p:cNvPr>
                <p:cNvSpPr/>
                <p:nvPr userDrawn="1"/>
              </p:nvSpPr>
              <p:spPr>
                <a:xfrm>
                  <a:off x="12968836" y="3354170"/>
                  <a:ext cx="404806" cy="342433"/>
                </a:xfrm>
                <a:prstGeom prst="roundRect">
                  <a:avLst>
                    <a:gd name="adj" fmla="val 2911"/>
                  </a:avLst>
                </a:prstGeom>
                <a:solidFill>
                  <a:schemeClr val="bg1"/>
                </a:solidFill>
                <a:ln w="12700">
                  <a:solidFill>
                    <a:srgbClr val="81818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8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55" name="Rechthoek 154">
                  <a:extLst>
                    <a:ext uri="{FF2B5EF4-FFF2-40B4-BE49-F238E27FC236}">
                      <a16:creationId xmlns:a16="http://schemas.microsoft.com/office/drawing/2014/main" id="{4CD0356F-2DF7-4FDB-B653-E4822386281F}"/>
                    </a:ext>
                  </a:extLst>
                </p:cNvPr>
                <p:cNvSpPr/>
                <p:nvPr userDrawn="1"/>
              </p:nvSpPr>
              <p:spPr>
                <a:xfrm>
                  <a:off x="13025180" y="3401181"/>
                  <a:ext cx="305213" cy="41563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56" name="Rechthoek 155">
                  <a:extLst>
                    <a:ext uri="{FF2B5EF4-FFF2-40B4-BE49-F238E27FC236}">
                      <a16:creationId xmlns:a16="http://schemas.microsoft.com/office/drawing/2014/main" id="{8C4C6694-E87F-4067-B26E-7191EDD3ADE0}"/>
                    </a:ext>
                  </a:extLst>
                </p:cNvPr>
                <p:cNvSpPr/>
                <p:nvPr userDrawn="1"/>
              </p:nvSpPr>
              <p:spPr>
                <a:xfrm>
                  <a:off x="13025181" y="3471575"/>
                  <a:ext cx="118778" cy="181691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57" name="Rechthoek 156">
                  <a:extLst>
                    <a:ext uri="{FF2B5EF4-FFF2-40B4-BE49-F238E27FC236}">
                      <a16:creationId xmlns:a16="http://schemas.microsoft.com/office/drawing/2014/main" id="{C778DAB4-5551-413A-B043-388AAC1C6A86}"/>
                    </a:ext>
                  </a:extLst>
                </p:cNvPr>
                <p:cNvSpPr/>
                <p:nvPr userDrawn="1"/>
              </p:nvSpPr>
              <p:spPr>
                <a:xfrm>
                  <a:off x="13180812" y="3481982"/>
                  <a:ext cx="13527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58" name="Rechthoek 157">
                  <a:extLst>
                    <a:ext uri="{FF2B5EF4-FFF2-40B4-BE49-F238E27FC236}">
                      <a16:creationId xmlns:a16="http://schemas.microsoft.com/office/drawing/2014/main" id="{9232432E-5D9A-4A9B-8A35-A4D96C87FDD7}"/>
                    </a:ext>
                  </a:extLst>
                </p:cNvPr>
                <p:cNvSpPr/>
                <p:nvPr userDrawn="1"/>
              </p:nvSpPr>
              <p:spPr>
                <a:xfrm>
                  <a:off x="13180812" y="3554800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59" name="Rechthoek 158">
                  <a:extLst>
                    <a:ext uri="{FF2B5EF4-FFF2-40B4-BE49-F238E27FC236}">
                      <a16:creationId xmlns:a16="http://schemas.microsoft.com/office/drawing/2014/main" id="{900EC8B9-DE49-4E20-93FF-726249682014}"/>
                    </a:ext>
                  </a:extLst>
                </p:cNvPr>
                <p:cNvSpPr/>
                <p:nvPr userDrawn="1"/>
              </p:nvSpPr>
              <p:spPr>
                <a:xfrm>
                  <a:off x="13180812" y="3627618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42" name="Groep 141">
                <a:extLst>
                  <a:ext uri="{FF2B5EF4-FFF2-40B4-BE49-F238E27FC236}">
                    <a16:creationId xmlns:a16="http://schemas.microsoft.com/office/drawing/2014/main" id="{897DC139-7579-44AC-968E-8218CF7DBD79}"/>
                  </a:ext>
                </a:extLst>
              </p:cNvPr>
              <p:cNvGrpSpPr/>
              <p:nvPr userDrawn="1"/>
            </p:nvGrpSpPr>
            <p:grpSpPr>
              <a:xfrm>
                <a:off x="-2423424" y="3690208"/>
                <a:ext cx="166739" cy="218963"/>
                <a:chOff x="12940828" y="3950597"/>
                <a:chExt cx="432813" cy="568367"/>
              </a:xfrm>
            </p:grpSpPr>
            <p:grpSp>
              <p:nvGrpSpPr>
                <p:cNvPr id="146" name="Groep 145">
                  <a:extLst>
                    <a:ext uri="{FF2B5EF4-FFF2-40B4-BE49-F238E27FC236}">
                      <a16:creationId xmlns:a16="http://schemas.microsoft.com/office/drawing/2014/main" id="{7FEC4898-4746-4252-ABA2-F4AD960407AE}"/>
                    </a:ext>
                  </a:extLst>
                </p:cNvPr>
                <p:cNvGrpSpPr/>
                <p:nvPr userDrawn="1"/>
              </p:nvGrpSpPr>
              <p:grpSpPr>
                <a:xfrm>
                  <a:off x="13000382" y="4006891"/>
                  <a:ext cx="373259" cy="315747"/>
                  <a:chOff x="12968836" y="3354170"/>
                  <a:chExt cx="404806" cy="342433"/>
                </a:xfrm>
              </p:grpSpPr>
              <p:sp>
                <p:nvSpPr>
                  <p:cNvPr id="148" name="Rechthoek: afgeronde hoeken 147">
                    <a:extLst>
                      <a:ext uri="{FF2B5EF4-FFF2-40B4-BE49-F238E27FC236}">
                        <a16:creationId xmlns:a16="http://schemas.microsoft.com/office/drawing/2014/main" id="{CE7EE736-6E81-4DE5-A0EE-60BEDD2B053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968836" y="3354170"/>
                    <a:ext cx="404806" cy="342433"/>
                  </a:xfrm>
                  <a:prstGeom prst="roundRect">
                    <a:avLst>
                      <a:gd name="adj" fmla="val 2911"/>
                    </a:avLst>
                  </a:prstGeom>
                  <a:solidFill>
                    <a:schemeClr val="bg1"/>
                  </a:solidFill>
                  <a:ln w="12700">
                    <a:solidFill>
                      <a:srgbClr val="81818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lvl="0">
                      <a:lnSpc>
                        <a:spcPct val="90000"/>
                      </a:lnSpc>
                      <a:spcBef>
                        <a:spcPts val="600"/>
                      </a:spcBef>
                      <a:spcAft>
                        <a:spcPts val="600"/>
                      </a:spcAft>
                    </a:pPr>
                    <a:endParaRPr lang="nl-NL" sz="800" b="0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49" name="Rechthoek 148">
                    <a:extLst>
                      <a:ext uri="{FF2B5EF4-FFF2-40B4-BE49-F238E27FC236}">
                        <a16:creationId xmlns:a16="http://schemas.microsoft.com/office/drawing/2014/main" id="{0D03810C-FAF2-4BAE-8496-2F63BEC7084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0" y="3401181"/>
                    <a:ext cx="305213" cy="41563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50" name="Rechthoek 149">
                    <a:extLst>
                      <a:ext uri="{FF2B5EF4-FFF2-40B4-BE49-F238E27FC236}">
                        <a16:creationId xmlns:a16="http://schemas.microsoft.com/office/drawing/2014/main" id="{A52EAB36-5022-4D8C-AD47-0D3CFEAE0E0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1" y="3471575"/>
                    <a:ext cx="118778" cy="181691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51" name="Rechthoek 150">
                    <a:extLst>
                      <a:ext uri="{FF2B5EF4-FFF2-40B4-BE49-F238E27FC236}">
                        <a16:creationId xmlns:a16="http://schemas.microsoft.com/office/drawing/2014/main" id="{CCB088E4-100E-483F-BD2D-C6A4E042665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481982"/>
                    <a:ext cx="13527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52" name="Rechthoek 151">
                    <a:extLst>
                      <a:ext uri="{FF2B5EF4-FFF2-40B4-BE49-F238E27FC236}">
                        <a16:creationId xmlns:a16="http://schemas.microsoft.com/office/drawing/2014/main" id="{F5D54E15-F23B-46B3-BCF3-5EAADF80203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554800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53" name="Rechthoek 152">
                    <a:extLst>
                      <a:ext uri="{FF2B5EF4-FFF2-40B4-BE49-F238E27FC236}">
                        <a16:creationId xmlns:a16="http://schemas.microsoft.com/office/drawing/2014/main" id="{996943C8-7551-4ACB-BE7F-BE6DC1862CB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627618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sp>
              <p:nvSpPr>
                <p:cNvPr id="147" name="Boog 146">
                  <a:extLst>
                    <a:ext uri="{FF2B5EF4-FFF2-40B4-BE49-F238E27FC236}">
                      <a16:creationId xmlns:a16="http://schemas.microsoft.com/office/drawing/2014/main" id="{F8D5F118-1FB3-4D7D-9218-5E2D834758B1}"/>
                    </a:ext>
                  </a:extLst>
                </p:cNvPr>
                <p:cNvSpPr/>
                <p:nvPr userDrawn="1"/>
              </p:nvSpPr>
              <p:spPr>
                <a:xfrm rot="17637075">
                  <a:off x="12776155" y="4115270"/>
                  <a:ext cx="568367" cy="239021"/>
                </a:xfrm>
                <a:prstGeom prst="arc">
                  <a:avLst>
                    <a:gd name="adj1" fmla="val 15959368"/>
                    <a:gd name="adj2" fmla="val 1354623"/>
                  </a:avLst>
                </a:prstGeom>
                <a:noFill/>
                <a:ln w="19050" cap="flat" cmpd="sng" algn="ctr">
                  <a:solidFill>
                    <a:srgbClr val="4D82B8"/>
                  </a:solidFill>
                  <a:prstDash val="solid"/>
                  <a:headEnd type="arrow" w="med" len="sm"/>
                </a:ln>
                <a:effectLst/>
              </p:spPr>
              <p:txBody>
                <a:bodyPr rtlCol="0" anchor="ctr">
                  <a:noAutofit/>
                </a:bodyPr>
                <a:lstStyle/>
                <a:p>
                  <a:pPr algn="ctr"/>
                  <a:endParaRPr lang="nl-NL" sz="240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143" name="Tekstvak 142">
                <a:extLst>
                  <a:ext uri="{FF2B5EF4-FFF2-40B4-BE49-F238E27FC236}">
                    <a16:creationId xmlns:a16="http://schemas.microsoft.com/office/drawing/2014/main" id="{1E3F40B9-C7D6-4946-B906-BE55B3DF2D48}"/>
                  </a:ext>
                </a:extLst>
              </p:cNvPr>
              <p:cNvSpPr txBox="1"/>
              <p:nvPr userDrawn="1"/>
            </p:nvSpPr>
            <p:spPr>
              <a:xfrm>
                <a:off x="-2245455" y="3460544"/>
                <a:ext cx="896116" cy="134709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Indeling</a:t>
                </a:r>
              </a:p>
            </p:txBody>
          </p:sp>
          <p:sp>
            <p:nvSpPr>
              <p:cNvPr id="144" name="Tekstvak 143">
                <a:extLst>
                  <a:ext uri="{FF2B5EF4-FFF2-40B4-BE49-F238E27FC236}">
                    <a16:creationId xmlns:a16="http://schemas.microsoft.com/office/drawing/2014/main" id="{ACB75DFF-A0CE-45AC-93B5-5D8C542F5DE0}"/>
                  </a:ext>
                </a:extLst>
              </p:cNvPr>
              <p:cNvSpPr txBox="1"/>
              <p:nvPr userDrawn="1"/>
            </p:nvSpPr>
            <p:spPr>
              <a:xfrm>
                <a:off x="-2258884" y="3712980"/>
                <a:ext cx="909545" cy="126416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Dia Herstellen</a:t>
                </a:r>
              </a:p>
            </p:txBody>
          </p:sp>
          <p:sp>
            <p:nvSpPr>
              <p:cNvPr id="145" name="Vrije vorm: vorm 144">
                <a:extLst>
                  <a:ext uri="{FF2B5EF4-FFF2-40B4-BE49-F238E27FC236}">
                    <a16:creationId xmlns:a16="http://schemas.microsoft.com/office/drawing/2014/main" id="{3613DF5C-B671-4227-BE5A-2EEA092E2845}"/>
                  </a:ext>
                </a:extLst>
              </p:cNvPr>
              <p:cNvSpPr/>
              <p:nvPr userDrawn="1"/>
            </p:nvSpPr>
            <p:spPr>
              <a:xfrm>
                <a:off x="-1360391" y="3783140"/>
                <a:ext cx="97562" cy="180000"/>
              </a:xfrm>
              <a:custGeom>
                <a:avLst/>
                <a:gdLst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41194 w 880280"/>
                  <a:gd name="connsiteY2" fmla="*/ 96899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27546 w 880280"/>
                  <a:gd name="connsiteY2" fmla="*/ 975815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00250 w 880280"/>
                  <a:gd name="connsiteY2" fmla="*/ 100311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11791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498144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80280" h="1624084">
                    <a:moveTo>
                      <a:pt x="0" y="0"/>
                    </a:moveTo>
                    <a:lnTo>
                      <a:pt x="0" y="1262418"/>
                    </a:lnTo>
                    <a:lnTo>
                      <a:pt x="313898" y="996287"/>
                    </a:lnTo>
                    <a:lnTo>
                      <a:pt x="620973" y="1624084"/>
                    </a:lnTo>
                    <a:lnTo>
                      <a:pt x="839337" y="1480782"/>
                    </a:lnTo>
                    <a:lnTo>
                      <a:pt x="498144" y="900753"/>
                    </a:lnTo>
                    <a:lnTo>
                      <a:pt x="880280" y="8939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01" name="Groep 100">
              <a:extLst>
                <a:ext uri="{FF2B5EF4-FFF2-40B4-BE49-F238E27FC236}">
                  <a16:creationId xmlns:a16="http://schemas.microsoft.com/office/drawing/2014/main" id="{B5B1AE3A-FD67-4289-BD6E-4AAC840D11A0}"/>
                </a:ext>
              </a:extLst>
            </p:cNvPr>
            <p:cNvGrpSpPr/>
            <p:nvPr userDrawn="1"/>
          </p:nvGrpSpPr>
          <p:grpSpPr>
            <a:xfrm>
              <a:off x="-3786165" y="5728778"/>
              <a:ext cx="3693386" cy="959696"/>
              <a:chOff x="-3786437" y="6163468"/>
              <a:chExt cx="3693386" cy="959696"/>
            </a:xfrm>
          </p:grpSpPr>
          <p:sp>
            <p:nvSpPr>
              <p:cNvPr id="129" name="Rechthoek 128">
                <a:extLst>
                  <a:ext uri="{FF2B5EF4-FFF2-40B4-BE49-F238E27FC236}">
                    <a16:creationId xmlns:a16="http://schemas.microsoft.com/office/drawing/2014/main" id="{7469DEA1-3D06-4C17-80F9-1C356F7C6BDC}"/>
                  </a:ext>
                </a:extLst>
              </p:cNvPr>
              <p:cNvSpPr/>
              <p:nvPr userDrawn="1"/>
            </p:nvSpPr>
            <p:spPr>
              <a:xfrm>
                <a:off x="-3786437" y="6295164"/>
                <a:ext cx="3593637" cy="828000"/>
              </a:xfrm>
              <a:prstGeom prst="rect">
                <a:avLst/>
              </a:prstGeom>
              <a:solidFill>
                <a:srgbClr val="ECECEC"/>
              </a:solidFill>
              <a:ln w="6350">
                <a:solidFill>
                  <a:srgbClr val="ECECE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1200" b="1" cap="all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MEER WETEN?</a:t>
                </a:r>
                <a:br>
                  <a:rPr lang="nl-NL" sz="1200" b="1" cap="all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nl-NL" sz="1200" kern="1200" cap="none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Ga naar de tab</a:t>
                </a:r>
                <a:r>
                  <a:rPr lang="nl-NL" sz="1200" b="1" cap="all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'SLIDEBUILDER’ </a:t>
                </a:r>
                <a:r>
                  <a:rPr lang="nl-NL" sz="1200" kern="1200" cap="none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en klik</a:t>
                </a:r>
                <a:br>
                  <a:rPr lang="nl-NL" sz="1200" kern="1200" cap="none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</a:br>
                <a:r>
                  <a:rPr lang="nl-NL" sz="1200" kern="1200" cap="none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op de knop </a:t>
                </a:r>
                <a:r>
                  <a:rPr lang="nl-NL" sz="1200" b="1" cap="all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'Support &amp; Inspiratie'</a:t>
                </a:r>
              </a:p>
            </p:txBody>
          </p:sp>
          <p:grpSp>
            <p:nvGrpSpPr>
              <p:cNvPr id="130" name="ICOON_info">
                <a:extLst>
                  <a:ext uri="{FF2B5EF4-FFF2-40B4-BE49-F238E27FC236}">
                    <a16:creationId xmlns:a16="http://schemas.microsoft.com/office/drawing/2014/main" id="{E66323B6-A079-4DC4-9224-E3994992C22B}"/>
                  </a:ext>
                </a:extLst>
              </p:cNvPr>
              <p:cNvGrpSpPr/>
              <p:nvPr userDrawn="1"/>
            </p:nvGrpSpPr>
            <p:grpSpPr>
              <a:xfrm>
                <a:off x="-376736" y="6163468"/>
                <a:ext cx="283685" cy="283685"/>
                <a:chOff x="-510741" y="5913713"/>
                <a:chExt cx="267555" cy="267555"/>
              </a:xfrm>
            </p:grpSpPr>
            <p:sp>
              <p:nvSpPr>
                <p:cNvPr id="137" name="Ovaal 136">
                  <a:extLst>
                    <a:ext uri="{FF2B5EF4-FFF2-40B4-BE49-F238E27FC236}">
                      <a16:creationId xmlns:a16="http://schemas.microsoft.com/office/drawing/2014/main" id="{EB2B8C48-5AD5-4163-B8ED-394B82DF7932}"/>
                    </a:ext>
                  </a:extLst>
                </p:cNvPr>
                <p:cNvSpPr/>
                <p:nvPr userDrawn="1"/>
              </p:nvSpPr>
              <p:spPr>
                <a:xfrm>
                  <a:off x="-491853" y="5932072"/>
                  <a:ext cx="230835" cy="230835"/>
                </a:xfrm>
                <a:prstGeom prst="ellipse">
                  <a:avLst/>
                </a:prstGeom>
                <a:solidFill>
                  <a:srgbClr val="211F2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1600" cap="all" baseline="0" noProof="0" dirty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38" name="Graphic 163" descr="Informatie">
                  <a:extLst>
                    <a:ext uri="{FF2B5EF4-FFF2-40B4-BE49-F238E27FC236}">
                      <a16:creationId xmlns:a16="http://schemas.microsoft.com/office/drawing/2014/main" id="{37796146-4240-44D2-B714-61B1A34424B3}"/>
                    </a:ext>
                  </a:extLst>
                </p:cNvPr>
                <p:cNvSpPr/>
                <p:nvPr/>
              </p:nvSpPr>
              <p:spPr>
                <a:xfrm>
                  <a:off x="-510741" y="5913713"/>
                  <a:ext cx="267555" cy="267555"/>
                </a:xfrm>
                <a:custGeom>
                  <a:avLst/>
                  <a:gdLst>
                    <a:gd name="connsiteX0" fmla="*/ 145860 w 291719"/>
                    <a:gd name="connsiteY0" fmla="*/ 0 h 291719"/>
                    <a:gd name="connsiteX1" fmla="*/ 0 w 291719"/>
                    <a:gd name="connsiteY1" fmla="*/ 145860 h 291719"/>
                    <a:gd name="connsiteX2" fmla="*/ 145860 w 291719"/>
                    <a:gd name="connsiteY2" fmla="*/ 291720 h 291719"/>
                    <a:gd name="connsiteX3" fmla="*/ 291720 w 291719"/>
                    <a:gd name="connsiteY3" fmla="*/ 145860 h 291719"/>
                    <a:gd name="connsiteX4" fmla="*/ 145860 w 291719"/>
                    <a:gd name="connsiteY4" fmla="*/ 0 h 291719"/>
                    <a:gd name="connsiteX5" fmla="*/ 138183 w 291719"/>
                    <a:gd name="connsiteY5" fmla="*/ 38384 h 291719"/>
                    <a:gd name="connsiteX6" fmla="*/ 157375 w 291719"/>
                    <a:gd name="connsiteY6" fmla="*/ 57576 h 291719"/>
                    <a:gd name="connsiteX7" fmla="*/ 138183 w 291719"/>
                    <a:gd name="connsiteY7" fmla="*/ 76768 h 291719"/>
                    <a:gd name="connsiteX8" fmla="*/ 118991 w 291719"/>
                    <a:gd name="connsiteY8" fmla="*/ 57576 h 291719"/>
                    <a:gd name="connsiteX9" fmla="*/ 138183 w 291719"/>
                    <a:gd name="connsiteY9" fmla="*/ 38384 h 291719"/>
                    <a:gd name="connsiteX10" fmla="*/ 184244 w 291719"/>
                    <a:gd name="connsiteY10" fmla="*/ 253336 h 291719"/>
                    <a:gd name="connsiteX11" fmla="*/ 107476 w 291719"/>
                    <a:gd name="connsiteY11" fmla="*/ 253336 h 291719"/>
                    <a:gd name="connsiteX12" fmla="*/ 107476 w 291719"/>
                    <a:gd name="connsiteY12" fmla="*/ 230305 h 291719"/>
                    <a:gd name="connsiteX13" fmla="*/ 134345 w 291719"/>
                    <a:gd name="connsiteY13" fmla="*/ 230305 h 291719"/>
                    <a:gd name="connsiteX14" fmla="*/ 134345 w 291719"/>
                    <a:gd name="connsiteY14" fmla="*/ 115153 h 291719"/>
                    <a:gd name="connsiteX15" fmla="*/ 111314 w 291719"/>
                    <a:gd name="connsiteY15" fmla="*/ 115153 h 291719"/>
                    <a:gd name="connsiteX16" fmla="*/ 111314 w 291719"/>
                    <a:gd name="connsiteY16" fmla="*/ 92122 h 291719"/>
                    <a:gd name="connsiteX17" fmla="*/ 157375 w 291719"/>
                    <a:gd name="connsiteY17" fmla="*/ 92122 h 291719"/>
                    <a:gd name="connsiteX18" fmla="*/ 157375 w 291719"/>
                    <a:gd name="connsiteY18" fmla="*/ 115153 h 291719"/>
                    <a:gd name="connsiteX19" fmla="*/ 157375 w 291719"/>
                    <a:gd name="connsiteY19" fmla="*/ 230305 h 291719"/>
                    <a:gd name="connsiteX20" fmla="*/ 184244 w 291719"/>
                    <a:gd name="connsiteY20" fmla="*/ 230305 h 291719"/>
                    <a:gd name="connsiteX21" fmla="*/ 184244 w 291719"/>
                    <a:gd name="connsiteY21" fmla="*/ 253336 h 2917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291719" h="291719">
                      <a:moveTo>
                        <a:pt x="145860" y="0"/>
                      </a:moveTo>
                      <a:cubicBezTo>
                        <a:pt x="65253" y="0"/>
                        <a:pt x="0" y="65253"/>
                        <a:pt x="0" y="145860"/>
                      </a:cubicBezTo>
                      <a:cubicBezTo>
                        <a:pt x="0" y="226467"/>
                        <a:pt x="65253" y="291720"/>
                        <a:pt x="145860" y="291720"/>
                      </a:cubicBezTo>
                      <a:cubicBezTo>
                        <a:pt x="226467" y="291720"/>
                        <a:pt x="291720" y="226467"/>
                        <a:pt x="291720" y="145860"/>
                      </a:cubicBezTo>
                      <a:cubicBezTo>
                        <a:pt x="291720" y="65253"/>
                        <a:pt x="226467" y="0"/>
                        <a:pt x="145860" y="0"/>
                      </a:cubicBezTo>
                      <a:close/>
                      <a:moveTo>
                        <a:pt x="138183" y="38384"/>
                      </a:moveTo>
                      <a:cubicBezTo>
                        <a:pt x="148931" y="38384"/>
                        <a:pt x="157375" y="46829"/>
                        <a:pt x="157375" y="57576"/>
                      </a:cubicBezTo>
                      <a:cubicBezTo>
                        <a:pt x="157375" y="68324"/>
                        <a:pt x="148931" y="76768"/>
                        <a:pt x="138183" y="76768"/>
                      </a:cubicBezTo>
                      <a:cubicBezTo>
                        <a:pt x="127435" y="76768"/>
                        <a:pt x="118991" y="68324"/>
                        <a:pt x="118991" y="57576"/>
                      </a:cubicBezTo>
                      <a:cubicBezTo>
                        <a:pt x="118991" y="46829"/>
                        <a:pt x="127435" y="38384"/>
                        <a:pt x="138183" y="38384"/>
                      </a:cubicBezTo>
                      <a:close/>
                      <a:moveTo>
                        <a:pt x="184244" y="253336"/>
                      </a:moveTo>
                      <a:lnTo>
                        <a:pt x="107476" y="253336"/>
                      </a:lnTo>
                      <a:lnTo>
                        <a:pt x="107476" y="230305"/>
                      </a:lnTo>
                      <a:lnTo>
                        <a:pt x="134345" y="230305"/>
                      </a:lnTo>
                      <a:lnTo>
                        <a:pt x="134345" y="115153"/>
                      </a:lnTo>
                      <a:lnTo>
                        <a:pt x="111314" y="115153"/>
                      </a:lnTo>
                      <a:lnTo>
                        <a:pt x="111314" y="92122"/>
                      </a:lnTo>
                      <a:lnTo>
                        <a:pt x="157375" y="92122"/>
                      </a:lnTo>
                      <a:lnTo>
                        <a:pt x="157375" y="115153"/>
                      </a:lnTo>
                      <a:lnTo>
                        <a:pt x="157375" y="230305"/>
                      </a:lnTo>
                      <a:lnTo>
                        <a:pt x="184244" y="230305"/>
                      </a:lnTo>
                      <a:lnTo>
                        <a:pt x="184244" y="253336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 w="3770" cap="flat">
                  <a:noFill/>
                  <a:prstDash val="solid"/>
                  <a:miter/>
                </a:ln>
              </p:spPr>
              <p:txBody>
                <a:bodyPr rtlCol="0" anchor="ctr">
                  <a:noAutofit/>
                </a:bodyPr>
                <a:lstStyle/>
                <a:p>
                  <a:endParaRPr lang="nl-NL" sz="200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31" name="Groep 130">
                <a:extLst>
                  <a:ext uri="{FF2B5EF4-FFF2-40B4-BE49-F238E27FC236}">
                    <a16:creationId xmlns:a16="http://schemas.microsoft.com/office/drawing/2014/main" id="{133B5D5B-EED2-4421-8945-59ED3B2C9D41}"/>
                  </a:ext>
                </a:extLst>
              </p:cNvPr>
              <p:cNvGrpSpPr/>
              <p:nvPr userDrawn="1"/>
            </p:nvGrpSpPr>
            <p:grpSpPr>
              <a:xfrm>
                <a:off x="-938434" y="6420818"/>
                <a:ext cx="627798" cy="576693"/>
                <a:chOff x="-938434" y="4570310"/>
                <a:chExt cx="627798" cy="576693"/>
              </a:xfrm>
            </p:grpSpPr>
            <p:grpSp>
              <p:nvGrpSpPr>
                <p:cNvPr id="132" name="Inspireren">
                  <a:extLst>
                    <a:ext uri="{FF2B5EF4-FFF2-40B4-BE49-F238E27FC236}">
                      <a16:creationId xmlns:a16="http://schemas.microsoft.com/office/drawing/2014/main" id="{957102C6-AB49-4682-8BC3-8500B6A73D14}"/>
                    </a:ext>
                  </a:extLst>
                </p:cNvPr>
                <p:cNvGrpSpPr>
                  <a:grpSpLocks noChangeAspect="1"/>
                </p:cNvGrpSpPr>
                <p:nvPr userDrawn="1"/>
              </p:nvGrpSpPr>
              <p:grpSpPr bwMode="auto">
                <a:xfrm>
                  <a:off x="-716116" y="4570310"/>
                  <a:ext cx="169778" cy="242385"/>
                  <a:chOff x="4768" y="2783"/>
                  <a:chExt cx="788" cy="1125"/>
                </a:xfrm>
                <a:gradFill>
                  <a:gsLst>
                    <a:gs pos="0">
                      <a:srgbClr val="9D9FA1"/>
                    </a:gs>
                    <a:gs pos="70000">
                      <a:srgbClr val="211F26"/>
                    </a:gs>
                  </a:gsLst>
                  <a:lin ang="2700000" scaled="0"/>
                </a:gradFill>
              </p:grpSpPr>
              <p:sp>
                <p:nvSpPr>
                  <p:cNvPr id="134" name="Freeform 12">
                    <a:extLst>
                      <a:ext uri="{FF2B5EF4-FFF2-40B4-BE49-F238E27FC236}">
                        <a16:creationId xmlns:a16="http://schemas.microsoft.com/office/drawing/2014/main" id="{577693A8-B7A9-487B-A38A-3B16983FF03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001" y="3186"/>
                    <a:ext cx="319" cy="288"/>
                  </a:xfrm>
                  <a:custGeom>
                    <a:avLst/>
                    <a:gdLst>
                      <a:gd name="T0" fmla="*/ 220 w 319"/>
                      <a:gd name="T1" fmla="*/ 288 h 288"/>
                      <a:gd name="T2" fmla="*/ 107 w 319"/>
                      <a:gd name="T3" fmla="*/ 288 h 288"/>
                      <a:gd name="T4" fmla="*/ 0 w 319"/>
                      <a:gd name="T5" fmla="*/ 0 h 288"/>
                      <a:gd name="T6" fmla="*/ 319 w 319"/>
                      <a:gd name="T7" fmla="*/ 0 h 288"/>
                      <a:gd name="T8" fmla="*/ 220 w 319"/>
                      <a:gd name="T9" fmla="*/ 288 h 28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19" h="288">
                        <a:moveTo>
                          <a:pt x="220" y="288"/>
                        </a:moveTo>
                        <a:lnTo>
                          <a:pt x="107" y="288"/>
                        </a:lnTo>
                        <a:lnTo>
                          <a:pt x="0" y="0"/>
                        </a:lnTo>
                        <a:lnTo>
                          <a:pt x="319" y="0"/>
                        </a:lnTo>
                        <a:lnTo>
                          <a:pt x="220" y="288"/>
                        </a:lnTo>
                        <a:close/>
                      </a:path>
                    </a:pathLst>
                  </a:custGeom>
                  <a:solidFill>
                    <a:srgbClr val="1FF524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95469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3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Segoe UI Light"/>
                    </a:endParaRPr>
                  </a:p>
                </p:txBody>
              </p:sp>
              <p:sp>
                <p:nvSpPr>
                  <p:cNvPr id="135" name="Freeform 13">
                    <a:extLst>
                      <a:ext uri="{FF2B5EF4-FFF2-40B4-BE49-F238E27FC236}">
                        <a16:creationId xmlns:a16="http://schemas.microsoft.com/office/drawing/2014/main" id="{24BE539B-CEF1-4C84-9040-04781132DB9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022" y="3796"/>
                    <a:ext cx="282" cy="112"/>
                  </a:xfrm>
                  <a:custGeom>
                    <a:avLst/>
                    <a:gdLst>
                      <a:gd name="T0" fmla="*/ 229 w 251"/>
                      <a:gd name="T1" fmla="*/ 70 h 100"/>
                      <a:gd name="T2" fmla="*/ 229 w 251"/>
                      <a:gd name="T3" fmla="*/ 69 h 100"/>
                      <a:gd name="T4" fmla="*/ 251 w 251"/>
                      <a:gd name="T5" fmla="*/ 0 h 100"/>
                      <a:gd name="T6" fmla="*/ 0 w 251"/>
                      <a:gd name="T7" fmla="*/ 0 h 100"/>
                      <a:gd name="T8" fmla="*/ 22 w 251"/>
                      <a:gd name="T9" fmla="*/ 69 h 100"/>
                      <a:gd name="T10" fmla="*/ 63 w 251"/>
                      <a:gd name="T11" fmla="*/ 100 h 100"/>
                      <a:gd name="T12" fmla="*/ 188 w 251"/>
                      <a:gd name="T13" fmla="*/ 100 h 100"/>
                      <a:gd name="T14" fmla="*/ 229 w 251"/>
                      <a:gd name="T15" fmla="*/ 71 h 100"/>
                      <a:gd name="T16" fmla="*/ 229 w 251"/>
                      <a:gd name="T17" fmla="*/ 71 h 100"/>
                      <a:gd name="T18" fmla="*/ 229 w 251"/>
                      <a:gd name="T19" fmla="*/ 70 h 1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251" h="100">
                        <a:moveTo>
                          <a:pt x="229" y="70"/>
                        </a:moveTo>
                        <a:cubicBezTo>
                          <a:pt x="229" y="70"/>
                          <a:pt x="229" y="69"/>
                          <a:pt x="229" y="69"/>
                        </a:cubicBezTo>
                        <a:cubicBezTo>
                          <a:pt x="251" y="0"/>
                          <a:pt x="251" y="0"/>
                          <a:pt x="251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22" y="69"/>
                          <a:pt x="22" y="69"/>
                          <a:pt x="22" y="69"/>
                        </a:cubicBezTo>
                        <a:cubicBezTo>
                          <a:pt x="27" y="87"/>
                          <a:pt x="44" y="100"/>
                          <a:pt x="63" y="100"/>
                        </a:cubicBezTo>
                        <a:cubicBezTo>
                          <a:pt x="188" y="100"/>
                          <a:pt x="188" y="100"/>
                          <a:pt x="188" y="100"/>
                        </a:cubicBezTo>
                        <a:cubicBezTo>
                          <a:pt x="207" y="100"/>
                          <a:pt x="223" y="88"/>
                          <a:pt x="229" y="71"/>
                        </a:cubicBezTo>
                        <a:cubicBezTo>
                          <a:pt x="229" y="71"/>
                          <a:pt x="229" y="71"/>
                          <a:pt x="229" y="71"/>
                        </a:cubicBezTo>
                        <a:lnTo>
                          <a:pt x="229" y="7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95469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3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Segoe UI Light"/>
                    </a:endParaRPr>
                  </a:p>
                </p:txBody>
              </p:sp>
              <p:sp>
                <p:nvSpPr>
                  <p:cNvPr id="136" name="Freeform 14">
                    <a:extLst>
                      <a:ext uri="{FF2B5EF4-FFF2-40B4-BE49-F238E27FC236}">
                        <a16:creationId xmlns:a16="http://schemas.microsoft.com/office/drawing/2014/main" id="{4DF38234-D284-4CA9-B602-90C7472E8E49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4768" y="2783"/>
                    <a:ext cx="788" cy="966"/>
                  </a:xfrm>
                  <a:custGeom>
                    <a:avLst/>
                    <a:gdLst>
                      <a:gd name="T0" fmla="*/ 351 w 702"/>
                      <a:gd name="T1" fmla="*/ 0 h 860"/>
                      <a:gd name="T2" fmla="*/ 0 w 702"/>
                      <a:gd name="T3" fmla="*/ 351 h 860"/>
                      <a:gd name="T4" fmla="*/ 134 w 702"/>
                      <a:gd name="T5" fmla="*/ 627 h 860"/>
                      <a:gd name="T6" fmla="*/ 165 w 702"/>
                      <a:gd name="T7" fmla="*/ 718 h 860"/>
                      <a:gd name="T8" fmla="*/ 266 w 702"/>
                      <a:gd name="T9" fmla="*/ 718 h 860"/>
                      <a:gd name="T10" fmla="*/ 266 w 702"/>
                      <a:gd name="T11" fmla="*/ 718 h 860"/>
                      <a:gd name="T12" fmla="*/ 434 w 702"/>
                      <a:gd name="T13" fmla="*/ 718 h 860"/>
                      <a:gd name="T14" fmla="*/ 419 w 702"/>
                      <a:gd name="T15" fmla="*/ 760 h 860"/>
                      <a:gd name="T16" fmla="*/ 284 w 702"/>
                      <a:gd name="T17" fmla="*/ 760 h 860"/>
                      <a:gd name="T18" fmla="*/ 284 w 702"/>
                      <a:gd name="T19" fmla="*/ 760 h 860"/>
                      <a:gd name="T20" fmla="*/ 179 w 702"/>
                      <a:gd name="T21" fmla="*/ 760 h 860"/>
                      <a:gd name="T22" fmla="*/ 212 w 702"/>
                      <a:gd name="T23" fmla="*/ 860 h 860"/>
                      <a:gd name="T24" fmla="*/ 212 w 702"/>
                      <a:gd name="T25" fmla="*/ 860 h 860"/>
                      <a:gd name="T26" fmla="*/ 216 w 702"/>
                      <a:gd name="T27" fmla="*/ 860 h 860"/>
                      <a:gd name="T28" fmla="*/ 488 w 702"/>
                      <a:gd name="T29" fmla="*/ 860 h 860"/>
                      <a:gd name="T30" fmla="*/ 491 w 702"/>
                      <a:gd name="T31" fmla="*/ 860 h 860"/>
                      <a:gd name="T32" fmla="*/ 570 w 702"/>
                      <a:gd name="T33" fmla="*/ 625 h 860"/>
                      <a:gd name="T34" fmla="*/ 702 w 702"/>
                      <a:gd name="T35" fmla="*/ 351 h 860"/>
                      <a:gd name="T36" fmla="*/ 351 w 702"/>
                      <a:gd name="T37" fmla="*/ 0 h 860"/>
                      <a:gd name="T38" fmla="*/ 587 w 702"/>
                      <a:gd name="T39" fmla="*/ 438 h 860"/>
                      <a:gd name="T40" fmla="*/ 485 w 702"/>
                      <a:gd name="T41" fmla="*/ 563 h 860"/>
                      <a:gd name="T42" fmla="*/ 454 w 702"/>
                      <a:gd name="T43" fmla="*/ 658 h 860"/>
                      <a:gd name="T44" fmla="*/ 250 w 702"/>
                      <a:gd name="T45" fmla="*/ 658 h 860"/>
                      <a:gd name="T46" fmla="*/ 219 w 702"/>
                      <a:gd name="T47" fmla="*/ 565 h 860"/>
                      <a:gd name="T48" fmla="*/ 115 w 702"/>
                      <a:gd name="T49" fmla="*/ 439 h 860"/>
                      <a:gd name="T50" fmla="*/ 99 w 702"/>
                      <a:gd name="T51" fmla="*/ 351 h 860"/>
                      <a:gd name="T52" fmla="*/ 351 w 702"/>
                      <a:gd name="T53" fmla="*/ 99 h 860"/>
                      <a:gd name="T54" fmla="*/ 603 w 702"/>
                      <a:gd name="T55" fmla="*/ 351 h 860"/>
                      <a:gd name="T56" fmla="*/ 587 w 702"/>
                      <a:gd name="T57" fmla="*/ 438 h 8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</a:cxnLst>
                    <a:rect l="0" t="0" r="r" b="b"/>
                    <a:pathLst>
                      <a:path w="702" h="860">
                        <a:moveTo>
                          <a:pt x="351" y="0"/>
                        </a:moveTo>
                        <a:cubicBezTo>
                          <a:pt x="157" y="0"/>
                          <a:pt x="0" y="157"/>
                          <a:pt x="0" y="351"/>
                        </a:cubicBezTo>
                        <a:cubicBezTo>
                          <a:pt x="0" y="463"/>
                          <a:pt x="52" y="562"/>
                          <a:pt x="134" y="627"/>
                        </a:cubicBezTo>
                        <a:cubicBezTo>
                          <a:pt x="165" y="718"/>
                          <a:pt x="165" y="718"/>
                          <a:pt x="165" y="718"/>
                        </a:cubicBezTo>
                        <a:cubicBezTo>
                          <a:pt x="266" y="718"/>
                          <a:pt x="266" y="718"/>
                          <a:pt x="266" y="718"/>
                        </a:cubicBezTo>
                        <a:cubicBezTo>
                          <a:pt x="266" y="718"/>
                          <a:pt x="266" y="718"/>
                          <a:pt x="266" y="718"/>
                        </a:cubicBezTo>
                        <a:cubicBezTo>
                          <a:pt x="434" y="718"/>
                          <a:pt x="434" y="718"/>
                          <a:pt x="434" y="718"/>
                        </a:cubicBezTo>
                        <a:cubicBezTo>
                          <a:pt x="419" y="760"/>
                          <a:pt x="419" y="760"/>
                          <a:pt x="419" y="760"/>
                        </a:cubicBezTo>
                        <a:cubicBezTo>
                          <a:pt x="284" y="760"/>
                          <a:pt x="284" y="760"/>
                          <a:pt x="284" y="760"/>
                        </a:cubicBezTo>
                        <a:cubicBezTo>
                          <a:pt x="284" y="760"/>
                          <a:pt x="284" y="760"/>
                          <a:pt x="284" y="760"/>
                        </a:cubicBezTo>
                        <a:cubicBezTo>
                          <a:pt x="179" y="760"/>
                          <a:pt x="179" y="760"/>
                          <a:pt x="179" y="760"/>
                        </a:cubicBezTo>
                        <a:cubicBezTo>
                          <a:pt x="212" y="860"/>
                          <a:pt x="212" y="860"/>
                          <a:pt x="212" y="860"/>
                        </a:cubicBezTo>
                        <a:cubicBezTo>
                          <a:pt x="212" y="860"/>
                          <a:pt x="212" y="860"/>
                          <a:pt x="212" y="860"/>
                        </a:cubicBezTo>
                        <a:cubicBezTo>
                          <a:pt x="216" y="860"/>
                          <a:pt x="216" y="860"/>
                          <a:pt x="216" y="860"/>
                        </a:cubicBezTo>
                        <a:cubicBezTo>
                          <a:pt x="488" y="860"/>
                          <a:pt x="488" y="860"/>
                          <a:pt x="488" y="860"/>
                        </a:cubicBezTo>
                        <a:cubicBezTo>
                          <a:pt x="491" y="860"/>
                          <a:pt x="491" y="860"/>
                          <a:pt x="491" y="860"/>
                        </a:cubicBezTo>
                        <a:cubicBezTo>
                          <a:pt x="570" y="625"/>
                          <a:pt x="570" y="625"/>
                          <a:pt x="570" y="625"/>
                        </a:cubicBezTo>
                        <a:cubicBezTo>
                          <a:pt x="651" y="560"/>
                          <a:pt x="702" y="461"/>
                          <a:pt x="702" y="351"/>
                        </a:cubicBezTo>
                        <a:cubicBezTo>
                          <a:pt x="702" y="157"/>
                          <a:pt x="545" y="0"/>
                          <a:pt x="351" y="0"/>
                        </a:cubicBezTo>
                        <a:close/>
                        <a:moveTo>
                          <a:pt x="587" y="438"/>
                        </a:moveTo>
                        <a:cubicBezTo>
                          <a:pt x="568" y="490"/>
                          <a:pt x="531" y="534"/>
                          <a:pt x="485" y="563"/>
                        </a:cubicBezTo>
                        <a:cubicBezTo>
                          <a:pt x="454" y="658"/>
                          <a:pt x="454" y="658"/>
                          <a:pt x="454" y="658"/>
                        </a:cubicBezTo>
                        <a:cubicBezTo>
                          <a:pt x="250" y="658"/>
                          <a:pt x="250" y="658"/>
                          <a:pt x="250" y="658"/>
                        </a:cubicBezTo>
                        <a:cubicBezTo>
                          <a:pt x="219" y="565"/>
                          <a:pt x="219" y="565"/>
                          <a:pt x="219" y="565"/>
                        </a:cubicBezTo>
                        <a:cubicBezTo>
                          <a:pt x="172" y="536"/>
                          <a:pt x="135" y="491"/>
                          <a:pt x="115" y="439"/>
                        </a:cubicBezTo>
                        <a:cubicBezTo>
                          <a:pt x="105" y="411"/>
                          <a:pt x="99" y="382"/>
                          <a:pt x="99" y="351"/>
                        </a:cubicBezTo>
                        <a:cubicBezTo>
                          <a:pt x="99" y="212"/>
                          <a:pt x="212" y="99"/>
                          <a:pt x="351" y="99"/>
                        </a:cubicBezTo>
                        <a:cubicBezTo>
                          <a:pt x="490" y="99"/>
                          <a:pt x="603" y="212"/>
                          <a:pt x="603" y="351"/>
                        </a:cubicBezTo>
                        <a:cubicBezTo>
                          <a:pt x="603" y="381"/>
                          <a:pt x="597" y="411"/>
                          <a:pt x="587" y="43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95469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3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Segoe UI Light"/>
                    </a:endParaRPr>
                  </a:p>
                </p:txBody>
              </p:sp>
            </p:grpSp>
            <p:sp>
              <p:nvSpPr>
                <p:cNvPr id="133" name="Tekstvak 132">
                  <a:extLst>
                    <a:ext uri="{FF2B5EF4-FFF2-40B4-BE49-F238E27FC236}">
                      <a16:creationId xmlns:a16="http://schemas.microsoft.com/office/drawing/2014/main" id="{29915A07-2DA7-4AF3-98BB-F7955C5C8407}"/>
                    </a:ext>
                  </a:extLst>
                </p:cNvPr>
                <p:cNvSpPr txBox="1"/>
                <p:nvPr userDrawn="1"/>
              </p:nvSpPr>
              <p:spPr>
                <a:xfrm>
                  <a:off x="-938434" y="4824764"/>
                  <a:ext cx="627798" cy="32223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ctr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l-NL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  <a:t>Support &amp;</a:t>
                  </a:r>
                  <a:br>
                    <a:rPr kumimoji="0" lang="nl-NL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</a:br>
                  <a:r>
                    <a:rPr kumimoji="0" lang="nl-NL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  <a:t>Inspiratie</a:t>
                  </a:r>
                </a:p>
              </p:txBody>
            </p:sp>
          </p:grpSp>
        </p:grpSp>
        <p:grpSp>
          <p:nvGrpSpPr>
            <p:cNvPr id="102" name="Groep 101">
              <a:extLst>
                <a:ext uri="{FF2B5EF4-FFF2-40B4-BE49-F238E27FC236}">
                  <a16:creationId xmlns:a16="http://schemas.microsoft.com/office/drawing/2014/main" id="{87B52904-8904-4B2D-A24F-4BD08DB8EA4D}"/>
                </a:ext>
              </a:extLst>
            </p:cNvPr>
            <p:cNvGrpSpPr/>
            <p:nvPr userDrawn="1"/>
          </p:nvGrpSpPr>
          <p:grpSpPr>
            <a:xfrm>
              <a:off x="-3367447" y="1226982"/>
              <a:ext cx="791775" cy="406485"/>
              <a:chOff x="-3565087" y="1409294"/>
              <a:chExt cx="627469" cy="322133"/>
            </a:xfrm>
          </p:grpSpPr>
          <p:grpSp>
            <p:nvGrpSpPr>
              <p:cNvPr id="123" name="Groep 122">
                <a:extLst>
                  <a:ext uri="{FF2B5EF4-FFF2-40B4-BE49-F238E27FC236}">
                    <a16:creationId xmlns:a16="http://schemas.microsoft.com/office/drawing/2014/main" id="{9E212D2E-58D3-4252-828B-DBAD67E0818C}"/>
                  </a:ext>
                </a:extLst>
              </p:cNvPr>
              <p:cNvGrpSpPr/>
              <p:nvPr userDrawn="1"/>
            </p:nvGrpSpPr>
            <p:grpSpPr>
              <a:xfrm>
                <a:off x="-3364916" y="1409294"/>
                <a:ext cx="225195" cy="195499"/>
                <a:chOff x="10307162" y="1361199"/>
                <a:chExt cx="2200275" cy="1914525"/>
              </a:xfrm>
            </p:grpSpPr>
            <p:sp>
              <p:nvSpPr>
                <p:cNvPr id="125" name="Vrije vorm: vorm 124">
                  <a:extLst>
                    <a:ext uri="{FF2B5EF4-FFF2-40B4-BE49-F238E27FC236}">
                      <a16:creationId xmlns:a16="http://schemas.microsoft.com/office/drawing/2014/main" id="{BC0C6DEC-DA67-4165-881D-3DDC42A1E4CD}"/>
                    </a:ext>
                  </a:extLst>
                </p:cNvPr>
                <p:cNvSpPr/>
                <p:nvPr/>
              </p:nvSpPr>
              <p:spPr>
                <a:xfrm>
                  <a:off x="10683400" y="1831734"/>
                  <a:ext cx="371475" cy="371475"/>
                </a:xfrm>
                <a:custGeom>
                  <a:avLst/>
                  <a:gdLst>
                    <a:gd name="connsiteX0" fmla="*/ 369094 w 371475"/>
                    <a:gd name="connsiteY0" fmla="*/ 188119 h 371475"/>
                    <a:gd name="connsiteX1" fmla="*/ 188119 w 371475"/>
                    <a:gd name="connsiteY1" fmla="*/ 369094 h 371475"/>
                    <a:gd name="connsiteX2" fmla="*/ 7144 w 371475"/>
                    <a:gd name="connsiteY2" fmla="*/ 188119 h 371475"/>
                    <a:gd name="connsiteX3" fmla="*/ 188119 w 371475"/>
                    <a:gd name="connsiteY3" fmla="*/ 7144 h 371475"/>
                    <a:gd name="connsiteX4" fmla="*/ 369094 w 371475"/>
                    <a:gd name="connsiteY4" fmla="*/ 188119 h 3714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71475" h="371475">
                      <a:moveTo>
                        <a:pt x="369094" y="188119"/>
                      </a:moveTo>
                      <a:cubicBezTo>
                        <a:pt x="369094" y="288068"/>
                        <a:pt x="288068" y="369094"/>
                        <a:pt x="188119" y="369094"/>
                      </a:cubicBezTo>
                      <a:cubicBezTo>
                        <a:pt x="88169" y="369094"/>
                        <a:pt x="7144" y="288068"/>
                        <a:pt x="7144" y="188119"/>
                      </a:cubicBezTo>
                      <a:cubicBezTo>
                        <a:pt x="7144" y="88169"/>
                        <a:pt x="88169" y="7144"/>
                        <a:pt x="188119" y="7144"/>
                      </a:cubicBezTo>
                      <a:cubicBezTo>
                        <a:pt x="288068" y="7144"/>
                        <a:pt x="369094" y="88169"/>
                        <a:pt x="369094" y="188119"/>
                      </a:cubicBezTo>
                      <a:close/>
                    </a:path>
                  </a:pathLst>
                </a:custGeom>
                <a:solidFill>
                  <a:srgbClr val="1FF52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95469"/>
                  <a:endParaRPr lang="nl-NL" sz="7200" dirty="0">
                    <a:solidFill>
                      <a:srgbClr val="211F26"/>
                    </a:solidFill>
                    <a:latin typeface="Segoe UI Light"/>
                  </a:endParaRPr>
                </a:p>
              </p:txBody>
            </p:sp>
            <p:grpSp>
              <p:nvGrpSpPr>
                <p:cNvPr id="126" name="Groep 125">
                  <a:extLst>
                    <a:ext uri="{FF2B5EF4-FFF2-40B4-BE49-F238E27FC236}">
                      <a16:creationId xmlns:a16="http://schemas.microsoft.com/office/drawing/2014/main" id="{1F572225-8302-4A97-B9AC-1B6199C69711}"/>
                    </a:ext>
                  </a:extLst>
                </p:cNvPr>
                <p:cNvGrpSpPr/>
                <p:nvPr/>
              </p:nvGrpSpPr>
              <p:grpSpPr>
                <a:xfrm>
                  <a:off x="10307162" y="1361199"/>
                  <a:ext cx="2200275" cy="1914525"/>
                  <a:chOff x="10307162" y="1361199"/>
                  <a:chExt cx="2200275" cy="1914525"/>
                </a:xfrm>
                <a:gradFill>
                  <a:gsLst>
                    <a:gs pos="0">
                      <a:srgbClr val="9D9FA1"/>
                    </a:gs>
                    <a:gs pos="70000">
                      <a:srgbClr val="211F26"/>
                    </a:gs>
                  </a:gsLst>
                  <a:lin ang="2700000" scaled="0"/>
                </a:gradFill>
              </p:grpSpPr>
              <p:sp>
                <p:nvSpPr>
                  <p:cNvPr id="127" name="Vrije vorm: vorm 126">
                    <a:extLst>
                      <a:ext uri="{FF2B5EF4-FFF2-40B4-BE49-F238E27FC236}">
                        <a16:creationId xmlns:a16="http://schemas.microsoft.com/office/drawing/2014/main" id="{529A86EF-D73A-451F-9119-3F38E03CE1BD}"/>
                      </a:ext>
                    </a:extLst>
                  </p:cNvPr>
                  <p:cNvSpPr/>
                  <p:nvPr/>
                </p:nvSpPr>
                <p:spPr>
                  <a:xfrm>
                    <a:off x="10307162" y="1361199"/>
                    <a:ext cx="2200275" cy="1914525"/>
                  </a:xfrm>
                  <a:custGeom>
                    <a:avLst/>
                    <a:gdLst>
                      <a:gd name="connsiteX0" fmla="*/ 7144 w 2200275"/>
                      <a:gd name="connsiteY0" fmla="*/ 7144 h 1914525"/>
                      <a:gd name="connsiteX1" fmla="*/ 7144 w 2200275"/>
                      <a:gd name="connsiteY1" fmla="*/ 245269 h 1914525"/>
                      <a:gd name="connsiteX2" fmla="*/ 432911 w 2200275"/>
                      <a:gd name="connsiteY2" fmla="*/ 245269 h 1914525"/>
                      <a:gd name="connsiteX3" fmla="*/ 432911 w 2200275"/>
                      <a:gd name="connsiteY3" fmla="*/ 245269 h 1914525"/>
                      <a:gd name="connsiteX4" fmla="*/ 1959769 w 2200275"/>
                      <a:gd name="connsiteY4" fmla="*/ 245269 h 1914525"/>
                      <a:gd name="connsiteX5" fmla="*/ 1959769 w 2200275"/>
                      <a:gd name="connsiteY5" fmla="*/ 1674019 h 1914525"/>
                      <a:gd name="connsiteX6" fmla="*/ 245269 w 2200275"/>
                      <a:gd name="connsiteY6" fmla="*/ 1674019 h 1914525"/>
                      <a:gd name="connsiteX7" fmla="*/ 245269 w 2200275"/>
                      <a:gd name="connsiteY7" fmla="*/ 350044 h 1914525"/>
                      <a:gd name="connsiteX8" fmla="*/ 7144 w 2200275"/>
                      <a:gd name="connsiteY8" fmla="*/ 350044 h 1914525"/>
                      <a:gd name="connsiteX9" fmla="*/ 7144 w 2200275"/>
                      <a:gd name="connsiteY9" fmla="*/ 1912144 h 1914525"/>
                      <a:gd name="connsiteX10" fmla="*/ 2197894 w 2200275"/>
                      <a:gd name="connsiteY10" fmla="*/ 1912144 h 1914525"/>
                      <a:gd name="connsiteX11" fmla="*/ 2197894 w 2200275"/>
                      <a:gd name="connsiteY11" fmla="*/ 7144 h 19145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2200275" h="1914525">
                        <a:moveTo>
                          <a:pt x="7144" y="7144"/>
                        </a:moveTo>
                        <a:lnTo>
                          <a:pt x="7144" y="245269"/>
                        </a:lnTo>
                        <a:lnTo>
                          <a:pt x="432911" y="245269"/>
                        </a:lnTo>
                        <a:lnTo>
                          <a:pt x="432911" y="245269"/>
                        </a:lnTo>
                        <a:lnTo>
                          <a:pt x="1959769" y="245269"/>
                        </a:lnTo>
                        <a:lnTo>
                          <a:pt x="1959769" y="1674019"/>
                        </a:lnTo>
                        <a:lnTo>
                          <a:pt x="245269" y="1674019"/>
                        </a:lnTo>
                        <a:lnTo>
                          <a:pt x="245269" y="350044"/>
                        </a:lnTo>
                        <a:lnTo>
                          <a:pt x="7144" y="350044"/>
                        </a:lnTo>
                        <a:lnTo>
                          <a:pt x="7144" y="1912144"/>
                        </a:lnTo>
                        <a:lnTo>
                          <a:pt x="2197894" y="1912144"/>
                        </a:lnTo>
                        <a:lnTo>
                          <a:pt x="2197894" y="7144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95469"/>
                    <a:endParaRPr lang="nl-NL" sz="7200" dirty="0">
                      <a:solidFill>
                        <a:srgbClr val="211F26"/>
                      </a:solidFill>
                      <a:latin typeface="Segoe UI Light"/>
                    </a:endParaRPr>
                  </a:p>
                </p:txBody>
              </p:sp>
              <p:sp>
                <p:nvSpPr>
                  <p:cNvPr id="128" name="Vrije vorm: vorm 127">
                    <a:extLst>
                      <a:ext uri="{FF2B5EF4-FFF2-40B4-BE49-F238E27FC236}">
                        <a16:creationId xmlns:a16="http://schemas.microsoft.com/office/drawing/2014/main" id="{0E146865-87A7-40AB-BCE0-8A8ED27A0715}"/>
                      </a:ext>
                    </a:extLst>
                  </p:cNvPr>
                  <p:cNvSpPr/>
                  <p:nvPr/>
                </p:nvSpPr>
                <p:spPr>
                  <a:xfrm>
                    <a:off x="10682447" y="1953654"/>
                    <a:ext cx="1438275" cy="885825"/>
                  </a:xfrm>
                  <a:custGeom>
                    <a:avLst/>
                    <a:gdLst>
                      <a:gd name="connsiteX0" fmla="*/ 1070134 w 1438275"/>
                      <a:gd name="connsiteY0" fmla="*/ 7144 h 885825"/>
                      <a:gd name="connsiteX1" fmla="*/ 801529 w 1438275"/>
                      <a:gd name="connsiteY1" fmla="*/ 275749 h 885825"/>
                      <a:gd name="connsiteX2" fmla="*/ 662464 w 1438275"/>
                      <a:gd name="connsiteY2" fmla="*/ 137636 h 885825"/>
                      <a:gd name="connsiteX3" fmla="*/ 7144 w 1438275"/>
                      <a:gd name="connsiteY3" fmla="*/ 784384 h 885825"/>
                      <a:gd name="connsiteX4" fmla="*/ 108109 w 1438275"/>
                      <a:gd name="connsiteY4" fmla="*/ 885349 h 885825"/>
                      <a:gd name="connsiteX5" fmla="*/ 662464 w 1438275"/>
                      <a:gd name="connsiteY5" fmla="*/ 338614 h 885825"/>
                      <a:gd name="connsiteX6" fmla="*/ 928211 w 1438275"/>
                      <a:gd name="connsiteY6" fmla="*/ 605314 h 885825"/>
                      <a:gd name="connsiteX7" fmla="*/ 1029176 w 1438275"/>
                      <a:gd name="connsiteY7" fmla="*/ 503396 h 885825"/>
                      <a:gd name="connsiteX8" fmla="*/ 902494 w 1438275"/>
                      <a:gd name="connsiteY8" fmla="*/ 376714 h 885825"/>
                      <a:gd name="connsiteX9" fmla="*/ 1070134 w 1438275"/>
                      <a:gd name="connsiteY9" fmla="*/ 209074 h 885825"/>
                      <a:gd name="connsiteX10" fmla="*/ 1337786 w 1438275"/>
                      <a:gd name="connsiteY10" fmla="*/ 480536 h 885825"/>
                      <a:gd name="connsiteX11" fmla="*/ 1438751 w 1438275"/>
                      <a:gd name="connsiteY11" fmla="*/ 378619 h 8858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438275" h="885825">
                        <a:moveTo>
                          <a:pt x="1070134" y="7144"/>
                        </a:moveTo>
                        <a:lnTo>
                          <a:pt x="801529" y="275749"/>
                        </a:lnTo>
                        <a:lnTo>
                          <a:pt x="662464" y="137636"/>
                        </a:lnTo>
                        <a:lnTo>
                          <a:pt x="7144" y="784384"/>
                        </a:lnTo>
                        <a:lnTo>
                          <a:pt x="108109" y="885349"/>
                        </a:lnTo>
                        <a:lnTo>
                          <a:pt x="662464" y="338614"/>
                        </a:lnTo>
                        <a:lnTo>
                          <a:pt x="928211" y="605314"/>
                        </a:lnTo>
                        <a:lnTo>
                          <a:pt x="1029176" y="503396"/>
                        </a:lnTo>
                        <a:lnTo>
                          <a:pt x="902494" y="376714"/>
                        </a:lnTo>
                        <a:lnTo>
                          <a:pt x="1070134" y="209074"/>
                        </a:lnTo>
                        <a:lnTo>
                          <a:pt x="1337786" y="480536"/>
                        </a:lnTo>
                        <a:lnTo>
                          <a:pt x="1438751" y="378619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95469"/>
                    <a:endParaRPr lang="nl-NL" sz="7200" dirty="0">
                      <a:solidFill>
                        <a:srgbClr val="211F26"/>
                      </a:solidFill>
                      <a:latin typeface="Segoe UI Light"/>
                    </a:endParaRPr>
                  </a:p>
                </p:txBody>
              </p:sp>
            </p:grpSp>
          </p:grpSp>
          <p:sp>
            <p:nvSpPr>
              <p:cNvPr id="124" name="Tekstvak 123">
                <a:extLst>
                  <a:ext uri="{FF2B5EF4-FFF2-40B4-BE49-F238E27FC236}">
                    <a16:creationId xmlns:a16="http://schemas.microsoft.com/office/drawing/2014/main" id="{3E2306C4-76D4-4368-A550-2F72F500901C}"/>
                  </a:ext>
                </a:extLst>
              </p:cNvPr>
              <p:cNvSpPr txBox="1"/>
              <p:nvPr userDrawn="1"/>
            </p:nvSpPr>
            <p:spPr>
              <a:xfrm>
                <a:off x="-3565087" y="1617700"/>
                <a:ext cx="627469" cy="113727"/>
              </a:xfrm>
              <a:prstGeom prst="rect">
                <a:avLst/>
              </a:prstGeom>
              <a:noFill/>
            </p:spPr>
            <p:txBody>
              <a:bodyPr wrap="square" lIns="0" tIns="18000" rIns="0" bIns="0" rtlCol="0" anchor="t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Afbeeldingen</a:t>
                </a:r>
              </a:p>
            </p:txBody>
          </p:sp>
        </p:grpSp>
        <p:grpSp>
          <p:nvGrpSpPr>
            <p:cNvPr id="103" name="Groep 102">
              <a:extLst>
                <a:ext uri="{FF2B5EF4-FFF2-40B4-BE49-F238E27FC236}">
                  <a16:creationId xmlns:a16="http://schemas.microsoft.com/office/drawing/2014/main" id="{B71817A4-017D-4A20-BED5-6917BEDA3D00}"/>
                </a:ext>
              </a:extLst>
            </p:cNvPr>
            <p:cNvGrpSpPr/>
            <p:nvPr userDrawn="1"/>
          </p:nvGrpSpPr>
          <p:grpSpPr>
            <a:xfrm>
              <a:off x="-3354295" y="5166361"/>
              <a:ext cx="514284" cy="506545"/>
              <a:chOff x="12617641" y="3403239"/>
              <a:chExt cx="752963" cy="741634"/>
            </a:xfrm>
          </p:grpSpPr>
          <p:grpSp>
            <p:nvGrpSpPr>
              <p:cNvPr id="107" name="Groep 106">
                <a:extLst>
                  <a:ext uri="{FF2B5EF4-FFF2-40B4-BE49-F238E27FC236}">
                    <a16:creationId xmlns:a16="http://schemas.microsoft.com/office/drawing/2014/main" id="{52CF0969-68D9-4F79-8846-8BD11943C126}"/>
                  </a:ext>
                </a:extLst>
              </p:cNvPr>
              <p:cNvGrpSpPr/>
              <p:nvPr userDrawn="1"/>
            </p:nvGrpSpPr>
            <p:grpSpPr>
              <a:xfrm>
                <a:off x="12771530" y="3403239"/>
                <a:ext cx="467176" cy="448491"/>
                <a:chOff x="12782157" y="3403239"/>
                <a:chExt cx="467176" cy="448491"/>
              </a:xfrm>
            </p:grpSpPr>
            <p:grpSp>
              <p:nvGrpSpPr>
                <p:cNvPr id="110" name="Groep 109">
                  <a:extLst>
                    <a:ext uri="{FF2B5EF4-FFF2-40B4-BE49-F238E27FC236}">
                      <a16:creationId xmlns:a16="http://schemas.microsoft.com/office/drawing/2014/main" id="{467F6B95-5BDD-4892-AAE6-221135F1E70B}"/>
                    </a:ext>
                  </a:extLst>
                </p:cNvPr>
                <p:cNvGrpSpPr/>
                <p:nvPr userDrawn="1"/>
              </p:nvGrpSpPr>
              <p:grpSpPr>
                <a:xfrm>
                  <a:off x="12782157" y="3403239"/>
                  <a:ext cx="412976" cy="396132"/>
                  <a:chOff x="13554906" y="3320109"/>
                  <a:chExt cx="443917" cy="425811"/>
                </a:xfrm>
              </p:grpSpPr>
              <p:grpSp>
                <p:nvGrpSpPr>
                  <p:cNvPr id="117" name="Groep 116">
                    <a:extLst>
                      <a:ext uri="{FF2B5EF4-FFF2-40B4-BE49-F238E27FC236}">
                        <a16:creationId xmlns:a16="http://schemas.microsoft.com/office/drawing/2014/main" id="{E35B5B15-5B29-4D8E-BE8B-CC9E412F6243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17" cy="425811"/>
                    <a:chOff x="12909684" y="1276143"/>
                    <a:chExt cx="443917" cy="425811"/>
                  </a:xfrm>
                </p:grpSpPr>
                <p:sp>
                  <p:nvSpPr>
                    <p:cNvPr id="120" name="Rechthoek 119">
                      <a:extLst>
                        <a:ext uri="{FF2B5EF4-FFF2-40B4-BE49-F238E27FC236}">
                          <a16:creationId xmlns:a16="http://schemas.microsoft.com/office/drawing/2014/main" id="{4656B08E-4893-45A6-B3AF-7E780AB66C57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9" y="1276143"/>
                      <a:ext cx="443912" cy="425811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818181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21" name="Rechthoek 120">
                      <a:extLst>
                        <a:ext uri="{FF2B5EF4-FFF2-40B4-BE49-F238E27FC236}">
                          <a16:creationId xmlns:a16="http://schemas.microsoft.com/office/drawing/2014/main" id="{5F6F02CD-FFBA-404B-B2C0-0344A578C841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22" name="Ovaal 121">
                      <a:extLst>
                        <a:ext uri="{FF2B5EF4-FFF2-40B4-BE49-F238E27FC236}">
                          <a16:creationId xmlns:a16="http://schemas.microsoft.com/office/drawing/2014/main" id="{71DE96EA-0D5A-40D1-B718-065A7C9A92CF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pic>
                <p:nvPicPr>
                  <p:cNvPr id="118" name="Afbeelding 117">
                    <a:extLst>
                      <a:ext uri="{FF2B5EF4-FFF2-40B4-BE49-F238E27FC236}">
                        <a16:creationId xmlns:a16="http://schemas.microsoft.com/office/drawing/2014/main" id="{960C8559-CC8D-40ED-821E-6502EA8E8311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1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119" name="Afbeelding 118">
                    <a:extLst>
                      <a:ext uri="{FF2B5EF4-FFF2-40B4-BE49-F238E27FC236}">
                        <a16:creationId xmlns:a16="http://schemas.microsoft.com/office/drawing/2014/main" id="{770FD001-7126-42CF-BDC0-6A0C8C8930F9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9" y="3449265"/>
                    <a:ext cx="173367" cy="111424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11" name="Groep 110">
                  <a:extLst>
                    <a:ext uri="{FF2B5EF4-FFF2-40B4-BE49-F238E27FC236}">
                      <a16:creationId xmlns:a16="http://schemas.microsoft.com/office/drawing/2014/main" id="{18D7B30E-1EF2-4487-A82F-E92960FF0AE2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115" name="Rechthoek 114">
                    <a:extLst>
                      <a:ext uri="{FF2B5EF4-FFF2-40B4-BE49-F238E27FC236}">
                        <a16:creationId xmlns:a16="http://schemas.microsoft.com/office/drawing/2014/main" id="{D9663333-FF6E-4076-8473-6D3E060202A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16" name="Rechthoek 115">
                    <a:extLst>
                      <a:ext uri="{FF2B5EF4-FFF2-40B4-BE49-F238E27FC236}">
                        <a16:creationId xmlns:a16="http://schemas.microsoft.com/office/drawing/2014/main" id="{BDA21265-B085-4444-840F-7BB2A74C32AA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112" name="Groep 111">
                  <a:extLst>
                    <a:ext uri="{FF2B5EF4-FFF2-40B4-BE49-F238E27FC236}">
                      <a16:creationId xmlns:a16="http://schemas.microsoft.com/office/drawing/2014/main" id="{87142BD2-5CA3-49A9-88E9-69BEDF485E1A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113" name="Rechthoek 112">
                    <a:extLst>
                      <a:ext uri="{FF2B5EF4-FFF2-40B4-BE49-F238E27FC236}">
                        <a16:creationId xmlns:a16="http://schemas.microsoft.com/office/drawing/2014/main" id="{6CC98B79-142E-4FA5-9ED2-D0194AF0FB9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14" name="Rechthoek 113">
                    <a:extLst>
                      <a:ext uri="{FF2B5EF4-FFF2-40B4-BE49-F238E27FC236}">
                        <a16:creationId xmlns:a16="http://schemas.microsoft.com/office/drawing/2014/main" id="{0D8BAD91-8807-4D61-AFA7-C73805E02D80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</p:grpSp>
          <p:sp>
            <p:nvSpPr>
              <p:cNvPr id="108" name="Rechthoek 107">
                <a:extLst>
                  <a:ext uri="{FF2B5EF4-FFF2-40B4-BE49-F238E27FC236}">
                    <a16:creationId xmlns:a16="http://schemas.microsoft.com/office/drawing/2014/main" id="{41F2AB5D-82AA-44E7-A766-006A70B4A530}"/>
                  </a:ext>
                </a:extLst>
              </p:cNvPr>
              <p:cNvSpPr/>
              <p:nvPr userDrawn="1"/>
            </p:nvSpPr>
            <p:spPr>
              <a:xfrm>
                <a:off x="12617641" y="3889890"/>
                <a:ext cx="752963" cy="16117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Bijsnijden</a:t>
                </a:r>
              </a:p>
            </p:txBody>
          </p:sp>
          <p:sp>
            <p:nvSpPr>
              <p:cNvPr id="109" name="Gelijkbenige driehoek 108">
                <a:extLst>
                  <a:ext uri="{FF2B5EF4-FFF2-40B4-BE49-F238E27FC236}">
                    <a16:creationId xmlns:a16="http://schemas.microsoft.com/office/drawing/2014/main" id="{27C8C99B-C33A-488A-86A7-40877F105C73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81818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104" name="Ovaal 103">
              <a:extLst>
                <a:ext uri="{FF2B5EF4-FFF2-40B4-BE49-F238E27FC236}">
                  <a16:creationId xmlns:a16="http://schemas.microsoft.com/office/drawing/2014/main" id="{97EAA353-57E6-41B8-87B3-4A5D30B7BF2F}"/>
                </a:ext>
              </a:extLst>
            </p:cNvPr>
            <p:cNvSpPr/>
            <p:nvPr userDrawn="1"/>
          </p:nvSpPr>
          <p:spPr>
            <a:xfrm>
              <a:off x="-3603587" y="181118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05" name="Rechthoek 104">
              <a:extLst>
                <a:ext uri="{FF2B5EF4-FFF2-40B4-BE49-F238E27FC236}">
                  <a16:creationId xmlns:a16="http://schemas.microsoft.com/office/drawing/2014/main" id="{9DDED04E-2B36-4543-9F5E-A2A573881771}"/>
                </a:ext>
              </a:extLst>
            </p:cNvPr>
            <p:cNvSpPr/>
            <p:nvPr userDrawn="1"/>
          </p:nvSpPr>
          <p:spPr>
            <a:xfrm>
              <a:off x="-3319415" y="1811185"/>
              <a:ext cx="2944682" cy="32633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Kies de gewenste categorie en afbeelding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en klik 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‘Invoegen’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106" name="Rechthoek 105">
              <a:extLst>
                <a:ext uri="{FF2B5EF4-FFF2-40B4-BE49-F238E27FC236}">
                  <a16:creationId xmlns:a16="http://schemas.microsoft.com/office/drawing/2014/main" id="{316C6751-7326-4A3F-9F1F-47AEBD8D7430}"/>
                </a:ext>
              </a:extLst>
            </p:cNvPr>
            <p:cNvSpPr/>
            <p:nvPr userDrawn="1"/>
          </p:nvSpPr>
          <p:spPr>
            <a:xfrm>
              <a:off x="-3319415" y="2245760"/>
              <a:ext cx="825500" cy="209550"/>
            </a:xfrm>
            <a:prstGeom prst="rect">
              <a:avLst/>
            </a:prstGeom>
            <a:solidFill>
              <a:srgbClr val="1FF524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Invoegen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93816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pportage Foto groot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Tijdelijke aanduiding voor afbeelding 19">
            <a:extLst>
              <a:ext uri="{FF2B5EF4-FFF2-40B4-BE49-F238E27FC236}">
                <a16:creationId xmlns:a16="http://schemas.microsoft.com/office/drawing/2014/main" id="{52081D8B-6C87-4656-9E8A-35A31EC55A3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483247" y="0"/>
            <a:ext cx="8708753" cy="6858000"/>
          </a:xfrm>
          <a:custGeom>
            <a:avLst/>
            <a:gdLst>
              <a:gd name="connsiteX0" fmla="*/ 4869557 w 8753737"/>
              <a:gd name="connsiteY0" fmla="*/ 0 h 6858000"/>
              <a:gd name="connsiteX1" fmla="*/ 7458512 w 8753737"/>
              <a:gd name="connsiteY1" fmla="*/ 0 h 6858000"/>
              <a:gd name="connsiteX2" fmla="*/ 8226774 w 8753737"/>
              <a:gd name="connsiteY2" fmla="*/ 0 h 6858000"/>
              <a:gd name="connsiteX3" fmla="*/ 8753737 w 8753737"/>
              <a:gd name="connsiteY3" fmla="*/ 0 h 6858000"/>
              <a:gd name="connsiteX4" fmla="*/ 8753737 w 8753737"/>
              <a:gd name="connsiteY4" fmla="*/ 6858000 h 6858000"/>
              <a:gd name="connsiteX5" fmla="*/ 8226774 w 8753737"/>
              <a:gd name="connsiteY5" fmla="*/ 6858000 h 6858000"/>
              <a:gd name="connsiteX6" fmla="*/ 7458512 w 8753737"/>
              <a:gd name="connsiteY6" fmla="*/ 6858000 h 6858000"/>
              <a:gd name="connsiteX7" fmla="*/ 388154 w 8753737"/>
              <a:gd name="connsiteY7" fmla="*/ 6858000 h 6858000"/>
              <a:gd name="connsiteX8" fmla="*/ 388154 w 8753737"/>
              <a:gd name="connsiteY8" fmla="*/ 6857999 h 6858000"/>
              <a:gd name="connsiteX9" fmla="*/ 394311 w 8753737"/>
              <a:gd name="connsiteY9" fmla="*/ 6857999 h 6858000"/>
              <a:gd name="connsiteX10" fmla="*/ 402887 w 8753737"/>
              <a:gd name="connsiteY10" fmla="*/ 6857999 h 6858000"/>
              <a:gd name="connsiteX11" fmla="*/ 135429 w 8753737"/>
              <a:gd name="connsiteY11" fmla="*/ 5728976 h 6858000"/>
              <a:gd name="connsiteX12" fmla="*/ 2567627 w 8753737"/>
              <a:gd name="connsiteY12" fmla="*/ 2400449 h 6858000"/>
              <a:gd name="connsiteX13" fmla="*/ 4861770 w 8753737"/>
              <a:gd name="connsiteY13" fmla="*/ 106018 h 6858000"/>
              <a:gd name="connsiteX0" fmla="*/ 4782938 w 8667118"/>
              <a:gd name="connsiteY0" fmla="*/ 0 h 6858000"/>
              <a:gd name="connsiteX1" fmla="*/ 7371893 w 8667118"/>
              <a:gd name="connsiteY1" fmla="*/ 0 h 6858000"/>
              <a:gd name="connsiteX2" fmla="*/ 8140155 w 8667118"/>
              <a:gd name="connsiteY2" fmla="*/ 0 h 6858000"/>
              <a:gd name="connsiteX3" fmla="*/ 8667118 w 8667118"/>
              <a:gd name="connsiteY3" fmla="*/ 0 h 6858000"/>
              <a:gd name="connsiteX4" fmla="*/ 8667118 w 8667118"/>
              <a:gd name="connsiteY4" fmla="*/ 6858000 h 6858000"/>
              <a:gd name="connsiteX5" fmla="*/ 8140155 w 8667118"/>
              <a:gd name="connsiteY5" fmla="*/ 6858000 h 6858000"/>
              <a:gd name="connsiteX6" fmla="*/ 7371893 w 8667118"/>
              <a:gd name="connsiteY6" fmla="*/ 6858000 h 6858000"/>
              <a:gd name="connsiteX7" fmla="*/ 301535 w 8667118"/>
              <a:gd name="connsiteY7" fmla="*/ 6858000 h 6858000"/>
              <a:gd name="connsiteX8" fmla="*/ 301535 w 8667118"/>
              <a:gd name="connsiteY8" fmla="*/ 6857999 h 6858000"/>
              <a:gd name="connsiteX9" fmla="*/ 307692 w 8667118"/>
              <a:gd name="connsiteY9" fmla="*/ 6857999 h 6858000"/>
              <a:gd name="connsiteX10" fmla="*/ 316268 w 8667118"/>
              <a:gd name="connsiteY10" fmla="*/ 6857999 h 6858000"/>
              <a:gd name="connsiteX11" fmla="*/ 48810 w 8667118"/>
              <a:gd name="connsiteY11" fmla="*/ 5728976 h 6858000"/>
              <a:gd name="connsiteX12" fmla="*/ 2481008 w 8667118"/>
              <a:gd name="connsiteY12" fmla="*/ 2400449 h 6858000"/>
              <a:gd name="connsiteX13" fmla="*/ 4775151 w 8667118"/>
              <a:gd name="connsiteY13" fmla="*/ 106018 h 6858000"/>
              <a:gd name="connsiteX14" fmla="*/ 4782938 w 8667118"/>
              <a:gd name="connsiteY14" fmla="*/ 0 h 6858000"/>
              <a:gd name="connsiteX0" fmla="*/ 4824573 w 8708753"/>
              <a:gd name="connsiteY0" fmla="*/ 0 h 6858000"/>
              <a:gd name="connsiteX1" fmla="*/ 7413528 w 8708753"/>
              <a:gd name="connsiteY1" fmla="*/ 0 h 6858000"/>
              <a:gd name="connsiteX2" fmla="*/ 8181790 w 8708753"/>
              <a:gd name="connsiteY2" fmla="*/ 0 h 6858000"/>
              <a:gd name="connsiteX3" fmla="*/ 8708753 w 8708753"/>
              <a:gd name="connsiteY3" fmla="*/ 0 h 6858000"/>
              <a:gd name="connsiteX4" fmla="*/ 8708753 w 8708753"/>
              <a:gd name="connsiteY4" fmla="*/ 6858000 h 6858000"/>
              <a:gd name="connsiteX5" fmla="*/ 8181790 w 8708753"/>
              <a:gd name="connsiteY5" fmla="*/ 6858000 h 6858000"/>
              <a:gd name="connsiteX6" fmla="*/ 7413528 w 8708753"/>
              <a:gd name="connsiteY6" fmla="*/ 6858000 h 6858000"/>
              <a:gd name="connsiteX7" fmla="*/ 343170 w 8708753"/>
              <a:gd name="connsiteY7" fmla="*/ 6858000 h 6858000"/>
              <a:gd name="connsiteX8" fmla="*/ 343170 w 8708753"/>
              <a:gd name="connsiteY8" fmla="*/ 6857999 h 6858000"/>
              <a:gd name="connsiteX9" fmla="*/ 349327 w 8708753"/>
              <a:gd name="connsiteY9" fmla="*/ 6857999 h 6858000"/>
              <a:gd name="connsiteX10" fmla="*/ 357903 w 8708753"/>
              <a:gd name="connsiteY10" fmla="*/ 6857999 h 6858000"/>
              <a:gd name="connsiteX11" fmla="*/ 90445 w 8708753"/>
              <a:gd name="connsiteY11" fmla="*/ 5728976 h 6858000"/>
              <a:gd name="connsiteX12" fmla="*/ 2522643 w 8708753"/>
              <a:gd name="connsiteY12" fmla="*/ 2400449 h 6858000"/>
              <a:gd name="connsiteX13" fmla="*/ 4816786 w 8708753"/>
              <a:gd name="connsiteY13" fmla="*/ 106018 h 6858000"/>
              <a:gd name="connsiteX14" fmla="*/ 4824573 w 8708753"/>
              <a:gd name="connsiteY1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8708753" h="6858000">
                <a:moveTo>
                  <a:pt x="4824573" y="0"/>
                </a:moveTo>
                <a:lnTo>
                  <a:pt x="7413528" y="0"/>
                </a:lnTo>
                <a:lnTo>
                  <a:pt x="8181790" y="0"/>
                </a:lnTo>
                <a:lnTo>
                  <a:pt x="8708753" y="0"/>
                </a:lnTo>
                <a:lnTo>
                  <a:pt x="8708753" y="6858000"/>
                </a:lnTo>
                <a:lnTo>
                  <a:pt x="8181790" y="6858000"/>
                </a:lnTo>
                <a:lnTo>
                  <a:pt x="7413528" y="6858000"/>
                </a:lnTo>
                <a:lnTo>
                  <a:pt x="343170" y="6858000"/>
                </a:lnTo>
                <a:lnTo>
                  <a:pt x="343170" y="6857999"/>
                </a:lnTo>
                <a:lnTo>
                  <a:pt x="349327" y="6857999"/>
                </a:lnTo>
                <a:lnTo>
                  <a:pt x="357903" y="6857999"/>
                </a:lnTo>
                <a:cubicBezTo>
                  <a:pt x="240890" y="6448206"/>
                  <a:pt x="157309" y="6071865"/>
                  <a:pt x="90445" y="5728976"/>
                </a:cubicBezTo>
                <a:cubicBezTo>
                  <a:pt x="-239868" y="3921571"/>
                  <a:pt x="282680" y="3337120"/>
                  <a:pt x="2522643" y="2400449"/>
                </a:cubicBezTo>
                <a:cubicBezTo>
                  <a:pt x="4121124" y="1718331"/>
                  <a:pt x="4720554" y="962708"/>
                  <a:pt x="4816786" y="106018"/>
                </a:cubicBezTo>
                <a:lnTo>
                  <a:pt x="4824573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 bIns="126000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marL="285750" marR="0" lvl="0" indent="-285750" algn="ctr" defTabSz="719138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chemeClr val="bg2"/>
              </a:buClr>
              <a:buSzPct val="100000"/>
              <a:tabLst/>
              <a:defRPr/>
            </a:pPr>
            <a:r>
              <a:rPr lang="nl-NL" noProof="0" dirty="0"/>
              <a:t>Klik op ‘afbeeldingen’ in de tab ‘Slidebuilder’</a:t>
            </a:r>
            <a:br>
              <a:rPr lang="nl-NL" noProof="0" dirty="0"/>
            </a:br>
            <a:r>
              <a:rPr lang="nl-NL" noProof="0" dirty="0"/>
              <a:t>en voeg een afbeelding in.</a:t>
            </a:r>
          </a:p>
        </p:txBody>
      </p:sp>
      <p:grpSp>
        <p:nvGrpSpPr>
          <p:cNvPr id="2" name="- INSTRUCTIES">
            <a:extLst>
              <a:ext uri="{FF2B5EF4-FFF2-40B4-BE49-F238E27FC236}">
                <a16:creationId xmlns:a16="http://schemas.microsoft.com/office/drawing/2014/main" id="{7B967CD0-544F-42F7-B37E-9F2EDFA19810}"/>
              </a:ext>
            </a:extLst>
          </p:cNvPr>
          <p:cNvGrpSpPr/>
          <p:nvPr userDrawn="1"/>
        </p:nvGrpSpPr>
        <p:grpSpPr>
          <a:xfrm>
            <a:off x="-3786437" y="-1"/>
            <a:ext cx="3693386" cy="5952132"/>
            <a:chOff x="-3786437" y="-1"/>
            <a:chExt cx="3693386" cy="5952132"/>
          </a:xfrm>
        </p:grpSpPr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B569C771-716D-4E75-9E4E-FE39646B3038}"/>
                </a:ext>
              </a:extLst>
            </p:cNvPr>
            <p:cNvSpPr/>
            <p:nvPr userDrawn="1"/>
          </p:nvSpPr>
          <p:spPr>
            <a:xfrm>
              <a:off x="-3786165" y="-1"/>
              <a:ext cx="3593091" cy="5124131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Tekst niveaus kiezen</a:t>
              </a:r>
            </a:p>
          </p:txBody>
        </p:sp>
        <p:sp>
          <p:nvSpPr>
            <p:cNvPr id="13" name="Ovaal 12">
              <a:extLst>
                <a:ext uri="{FF2B5EF4-FFF2-40B4-BE49-F238E27FC236}">
                  <a16:creationId xmlns:a16="http://schemas.microsoft.com/office/drawing/2014/main" id="{54E91B45-8445-41C0-B4F4-CE7866A12DB8}"/>
                </a:ext>
              </a:extLst>
            </p:cNvPr>
            <p:cNvSpPr/>
            <p:nvPr userDrawn="1"/>
          </p:nvSpPr>
          <p:spPr>
            <a:xfrm>
              <a:off x="-3604183" y="183748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49D08B2B-BF76-4ADF-AF59-2C0CB82A1DA8}"/>
                </a:ext>
              </a:extLst>
            </p:cNvPr>
            <p:cNvSpPr/>
            <p:nvPr userDrawn="1"/>
          </p:nvSpPr>
          <p:spPr>
            <a:xfrm>
              <a:off x="-3319415" y="183748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9875" marR="0" lvl="0" indent="-269875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1"/>
                </a:buClr>
                <a:buSzTx/>
                <a:buFont typeface="Calibri" panose="020F0502020204030204" pitchFamily="34" charset="0"/>
                <a:buChar char="›"/>
                <a:tabLst/>
                <a:defRPr/>
              </a:pP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Bullet</a:t>
              </a:r>
              <a:endParaRPr kumimoji="0" lang="nl-NL" sz="1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Calibri" panose="020F0502020204030204" pitchFamily="34" charset="0"/>
              </a:endParaRPr>
            </a:p>
          </p:txBody>
        </p:sp>
        <p:sp>
          <p:nvSpPr>
            <p:cNvPr id="15" name="Ovaal 14">
              <a:extLst>
                <a:ext uri="{FF2B5EF4-FFF2-40B4-BE49-F238E27FC236}">
                  <a16:creationId xmlns:a16="http://schemas.microsoft.com/office/drawing/2014/main" id="{CCB24357-12C6-4714-B64F-67880F92AB91}"/>
                </a:ext>
              </a:extLst>
            </p:cNvPr>
            <p:cNvSpPr/>
            <p:nvPr userDrawn="1"/>
          </p:nvSpPr>
          <p:spPr>
            <a:xfrm>
              <a:off x="-3604183" y="219682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15CE8C97-E12E-4BF2-BC82-9D44B4CDE50B}"/>
                </a:ext>
              </a:extLst>
            </p:cNvPr>
            <p:cNvSpPr/>
            <p:nvPr userDrawn="1"/>
          </p:nvSpPr>
          <p:spPr>
            <a:xfrm>
              <a:off x="-3604183" y="1196113"/>
              <a:ext cx="3229047" cy="459227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Gebruik onder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‘Start’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de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lijstniveau-knoppen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om een tekst niveau te kiezen. 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Kies uit:</a:t>
              </a:r>
            </a:p>
          </p:txBody>
        </p:sp>
        <p:sp>
          <p:nvSpPr>
            <p:cNvPr id="17" name="Rechthoek 16">
              <a:extLst>
                <a:ext uri="{FF2B5EF4-FFF2-40B4-BE49-F238E27FC236}">
                  <a16:creationId xmlns:a16="http://schemas.microsoft.com/office/drawing/2014/main" id="{F3B4A898-ECEE-4CE2-96A0-38519C971BFB}"/>
                </a:ext>
              </a:extLst>
            </p:cNvPr>
            <p:cNvSpPr/>
            <p:nvPr userDrawn="1"/>
          </p:nvSpPr>
          <p:spPr>
            <a:xfrm>
              <a:off x="-3319415" y="219682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539750" marR="0" lvl="0" indent="-269875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1"/>
                </a:buClr>
                <a:buSzTx/>
                <a:buFont typeface="Calibri" panose="020F0502020204030204" pitchFamily="34" charset="0"/>
                <a:buChar char="›"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Sub-</a:t>
              </a: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bullet</a:t>
              </a:r>
              <a:endParaRPr kumimoji="0" lang="nl-NL" sz="1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Calibri" panose="020F0502020204030204" pitchFamily="34" charset="0"/>
              </a:endParaRPr>
            </a:p>
          </p:txBody>
        </p:sp>
        <p:sp>
          <p:nvSpPr>
            <p:cNvPr id="18" name="Ovaal 17">
              <a:extLst>
                <a:ext uri="{FF2B5EF4-FFF2-40B4-BE49-F238E27FC236}">
                  <a16:creationId xmlns:a16="http://schemas.microsoft.com/office/drawing/2014/main" id="{0911617A-1A1C-4AA3-9470-5F89AE74EB7C}"/>
                </a:ext>
              </a:extLst>
            </p:cNvPr>
            <p:cNvSpPr/>
            <p:nvPr userDrawn="1"/>
          </p:nvSpPr>
          <p:spPr>
            <a:xfrm>
              <a:off x="-3604183" y="255617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19" name="Rechthoek 18">
              <a:extLst>
                <a:ext uri="{FF2B5EF4-FFF2-40B4-BE49-F238E27FC236}">
                  <a16:creationId xmlns:a16="http://schemas.microsoft.com/office/drawing/2014/main" id="{DA28E3AE-134C-4B83-AF2D-DCCD32347396}"/>
                </a:ext>
              </a:extLst>
            </p:cNvPr>
            <p:cNvSpPr/>
            <p:nvPr userDrawn="1"/>
          </p:nvSpPr>
          <p:spPr>
            <a:xfrm>
              <a:off x="-3319415" y="255617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Calibri" panose="020F0502020204030204" pitchFamily="34" charset="0"/>
                <a:buNone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Platte tekst</a:t>
              </a:r>
            </a:p>
          </p:txBody>
        </p:sp>
        <p:sp>
          <p:nvSpPr>
            <p:cNvPr id="20" name="Ovaal 19">
              <a:extLst>
                <a:ext uri="{FF2B5EF4-FFF2-40B4-BE49-F238E27FC236}">
                  <a16:creationId xmlns:a16="http://schemas.microsoft.com/office/drawing/2014/main" id="{8B52F392-7515-4833-AD80-63F3A1CC494E}"/>
                </a:ext>
              </a:extLst>
            </p:cNvPr>
            <p:cNvSpPr/>
            <p:nvPr userDrawn="1"/>
          </p:nvSpPr>
          <p:spPr>
            <a:xfrm>
              <a:off x="-3604183" y="291551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21" name="Rechthoek 20">
              <a:extLst>
                <a:ext uri="{FF2B5EF4-FFF2-40B4-BE49-F238E27FC236}">
                  <a16:creationId xmlns:a16="http://schemas.microsoft.com/office/drawing/2014/main" id="{BEEC061D-CD2C-4A6C-A098-4DE71971BFA2}"/>
                </a:ext>
              </a:extLst>
            </p:cNvPr>
            <p:cNvSpPr/>
            <p:nvPr userDrawn="1"/>
          </p:nvSpPr>
          <p:spPr>
            <a:xfrm>
              <a:off x="-3319415" y="291551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34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Titel / Quote</a:t>
              </a:r>
            </a:p>
          </p:txBody>
        </p:sp>
        <p:sp>
          <p:nvSpPr>
            <p:cNvPr id="22" name="Ovaal 21">
              <a:extLst>
                <a:ext uri="{FF2B5EF4-FFF2-40B4-BE49-F238E27FC236}">
                  <a16:creationId xmlns:a16="http://schemas.microsoft.com/office/drawing/2014/main" id="{6C522BC2-752D-4AC6-A77B-D5B54D8D3018}"/>
                </a:ext>
              </a:extLst>
            </p:cNvPr>
            <p:cNvSpPr/>
            <p:nvPr userDrawn="1"/>
          </p:nvSpPr>
          <p:spPr>
            <a:xfrm>
              <a:off x="-3604183" y="327486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23" name="Rechthoek 22">
              <a:extLst>
                <a:ext uri="{FF2B5EF4-FFF2-40B4-BE49-F238E27FC236}">
                  <a16:creationId xmlns:a16="http://schemas.microsoft.com/office/drawing/2014/main" id="{DE93408A-4931-425D-9E66-EB6C97C84B7B}"/>
                </a:ext>
              </a:extLst>
            </p:cNvPr>
            <p:cNvSpPr/>
            <p:nvPr userDrawn="1"/>
          </p:nvSpPr>
          <p:spPr>
            <a:xfrm>
              <a:off x="-3319415" y="327486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8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Subtitel</a:t>
              </a:r>
            </a:p>
          </p:txBody>
        </p:sp>
        <p:sp>
          <p:nvSpPr>
            <p:cNvPr id="24" name="Ovaal 23">
              <a:extLst>
                <a:ext uri="{FF2B5EF4-FFF2-40B4-BE49-F238E27FC236}">
                  <a16:creationId xmlns:a16="http://schemas.microsoft.com/office/drawing/2014/main" id="{E8A78682-F240-4E78-B32A-FAE4967B8BBF}"/>
                </a:ext>
              </a:extLst>
            </p:cNvPr>
            <p:cNvSpPr/>
            <p:nvPr userDrawn="1"/>
          </p:nvSpPr>
          <p:spPr>
            <a:xfrm>
              <a:off x="-3604183" y="363420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6</a:t>
              </a:r>
            </a:p>
          </p:txBody>
        </p:sp>
        <p:sp>
          <p:nvSpPr>
            <p:cNvPr id="25" name="Rechthoek 24">
              <a:extLst>
                <a:ext uri="{FF2B5EF4-FFF2-40B4-BE49-F238E27FC236}">
                  <a16:creationId xmlns:a16="http://schemas.microsoft.com/office/drawing/2014/main" id="{DCD394AA-46B2-48DB-9A1D-B8596B915E04}"/>
                </a:ext>
              </a:extLst>
            </p:cNvPr>
            <p:cNvSpPr/>
            <p:nvPr userDrawn="1"/>
          </p:nvSpPr>
          <p:spPr>
            <a:xfrm>
              <a:off x="-3319415" y="399355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6700" marR="0" lvl="0" indent="-26670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Numerieke </a:t>
              </a: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bullet</a:t>
              </a: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 </a:t>
              </a:r>
            </a:p>
          </p:txBody>
        </p:sp>
        <p:sp>
          <p:nvSpPr>
            <p:cNvPr id="26" name="Ovaal 25">
              <a:extLst>
                <a:ext uri="{FF2B5EF4-FFF2-40B4-BE49-F238E27FC236}">
                  <a16:creationId xmlns:a16="http://schemas.microsoft.com/office/drawing/2014/main" id="{B20497E6-E9F1-4B2A-A4E0-7507B4C720D4}"/>
                </a:ext>
              </a:extLst>
            </p:cNvPr>
            <p:cNvSpPr/>
            <p:nvPr userDrawn="1"/>
          </p:nvSpPr>
          <p:spPr>
            <a:xfrm>
              <a:off x="-3604183" y="399355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</a:p>
          </p:txBody>
        </p:sp>
        <p:sp>
          <p:nvSpPr>
            <p:cNvPr id="27" name="Rechthoek 26">
              <a:extLst>
                <a:ext uri="{FF2B5EF4-FFF2-40B4-BE49-F238E27FC236}">
                  <a16:creationId xmlns:a16="http://schemas.microsoft.com/office/drawing/2014/main" id="{278D6447-4119-4F72-B6D6-91C6C61EA6D7}"/>
                </a:ext>
              </a:extLst>
            </p:cNvPr>
            <p:cNvSpPr/>
            <p:nvPr userDrawn="1"/>
          </p:nvSpPr>
          <p:spPr>
            <a:xfrm>
              <a:off x="-3325830" y="435289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6700" marR="0" lvl="0" indent="-26670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+mj-lt"/>
                <a:buAutoNum type="alphaLcPeriod"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Alfabetische </a:t>
              </a: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bullet</a:t>
              </a: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 </a:t>
              </a:r>
            </a:p>
          </p:txBody>
        </p:sp>
        <p:sp>
          <p:nvSpPr>
            <p:cNvPr id="28" name="Ovaal 27">
              <a:extLst>
                <a:ext uri="{FF2B5EF4-FFF2-40B4-BE49-F238E27FC236}">
                  <a16:creationId xmlns:a16="http://schemas.microsoft.com/office/drawing/2014/main" id="{D2B4672F-5032-4760-A162-E85EC1D5EE3D}"/>
                </a:ext>
              </a:extLst>
            </p:cNvPr>
            <p:cNvSpPr/>
            <p:nvPr userDrawn="1"/>
          </p:nvSpPr>
          <p:spPr>
            <a:xfrm>
              <a:off x="-3604183" y="435289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8</a:t>
              </a:r>
            </a:p>
          </p:txBody>
        </p:sp>
        <p:sp>
          <p:nvSpPr>
            <p:cNvPr id="29" name="Rechthoek 28">
              <a:extLst>
                <a:ext uri="{FF2B5EF4-FFF2-40B4-BE49-F238E27FC236}">
                  <a16:creationId xmlns:a16="http://schemas.microsoft.com/office/drawing/2014/main" id="{59E1FB6B-9FC4-4924-92D3-65CB9B3E7AF7}"/>
                </a:ext>
              </a:extLst>
            </p:cNvPr>
            <p:cNvSpPr/>
            <p:nvPr userDrawn="1"/>
          </p:nvSpPr>
          <p:spPr>
            <a:xfrm>
              <a:off x="-3319415" y="4712245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200" b="0" i="1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*Bronvermelding </a:t>
              </a:r>
            </a:p>
          </p:txBody>
        </p:sp>
        <p:sp>
          <p:nvSpPr>
            <p:cNvPr id="30" name="Ovaal 29">
              <a:extLst>
                <a:ext uri="{FF2B5EF4-FFF2-40B4-BE49-F238E27FC236}">
                  <a16:creationId xmlns:a16="http://schemas.microsoft.com/office/drawing/2014/main" id="{F7E7A903-BF2C-4C9C-960F-5EC84F3B9C86}"/>
                </a:ext>
              </a:extLst>
            </p:cNvPr>
            <p:cNvSpPr/>
            <p:nvPr userDrawn="1"/>
          </p:nvSpPr>
          <p:spPr>
            <a:xfrm>
              <a:off x="-3604183" y="4712245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9</a:t>
              </a:r>
            </a:p>
          </p:txBody>
        </p:sp>
        <p:sp>
          <p:nvSpPr>
            <p:cNvPr id="31" name="Rechthoek 30">
              <a:extLst>
                <a:ext uri="{FF2B5EF4-FFF2-40B4-BE49-F238E27FC236}">
                  <a16:creationId xmlns:a16="http://schemas.microsoft.com/office/drawing/2014/main" id="{034E6083-B8B5-42FA-81C8-51216500338F}"/>
                </a:ext>
              </a:extLst>
            </p:cNvPr>
            <p:cNvSpPr/>
            <p:nvPr userDrawn="1"/>
          </p:nvSpPr>
          <p:spPr>
            <a:xfrm>
              <a:off x="-3319415" y="363420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Kop</a:t>
              </a:r>
            </a:p>
          </p:txBody>
        </p:sp>
        <p:sp>
          <p:nvSpPr>
            <p:cNvPr id="32" name="Rechthoek 31">
              <a:extLst>
                <a:ext uri="{FF2B5EF4-FFF2-40B4-BE49-F238E27FC236}">
                  <a16:creationId xmlns:a16="http://schemas.microsoft.com/office/drawing/2014/main" id="{F705DB8C-E0DF-497B-AA17-2C60369FB2F9}"/>
                </a:ext>
              </a:extLst>
            </p:cNvPr>
            <p:cNvSpPr/>
            <p:nvPr userDrawn="1"/>
          </p:nvSpPr>
          <p:spPr>
            <a:xfrm>
              <a:off x="-3786437" y="5124131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MEER WETEN?</a:t>
              </a:r>
              <a:b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Ga naar de tab</a:t>
              </a: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'SLIDEBUILDER’ </a:t>
              </a: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en klik</a:t>
              </a:r>
              <a:b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op de knop </a:t>
              </a: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'Support &amp; Inspiratie'</a:t>
              </a:r>
            </a:p>
          </p:txBody>
        </p:sp>
        <p:grpSp>
          <p:nvGrpSpPr>
            <p:cNvPr id="33" name="ICOON_info">
              <a:extLst>
                <a:ext uri="{FF2B5EF4-FFF2-40B4-BE49-F238E27FC236}">
                  <a16:creationId xmlns:a16="http://schemas.microsoft.com/office/drawing/2014/main" id="{A72EC2CE-8825-4626-841D-5187EAEEC369}"/>
                </a:ext>
              </a:extLst>
            </p:cNvPr>
            <p:cNvGrpSpPr/>
            <p:nvPr userDrawn="1"/>
          </p:nvGrpSpPr>
          <p:grpSpPr>
            <a:xfrm>
              <a:off x="-376736" y="5063968"/>
              <a:ext cx="283685" cy="283685"/>
              <a:chOff x="-510741" y="5913713"/>
              <a:chExt cx="267555" cy="267555"/>
            </a:xfrm>
          </p:grpSpPr>
          <p:sp>
            <p:nvSpPr>
              <p:cNvPr id="81" name="Ovaal 80">
                <a:extLst>
                  <a:ext uri="{FF2B5EF4-FFF2-40B4-BE49-F238E27FC236}">
                    <a16:creationId xmlns:a16="http://schemas.microsoft.com/office/drawing/2014/main" id="{57C4E110-92F2-47A7-8C88-463B2D266AB0}"/>
                  </a:ext>
                </a:extLst>
              </p:cNvPr>
              <p:cNvSpPr/>
              <p:nvPr userDrawn="1"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2" name="Graphic 163" descr="Informatie">
                <a:extLst>
                  <a:ext uri="{FF2B5EF4-FFF2-40B4-BE49-F238E27FC236}">
                    <a16:creationId xmlns:a16="http://schemas.microsoft.com/office/drawing/2014/main" id="{223CB911-AEDE-4A5F-A1B8-2DA4B427F347}"/>
                  </a:ext>
                </a:extLst>
              </p:cNvPr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avLst/>
                <a:gdLst>
                  <a:gd name="connsiteX0" fmla="*/ 145860 w 291719"/>
                  <a:gd name="connsiteY0" fmla="*/ 0 h 291719"/>
                  <a:gd name="connsiteX1" fmla="*/ 0 w 291719"/>
                  <a:gd name="connsiteY1" fmla="*/ 145860 h 291719"/>
                  <a:gd name="connsiteX2" fmla="*/ 145860 w 291719"/>
                  <a:gd name="connsiteY2" fmla="*/ 291720 h 291719"/>
                  <a:gd name="connsiteX3" fmla="*/ 291720 w 291719"/>
                  <a:gd name="connsiteY3" fmla="*/ 145860 h 291719"/>
                  <a:gd name="connsiteX4" fmla="*/ 145860 w 291719"/>
                  <a:gd name="connsiteY4" fmla="*/ 0 h 291719"/>
                  <a:gd name="connsiteX5" fmla="*/ 138183 w 291719"/>
                  <a:gd name="connsiteY5" fmla="*/ 38384 h 291719"/>
                  <a:gd name="connsiteX6" fmla="*/ 157375 w 291719"/>
                  <a:gd name="connsiteY6" fmla="*/ 57576 h 291719"/>
                  <a:gd name="connsiteX7" fmla="*/ 138183 w 291719"/>
                  <a:gd name="connsiteY7" fmla="*/ 76768 h 291719"/>
                  <a:gd name="connsiteX8" fmla="*/ 118991 w 291719"/>
                  <a:gd name="connsiteY8" fmla="*/ 57576 h 291719"/>
                  <a:gd name="connsiteX9" fmla="*/ 138183 w 291719"/>
                  <a:gd name="connsiteY9" fmla="*/ 38384 h 291719"/>
                  <a:gd name="connsiteX10" fmla="*/ 184244 w 291719"/>
                  <a:gd name="connsiteY10" fmla="*/ 253336 h 291719"/>
                  <a:gd name="connsiteX11" fmla="*/ 107476 w 291719"/>
                  <a:gd name="connsiteY11" fmla="*/ 253336 h 291719"/>
                  <a:gd name="connsiteX12" fmla="*/ 107476 w 291719"/>
                  <a:gd name="connsiteY12" fmla="*/ 230305 h 291719"/>
                  <a:gd name="connsiteX13" fmla="*/ 134345 w 291719"/>
                  <a:gd name="connsiteY13" fmla="*/ 230305 h 291719"/>
                  <a:gd name="connsiteX14" fmla="*/ 134345 w 291719"/>
                  <a:gd name="connsiteY14" fmla="*/ 115153 h 291719"/>
                  <a:gd name="connsiteX15" fmla="*/ 111314 w 291719"/>
                  <a:gd name="connsiteY15" fmla="*/ 115153 h 291719"/>
                  <a:gd name="connsiteX16" fmla="*/ 111314 w 291719"/>
                  <a:gd name="connsiteY16" fmla="*/ 92122 h 291719"/>
                  <a:gd name="connsiteX17" fmla="*/ 157375 w 291719"/>
                  <a:gd name="connsiteY17" fmla="*/ 92122 h 291719"/>
                  <a:gd name="connsiteX18" fmla="*/ 157375 w 291719"/>
                  <a:gd name="connsiteY18" fmla="*/ 115153 h 291719"/>
                  <a:gd name="connsiteX19" fmla="*/ 157375 w 291719"/>
                  <a:gd name="connsiteY19" fmla="*/ 230305 h 291719"/>
                  <a:gd name="connsiteX20" fmla="*/ 184244 w 291719"/>
                  <a:gd name="connsiteY20" fmla="*/ 230305 h 291719"/>
                  <a:gd name="connsiteX21" fmla="*/ 184244 w 291719"/>
                  <a:gd name="connsiteY21" fmla="*/ 253336 h 29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200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34" name="VOORBEELD">
              <a:extLst>
                <a:ext uri="{FF2B5EF4-FFF2-40B4-BE49-F238E27FC236}">
                  <a16:creationId xmlns:a16="http://schemas.microsoft.com/office/drawing/2014/main" id="{2A0A9D93-4110-4C1B-9E8D-34074F3B265C}"/>
                </a:ext>
              </a:extLst>
            </p:cNvPr>
            <p:cNvGrpSpPr/>
            <p:nvPr userDrawn="1"/>
          </p:nvGrpSpPr>
          <p:grpSpPr>
            <a:xfrm>
              <a:off x="-3605171" y="458674"/>
              <a:ext cx="3234311" cy="558875"/>
              <a:chOff x="-3605171" y="458674"/>
              <a:chExt cx="3234311" cy="558875"/>
            </a:xfrm>
          </p:grpSpPr>
          <p:sp>
            <p:nvSpPr>
              <p:cNvPr id="41" name="Rechthoek 40">
                <a:extLst>
                  <a:ext uri="{FF2B5EF4-FFF2-40B4-BE49-F238E27FC236}">
                    <a16:creationId xmlns:a16="http://schemas.microsoft.com/office/drawing/2014/main" id="{CB079CA6-F978-4E37-8CA1-79BCF561B944}"/>
                  </a:ext>
                </a:extLst>
              </p:cNvPr>
              <p:cNvSpPr/>
              <p:nvPr userDrawn="1"/>
            </p:nvSpPr>
            <p:spPr>
              <a:xfrm>
                <a:off x="-3604183" y="458674"/>
                <a:ext cx="393459" cy="184058"/>
              </a:xfrm>
              <a:prstGeom prst="rect">
                <a:avLst/>
              </a:prstGeom>
              <a:solidFill>
                <a:srgbClr val="F8F8F8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1800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9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Start</a:t>
                </a:r>
              </a:p>
            </p:txBody>
          </p:sp>
          <p:sp>
            <p:nvSpPr>
              <p:cNvPr id="42" name="Rechthoek 41">
                <a:extLst>
                  <a:ext uri="{FF2B5EF4-FFF2-40B4-BE49-F238E27FC236}">
                    <a16:creationId xmlns:a16="http://schemas.microsoft.com/office/drawing/2014/main" id="{9B8ED071-7B9C-47AB-9DAA-ADAAF5501E5B}"/>
                  </a:ext>
                </a:extLst>
              </p:cNvPr>
              <p:cNvSpPr/>
              <p:nvPr userDrawn="1"/>
            </p:nvSpPr>
            <p:spPr>
              <a:xfrm>
                <a:off x="-3599184" y="621345"/>
                <a:ext cx="383782" cy="27171"/>
              </a:xfrm>
              <a:prstGeom prst="rect">
                <a:avLst/>
              </a:prstGeom>
              <a:solidFill>
                <a:srgbClr val="B746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43" name="Groep 42">
                <a:extLst>
                  <a:ext uri="{FF2B5EF4-FFF2-40B4-BE49-F238E27FC236}">
                    <a16:creationId xmlns:a16="http://schemas.microsoft.com/office/drawing/2014/main" id="{FC63D21F-F062-4DB2-9DD8-DC912A314E11}"/>
                  </a:ext>
                </a:extLst>
              </p:cNvPr>
              <p:cNvGrpSpPr/>
              <p:nvPr userDrawn="1"/>
            </p:nvGrpSpPr>
            <p:grpSpPr>
              <a:xfrm>
                <a:off x="-3386247" y="830871"/>
                <a:ext cx="139423" cy="109566"/>
                <a:chOff x="-2866744" y="827071"/>
                <a:chExt cx="168701" cy="132575"/>
              </a:xfrm>
            </p:grpSpPr>
            <p:grpSp>
              <p:nvGrpSpPr>
                <p:cNvPr id="74" name="Groep 73">
                  <a:extLst>
                    <a:ext uri="{FF2B5EF4-FFF2-40B4-BE49-F238E27FC236}">
                      <a16:creationId xmlns:a16="http://schemas.microsoft.com/office/drawing/2014/main" id="{1A8A7B96-E367-4415-AF76-D77D87F48A13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76" name="Rechte verbindingslijn 75">
                    <a:extLst>
                      <a:ext uri="{FF2B5EF4-FFF2-40B4-BE49-F238E27FC236}">
                        <a16:creationId xmlns:a16="http://schemas.microsoft.com/office/drawing/2014/main" id="{63BDA46D-E1AA-4E06-8624-D4B8E123C3B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7" name="Rechte verbindingslijn 76">
                    <a:extLst>
                      <a:ext uri="{FF2B5EF4-FFF2-40B4-BE49-F238E27FC236}">
                        <a16:creationId xmlns:a16="http://schemas.microsoft.com/office/drawing/2014/main" id="{CEECE04E-20DE-4608-A6FC-8D95E433236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8" name="Rechte verbindingslijn 77">
                    <a:extLst>
                      <a:ext uri="{FF2B5EF4-FFF2-40B4-BE49-F238E27FC236}">
                        <a16:creationId xmlns:a16="http://schemas.microsoft.com/office/drawing/2014/main" id="{C7794F26-D7B1-49B3-B4C5-AE722AFD6AE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9" name="Rechte verbindingslijn 78">
                    <a:extLst>
                      <a:ext uri="{FF2B5EF4-FFF2-40B4-BE49-F238E27FC236}">
                        <a16:creationId xmlns:a16="http://schemas.microsoft.com/office/drawing/2014/main" id="{B6F83E47-639A-4B9F-BE03-A9A64B84218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0" name="Rechte verbindingslijn 79">
                    <a:extLst>
                      <a:ext uri="{FF2B5EF4-FFF2-40B4-BE49-F238E27FC236}">
                        <a16:creationId xmlns:a16="http://schemas.microsoft.com/office/drawing/2014/main" id="{2A6F01D2-85E9-4801-8FAD-0BD51F8F960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75" name="Pijl: rechts 74">
                  <a:extLst>
                    <a:ext uri="{FF2B5EF4-FFF2-40B4-BE49-F238E27FC236}">
                      <a16:creationId xmlns:a16="http://schemas.microsoft.com/office/drawing/2014/main" id="{1D922528-8D94-419F-9FFC-E12712BA1DF5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44" name="Groep 43">
                <a:extLst>
                  <a:ext uri="{FF2B5EF4-FFF2-40B4-BE49-F238E27FC236}">
                    <a16:creationId xmlns:a16="http://schemas.microsoft.com/office/drawing/2014/main" id="{7BBC1D5D-D75E-4728-AD7A-B69E1A729614}"/>
                  </a:ext>
                </a:extLst>
              </p:cNvPr>
              <p:cNvGrpSpPr/>
              <p:nvPr userDrawn="1"/>
            </p:nvGrpSpPr>
            <p:grpSpPr>
              <a:xfrm>
                <a:off x="-3605171" y="830871"/>
                <a:ext cx="139423" cy="109566"/>
                <a:chOff x="-2866744" y="518074"/>
                <a:chExt cx="168701" cy="132575"/>
              </a:xfrm>
            </p:grpSpPr>
            <p:grpSp>
              <p:nvGrpSpPr>
                <p:cNvPr id="67" name="Groep 66">
                  <a:extLst>
                    <a:ext uri="{FF2B5EF4-FFF2-40B4-BE49-F238E27FC236}">
                      <a16:creationId xmlns:a16="http://schemas.microsoft.com/office/drawing/2014/main" id="{E17DCEA3-1C8E-4CD3-BDA8-E176B6FFA834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69" name="Rechte verbindingslijn 68">
                    <a:extLst>
                      <a:ext uri="{FF2B5EF4-FFF2-40B4-BE49-F238E27FC236}">
                        <a16:creationId xmlns:a16="http://schemas.microsoft.com/office/drawing/2014/main" id="{D1ED8FE8-7FC9-499D-9D23-E78C6275252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0" name="Rechte verbindingslijn 69">
                    <a:extLst>
                      <a:ext uri="{FF2B5EF4-FFF2-40B4-BE49-F238E27FC236}">
                        <a16:creationId xmlns:a16="http://schemas.microsoft.com/office/drawing/2014/main" id="{1525EBC7-F2B5-45D6-9527-AC6A5EA09B5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1" name="Rechte verbindingslijn 70">
                    <a:extLst>
                      <a:ext uri="{FF2B5EF4-FFF2-40B4-BE49-F238E27FC236}">
                        <a16:creationId xmlns:a16="http://schemas.microsoft.com/office/drawing/2014/main" id="{CA3466B6-4A29-42A5-AB9C-504A62C158D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2" name="Rechte verbindingslijn 71">
                    <a:extLst>
                      <a:ext uri="{FF2B5EF4-FFF2-40B4-BE49-F238E27FC236}">
                        <a16:creationId xmlns:a16="http://schemas.microsoft.com/office/drawing/2014/main" id="{C2590E67-F10A-4375-BB8C-EE44628C324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3" name="Rechte verbindingslijn 72">
                    <a:extLst>
                      <a:ext uri="{FF2B5EF4-FFF2-40B4-BE49-F238E27FC236}">
                        <a16:creationId xmlns:a16="http://schemas.microsoft.com/office/drawing/2014/main" id="{DADA61B3-63E1-416B-BFC6-EE36925143A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68" name="Pijl: rechts 67">
                  <a:extLst>
                    <a:ext uri="{FF2B5EF4-FFF2-40B4-BE49-F238E27FC236}">
                      <a16:creationId xmlns:a16="http://schemas.microsoft.com/office/drawing/2014/main" id="{88DC0DC7-C205-4C25-93B1-43126C180B79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cxnSp>
            <p:nvCxnSpPr>
              <p:cNvPr id="45" name="Rechte verbindingslijn 44">
                <a:extLst>
                  <a:ext uri="{FF2B5EF4-FFF2-40B4-BE49-F238E27FC236}">
                    <a16:creationId xmlns:a16="http://schemas.microsoft.com/office/drawing/2014/main" id="{B6BEB1E8-6071-43CE-B2C9-3E91943DC3A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459956" y="588169"/>
                <a:ext cx="547687" cy="219076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46" name="Rechte verbindingslijn 45">
                <a:extLst>
                  <a:ext uri="{FF2B5EF4-FFF2-40B4-BE49-F238E27FC236}">
                    <a16:creationId xmlns:a16="http://schemas.microsoft.com/office/drawing/2014/main" id="{4F2974E8-A7E5-4FB5-A137-83F2E25DE43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224213" y="828675"/>
                <a:ext cx="319088" cy="0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sp>
            <p:nvSpPr>
              <p:cNvPr id="47" name="Rechthoek 46">
                <a:extLst>
                  <a:ext uri="{FF2B5EF4-FFF2-40B4-BE49-F238E27FC236}">
                    <a16:creationId xmlns:a16="http://schemas.microsoft.com/office/drawing/2014/main" id="{5CD92724-DC5F-40E3-AAC8-C17F33749AE8}"/>
                  </a:ext>
                </a:extLst>
              </p:cNvPr>
              <p:cNvSpPr/>
              <p:nvPr userDrawn="1"/>
            </p:nvSpPr>
            <p:spPr>
              <a:xfrm>
                <a:off x="-2559903" y="512179"/>
                <a:ext cx="2189042" cy="15108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Tekstniveau omhoog</a:t>
                </a:r>
              </a:p>
            </p:txBody>
          </p:sp>
          <p:sp>
            <p:nvSpPr>
              <p:cNvPr id="48" name="Rechthoek 47">
                <a:extLst>
                  <a:ext uri="{FF2B5EF4-FFF2-40B4-BE49-F238E27FC236}">
                    <a16:creationId xmlns:a16="http://schemas.microsoft.com/office/drawing/2014/main" id="{FA542F71-7BD9-455D-BE9F-8D50FEC6CD35}"/>
                  </a:ext>
                </a:extLst>
              </p:cNvPr>
              <p:cNvSpPr/>
              <p:nvPr userDrawn="1"/>
            </p:nvSpPr>
            <p:spPr>
              <a:xfrm>
                <a:off x="-2559903" y="819562"/>
                <a:ext cx="2189043" cy="142202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Tekstniveau omlaag</a:t>
                </a:r>
              </a:p>
            </p:txBody>
          </p:sp>
          <p:grpSp>
            <p:nvGrpSpPr>
              <p:cNvPr id="49" name="Groep 48">
                <a:extLst>
                  <a:ext uri="{FF2B5EF4-FFF2-40B4-BE49-F238E27FC236}">
                    <a16:creationId xmlns:a16="http://schemas.microsoft.com/office/drawing/2014/main" id="{E84DFD97-9981-4A37-9868-AC066B29AD29}"/>
                  </a:ext>
                </a:extLst>
              </p:cNvPr>
              <p:cNvGrpSpPr/>
              <p:nvPr userDrawn="1"/>
            </p:nvGrpSpPr>
            <p:grpSpPr>
              <a:xfrm>
                <a:off x="-2916763" y="769168"/>
                <a:ext cx="268738" cy="248381"/>
                <a:chOff x="-2916763" y="769168"/>
                <a:chExt cx="268738" cy="248381"/>
              </a:xfrm>
            </p:grpSpPr>
            <p:sp>
              <p:nvSpPr>
                <p:cNvPr id="59" name="Rechthoek 58">
                  <a:extLst>
                    <a:ext uri="{FF2B5EF4-FFF2-40B4-BE49-F238E27FC236}">
                      <a16:creationId xmlns:a16="http://schemas.microsoft.com/office/drawing/2014/main" id="{BE222AE8-BDC0-425B-A2B2-BD22DA818316}"/>
                    </a:ext>
                  </a:extLst>
                </p:cNvPr>
                <p:cNvSpPr/>
                <p:nvPr userDrawn="1"/>
              </p:nvSpPr>
              <p:spPr>
                <a:xfrm>
                  <a:off x="-2916763" y="769168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60" name="Groep 59">
                  <a:extLst>
                    <a:ext uri="{FF2B5EF4-FFF2-40B4-BE49-F238E27FC236}">
                      <a16:creationId xmlns:a16="http://schemas.microsoft.com/office/drawing/2014/main" id="{554705E3-C226-49EC-823F-8E876F5D0178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62" name="Rechte verbindingslijn 61">
                    <a:extLst>
                      <a:ext uri="{FF2B5EF4-FFF2-40B4-BE49-F238E27FC236}">
                        <a16:creationId xmlns:a16="http://schemas.microsoft.com/office/drawing/2014/main" id="{C6098847-B718-4548-BA18-1EF853838A5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3" name="Rechte verbindingslijn 62">
                    <a:extLst>
                      <a:ext uri="{FF2B5EF4-FFF2-40B4-BE49-F238E27FC236}">
                        <a16:creationId xmlns:a16="http://schemas.microsoft.com/office/drawing/2014/main" id="{1D564623-7325-4375-BBBB-553BC6D8940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4" name="Rechte verbindingslijn 63">
                    <a:extLst>
                      <a:ext uri="{FF2B5EF4-FFF2-40B4-BE49-F238E27FC236}">
                        <a16:creationId xmlns:a16="http://schemas.microsoft.com/office/drawing/2014/main" id="{5D791D37-67EA-4CFE-9CCF-4172669012A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5" name="Rechte verbindingslijn 64">
                    <a:extLst>
                      <a:ext uri="{FF2B5EF4-FFF2-40B4-BE49-F238E27FC236}">
                        <a16:creationId xmlns:a16="http://schemas.microsoft.com/office/drawing/2014/main" id="{1773A57B-4264-4DA3-9058-9A7D30512CB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6" name="Rechte verbindingslijn 65">
                    <a:extLst>
                      <a:ext uri="{FF2B5EF4-FFF2-40B4-BE49-F238E27FC236}">
                        <a16:creationId xmlns:a16="http://schemas.microsoft.com/office/drawing/2014/main" id="{1C7D342E-F5B1-4A0C-BA11-2C69C7C8A71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61" name="Pijl: rechts 60">
                  <a:extLst>
                    <a:ext uri="{FF2B5EF4-FFF2-40B4-BE49-F238E27FC236}">
                      <a16:creationId xmlns:a16="http://schemas.microsoft.com/office/drawing/2014/main" id="{87641D02-E905-4F67-90AA-44937B42B5A7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50" name="Groep 49">
                <a:extLst>
                  <a:ext uri="{FF2B5EF4-FFF2-40B4-BE49-F238E27FC236}">
                    <a16:creationId xmlns:a16="http://schemas.microsoft.com/office/drawing/2014/main" id="{06042C77-C14B-4E6E-896D-2CF0B70B1EAF}"/>
                  </a:ext>
                </a:extLst>
              </p:cNvPr>
              <p:cNvGrpSpPr/>
              <p:nvPr userDrawn="1"/>
            </p:nvGrpSpPr>
            <p:grpSpPr>
              <a:xfrm>
                <a:off x="-2916763" y="460171"/>
                <a:ext cx="268738" cy="248381"/>
                <a:chOff x="-2916763" y="460171"/>
                <a:chExt cx="268738" cy="248381"/>
              </a:xfrm>
            </p:grpSpPr>
            <p:sp>
              <p:nvSpPr>
                <p:cNvPr id="51" name="Rechthoek 50">
                  <a:extLst>
                    <a:ext uri="{FF2B5EF4-FFF2-40B4-BE49-F238E27FC236}">
                      <a16:creationId xmlns:a16="http://schemas.microsoft.com/office/drawing/2014/main" id="{718B9BEB-89E4-49D9-86A9-8A37C1FBA508}"/>
                    </a:ext>
                  </a:extLst>
                </p:cNvPr>
                <p:cNvSpPr/>
                <p:nvPr userDrawn="1"/>
              </p:nvSpPr>
              <p:spPr>
                <a:xfrm>
                  <a:off x="-2916763" y="460171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52" name="Groep 51">
                  <a:extLst>
                    <a:ext uri="{FF2B5EF4-FFF2-40B4-BE49-F238E27FC236}">
                      <a16:creationId xmlns:a16="http://schemas.microsoft.com/office/drawing/2014/main" id="{065EFB3C-B6F2-40DA-BC88-51A9B7103322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54" name="Rechte verbindingslijn 53">
                    <a:extLst>
                      <a:ext uri="{FF2B5EF4-FFF2-40B4-BE49-F238E27FC236}">
                        <a16:creationId xmlns:a16="http://schemas.microsoft.com/office/drawing/2014/main" id="{E06D465B-4CAE-4BF9-AB11-693EF2CBFA1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5" name="Rechte verbindingslijn 54">
                    <a:extLst>
                      <a:ext uri="{FF2B5EF4-FFF2-40B4-BE49-F238E27FC236}">
                        <a16:creationId xmlns:a16="http://schemas.microsoft.com/office/drawing/2014/main" id="{B7FB8DA6-1387-4554-B7D9-A99A321295F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6" name="Rechte verbindingslijn 55">
                    <a:extLst>
                      <a:ext uri="{FF2B5EF4-FFF2-40B4-BE49-F238E27FC236}">
                        <a16:creationId xmlns:a16="http://schemas.microsoft.com/office/drawing/2014/main" id="{98A1E14E-245C-4131-9F4B-D1D70D5828F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7" name="Rechte verbindingslijn 56">
                    <a:extLst>
                      <a:ext uri="{FF2B5EF4-FFF2-40B4-BE49-F238E27FC236}">
                        <a16:creationId xmlns:a16="http://schemas.microsoft.com/office/drawing/2014/main" id="{28D837E3-0ADF-4411-AA80-AF932D2C310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8" name="Rechte verbindingslijn 57">
                    <a:extLst>
                      <a:ext uri="{FF2B5EF4-FFF2-40B4-BE49-F238E27FC236}">
                        <a16:creationId xmlns:a16="http://schemas.microsoft.com/office/drawing/2014/main" id="{60673442-6E28-47B9-BC4E-FDA58E22904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53" name="Pijl: rechts 52">
                  <a:extLst>
                    <a:ext uri="{FF2B5EF4-FFF2-40B4-BE49-F238E27FC236}">
                      <a16:creationId xmlns:a16="http://schemas.microsoft.com/office/drawing/2014/main" id="{5D7F4CF4-977E-442B-A167-8284C8A96B04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  <p:grpSp>
          <p:nvGrpSpPr>
            <p:cNvPr id="35" name="Groep 34">
              <a:extLst>
                <a:ext uri="{FF2B5EF4-FFF2-40B4-BE49-F238E27FC236}">
                  <a16:creationId xmlns:a16="http://schemas.microsoft.com/office/drawing/2014/main" id="{42E20C1D-DA22-4E0F-B55E-741AFE70FE69}"/>
                </a:ext>
              </a:extLst>
            </p:cNvPr>
            <p:cNvGrpSpPr/>
            <p:nvPr userDrawn="1"/>
          </p:nvGrpSpPr>
          <p:grpSpPr>
            <a:xfrm>
              <a:off x="-938434" y="5326819"/>
              <a:ext cx="627798" cy="576693"/>
              <a:chOff x="-1753862" y="6112775"/>
              <a:chExt cx="759635" cy="697798"/>
            </a:xfrm>
          </p:grpSpPr>
          <p:grpSp>
            <p:nvGrpSpPr>
              <p:cNvPr id="36" name="Inspireren">
                <a:extLst>
                  <a:ext uri="{FF2B5EF4-FFF2-40B4-BE49-F238E27FC236}">
                    <a16:creationId xmlns:a16="http://schemas.microsoft.com/office/drawing/2014/main" id="{5FBA4F59-1A09-4270-9C47-1741AF855247}"/>
                  </a:ext>
                </a:extLst>
              </p:cNvPr>
              <p:cNvGrpSpPr>
                <a:grpSpLocks noChangeAspect="1"/>
              </p:cNvGrpSpPr>
              <p:nvPr userDrawn="1"/>
            </p:nvGrpSpPr>
            <p:grpSpPr bwMode="auto">
              <a:xfrm>
                <a:off x="-1484858" y="6112775"/>
                <a:ext cx="205431" cy="293286"/>
                <a:chOff x="4768" y="2783"/>
                <a:chExt cx="788" cy="1125"/>
              </a:xfrm>
              <a:gradFill>
                <a:gsLst>
                  <a:gs pos="0">
                    <a:srgbClr val="9D9FA1"/>
                  </a:gs>
                  <a:gs pos="70000">
                    <a:srgbClr val="211F26"/>
                  </a:gs>
                </a:gsLst>
                <a:lin ang="2700000" scaled="0"/>
              </a:gradFill>
            </p:grpSpPr>
            <p:sp>
              <p:nvSpPr>
                <p:cNvPr id="38" name="Freeform 12">
                  <a:extLst>
                    <a:ext uri="{FF2B5EF4-FFF2-40B4-BE49-F238E27FC236}">
                      <a16:creationId xmlns:a16="http://schemas.microsoft.com/office/drawing/2014/main" id="{67F52047-3AAE-499D-9650-FD62F69EA5C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01" y="3186"/>
                  <a:ext cx="319" cy="288"/>
                </a:xfrm>
                <a:custGeom>
                  <a:avLst/>
                  <a:gdLst>
                    <a:gd name="T0" fmla="*/ 220 w 319"/>
                    <a:gd name="T1" fmla="*/ 288 h 288"/>
                    <a:gd name="T2" fmla="*/ 107 w 319"/>
                    <a:gd name="T3" fmla="*/ 288 h 288"/>
                    <a:gd name="T4" fmla="*/ 0 w 319"/>
                    <a:gd name="T5" fmla="*/ 0 h 288"/>
                    <a:gd name="T6" fmla="*/ 319 w 319"/>
                    <a:gd name="T7" fmla="*/ 0 h 288"/>
                    <a:gd name="T8" fmla="*/ 220 w 319"/>
                    <a:gd name="T9" fmla="*/ 288 h 2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9" h="288">
                      <a:moveTo>
                        <a:pt x="220" y="288"/>
                      </a:moveTo>
                      <a:lnTo>
                        <a:pt x="107" y="288"/>
                      </a:lnTo>
                      <a:lnTo>
                        <a:pt x="0" y="0"/>
                      </a:lnTo>
                      <a:lnTo>
                        <a:pt x="319" y="0"/>
                      </a:lnTo>
                      <a:lnTo>
                        <a:pt x="220" y="288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39" name="Freeform 13">
                  <a:extLst>
                    <a:ext uri="{FF2B5EF4-FFF2-40B4-BE49-F238E27FC236}">
                      <a16:creationId xmlns:a16="http://schemas.microsoft.com/office/drawing/2014/main" id="{644B8D5E-4E65-4597-AB39-1EFE559D906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22" y="3796"/>
                  <a:ext cx="282" cy="112"/>
                </a:xfrm>
                <a:custGeom>
                  <a:avLst/>
                  <a:gdLst>
                    <a:gd name="T0" fmla="*/ 229 w 251"/>
                    <a:gd name="T1" fmla="*/ 70 h 100"/>
                    <a:gd name="T2" fmla="*/ 229 w 251"/>
                    <a:gd name="T3" fmla="*/ 69 h 100"/>
                    <a:gd name="T4" fmla="*/ 251 w 251"/>
                    <a:gd name="T5" fmla="*/ 0 h 100"/>
                    <a:gd name="T6" fmla="*/ 0 w 251"/>
                    <a:gd name="T7" fmla="*/ 0 h 100"/>
                    <a:gd name="T8" fmla="*/ 22 w 251"/>
                    <a:gd name="T9" fmla="*/ 69 h 100"/>
                    <a:gd name="T10" fmla="*/ 63 w 251"/>
                    <a:gd name="T11" fmla="*/ 100 h 100"/>
                    <a:gd name="T12" fmla="*/ 188 w 251"/>
                    <a:gd name="T13" fmla="*/ 100 h 100"/>
                    <a:gd name="T14" fmla="*/ 229 w 251"/>
                    <a:gd name="T15" fmla="*/ 71 h 100"/>
                    <a:gd name="T16" fmla="*/ 229 w 251"/>
                    <a:gd name="T17" fmla="*/ 71 h 100"/>
                    <a:gd name="T18" fmla="*/ 229 w 251"/>
                    <a:gd name="T19" fmla="*/ 7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51" h="100">
                      <a:moveTo>
                        <a:pt x="229" y="70"/>
                      </a:moveTo>
                      <a:cubicBezTo>
                        <a:pt x="229" y="70"/>
                        <a:pt x="229" y="69"/>
                        <a:pt x="229" y="69"/>
                      </a:cubicBezTo>
                      <a:cubicBezTo>
                        <a:pt x="251" y="0"/>
                        <a:pt x="251" y="0"/>
                        <a:pt x="25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2" y="69"/>
                        <a:pt x="22" y="69"/>
                        <a:pt x="22" y="69"/>
                      </a:cubicBezTo>
                      <a:cubicBezTo>
                        <a:pt x="27" y="87"/>
                        <a:pt x="44" y="100"/>
                        <a:pt x="63" y="100"/>
                      </a:cubicBezTo>
                      <a:cubicBezTo>
                        <a:pt x="188" y="100"/>
                        <a:pt x="188" y="100"/>
                        <a:pt x="188" y="100"/>
                      </a:cubicBezTo>
                      <a:cubicBezTo>
                        <a:pt x="207" y="100"/>
                        <a:pt x="223" y="88"/>
                        <a:pt x="229" y="71"/>
                      </a:cubicBezTo>
                      <a:cubicBezTo>
                        <a:pt x="229" y="71"/>
                        <a:pt x="229" y="71"/>
                        <a:pt x="229" y="71"/>
                      </a:cubicBezTo>
                      <a:lnTo>
                        <a:pt x="229" y="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40" name="Freeform 14">
                  <a:extLst>
                    <a:ext uri="{FF2B5EF4-FFF2-40B4-BE49-F238E27FC236}">
                      <a16:creationId xmlns:a16="http://schemas.microsoft.com/office/drawing/2014/main" id="{EE8B07BD-F6BB-4EC0-978F-A046CE38E0A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768" y="2783"/>
                  <a:ext cx="788" cy="966"/>
                </a:xfrm>
                <a:custGeom>
                  <a:avLst/>
                  <a:gdLst>
                    <a:gd name="T0" fmla="*/ 351 w 702"/>
                    <a:gd name="T1" fmla="*/ 0 h 860"/>
                    <a:gd name="T2" fmla="*/ 0 w 702"/>
                    <a:gd name="T3" fmla="*/ 351 h 860"/>
                    <a:gd name="T4" fmla="*/ 134 w 702"/>
                    <a:gd name="T5" fmla="*/ 627 h 860"/>
                    <a:gd name="T6" fmla="*/ 165 w 702"/>
                    <a:gd name="T7" fmla="*/ 718 h 860"/>
                    <a:gd name="T8" fmla="*/ 266 w 702"/>
                    <a:gd name="T9" fmla="*/ 718 h 860"/>
                    <a:gd name="T10" fmla="*/ 266 w 702"/>
                    <a:gd name="T11" fmla="*/ 718 h 860"/>
                    <a:gd name="T12" fmla="*/ 434 w 702"/>
                    <a:gd name="T13" fmla="*/ 718 h 860"/>
                    <a:gd name="T14" fmla="*/ 419 w 702"/>
                    <a:gd name="T15" fmla="*/ 760 h 860"/>
                    <a:gd name="T16" fmla="*/ 284 w 702"/>
                    <a:gd name="T17" fmla="*/ 760 h 860"/>
                    <a:gd name="T18" fmla="*/ 284 w 702"/>
                    <a:gd name="T19" fmla="*/ 760 h 860"/>
                    <a:gd name="T20" fmla="*/ 179 w 702"/>
                    <a:gd name="T21" fmla="*/ 760 h 860"/>
                    <a:gd name="T22" fmla="*/ 212 w 702"/>
                    <a:gd name="T23" fmla="*/ 860 h 860"/>
                    <a:gd name="T24" fmla="*/ 212 w 702"/>
                    <a:gd name="T25" fmla="*/ 860 h 860"/>
                    <a:gd name="T26" fmla="*/ 216 w 702"/>
                    <a:gd name="T27" fmla="*/ 860 h 860"/>
                    <a:gd name="T28" fmla="*/ 488 w 702"/>
                    <a:gd name="T29" fmla="*/ 860 h 860"/>
                    <a:gd name="T30" fmla="*/ 491 w 702"/>
                    <a:gd name="T31" fmla="*/ 860 h 860"/>
                    <a:gd name="T32" fmla="*/ 570 w 702"/>
                    <a:gd name="T33" fmla="*/ 625 h 860"/>
                    <a:gd name="T34" fmla="*/ 702 w 702"/>
                    <a:gd name="T35" fmla="*/ 351 h 860"/>
                    <a:gd name="T36" fmla="*/ 351 w 702"/>
                    <a:gd name="T37" fmla="*/ 0 h 860"/>
                    <a:gd name="T38" fmla="*/ 587 w 702"/>
                    <a:gd name="T39" fmla="*/ 438 h 860"/>
                    <a:gd name="T40" fmla="*/ 485 w 702"/>
                    <a:gd name="T41" fmla="*/ 563 h 860"/>
                    <a:gd name="T42" fmla="*/ 454 w 702"/>
                    <a:gd name="T43" fmla="*/ 658 h 860"/>
                    <a:gd name="T44" fmla="*/ 250 w 702"/>
                    <a:gd name="T45" fmla="*/ 658 h 860"/>
                    <a:gd name="T46" fmla="*/ 219 w 702"/>
                    <a:gd name="T47" fmla="*/ 565 h 860"/>
                    <a:gd name="T48" fmla="*/ 115 w 702"/>
                    <a:gd name="T49" fmla="*/ 439 h 860"/>
                    <a:gd name="T50" fmla="*/ 99 w 702"/>
                    <a:gd name="T51" fmla="*/ 351 h 860"/>
                    <a:gd name="T52" fmla="*/ 351 w 702"/>
                    <a:gd name="T53" fmla="*/ 99 h 860"/>
                    <a:gd name="T54" fmla="*/ 603 w 702"/>
                    <a:gd name="T55" fmla="*/ 351 h 860"/>
                    <a:gd name="T56" fmla="*/ 587 w 702"/>
                    <a:gd name="T57" fmla="*/ 438 h 8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702" h="860">
                      <a:moveTo>
                        <a:pt x="351" y="0"/>
                      </a:moveTo>
                      <a:cubicBezTo>
                        <a:pt x="157" y="0"/>
                        <a:pt x="0" y="157"/>
                        <a:pt x="0" y="351"/>
                      </a:cubicBezTo>
                      <a:cubicBezTo>
                        <a:pt x="0" y="463"/>
                        <a:pt x="52" y="562"/>
                        <a:pt x="134" y="627"/>
                      </a:cubicBezTo>
                      <a:cubicBezTo>
                        <a:pt x="165" y="718"/>
                        <a:pt x="165" y="718"/>
                        <a:pt x="165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434" y="718"/>
                        <a:pt x="434" y="718"/>
                        <a:pt x="434" y="718"/>
                      </a:cubicBezTo>
                      <a:cubicBezTo>
                        <a:pt x="419" y="760"/>
                        <a:pt x="419" y="760"/>
                        <a:pt x="419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179" y="760"/>
                        <a:pt x="179" y="760"/>
                        <a:pt x="179" y="7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6" y="860"/>
                        <a:pt x="216" y="860"/>
                        <a:pt x="216" y="860"/>
                      </a:cubicBezTo>
                      <a:cubicBezTo>
                        <a:pt x="488" y="860"/>
                        <a:pt x="488" y="860"/>
                        <a:pt x="488" y="860"/>
                      </a:cubicBezTo>
                      <a:cubicBezTo>
                        <a:pt x="491" y="860"/>
                        <a:pt x="491" y="860"/>
                        <a:pt x="491" y="860"/>
                      </a:cubicBezTo>
                      <a:cubicBezTo>
                        <a:pt x="570" y="625"/>
                        <a:pt x="570" y="625"/>
                        <a:pt x="570" y="625"/>
                      </a:cubicBezTo>
                      <a:cubicBezTo>
                        <a:pt x="651" y="560"/>
                        <a:pt x="702" y="461"/>
                        <a:pt x="702" y="351"/>
                      </a:cubicBezTo>
                      <a:cubicBezTo>
                        <a:pt x="702" y="157"/>
                        <a:pt x="545" y="0"/>
                        <a:pt x="351" y="0"/>
                      </a:cubicBezTo>
                      <a:close/>
                      <a:moveTo>
                        <a:pt x="587" y="438"/>
                      </a:moveTo>
                      <a:cubicBezTo>
                        <a:pt x="568" y="490"/>
                        <a:pt x="531" y="534"/>
                        <a:pt x="485" y="563"/>
                      </a:cubicBezTo>
                      <a:cubicBezTo>
                        <a:pt x="454" y="658"/>
                        <a:pt x="454" y="658"/>
                        <a:pt x="454" y="658"/>
                      </a:cubicBezTo>
                      <a:cubicBezTo>
                        <a:pt x="250" y="658"/>
                        <a:pt x="250" y="658"/>
                        <a:pt x="250" y="658"/>
                      </a:cubicBezTo>
                      <a:cubicBezTo>
                        <a:pt x="219" y="565"/>
                        <a:pt x="219" y="565"/>
                        <a:pt x="219" y="565"/>
                      </a:cubicBezTo>
                      <a:cubicBezTo>
                        <a:pt x="172" y="536"/>
                        <a:pt x="135" y="491"/>
                        <a:pt x="115" y="439"/>
                      </a:cubicBezTo>
                      <a:cubicBezTo>
                        <a:pt x="105" y="411"/>
                        <a:pt x="99" y="382"/>
                        <a:pt x="99" y="351"/>
                      </a:cubicBezTo>
                      <a:cubicBezTo>
                        <a:pt x="99" y="212"/>
                        <a:pt x="212" y="99"/>
                        <a:pt x="351" y="99"/>
                      </a:cubicBezTo>
                      <a:cubicBezTo>
                        <a:pt x="490" y="99"/>
                        <a:pt x="603" y="212"/>
                        <a:pt x="603" y="351"/>
                      </a:cubicBezTo>
                      <a:cubicBezTo>
                        <a:pt x="603" y="381"/>
                        <a:pt x="597" y="411"/>
                        <a:pt x="587" y="43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</p:grpSp>
          <p:sp>
            <p:nvSpPr>
              <p:cNvPr id="37" name="Tekstvak 36">
                <a:extLst>
                  <a:ext uri="{FF2B5EF4-FFF2-40B4-BE49-F238E27FC236}">
                    <a16:creationId xmlns:a16="http://schemas.microsoft.com/office/drawing/2014/main" id="{40579348-F8D6-484E-9D78-B158A62D12EB}"/>
                  </a:ext>
                </a:extLst>
              </p:cNvPr>
              <p:cNvSpPr txBox="1"/>
              <p:nvPr userDrawn="1"/>
            </p:nvSpPr>
            <p:spPr>
              <a:xfrm>
                <a:off x="-1753862" y="6420664"/>
                <a:ext cx="759635" cy="389909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Support &amp;</a:t>
                </a:r>
                <a:b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</a:b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Inspiratie</a:t>
                </a:r>
              </a:p>
            </p:txBody>
          </p:sp>
        </p:grpSp>
      </p:grpSp>
      <p:sp>
        <p:nvSpPr>
          <p:cNvPr id="11" name="- INFO">
            <a:extLst>
              <a:ext uri="{FF2B5EF4-FFF2-40B4-BE49-F238E27FC236}">
                <a16:creationId xmlns:a16="http://schemas.microsoft.com/office/drawing/2014/main" id="{D5D548DA-264A-4D19-8A0A-B2288EC6661C}"/>
              </a:ext>
            </a:extLst>
          </p:cNvPr>
          <p:cNvSpPr txBox="1"/>
          <p:nvPr userDrawn="1"/>
        </p:nvSpPr>
        <p:spPr>
          <a:xfrm>
            <a:off x="0" y="-363556"/>
            <a:ext cx="12179300" cy="19845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algn="l" defTabSz="914400" rtl="0" eaLnBrk="1" latinLnBrk="0" hangingPunct="1"/>
            <a:r>
              <a:rPr lang="nl-NL" sz="1400" b="1" kern="1200" cap="all" spc="0" baseline="0" dirty="0">
                <a:solidFill>
                  <a:sysClr val="windowText" lastClr="000000"/>
                </a:solidFill>
                <a:latin typeface="+mn-lt"/>
                <a:ea typeface="+mn-ea"/>
                <a:cs typeface="Calibri" panose="020F0502020204030204" pitchFamily="34" charset="0"/>
              </a:rPr>
              <a:t>Rapportage Foto groot + Tekst</a:t>
            </a:r>
          </a:p>
        </p:txBody>
      </p:sp>
      <p:sp>
        <p:nvSpPr>
          <p:cNvPr id="8" name="titel">
            <a:extLst>
              <a:ext uri="{FF2B5EF4-FFF2-40B4-BE49-F238E27FC236}">
                <a16:creationId xmlns:a16="http://schemas.microsoft.com/office/drawing/2014/main" id="{4FCE8B7B-8D3B-466F-8956-5C1F4F50265C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534987" y="722568"/>
            <a:ext cx="5561013" cy="709102"/>
          </a:xfrm>
        </p:spPr>
        <p:txBody>
          <a:bodyPr/>
          <a:lstStyle/>
          <a:p>
            <a:r>
              <a:rPr lang="nl-NL" dirty="0"/>
              <a:t>Titel</a:t>
            </a:r>
            <a:br>
              <a:rPr lang="nl-NL" dirty="0"/>
            </a:br>
            <a:r>
              <a:rPr lang="nl-NL" dirty="0"/>
              <a:t>max. 2 regels</a:t>
            </a:r>
          </a:p>
        </p:txBody>
      </p:sp>
      <p:sp>
        <p:nvSpPr>
          <p:cNvPr id="4" name="datum">
            <a:extLst>
              <a:ext uri="{FF2B5EF4-FFF2-40B4-BE49-F238E27FC236}">
                <a16:creationId xmlns:a16="http://schemas.microsoft.com/office/drawing/2014/main" id="{8E420A72-FB1A-45BF-AC4A-C2A67FDAE6C8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fld id="{9B6CB875-8715-46F7-8C50-4EABC6D47341}" type="datetime1">
              <a:rPr lang="nl-NL" smtClean="0"/>
              <a:t>28-1-2021</a:t>
            </a:fld>
            <a:endParaRPr lang="nl-NL" dirty="0"/>
          </a:p>
        </p:txBody>
      </p:sp>
      <p:sp>
        <p:nvSpPr>
          <p:cNvPr id="5" name="voettekst">
            <a:extLst>
              <a:ext uri="{FF2B5EF4-FFF2-40B4-BE49-F238E27FC236}">
                <a16:creationId xmlns:a16="http://schemas.microsoft.com/office/drawing/2014/main" id="{7B9B5AD8-20ED-43D8-A7A9-54D9AEF0A965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r>
              <a:rPr lang="nl-NL"/>
              <a:t>Erasmus University Rotterdam </a:t>
            </a:r>
            <a:endParaRPr lang="nl-NL" dirty="0"/>
          </a:p>
        </p:txBody>
      </p:sp>
      <p:sp>
        <p:nvSpPr>
          <p:cNvPr id="6" name="dianummer">
            <a:extLst>
              <a:ext uri="{FF2B5EF4-FFF2-40B4-BE49-F238E27FC236}">
                <a16:creationId xmlns:a16="http://schemas.microsoft.com/office/drawing/2014/main" id="{C8474D2A-EAE8-4700-98D0-EF6368634975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361A1203-CA3D-4D48-AFA0-9D668419C1D5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87" name="tekst">
            <a:extLst>
              <a:ext uri="{FF2B5EF4-FFF2-40B4-BE49-F238E27FC236}">
                <a16:creationId xmlns:a16="http://schemas.microsoft.com/office/drawing/2014/main" id="{67D276F5-E789-4DEC-91B4-0EF8F0ECF2C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7689" y="1963738"/>
            <a:ext cx="2717973" cy="4344987"/>
          </a:xfrm>
        </p:spPr>
        <p:txBody>
          <a:bodyPr numCol="1" spcCol="360000"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 dirty="0" err="1"/>
              <a:t>Bullet</a:t>
            </a:r>
            <a:endParaRPr lang="nl-NL" dirty="0"/>
          </a:p>
          <a:p>
            <a:pPr lvl="1"/>
            <a:r>
              <a:rPr lang="nl-NL" dirty="0"/>
              <a:t>Sub-</a:t>
            </a:r>
            <a:r>
              <a:rPr lang="nl-NL" dirty="0" err="1"/>
              <a:t>bullet</a:t>
            </a:r>
            <a:endParaRPr lang="nl-NL" dirty="0"/>
          </a:p>
          <a:p>
            <a:pPr lvl="2"/>
            <a:r>
              <a:rPr lang="nl-NL" dirty="0"/>
              <a:t>Platte tekst</a:t>
            </a:r>
          </a:p>
          <a:p>
            <a:pPr lvl="2"/>
            <a:endParaRPr lang="nl-NL" dirty="0"/>
          </a:p>
          <a:p>
            <a:pPr lvl="3"/>
            <a:r>
              <a:rPr lang="nl-NL" dirty="0"/>
              <a:t>Titel / quote</a:t>
            </a:r>
          </a:p>
          <a:p>
            <a:pPr lvl="4"/>
            <a:r>
              <a:rPr lang="nl-NL" dirty="0"/>
              <a:t>Subtitel</a:t>
            </a:r>
          </a:p>
          <a:p>
            <a:pPr lvl="5"/>
            <a:r>
              <a:rPr lang="nl-NL" dirty="0"/>
              <a:t>Kop</a:t>
            </a:r>
          </a:p>
          <a:p>
            <a:pPr lvl="6"/>
            <a:r>
              <a:rPr lang="nl-NL" dirty="0"/>
              <a:t>Numerieke </a:t>
            </a:r>
            <a:r>
              <a:rPr lang="nl-NL" dirty="0" err="1"/>
              <a:t>bullet</a:t>
            </a:r>
            <a:endParaRPr lang="nl-NL" dirty="0"/>
          </a:p>
          <a:p>
            <a:pPr lvl="7"/>
            <a:r>
              <a:rPr lang="nl-NL" dirty="0"/>
              <a:t>Alfabetische </a:t>
            </a:r>
            <a:r>
              <a:rPr lang="nl-NL" dirty="0" err="1"/>
              <a:t>bullet</a:t>
            </a:r>
            <a:endParaRPr lang="nl-NL" dirty="0"/>
          </a:p>
          <a:p>
            <a:pPr lvl="7"/>
            <a:endParaRPr lang="nl-NL" dirty="0"/>
          </a:p>
          <a:p>
            <a:pPr lvl="8"/>
            <a:r>
              <a:rPr lang="nl-NL" dirty="0"/>
              <a:t>*Bronvermelding</a:t>
            </a:r>
          </a:p>
          <a:p>
            <a:pPr lvl="4"/>
            <a:endParaRPr lang="nl-NL" dirty="0"/>
          </a:p>
        </p:txBody>
      </p:sp>
      <p:grpSp>
        <p:nvGrpSpPr>
          <p:cNvPr id="91" name="- INSTRUCTIES">
            <a:extLst>
              <a:ext uri="{FF2B5EF4-FFF2-40B4-BE49-F238E27FC236}">
                <a16:creationId xmlns:a16="http://schemas.microsoft.com/office/drawing/2014/main" id="{81D7AE19-0F25-4C11-AF74-F0ECA8B88E14}"/>
              </a:ext>
            </a:extLst>
          </p:cNvPr>
          <p:cNvGrpSpPr/>
          <p:nvPr userDrawn="1"/>
        </p:nvGrpSpPr>
        <p:grpSpPr>
          <a:xfrm>
            <a:off x="12377595" y="-1"/>
            <a:ext cx="3693386" cy="6688475"/>
            <a:chOff x="-3786165" y="-1"/>
            <a:chExt cx="3693386" cy="6688475"/>
          </a:xfrm>
        </p:grpSpPr>
        <p:sp>
          <p:nvSpPr>
            <p:cNvPr id="92" name="Rechthoek 91">
              <a:extLst>
                <a:ext uri="{FF2B5EF4-FFF2-40B4-BE49-F238E27FC236}">
                  <a16:creationId xmlns:a16="http://schemas.microsoft.com/office/drawing/2014/main" id="{8B6547CA-4C37-42DE-855B-D7B8EB57203C}"/>
                </a:ext>
              </a:extLst>
            </p:cNvPr>
            <p:cNvSpPr/>
            <p:nvPr userDrawn="1"/>
          </p:nvSpPr>
          <p:spPr>
            <a:xfrm>
              <a:off x="-3786165" y="-1"/>
              <a:ext cx="3593091" cy="6034857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Afbeelding invoegen/opmaken</a:t>
              </a:r>
            </a:p>
          </p:txBody>
        </p:sp>
        <p:sp>
          <p:nvSpPr>
            <p:cNvPr id="93" name="Ovaal 92">
              <a:extLst>
                <a:ext uri="{FF2B5EF4-FFF2-40B4-BE49-F238E27FC236}">
                  <a16:creationId xmlns:a16="http://schemas.microsoft.com/office/drawing/2014/main" id="{8D5A27AC-C7C8-4150-9E01-5E2107FA9C7D}"/>
                </a:ext>
              </a:extLst>
            </p:cNvPr>
            <p:cNvSpPr/>
            <p:nvPr userDrawn="1"/>
          </p:nvSpPr>
          <p:spPr>
            <a:xfrm>
              <a:off x="-3603587" y="46532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94" name="Rechthoek 93">
              <a:extLst>
                <a:ext uri="{FF2B5EF4-FFF2-40B4-BE49-F238E27FC236}">
                  <a16:creationId xmlns:a16="http://schemas.microsoft.com/office/drawing/2014/main" id="{C1A9B677-87FF-46CE-ABEF-2B6B4918D80A}"/>
                </a:ext>
              </a:extLst>
            </p:cNvPr>
            <p:cNvSpPr/>
            <p:nvPr userDrawn="1"/>
          </p:nvSpPr>
          <p:spPr>
            <a:xfrm>
              <a:off x="-3319415" y="465324"/>
              <a:ext cx="2962706" cy="66815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Wanneer nodig, verwijder de bestaande afbeelding d.m.v. de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‘Backspace toets’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Selecteer het afbeeldingskader, ga naar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‘Slidebuilder'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en klik op de knop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'Afbeeldingen’</a:t>
              </a:r>
              <a:endParaRPr kumimoji="0" lang="nl-NL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5" name="Ovaal 94">
              <a:extLst>
                <a:ext uri="{FF2B5EF4-FFF2-40B4-BE49-F238E27FC236}">
                  <a16:creationId xmlns:a16="http://schemas.microsoft.com/office/drawing/2014/main" id="{D13CE8F6-DF43-4628-9B5B-94E7DF2122D4}"/>
                </a:ext>
              </a:extLst>
            </p:cNvPr>
            <p:cNvSpPr/>
            <p:nvPr userDrawn="1"/>
          </p:nvSpPr>
          <p:spPr>
            <a:xfrm>
              <a:off x="-3603587" y="2633935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96" name="Rechthoek 95">
              <a:extLst>
                <a:ext uri="{FF2B5EF4-FFF2-40B4-BE49-F238E27FC236}">
                  <a16:creationId xmlns:a16="http://schemas.microsoft.com/office/drawing/2014/main" id="{062735F0-D7C0-442D-B3E7-7BDEDF8B03DF}"/>
                </a:ext>
              </a:extLst>
            </p:cNvPr>
            <p:cNvSpPr/>
            <p:nvPr userDrawn="1"/>
          </p:nvSpPr>
          <p:spPr>
            <a:xfrm>
              <a:off x="-3319416" y="2633936"/>
              <a:ext cx="3126341" cy="46279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Klik met de rechter muisknop op de miniatuurweergave van de dia aan de linkerkant van het scherm en kies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‘Dia herstellen’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97" name="Ovaal 96">
              <a:extLst>
                <a:ext uri="{FF2B5EF4-FFF2-40B4-BE49-F238E27FC236}">
                  <a16:creationId xmlns:a16="http://schemas.microsoft.com/office/drawing/2014/main" id="{C195E948-A9D9-4FE6-9023-37AE71ED3BE5}"/>
                </a:ext>
              </a:extLst>
            </p:cNvPr>
            <p:cNvSpPr/>
            <p:nvPr userDrawn="1"/>
          </p:nvSpPr>
          <p:spPr>
            <a:xfrm>
              <a:off x="-3603587" y="4226365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98" name="Rechthoek 97">
              <a:extLst>
                <a:ext uri="{FF2B5EF4-FFF2-40B4-BE49-F238E27FC236}">
                  <a16:creationId xmlns:a16="http://schemas.microsoft.com/office/drawing/2014/main" id="{4FACC0A2-8AB7-4B5E-9F9E-3706EBEF75A8}"/>
                </a:ext>
              </a:extLst>
            </p:cNvPr>
            <p:cNvSpPr/>
            <p:nvPr userDrawn="1"/>
          </p:nvSpPr>
          <p:spPr>
            <a:xfrm>
              <a:off x="-3319416" y="4226366"/>
              <a:ext cx="3008779" cy="820954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Om de afbeelding te schalen of bij te snijden, ga naar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‘Hulpmiddelen voor afbeeldingen - Opmaak’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en klik op de knop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‘Bijsnijden’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Schaal met de bolletjes de afbeelding en met de hoekjes het afbeeldingskader.</a:t>
              </a:r>
            </a:p>
          </p:txBody>
        </p:sp>
        <p:sp>
          <p:nvSpPr>
            <p:cNvPr id="99" name="Rechthoek 98">
              <a:extLst>
                <a:ext uri="{FF2B5EF4-FFF2-40B4-BE49-F238E27FC236}">
                  <a16:creationId xmlns:a16="http://schemas.microsoft.com/office/drawing/2014/main" id="{A3337DDA-5AD1-458D-96FC-429A1A9CDDC5}"/>
                </a:ext>
              </a:extLst>
            </p:cNvPr>
            <p:cNvSpPr/>
            <p:nvPr userDrawn="1"/>
          </p:nvSpPr>
          <p:spPr>
            <a:xfrm>
              <a:off x="-3316836" y="3200265"/>
              <a:ext cx="1239216" cy="719917"/>
            </a:xfrm>
            <a:prstGeom prst="rect">
              <a:avLst/>
            </a:prstGeom>
            <a:pattFill prst="wdUpDiag">
              <a:fgClr>
                <a:srgbClr val="E0E0E0"/>
              </a:fgClr>
              <a:bgClr>
                <a:srgbClr val="ECECEC"/>
              </a:bgClr>
            </a:pattFill>
            <a:ln w="12700">
              <a:solidFill>
                <a:srgbClr val="D3D3D3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72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nl-NL" sz="1000" b="0" i="1" noProof="0" dirty="0">
                <a:solidFill>
                  <a:srgbClr val="211F26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100" name="Groep 99">
              <a:extLst>
                <a:ext uri="{FF2B5EF4-FFF2-40B4-BE49-F238E27FC236}">
                  <a16:creationId xmlns:a16="http://schemas.microsoft.com/office/drawing/2014/main" id="{F6FFE49A-F68F-4876-91A7-4444BBB420A0}"/>
                </a:ext>
              </a:extLst>
            </p:cNvPr>
            <p:cNvGrpSpPr/>
            <p:nvPr userDrawn="1"/>
          </p:nvGrpSpPr>
          <p:grpSpPr>
            <a:xfrm>
              <a:off x="-2485819" y="3479783"/>
              <a:ext cx="1222990" cy="563933"/>
              <a:chOff x="-2485819" y="3399207"/>
              <a:chExt cx="1222990" cy="563933"/>
            </a:xfrm>
          </p:grpSpPr>
          <p:sp>
            <p:nvSpPr>
              <p:cNvPr id="139" name="Rechthoek 138">
                <a:extLst>
                  <a:ext uri="{FF2B5EF4-FFF2-40B4-BE49-F238E27FC236}">
                    <a16:creationId xmlns:a16="http://schemas.microsoft.com/office/drawing/2014/main" id="{88597C1F-330D-4C0B-98CD-412818D85499}"/>
                  </a:ext>
                </a:extLst>
              </p:cNvPr>
              <p:cNvSpPr/>
              <p:nvPr userDrawn="1"/>
            </p:nvSpPr>
            <p:spPr>
              <a:xfrm>
                <a:off x="-2485819" y="3399207"/>
                <a:ext cx="1176476" cy="504851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40" name="Rechthoek 139">
                <a:extLst>
                  <a:ext uri="{FF2B5EF4-FFF2-40B4-BE49-F238E27FC236}">
                    <a16:creationId xmlns:a16="http://schemas.microsoft.com/office/drawing/2014/main" id="{CF327836-5DEC-475F-9407-7F612C2347F9}"/>
                  </a:ext>
                </a:extLst>
              </p:cNvPr>
              <p:cNvSpPr/>
              <p:nvPr userDrawn="1"/>
            </p:nvSpPr>
            <p:spPr>
              <a:xfrm>
                <a:off x="-2479584" y="3652838"/>
                <a:ext cx="1164007" cy="246701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141" name="Groep 140">
                <a:extLst>
                  <a:ext uri="{FF2B5EF4-FFF2-40B4-BE49-F238E27FC236}">
                    <a16:creationId xmlns:a16="http://schemas.microsoft.com/office/drawing/2014/main" id="{1412F584-9FDE-4E12-A63E-5A67F3EFE27C}"/>
                  </a:ext>
                </a:extLst>
              </p:cNvPr>
              <p:cNvGrpSpPr/>
              <p:nvPr userDrawn="1"/>
            </p:nvGrpSpPr>
            <p:grpSpPr>
              <a:xfrm>
                <a:off x="-2403869" y="3460544"/>
                <a:ext cx="155951" cy="131922"/>
                <a:chOff x="12968836" y="3354170"/>
                <a:chExt cx="404806" cy="342433"/>
              </a:xfrm>
            </p:grpSpPr>
            <p:sp>
              <p:nvSpPr>
                <p:cNvPr id="154" name="Rechthoek: afgeronde hoeken 153">
                  <a:extLst>
                    <a:ext uri="{FF2B5EF4-FFF2-40B4-BE49-F238E27FC236}">
                      <a16:creationId xmlns:a16="http://schemas.microsoft.com/office/drawing/2014/main" id="{03AE5868-D51E-48E6-B33A-52C68E9693E5}"/>
                    </a:ext>
                  </a:extLst>
                </p:cNvPr>
                <p:cNvSpPr/>
                <p:nvPr userDrawn="1"/>
              </p:nvSpPr>
              <p:spPr>
                <a:xfrm>
                  <a:off x="12968836" y="3354170"/>
                  <a:ext cx="404806" cy="342433"/>
                </a:xfrm>
                <a:prstGeom prst="roundRect">
                  <a:avLst>
                    <a:gd name="adj" fmla="val 2911"/>
                  </a:avLst>
                </a:prstGeom>
                <a:solidFill>
                  <a:schemeClr val="bg1"/>
                </a:solidFill>
                <a:ln w="12700">
                  <a:solidFill>
                    <a:srgbClr val="81818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8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55" name="Rechthoek 154">
                  <a:extLst>
                    <a:ext uri="{FF2B5EF4-FFF2-40B4-BE49-F238E27FC236}">
                      <a16:creationId xmlns:a16="http://schemas.microsoft.com/office/drawing/2014/main" id="{4CD0356F-2DF7-4FDB-B653-E4822386281F}"/>
                    </a:ext>
                  </a:extLst>
                </p:cNvPr>
                <p:cNvSpPr/>
                <p:nvPr userDrawn="1"/>
              </p:nvSpPr>
              <p:spPr>
                <a:xfrm>
                  <a:off x="13025180" y="3401181"/>
                  <a:ext cx="305213" cy="41563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56" name="Rechthoek 155">
                  <a:extLst>
                    <a:ext uri="{FF2B5EF4-FFF2-40B4-BE49-F238E27FC236}">
                      <a16:creationId xmlns:a16="http://schemas.microsoft.com/office/drawing/2014/main" id="{8C4C6694-E87F-4067-B26E-7191EDD3ADE0}"/>
                    </a:ext>
                  </a:extLst>
                </p:cNvPr>
                <p:cNvSpPr/>
                <p:nvPr userDrawn="1"/>
              </p:nvSpPr>
              <p:spPr>
                <a:xfrm>
                  <a:off x="13025181" y="3471575"/>
                  <a:ext cx="118778" cy="181691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57" name="Rechthoek 156">
                  <a:extLst>
                    <a:ext uri="{FF2B5EF4-FFF2-40B4-BE49-F238E27FC236}">
                      <a16:creationId xmlns:a16="http://schemas.microsoft.com/office/drawing/2014/main" id="{C778DAB4-5551-413A-B043-388AAC1C6A86}"/>
                    </a:ext>
                  </a:extLst>
                </p:cNvPr>
                <p:cNvSpPr/>
                <p:nvPr userDrawn="1"/>
              </p:nvSpPr>
              <p:spPr>
                <a:xfrm>
                  <a:off x="13180812" y="3481982"/>
                  <a:ext cx="13527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58" name="Rechthoek 157">
                  <a:extLst>
                    <a:ext uri="{FF2B5EF4-FFF2-40B4-BE49-F238E27FC236}">
                      <a16:creationId xmlns:a16="http://schemas.microsoft.com/office/drawing/2014/main" id="{9232432E-5D9A-4A9B-8A35-A4D96C87FDD7}"/>
                    </a:ext>
                  </a:extLst>
                </p:cNvPr>
                <p:cNvSpPr/>
                <p:nvPr userDrawn="1"/>
              </p:nvSpPr>
              <p:spPr>
                <a:xfrm>
                  <a:off x="13180812" y="3554800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59" name="Rechthoek 158">
                  <a:extLst>
                    <a:ext uri="{FF2B5EF4-FFF2-40B4-BE49-F238E27FC236}">
                      <a16:creationId xmlns:a16="http://schemas.microsoft.com/office/drawing/2014/main" id="{900EC8B9-DE49-4E20-93FF-726249682014}"/>
                    </a:ext>
                  </a:extLst>
                </p:cNvPr>
                <p:cNvSpPr/>
                <p:nvPr userDrawn="1"/>
              </p:nvSpPr>
              <p:spPr>
                <a:xfrm>
                  <a:off x="13180812" y="3627618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42" name="Groep 141">
                <a:extLst>
                  <a:ext uri="{FF2B5EF4-FFF2-40B4-BE49-F238E27FC236}">
                    <a16:creationId xmlns:a16="http://schemas.microsoft.com/office/drawing/2014/main" id="{897DC139-7579-44AC-968E-8218CF7DBD79}"/>
                  </a:ext>
                </a:extLst>
              </p:cNvPr>
              <p:cNvGrpSpPr/>
              <p:nvPr userDrawn="1"/>
            </p:nvGrpSpPr>
            <p:grpSpPr>
              <a:xfrm>
                <a:off x="-2423424" y="3690208"/>
                <a:ext cx="166739" cy="218963"/>
                <a:chOff x="12940828" y="3950597"/>
                <a:chExt cx="432813" cy="568367"/>
              </a:xfrm>
            </p:grpSpPr>
            <p:grpSp>
              <p:nvGrpSpPr>
                <p:cNvPr id="146" name="Groep 145">
                  <a:extLst>
                    <a:ext uri="{FF2B5EF4-FFF2-40B4-BE49-F238E27FC236}">
                      <a16:creationId xmlns:a16="http://schemas.microsoft.com/office/drawing/2014/main" id="{7FEC4898-4746-4252-ABA2-F4AD960407AE}"/>
                    </a:ext>
                  </a:extLst>
                </p:cNvPr>
                <p:cNvGrpSpPr/>
                <p:nvPr userDrawn="1"/>
              </p:nvGrpSpPr>
              <p:grpSpPr>
                <a:xfrm>
                  <a:off x="13000382" y="4006891"/>
                  <a:ext cx="373259" cy="315747"/>
                  <a:chOff x="12968836" y="3354170"/>
                  <a:chExt cx="404806" cy="342433"/>
                </a:xfrm>
              </p:grpSpPr>
              <p:sp>
                <p:nvSpPr>
                  <p:cNvPr id="148" name="Rechthoek: afgeronde hoeken 147">
                    <a:extLst>
                      <a:ext uri="{FF2B5EF4-FFF2-40B4-BE49-F238E27FC236}">
                        <a16:creationId xmlns:a16="http://schemas.microsoft.com/office/drawing/2014/main" id="{CE7EE736-6E81-4DE5-A0EE-60BEDD2B053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968836" y="3354170"/>
                    <a:ext cx="404806" cy="342433"/>
                  </a:xfrm>
                  <a:prstGeom prst="roundRect">
                    <a:avLst>
                      <a:gd name="adj" fmla="val 2911"/>
                    </a:avLst>
                  </a:prstGeom>
                  <a:solidFill>
                    <a:schemeClr val="bg1"/>
                  </a:solidFill>
                  <a:ln w="12700">
                    <a:solidFill>
                      <a:srgbClr val="81818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lvl="0">
                      <a:lnSpc>
                        <a:spcPct val="90000"/>
                      </a:lnSpc>
                      <a:spcBef>
                        <a:spcPts val="600"/>
                      </a:spcBef>
                      <a:spcAft>
                        <a:spcPts val="600"/>
                      </a:spcAft>
                    </a:pPr>
                    <a:endParaRPr lang="nl-NL" sz="800" b="0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49" name="Rechthoek 148">
                    <a:extLst>
                      <a:ext uri="{FF2B5EF4-FFF2-40B4-BE49-F238E27FC236}">
                        <a16:creationId xmlns:a16="http://schemas.microsoft.com/office/drawing/2014/main" id="{0D03810C-FAF2-4BAE-8496-2F63BEC7084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0" y="3401181"/>
                    <a:ext cx="305213" cy="41563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50" name="Rechthoek 149">
                    <a:extLst>
                      <a:ext uri="{FF2B5EF4-FFF2-40B4-BE49-F238E27FC236}">
                        <a16:creationId xmlns:a16="http://schemas.microsoft.com/office/drawing/2014/main" id="{A52EAB36-5022-4D8C-AD47-0D3CFEAE0E0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1" y="3471575"/>
                    <a:ext cx="118778" cy="181691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51" name="Rechthoek 150">
                    <a:extLst>
                      <a:ext uri="{FF2B5EF4-FFF2-40B4-BE49-F238E27FC236}">
                        <a16:creationId xmlns:a16="http://schemas.microsoft.com/office/drawing/2014/main" id="{CCB088E4-100E-483F-BD2D-C6A4E042665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481982"/>
                    <a:ext cx="13527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52" name="Rechthoek 151">
                    <a:extLst>
                      <a:ext uri="{FF2B5EF4-FFF2-40B4-BE49-F238E27FC236}">
                        <a16:creationId xmlns:a16="http://schemas.microsoft.com/office/drawing/2014/main" id="{F5D54E15-F23B-46B3-BCF3-5EAADF80203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554800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53" name="Rechthoek 152">
                    <a:extLst>
                      <a:ext uri="{FF2B5EF4-FFF2-40B4-BE49-F238E27FC236}">
                        <a16:creationId xmlns:a16="http://schemas.microsoft.com/office/drawing/2014/main" id="{996943C8-7551-4ACB-BE7F-BE6DC1862CB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627618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sp>
              <p:nvSpPr>
                <p:cNvPr id="147" name="Boog 146">
                  <a:extLst>
                    <a:ext uri="{FF2B5EF4-FFF2-40B4-BE49-F238E27FC236}">
                      <a16:creationId xmlns:a16="http://schemas.microsoft.com/office/drawing/2014/main" id="{F8D5F118-1FB3-4D7D-9218-5E2D834758B1}"/>
                    </a:ext>
                  </a:extLst>
                </p:cNvPr>
                <p:cNvSpPr/>
                <p:nvPr userDrawn="1"/>
              </p:nvSpPr>
              <p:spPr>
                <a:xfrm rot="17637075">
                  <a:off x="12776155" y="4115270"/>
                  <a:ext cx="568367" cy="239021"/>
                </a:xfrm>
                <a:prstGeom prst="arc">
                  <a:avLst>
                    <a:gd name="adj1" fmla="val 15959368"/>
                    <a:gd name="adj2" fmla="val 1354623"/>
                  </a:avLst>
                </a:prstGeom>
                <a:noFill/>
                <a:ln w="19050" cap="flat" cmpd="sng" algn="ctr">
                  <a:solidFill>
                    <a:srgbClr val="4D82B8"/>
                  </a:solidFill>
                  <a:prstDash val="solid"/>
                  <a:headEnd type="arrow" w="med" len="sm"/>
                </a:ln>
                <a:effectLst/>
              </p:spPr>
              <p:txBody>
                <a:bodyPr rtlCol="0" anchor="ctr">
                  <a:noAutofit/>
                </a:bodyPr>
                <a:lstStyle/>
                <a:p>
                  <a:pPr algn="ctr"/>
                  <a:endParaRPr lang="nl-NL" sz="240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143" name="Tekstvak 142">
                <a:extLst>
                  <a:ext uri="{FF2B5EF4-FFF2-40B4-BE49-F238E27FC236}">
                    <a16:creationId xmlns:a16="http://schemas.microsoft.com/office/drawing/2014/main" id="{1E3F40B9-C7D6-4946-B906-BE55B3DF2D48}"/>
                  </a:ext>
                </a:extLst>
              </p:cNvPr>
              <p:cNvSpPr txBox="1"/>
              <p:nvPr userDrawn="1"/>
            </p:nvSpPr>
            <p:spPr>
              <a:xfrm>
                <a:off x="-2245455" y="3460544"/>
                <a:ext cx="896116" cy="134709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Indeling</a:t>
                </a:r>
              </a:p>
            </p:txBody>
          </p:sp>
          <p:sp>
            <p:nvSpPr>
              <p:cNvPr id="144" name="Tekstvak 143">
                <a:extLst>
                  <a:ext uri="{FF2B5EF4-FFF2-40B4-BE49-F238E27FC236}">
                    <a16:creationId xmlns:a16="http://schemas.microsoft.com/office/drawing/2014/main" id="{ACB75DFF-A0CE-45AC-93B5-5D8C542F5DE0}"/>
                  </a:ext>
                </a:extLst>
              </p:cNvPr>
              <p:cNvSpPr txBox="1"/>
              <p:nvPr userDrawn="1"/>
            </p:nvSpPr>
            <p:spPr>
              <a:xfrm>
                <a:off x="-2258884" y="3712980"/>
                <a:ext cx="909545" cy="126416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Dia Herstellen</a:t>
                </a:r>
              </a:p>
            </p:txBody>
          </p:sp>
          <p:sp>
            <p:nvSpPr>
              <p:cNvPr id="145" name="Vrije vorm: vorm 144">
                <a:extLst>
                  <a:ext uri="{FF2B5EF4-FFF2-40B4-BE49-F238E27FC236}">
                    <a16:creationId xmlns:a16="http://schemas.microsoft.com/office/drawing/2014/main" id="{3613DF5C-B671-4227-BE5A-2EEA092E2845}"/>
                  </a:ext>
                </a:extLst>
              </p:cNvPr>
              <p:cNvSpPr/>
              <p:nvPr userDrawn="1"/>
            </p:nvSpPr>
            <p:spPr>
              <a:xfrm>
                <a:off x="-1360391" y="3783140"/>
                <a:ext cx="97562" cy="180000"/>
              </a:xfrm>
              <a:custGeom>
                <a:avLst/>
                <a:gdLst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41194 w 880280"/>
                  <a:gd name="connsiteY2" fmla="*/ 96899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27546 w 880280"/>
                  <a:gd name="connsiteY2" fmla="*/ 975815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00250 w 880280"/>
                  <a:gd name="connsiteY2" fmla="*/ 100311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11791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498144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80280" h="1624084">
                    <a:moveTo>
                      <a:pt x="0" y="0"/>
                    </a:moveTo>
                    <a:lnTo>
                      <a:pt x="0" y="1262418"/>
                    </a:lnTo>
                    <a:lnTo>
                      <a:pt x="313898" y="996287"/>
                    </a:lnTo>
                    <a:lnTo>
                      <a:pt x="620973" y="1624084"/>
                    </a:lnTo>
                    <a:lnTo>
                      <a:pt x="839337" y="1480782"/>
                    </a:lnTo>
                    <a:lnTo>
                      <a:pt x="498144" y="900753"/>
                    </a:lnTo>
                    <a:lnTo>
                      <a:pt x="880280" y="8939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01" name="Groep 100">
              <a:extLst>
                <a:ext uri="{FF2B5EF4-FFF2-40B4-BE49-F238E27FC236}">
                  <a16:creationId xmlns:a16="http://schemas.microsoft.com/office/drawing/2014/main" id="{B5B1AE3A-FD67-4289-BD6E-4AAC840D11A0}"/>
                </a:ext>
              </a:extLst>
            </p:cNvPr>
            <p:cNvGrpSpPr/>
            <p:nvPr userDrawn="1"/>
          </p:nvGrpSpPr>
          <p:grpSpPr>
            <a:xfrm>
              <a:off x="-3786165" y="5728778"/>
              <a:ext cx="3693386" cy="959696"/>
              <a:chOff x="-3786437" y="6163468"/>
              <a:chExt cx="3693386" cy="959696"/>
            </a:xfrm>
          </p:grpSpPr>
          <p:sp>
            <p:nvSpPr>
              <p:cNvPr id="129" name="Rechthoek 128">
                <a:extLst>
                  <a:ext uri="{FF2B5EF4-FFF2-40B4-BE49-F238E27FC236}">
                    <a16:creationId xmlns:a16="http://schemas.microsoft.com/office/drawing/2014/main" id="{7469DEA1-3D06-4C17-80F9-1C356F7C6BDC}"/>
                  </a:ext>
                </a:extLst>
              </p:cNvPr>
              <p:cNvSpPr/>
              <p:nvPr userDrawn="1"/>
            </p:nvSpPr>
            <p:spPr>
              <a:xfrm>
                <a:off x="-3786437" y="6295164"/>
                <a:ext cx="3593637" cy="828000"/>
              </a:xfrm>
              <a:prstGeom prst="rect">
                <a:avLst/>
              </a:prstGeom>
              <a:solidFill>
                <a:srgbClr val="ECECEC"/>
              </a:solidFill>
              <a:ln w="6350">
                <a:solidFill>
                  <a:srgbClr val="ECECE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1200" b="1" cap="all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MEER WETEN?</a:t>
                </a:r>
                <a:br>
                  <a:rPr lang="nl-NL" sz="1200" b="1" cap="all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nl-NL" sz="1200" kern="1200" cap="none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Ga naar de tab</a:t>
                </a:r>
                <a:r>
                  <a:rPr lang="nl-NL" sz="1200" b="1" cap="all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'SLIDEBUILDER’ </a:t>
                </a:r>
                <a:r>
                  <a:rPr lang="nl-NL" sz="1200" kern="1200" cap="none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en klik</a:t>
                </a:r>
                <a:br>
                  <a:rPr lang="nl-NL" sz="1200" kern="1200" cap="none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</a:br>
                <a:r>
                  <a:rPr lang="nl-NL" sz="1200" kern="1200" cap="none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op de knop </a:t>
                </a:r>
                <a:r>
                  <a:rPr lang="nl-NL" sz="1200" b="1" cap="all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'Support &amp; Inspiratie'</a:t>
                </a:r>
              </a:p>
            </p:txBody>
          </p:sp>
          <p:grpSp>
            <p:nvGrpSpPr>
              <p:cNvPr id="130" name="ICOON_info">
                <a:extLst>
                  <a:ext uri="{FF2B5EF4-FFF2-40B4-BE49-F238E27FC236}">
                    <a16:creationId xmlns:a16="http://schemas.microsoft.com/office/drawing/2014/main" id="{E66323B6-A079-4DC4-9224-E3994992C22B}"/>
                  </a:ext>
                </a:extLst>
              </p:cNvPr>
              <p:cNvGrpSpPr/>
              <p:nvPr userDrawn="1"/>
            </p:nvGrpSpPr>
            <p:grpSpPr>
              <a:xfrm>
                <a:off x="-376736" y="6163468"/>
                <a:ext cx="283685" cy="283685"/>
                <a:chOff x="-510741" y="5913713"/>
                <a:chExt cx="267555" cy="267555"/>
              </a:xfrm>
            </p:grpSpPr>
            <p:sp>
              <p:nvSpPr>
                <p:cNvPr id="137" name="Ovaal 136">
                  <a:extLst>
                    <a:ext uri="{FF2B5EF4-FFF2-40B4-BE49-F238E27FC236}">
                      <a16:creationId xmlns:a16="http://schemas.microsoft.com/office/drawing/2014/main" id="{EB2B8C48-5AD5-4163-B8ED-394B82DF7932}"/>
                    </a:ext>
                  </a:extLst>
                </p:cNvPr>
                <p:cNvSpPr/>
                <p:nvPr userDrawn="1"/>
              </p:nvSpPr>
              <p:spPr>
                <a:xfrm>
                  <a:off x="-491853" y="5932072"/>
                  <a:ext cx="230835" cy="230835"/>
                </a:xfrm>
                <a:prstGeom prst="ellipse">
                  <a:avLst/>
                </a:prstGeom>
                <a:solidFill>
                  <a:srgbClr val="211F2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1600" cap="all" baseline="0" noProof="0" dirty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38" name="Graphic 163" descr="Informatie">
                  <a:extLst>
                    <a:ext uri="{FF2B5EF4-FFF2-40B4-BE49-F238E27FC236}">
                      <a16:creationId xmlns:a16="http://schemas.microsoft.com/office/drawing/2014/main" id="{37796146-4240-44D2-B714-61B1A34424B3}"/>
                    </a:ext>
                  </a:extLst>
                </p:cNvPr>
                <p:cNvSpPr/>
                <p:nvPr/>
              </p:nvSpPr>
              <p:spPr>
                <a:xfrm>
                  <a:off x="-510741" y="5913713"/>
                  <a:ext cx="267555" cy="267555"/>
                </a:xfrm>
                <a:custGeom>
                  <a:avLst/>
                  <a:gdLst>
                    <a:gd name="connsiteX0" fmla="*/ 145860 w 291719"/>
                    <a:gd name="connsiteY0" fmla="*/ 0 h 291719"/>
                    <a:gd name="connsiteX1" fmla="*/ 0 w 291719"/>
                    <a:gd name="connsiteY1" fmla="*/ 145860 h 291719"/>
                    <a:gd name="connsiteX2" fmla="*/ 145860 w 291719"/>
                    <a:gd name="connsiteY2" fmla="*/ 291720 h 291719"/>
                    <a:gd name="connsiteX3" fmla="*/ 291720 w 291719"/>
                    <a:gd name="connsiteY3" fmla="*/ 145860 h 291719"/>
                    <a:gd name="connsiteX4" fmla="*/ 145860 w 291719"/>
                    <a:gd name="connsiteY4" fmla="*/ 0 h 291719"/>
                    <a:gd name="connsiteX5" fmla="*/ 138183 w 291719"/>
                    <a:gd name="connsiteY5" fmla="*/ 38384 h 291719"/>
                    <a:gd name="connsiteX6" fmla="*/ 157375 w 291719"/>
                    <a:gd name="connsiteY6" fmla="*/ 57576 h 291719"/>
                    <a:gd name="connsiteX7" fmla="*/ 138183 w 291719"/>
                    <a:gd name="connsiteY7" fmla="*/ 76768 h 291719"/>
                    <a:gd name="connsiteX8" fmla="*/ 118991 w 291719"/>
                    <a:gd name="connsiteY8" fmla="*/ 57576 h 291719"/>
                    <a:gd name="connsiteX9" fmla="*/ 138183 w 291719"/>
                    <a:gd name="connsiteY9" fmla="*/ 38384 h 291719"/>
                    <a:gd name="connsiteX10" fmla="*/ 184244 w 291719"/>
                    <a:gd name="connsiteY10" fmla="*/ 253336 h 291719"/>
                    <a:gd name="connsiteX11" fmla="*/ 107476 w 291719"/>
                    <a:gd name="connsiteY11" fmla="*/ 253336 h 291719"/>
                    <a:gd name="connsiteX12" fmla="*/ 107476 w 291719"/>
                    <a:gd name="connsiteY12" fmla="*/ 230305 h 291719"/>
                    <a:gd name="connsiteX13" fmla="*/ 134345 w 291719"/>
                    <a:gd name="connsiteY13" fmla="*/ 230305 h 291719"/>
                    <a:gd name="connsiteX14" fmla="*/ 134345 w 291719"/>
                    <a:gd name="connsiteY14" fmla="*/ 115153 h 291719"/>
                    <a:gd name="connsiteX15" fmla="*/ 111314 w 291719"/>
                    <a:gd name="connsiteY15" fmla="*/ 115153 h 291719"/>
                    <a:gd name="connsiteX16" fmla="*/ 111314 w 291719"/>
                    <a:gd name="connsiteY16" fmla="*/ 92122 h 291719"/>
                    <a:gd name="connsiteX17" fmla="*/ 157375 w 291719"/>
                    <a:gd name="connsiteY17" fmla="*/ 92122 h 291719"/>
                    <a:gd name="connsiteX18" fmla="*/ 157375 w 291719"/>
                    <a:gd name="connsiteY18" fmla="*/ 115153 h 291719"/>
                    <a:gd name="connsiteX19" fmla="*/ 157375 w 291719"/>
                    <a:gd name="connsiteY19" fmla="*/ 230305 h 291719"/>
                    <a:gd name="connsiteX20" fmla="*/ 184244 w 291719"/>
                    <a:gd name="connsiteY20" fmla="*/ 230305 h 291719"/>
                    <a:gd name="connsiteX21" fmla="*/ 184244 w 291719"/>
                    <a:gd name="connsiteY21" fmla="*/ 253336 h 2917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291719" h="291719">
                      <a:moveTo>
                        <a:pt x="145860" y="0"/>
                      </a:moveTo>
                      <a:cubicBezTo>
                        <a:pt x="65253" y="0"/>
                        <a:pt x="0" y="65253"/>
                        <a:pt x="0" y="145860"/>
                      </a:cubicBezTo>
                      <a:cubicBezTo>
                        <a:pt x="0" y="226467"/>
                        <a:pt x="65253" y="291720"/>
                        <a:pt x="145860" y="291720"/>
                      </a:cubicBezTo>
                      <a:cubicBezTo>
                        <a:pt x="226467" y="291720"/>
                        <a:pt x="291720" y="226467"/>
                        <a:pt x="291720" y="145860"/>
                      </a:cubicBezTo>
                      <a:cubicBezTo>
                        <a:pt x="291720" y="65253"/>
                        <a:pt x="226467" y="0"/>
                        <a:pt x="145860" y="0"/>
                      </a:cubicBezTo>
                      <a:close/>
                      <a:moveTo>
                        <a:pt x="138183" y="38384"/>
                      </a:moveTo>
                      <a:cubicBezTo>
                        <a:pt x="148931" y="38384"/>
                        <a:pt x="157375" y="46829"/>
                        <a:pt x="157375" y="57576"/>
                      </a:cubicBezTo>
                      <a:cubicBezTo>
                        <a:pt x="157375" y="68324"/>
                        <a:pt x="148931" y="76768"/>
                        <a:pt x="138183" y="76768"/>
                      </a:cubicBezTo>
                      <a:cubicBezTo>
                        <a:pt x="127435" y="76768"/>
                        <a:pt x="118991" y="68324"/>
                        <a:pt x="118991" y="57576"/>
                      </a:cubicBezTo>
                      <a:cubicBezTo>
                        <a:pt x="118991" y="46829"/>
                        <a:pt x="127435" y="38384"/>
                        <a:pt x="138183" y="38384"/>
                      </a:cubicBezTo>
                      <a:close/>
                      <a:moveTo>
                        <a:pt x="184244" y="253336"/>
                      </a:moveTo>
                      <a:lnTo>
                        <a:pt x="107476" y="253336"/>
                      </a:lnTo>
                      <a:lnTo>
                        <a:pt x="107476" y="230305"/>
                      </a:lnTo>
                      <a:lnTo>
                        <a:pt x="134345" y="230305"/>
                      </a:lnTo>
                      <a:lnTo>
                        <a:pt x="134345" y="115153"/>
                      </a:lnTo>
                      <a:lnTo>
                        <a:pt x="111314" y="115153"/>
                      </a:lnTo>
                      <a:lnTo>
                        <a:pt x="111314" y="92122"/>
                      </a:lnTo>
                      <a:lnTo>
                        <a:pt x="157375" y="92122"/>
                      </a:lnTo>
                      <a:lnTo>
                        <a:pt x="157375" y="115153"/>
                      </a:lnTo>
                      <a:lnTo>
                        <a:pt x="157375" y="230305"/>
                      </a:lnTo>
                      <a:lnTo>
                        <a:pt x="184244" y="230305"/>
                      </a:lnTo>
                      <a:lnTo>
                        <a:pt x="184244" y="253336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 w="3770" cap="flat">
                  <a:noFill/>
                  <a:prstDash val="solid"/>
                  <a:miter/>
                </a:ln>
              </p:spPr>
              <p:txBody>
                <a:bodyPr rtlCol="0" anchor="ctr">
                  <a:noAutofit/>
                </a:bodyPr>
                <a:lstStyle/>
                <a:p>
                  <a:endParaRPr lang="nl-NL" sz="200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31" name="Groep 130">
                <a:extLst>
                  <a:ext uri="{FF2B5EF4-FFF2-40B4-BE49-F238E27FC236}">
                    <a16:creationId xmlns:a16="http://schemas.microsoft.com/office/drawing/2014/main" id="{133B5D5B-EED2-4421-8945-59ED3B2C9D41}"/>
                  </a:ext>
                </a:extLst>
              </p:cNvPr>
              <p:cNvGrpSpPr/>
              <p:nvPr userDrawn="1"/>
            </p:nvGrpSpPr>
            <p:grpSpPr>
              <a:xfrm>
                <a:off x="-938434" y="6420818"/>
                <a:ext cx="627798" cy="576693"/>
                <a:chOff x="-938434" y="4570310"/>
                <a:chExt cx="627798" cy="576693"/>
              </a:xfrm>
            </p:grpSpPr>
            <p:grpSp>
              <p:nvGrpSpPr>
                <p:cNvPr id="132" name="Inspireren">
                  <a:extLst>
                    <a:ext uri="{FF2B5EF4-FFF2-40B4-BE49-F238E27FC236}">
                      <a16:creationId xmlns:a16="http://schemas.microsoft.com/office/drawing/2014/main" id="{957102C6-AB49-4682-8BC3-8500B6A73D14}"/>
                    </a:ext>
                  </a:extLst>
                </p:cNvPr>
                <p:cNvGrpSpPr>
                  <a:grpSpLocks noChangeAspect="1"/>
                </p:cNvGrpSpPr>
                <p:nvPr userDrawn="1"/>
              </p:nvGrpSpPr>
              <p:grpSpPr bwMode="auto">
                <a:xfrm>
                  <a:off x="-716116" y="4570310"/>
                  <a:ext cx="169778" cy="242385"/>
                  <a:chOff x="4768" y="2783"/>
                  <a:chExt cx="788" cy="1125"/>
                </a:xfrm>
                <a:gradFill>
                  <a:gsLst>
                    <a:gs pos="0">
                      <a:srgbClr val="9D9FA1"/>
                    </a:gs>
                    <a:gs pos="70000">
                      <a:srgbClr val="211F26"/>
                    </a:gs>
                  </a:gsLst>
                  <a:lin ang="2700000" scaled="0"/>
                </a:gradFill>
              </p:grpSpPr>
              <p:sp>
                <p:nvSpPr>
                  <p:cNvPr id="134" name="Freeform 12">
                    <a:extLst>
                      <a:ext uri="{FF2B5EF4-FFF2-40B4-BE49-F238E27FC236}">
                        <a16:creationId xmlns:a16="http://schemas.microsoft.com/office/drawing/2014/main" id="{577693A8-B7A9-487B-A38A-3B16983FF03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001" y="3186"/>
                    <a:ext cx="319" cy="288"/>
                  </a:xfrm>
                  <a:custGeom>
                    <a:avLst/>
                    <a:gdLst>
                      <a:gd name="T0" fmla="*/ 220 w 319"/>
                      <a:gd name="T1" fmla="*/ 288 h 288"/>
                      <a:gd name="T2" fmla="*/ 107 w 319"/>
                      <a:gd name="T3" fmla="*/ 288 h 288"/>
                      <a:gd name="T4" fmla="*/ 0 w 319"/>
                      <a:gd name="T5" fmla="*/ 0 h 288"/>
                      <a:gd name="T6" fmla="*/ 319 w 319"/>
                      <a:gd name="T7" fmla="*/ 0 h 288"/>
                      <a:gd name="T8" fmla="*/ 220 w 319"/>
                      <a:gd name="T9" fmla="*/ 288 h 28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19" h="288">
                        <a:moveTo>
                          <a:pt x="220" y="288"/>
                        </a:moveTo>
                        <a:lnTo>
                          <a:pt x="107" y="288"/>
                        </a:lnTo>
                        <a:lnTo>
                          <a:pt x="0" y="0"/>
                        </a:lnTo>
                        <a:lnTo>
                          <a:pt x="319" y="0"/>
                        </a:lnTo>
                        <a:lnTo>
                          <a:pt x="220" y="288"/>
                        </a:lnTo>
                        <a:close/>
                      </a:path>
                    </a:pathLst>
                  </a:custGeom>
                  <a:solidFill>
                    <a:srgbClr val="1FF524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95469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3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Segoe UI Light"/>
                    </a:endParaRPr>
                  </a:p>
                </p:txBody>
              </p:sp>
              <p:sp>
                <p:nvSpPr>
                  <p:cNvPr id="135" name="Freeform 13">
                    <a:extLst>
                      <a:ext uri="{FF2B5EF4-FFF2-40B4-BE49-F238E27FC236}">
                        <a16:creationId xmlns:a16="http://schemas.microsoft.com/office/drawing/2014/main" id="{24BE539B-CEF1-4C84-9040-04781132DB9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022" y="3796"/>
                    <a:ext cx="282" cy="112"/>
                  </a:xfrm>
                  <a:custGeom>
                    <a:avLst/>
                    <a:gdLst>
                      <a:gd name="T0" fmla="*/ 229 w 251"/>
                      <a:gd name="T1" fmla="*/ 70 h 100"/>
                      <a:gd name="T2" fmla="*/ 229 w 251"/>
                      <a:gd name="T3" fmla="*/ 69 h 100"/>
                      <a:gd name="T4" fmla="*/ 251 w 251"/>
                      <a:gd name="T5" fmla="*/ 0 h 100"/>
                      <a:gd name="T6" fmla="*/ 0 w 251"/>
                      <a:gd name="T7" fmla="*/ 0 h 100"/>
                      <a:gd name="T8" fmla="*/ 22 w 251"/>
                      <a:gd name="T9" fmla="*/ 69 h 100"/>
                      <a:gd name="T10" fmla="*/ 63 w 251"/>
                      <a:gd name="T11" fmla="*/ 100 h 100"/>
                      <a:gd name="T12" fmla="*/ 188 w 251"/>
                      <a:gd name="T13" fmla="*/ 100 h 100"/>
                      <a:gd name="T14" fmla="*/ 229 w 251"/>
                      <a:gd name="T15" fmla="*/ 71 h 100"/>
                      <a:gd name="T16" fmla="*/ 229 w 251"/>
                      <a:gd name="T17" fmla="*/ 71 h 100"/>
                      <a:gd name="T18" fmla="*/ 229 w 251"/>
                      <a:gd name="T19" fmla="*/ 70 h 1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251" h="100">
                        <a:moveTo>
                          <a:pt x="229" y="70"/>
                        </a:moveTo>
                        <a:cubicBezTo>
                          <a:pt x="229" y="70"/>
                          <a:pt x="229" y="69"/>
                          <a:pt x="229" y="69"/>
                        </a:cubicBezTo>
                        <a:cubicBezTo>
                          <a:pt x="251" y="0"/>
                          <a:pt x="251" y="0"/>
                          <a:pt x="251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22" y="69"/>
                          <a:pt x="22" y="69"/>
                          <a:pt x="22" y="69"/>
                        </a:cubicBezTo>
                        <a:cubicBezTo>
                          <a:pt x="27" y="87"/>
                          <a:pt x="44" y="100"/>
                          <a:pt x="63" y="100"/>
                        </a:cubicBezTo>
                        <a:cubicBezTo>
                          <a:pt x="188" y="100"/>
                          <a:pt x="188" y="100"/>
                          <a:pt x="188" y="100"/>
                        </a:cubicBezTo>
                        <a:cubicBezTo>
                          <a:pt x="207" y="100"/>
                          <a:pt x="223" y="88"/>
                          <a:pt x="229" y="71"/>
                        </a:cubicBezTo>
                        <a:cubicBezTo>
                          <a:pt x="229" y="71"/>
                          <a:pt x="229" y="71"/>
                          <a:pt x="229" y="71"/>
                        </a:cubicBezTo>
                        <a:lnTo>
                          <a:pt x="229" y="7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95469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3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Segoe UI Light"/>
                    </a:endParaRPr>
                  </a:p>
                </p:txBody>
              </p:sp>
              <p:sp>
                <p:nvSpPr>
                  <p:cNvPr id="136" name="Freeform 14">
                    <a:extLst>
                      <a:ext uri="{FF2B5EF4-FFF2-40B4-BE49-F238E27FC236}">
                        <a16:creationId xmlns:a16="http://schemas.microsoft.com/office/drawing/2014/main" id="{4DF38234-D284-4CA9-B602-90C7472E8E49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4768" y="2783"/>
                    <a:ext cx="788" cy="966"/>
                  </a:xfrm>
                  <a:custGeom>
                    <a:avLst/>
                    <a:gdLst>
                      <a:gd name="T0" fmla="*/ 351 w 702"/>
                      <a:gd name="T1" fmla="*/ 0 h 860"/>
                      <a:gd name="T2" fmla="*/ 0 w 702"/>
                      <a:gd name="T3" fmla="*/ 351 h 860"/>
                      <a:gd name="T4" fmla="*/ 134 w 702"/>
                      <a:gd name="T5" fmla="*/ 627 h 860"/>
                      <a:gd name="T6" fmla="*/ 165 w 702"/>
                      <a:gd name="T7" fmla="*/ 718 h 860"/>
                      <a:gd name="T8" fmla="*/ 266 w 702"/>
                      <a:gd name="T9" fmla="*/ 718 h 860"/>
                      <a:gd name="T10" fmla="*/ 266 w 702"/>
                      <a:gd name="T11" fmla="*/ 718 h 860"/>
                      <a:gd name="T12" fmla="*/ 434 w 702"/>
                      <a:gd name="T13" fmla="*/ 718 h 860"/>
                      <a:gd name="T14" fmla="*/ 419 w 702"/>
                      <a:gd name="T15" fmla="*/ 760 h 860"/>
                      <a:gd name="T16" fmla="*/ 284 w 702"/>
                      <a:gd name="T17" fmla="*/ 760 h 860"/>
                      <a:gd name="T18" fmla="*/ 284 w 702"/>
                      <a:gd name="T19" fmla="*/ 760 h 860"/>
                      <a:gd name="T20" fmla="*/ 179 w 702"/>
                      <a:gd name="T21" fmla="*/ 760 h 860"/>
                      <a:gd name="T22" fmla="*/ 212 w 702"/>
                      <a:gd name="T23" fmla="*/ 860 h 860"/>
                      <a:gd name="T24" fmla="*/ 212 w 702"/>
                      <a:gd name="T25" fmla="*/ 860 h 860"/>
                      <a:gd name="T26" fmla="*/ 216 w 702"/>
                      <a:gd name="T27" fmla="*/ 860 h 860"/>
                      <a:gd name="T28" fmla="*/ 488 w 702"/>
                      <a:gd name="T29" fmla="*/ 860 h 860"/>
                      <a:gd name="T30" fmla="*/ 491 w 702"/>
                      <a:gd name="T31" fmla="*/ 860 h 860"/>
                      <a:gd name="T32" fmla="*/ 570 w 702"/>
                      <a:gd name="T33" fmla="*/ 625 h 860"/>
                      <a:gd name="T34" fmla="*/ 702 w 702"/>
                      <a:gd name="T35" fmla="*/ 351 h 860"/>
                      <a:gd name="T36" fmla="*/ 351 w 702"/>
                      <a:gd name="T37" fmla="*/ 0 h 860"/>
                      <a:gd name="T38" fmla="*/ 587 w 702"/>
                      <a:gd name="T39" fmla="*/ 438 h 860"/>
                      <a:gd name="T40" fmla="*/ 485 w 702"/>
                      <a:gd name="T41" fmla="*/ 563 h 860"/>
                      <a:gd name="T42" fmla="*/ 454 w 702"/>
                      <a:gd name="T43" fmla="*/ 658 h 860"/>
                      <a:gd name="T44" fmla="*/ 250 w 702"/>
                      <a:gd name="T45" fmla="*/ 658 h 860"/>
                      <a:gd name="T46" fmla="*/ 219 w 702"/>
                      <a:gd name="T47" fmla="*/ 565 h 860"/>
                      <a:gd name="T48" fmla="*/ 115 w 702"/>
                      <a:gd name="T49" fmla="*/ 439 h 860"/>
                      <a:gd name="T50" fmla="*/ 99 w 702"/>
                      <a:gd name="T51" fmla="*/ 351 h 860"/>
                      <a:gd name="T52" fmla="*/ 351 w 702"/>
                      <a:gd name="T53" fmla="*/ 99 h 860"/>
                      <a:gd name="T54" fmla="*/ 603 w 702"/>
                      <a:gd name="T55" fmla="*/ 351 h 860"/>
                      <a:gd name="T56" fmla="*/ 587 w 702"/>
                      <a:gd name="T57" fmla="*/ 438 h 8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</a:cxnLst>
                    <a:rect l="0" t="0" r="r" b="b"/>
                    <a:pathLst>
                      <a:path w="702" h="860">
                        <a:moveTo>
                          <a:pt x="351" y="0"/>
                        </a:moveTo>
                        <a:cubicBezTo>
                          <a:pt x="157" y="0"/>
                          <a:pt x="0" y="157"/>
                          <a:pt x="0" y="351"/>
                        </a:cubicBezTo>
                        <a:cubicBezTo>
                          <a:pt x="0" y="463"/>
                          <a:pt x="52" y="562"/>
                          <a:pt x="134" y="627"/>
                        </a:cubicBezTo>
                        <a:cubicBezTo>
                          <a:pt x="165" y="718"/>
                          <a:pt x="165" y="718"/>
                          <a:pt x="165" y="718"/>
                        </a:cubicBezTo>
                        <a:cubicBezTo>
                          <a:pt x="266" y="718"/>
                          <a:pt x="266" y="718"/>
                          <a:pt x="266" y="718"/>
                        </a:cubicBezTo>
                        <a:cubicBezTo>
                          <a:pt x="266" y="718"/>
                          <a:pt x="266" y="718"/>
                          <a:pt x="266" y="718"/>
                        </a:cubicBezTo>
                        <a:cubicBezTo>
                          <a:pt x="434" y="718"/>
                          <a:pt x="434" y="718"/>
                          <a:pt x="434" y="718"/>
                        </a:cubicBezTo>
                        <a:cubicBezTo>
                          <a:pt x="419" y="760"/>
                          <a:pt x="419" y="760"/>
                          <a:pt x="419" y="760"/>
                        </a:cubicBezTo>
                        <a:cubicBezTo>
                          <a:pt x="284" y="760"/>
                          <a:pt x="284" y="760"/>
                          <a:pt x="284" y="760"/>
                        </a:cubicBezTo>
                        <a:cubicBezTo>
                          <a:pt x="284" y="760"/>
                          <a:pt x="284" y="760"/>
                          <a:pt x="284" y="760"/>
                        </a:cubicBezTo>
                        <a:cubicBezTo>
                          <a:pt x="179" y="760"/>
                          <a:pt x="179" y="760"/>
                          <a:pt x="179" y="760"/>
                        </a:cubicBezTo>
                        <a:cubicBezTo>
                          <a:pt x="212" y="860"/>
                          <a:pt x="212" y="860"/>
                          <a:pt x="212" y="860"/>
                        </a:cubicBezTo>
                        <a:cubicBezTo>
                          <a:pt x="212" y="860"/>
                          <a:pt x="212" y="860"/>
                          <a:pt x="212" y="860"/>
                        </a:cubicBezTo>
                        <a:cubicBezTo>
                          <a:pt x="216" y="860"/>
                          <a:pt x="216" y="860"/>
                          <a:pt x="216" y="860"/>
                        </a:cubicBezTo>
                        <a:cubicBezTo>
                          <a:pt x="488" y="860"/>
                          <a:pt x="488" y="860"/>
                          <a:pt x="488" y="860"/>
                        </a:cubicBezTo>
                        <a:cubicBezTo>
                          <a:pt x="491" y="860"/>
                          <a:pt x="491" y="860"/>
                          <a:pt x="491" y="860"/>
                        </a:cubicBezTo>
                        <a:cubicBezTo>
                          <a:pt x="570" y="625"/>
                          <a:pt x="570" y="625"/>
                          <a:pt x="570" y="625"/>
                        </a:cubicBezTo>
                        <a:cubicBezTo>
                          <a:pt x="651" y="560"/>
                          <a:pt x="702" y="461"/>
                          <a:pt x="702" y="351"/>
                        </a:cubicBezTo>
                        <a:cubicBezTo>
                          <a:pt x="702" y="157"/>
                          <a:pt x="545" y="0"/>
                          <a:pt x="351" y="0"/>
                        </a:cubicBezTo>
                        <a:close/>
                        <a:moveTo>
                          <a:pt x="587" y="438"/>
                        </a:moveTo>
                        <a:cubicBezTo>
                          <a:pt x="568" y="490"/>
                          <a:pt x="531" y="534"/>
                          <a:pt x="485" y="563"/>
                        </a:cubicBezTo>
                        <a:cubicBezTo>
                          <a:pt x="454" y="658"/>
                          <a:pt x="454" y="658"/>
                          <a:pt x="454" y="658"/>
                        </a:cubicBezTo>
                        <a:cubicBezTo>
                          <a:pt x="250" y="658"/>
                          <a:pt x="250" y="658"/>
                          <a:pt x="250" y="658"/>
                        </a:cubicBezTo>
                        <a:cubicBezTo>
                          <a:pt x="219" y="565"/>
                          <a:pt x="219" y="565"/>
                          <a:pt x="219" y="565"/>
                        </a:cubicBezTo>
                        <a:cubicBezTo>
                          <a:pt x="172" y="536"/>
                          <a:pt x="135" y="491"/>
                          <a:pt x="115" y="439"/>
                        </a:cubicBezTo>
                        <a:cubicBezTo>
                          <a:pt x="105" y="411"/>
                          <a:pt x="99" y="382"/>
                          <a:pt x="99" y="351"/>
                        </a:cubicBezTo>
                        <a:cubicBezTo>
                          <a:pt x="99" y="212"/>
                          <a:pt x="212" y="99"/>
                          <a:pt x="351" y="99"/>
                        </a:cubicBezTo>
                        <a:cubicBezTo>
                          <a:pt x="490" y="99"/>
                          <a:pt x="603" y="212"/>
                          <a:pt x="603" y="351"/>
                        </a:cubicBezTo>
                        <a:cubicBezTo>
                          <a:pt x="603" y="381"/>
                          <a:pt x="597" y="411"/>
                          <a:pt x="587" y="43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95469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3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Segoe UI Light"/>
                    </a:endParaRPr>
                  </a:p>
                </p:txBody>
              </p:sp>
            </p:grpSp>
            <p:sp>
              <p:nvSpPr>
                <p:cNvPr id="133" name="Tekstvak 132">
                  <a:extLst>
                    <a:ext uri="{FF2B5EF4-FFF2-40B4-BE49-F238E27FC236}">
                      <a16:creationId xmlns:a16="http://schemas.microsoft.com/office/drawing/2014/main" id="{29915A07-2DA7-4AF3-98BB-F7955C5C8407}"/>
                    </a:ext>
                  </a:extLst>
                </p:cNvPr>
                <p:cNvSpPr txBox="1"/>
                <p:nvPr userDrawn="1"/>
              </p:nvSpPr>
              <p:spPr>
                <a:xfrm>
                  <a:off x="-938434" y="4824764"/>
                  <a:ext cx="627798" cy="32223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ctr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l-NL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  <a:t>Support &amp;</a:t>
                  </a:r>
                  <a:br>
                    <a:rPr kumimoji="0" lang="nl-NL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</a:br>
                  <a:r>
                    <a:rPr kumimoji="0" lang="nl-NL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  <a:t>Inspiratie</a:t>
                  </a:r>
                </a:p>
              </p:txBody>
            </p:sp>
          </p:grpSp>
        </p:grpSp>
        <p:grpSp>
          <p:nvGrpSpPr>
            <p:cNvPr id="102" name="Groep 101">
              <a:extLst>
                <a:ext uri="{FF2B5EF4-FFF2-40B4-BE49-F238E27FC236}">
                  <a16:creationId xmlns:a16="http://schemas.microsoft.com/office/drawing/2014/main" id="{87B52904-8904-4B2D-A24F-4BD08DB8EA4D}"/>
                </a:ext>
              </a:extLst>
            </p:cNvPr>
            <p:cNvGrpSpPr/>
            <p:nvPr userDrawn="1"/>
          </p:nvGrpSpPr>
          <p:grpSpPr>
            <a:xfrm>
              <a:off x="-3367447" y="1226982"/>
              <a:ext cx="791775" cy="406485"/>
              <a:chOff x="-3565087" y="1409294"/>
              <a:chExt cx="627469" cy="322133"/>
            </a:xfrm>
          </p:grpSpPr>
          <p:grpSp>
            <p:nvGrpSpPr>
              <p:cNvPr id="123" name="Groep 122">
                <a:extLst>
                  <a:ext uri="{FF2B5EF4-FFF2-40B4-BE49-F238E27FC236}">
                    <a16:creationId xmlns:a16="http://schemas.microsoft.com/office/drawing/2014/main" id="{9E212D2E-58D3-4252-828B-DBAD67E0818C}"/>
                  </a:ext>
                </a:extLst>
              </p:cNvPr>
              <p:cNvGrpSpPr/>
              <p:nvPr userDrawn="1"/>
            </p:nvGrpSpPr>
            <p:grpSpPr>
              <a:xfrm>
                <a:off x="-3364916" y="1409294"/>
                <a:ext cx="225195" cy="195499"/>
                <a:chOff x="10307162" y="1361199"/>
                <a:chExt cx="2200275" cy="1914525"/>
              </a:xfrm>
            </p:grpSpPr>
            <p:sp>
              <p:nvSpPr>
                <p:cNvPr id="125" name="Vrije vorm: vorm 124">
                  <a:extLst>
                    <a:ext uri="{FF2B5EF4-FFF2-40B4-BE49-F238E27FC236}">
                      <a16:creationId xmlns:a16="http://schemas.microsoft.com/office/drawing/2014/main" id="{BC0C6DEC-DA67-4165-881D-3DDC42A1E4CD}"/>
                    </a:ext>
                  </a:extLst>
                </p:cNvPr>
                <p:cNvSpPr/>
                <p:nvPr/>
              </p:nvSpPr>
              <p:spPr>
                <a:xfrm>
                  <a:off x="10683400" y="1831734"/>
                  <a:ext cx="371475" cy="371475"/>
                </a:xfrm>
                <a:custGeom>
                  <a:avLst/>
                  <a:gdLst>
                    <a:gd name="connsiteX0" fmla="*/ 369094 w 371475"/>
                    <a:gd name="connsiteY0" fmla="*/ 188119 h 371475"/>
                    <a:gd name="connsiteX1" fmla="*/ 188119 w 371475"/>
                    <a:gd name="connsiteY1" fmla="*/ 369094 h 371475"/>
                    <a:gd name="connsiteX2" fmla="*/ 7144 w 371475"/>
                    <a:gd name="connsiteY2" fmla="*/ 188119 h 371475"/>
                    <a:gd name="connsiteX3" fmla="*/ 188119 w 371475"/>
                    <a:gd name="connsiteY3" fmla="*/ 7144 h 371475"/>
                    <a:gd name="connsiteX4" fmla="*/ 369094 w 371475"/>
                    <a:gd name="connsiteY4" fmla="*/ 188119 h 3714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71475" h="371475">
                      <a:moveTo>
                        <a:pt x="369094" y="188119"/>
                      </a:moveTo>
                      <a:cubicBezTo>
                        <a:pt x="369094" y="288068"/>
                        <a:pt x="288068" y="369094"/>
                        <a:pt x="188119" y="369094"/>
                      </a:cubicBezTo>
                      <a:cubicBezTo>
                        <a:pt x="88169" y="369094"/>
                        <a:pt x="7144" y="288068"/>
                        <a:pt x="7144" y="188119"/>
                      </a:cubicBezTo>
                      <a:cubicBezTo>
                        <a:pt x="7144" y="88169"/>
                        <a:pt x="88169" y="7144"/>
                        <a:pt x="188119" y="7144"/>
                      </a:cubicBezTo>
                      <a:cubicBezTo>
                        <a:pt x="288068" y="7144"/>
                        <a:pt x="369094" y="88169"/>
                        <a:pt x="369094" y="188119"/>
                      </a:cubicBezTo>
                      <a:close/>
                    </a:path>
                  </a:pathLst>
                </a:custGeom>
                <a:solidFill>
                  <a:srgbClr val="1FF52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95469"/>
                  <a:endParaRPr lang="nl-NL" sz="7200" dirty="0">
                    <a:solidFill>
                      <a:srgbClr val="211F26"/>
                    </a:solidFill>
                    <a:latin typeface="Segoe UI Light"/>
                  </a:endParaRPr>
                </a:p>
              </p:txBody>
            </p:sp>
            <p:grpSp>
              <p:nvGrpSpPr>
                <p:cNvPr id="126" name="Groep 125">
                  <a:extLst>
                    <a:ext uri="{FF2B5EF4-FFF2-40B4-BE49-F238E27FC236}">
                      <a16:creationId xmlns:a16="http://schemas.microsoft.com/office/drawing/2014/main" id="{1F572225-8302-4A97-B9AC-1B6199C69711}"/>
                    </a:ext>
                  </a:extLst>
                </p:cNvPr>
                <p:cNvGrpSpPr/>
                <p:nvPr/>
              </p:nvGrpSpPr>
              <p:grpSpPr>
                <a:xfrm>
                  <a:off x="10307162" y="1361199"/>
                  <a:ext cx="2200275" cy="1914525"/>
                  <a:chOff x="10307162" y="1361199"/>
                  <a:chExt cx="2200275" cy="1914525"/>
                </a:xfrm>
                <a:gradFill>
                  <a:gsLst>
                    <a:gs pos="0">
                      <a:srgbClr val="9D9FA1"/>
                    </a:gs>
                    <a:gs pos="70000">
                      <a:srgbClr val="211F26"/>
                    </a:gs>
                  </a:gsLst>
                  <a:lin ang="2700000" scaled="0"/>
                </a:gradFill>
              </p:grpSpPr>
              <p:sp>
                <p:nvSpPr>
                  <p:cNvPr id="127" name="Vrije vorm: vorm 126">
                    <a:extLst>
                      <a:ext uri="{FF2B5EF4-FFF2-40B4-BE49-F238E27FC236}">
                        <a16:creationId xmlns:a16="http://schemas.microsoft.com/office/drawing/2014/main" id="{529A86EF-D73A-451F-9119-3F38E03CE1BD}"/>
                      </a:ext>
                    </a:extLst>
                  </p:cNvPr>
                  <p:cNvSpPr/>
                  <p:nvPr/>
                </p:nvSpPr>
                <p:spPr>
                  <a:xfrm>
                    <a:off x="10307162" y="1361199"/>
                    <a:ext cx="2200275" cy="1914525"/>
                  </a:xfrm>
                  <a:custGeom>
                    <a:avLst/>
                    <a:gdLst>
                      <a:gd name="connsiteX0" fmla="*/ 7144 w 2200275"/>
                      <a:gd name="connsiteY0" fmla="*/ 7144 h 1914525"/>
                      <a:gd name="connsiteX1" fmla="*/ 7144 w 2200275"/>
                      <a:gd name="connsiteY1" fmla="*/ 245269 h 1914525"/>
                      <a:gd name="connsiteX2" fmla="*/ 432911 w 2200275"/>
                      <a:gd name="connsiteY2" fmla="*/ 245269 h 1914525"/>
                      <a:gd name="connsiteX3" fmla="*/ 432911 w 2200275"/>
                      <a:gd name="connsiteY3" fmla="*/ 245269 h 1914525"/>
                      <a:gd name="connsiteX4" fmla="*/ 1959769 w 2200275"/>
                      <a:gd name="connsiteY4" fmla="*/ 245269 h 1914525"/>
                      <a:gd name="connsiteX5" fmla="*/ 1959769 w 2200275"/>
                      <a:gd name="connsiteY5" fmla="*/ 1674019 h 1914525"/>
                      <a:gd name="connsiteX6" fmla="*/ 245269 w 2200275"/>
                      <a:gd name="connsiteY6" fmla="*/ 1674019 h 1914525"/>
                      <a:gd name="connsiteX7" fmla="*/ 245269 w 2200275"/>
                      <a:gd name="connsiteY7" fmla="*/ 350044 h 1914525"/>
                      <a:gd name="connsiteX8" fmla="*/ 7144 w 2200275"/>
                      <a:gd name="connsiteY8" fmla="*/ 350044 h 1914525"/>
                      <a:gd name="connsiteX9" fmla="*/ 7144 w 2200275"/>
                      <a:gd name="connsiteY9" fmla="*/ 1912144 h 1914525"/>
                      <a:gd name="connsiteX10" fmla="*/ 2197894 w 2200275"/>
                      <a:gd name="connsiteY10" fmla="*/ 1912144 h 1914525"/>
                      <a:gd name="connsiteX11" fmla="*/ 2197894 w 2200275"/>
                      <a:gd name="connsiteY11" fmla="*/ 7144 h 19145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2200275" h="1914525">
                        <a:moveTo>
                          <a:pt x="7144" y="7144"/>
                        </a:moveTo>
                        <a:lnTo>
                          <a:pt x="7144" y="245269"/>
                        </a:lnTo>
                        <a:lnTo>
                          <a:pt x="432911" y="245269"/>
                        </a:lnTo>
                        <a:lnTo>
                          <a:pt x="432911" y="245269"/>
                        </a:lnTo>
                        <a:lnTo>
                          <a:pt x="1959769" y="245269"/>
                        </a:lnTo>
                        <a:lnTo>
                          <a:pt x="1959769" y="1674019"/>
                        </a:lnTo>
                        <a:lnTo>
                          <a:pt x="245269" y="1674019"/>
                        </a:lnTo>
                        <a:lnTo>
                          <a:pt x="245269" y="350044"/>
                        </a:lnTo>
                        <a:lnTo>
                          <a:pt x="7144" y="350044"/>
                        </a:lnTo>
                        <a:lnTo>
                          <a:pt x="7144" y="1912144"/>
                        </a:lnTo>
                        <a:lnTo>
                          <a:pt x="2197894" y="1912144"/>
                        </a:lnTo>
                        <a:lnTo>
                          <a:pt x="2197894" y="7144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95469"/>
                    <a:endParaRPr lang="nl-NL" sz="7200" dirty="0">
                      <a:solidFill>
                        <a:srgbClr val="211F26"/>
                      </a:solidFill>
                      <a:latin typeface="Segoe UI Light"/>
                    </a:endParaRPr>
                  </a:p>
                </p:txBody>
              </p:sp>
              <p:sp>
                <p:nvSpPr>
                  <p:cNvPr id="128" name="Vrije vorm: vorm 127">
                    <a:extLst>
                      <a:ext uri="{FF2B5EF4-FFF2-40B4-BE49-F238E27FC236}">
                        <a16:creationId xmlns:a16="http://schemas.microsoft.com/office/drawing/2014/main" id="{0E146865-87A7-40AB-BCE0-8A8ED27A0715}"/>
                      </a:ext>
                    </a:extLst>
                  </p:cNvPr>
                  <p:cNvSpPr/>
                  <p:nvPr/>
                </p:nvSpPr>
                <p:spPr>
                  <a:xfrm>
                    <a:off x="10682447" y="1953654"/>
                    <a:ext cx="1438275" cy="885825"/>
                  </a:xfrm>
                  <a:custGeom>
                    <a:avLst/>
                    <a:gdLst>
                      <a:gd name="connsiteX0" fmla="*/ 1070134 w 1438275"/>
                      <a:gd name="connsiteY0" fmla="*/ 7144 h 885825"/>
                      <a:gd name="connsiteX1" fmla="*/ 801529 w 1438275"/>
                      <a:gd name="connsiteY1" fmla="*/ 275749 h 885825"/>
                      <a:gd name="connsiteX2" fmla="*/ 662464 w 1438275"/>
                      <a:gd name="connsiteY2" fmla="*/ 137636 h 885825"/>
                      <a:gd name="connsiteX3" fmla="*/ 7144 w 1438275"/>
                      <a:gd name="connsiteY3" fmla="*/ 784384 h 885825"/>
                      <a:gd name="connsiteX4" fmla="*/ 108109 w 1438275"/>
                      <a:gd name="connsiteY4" fmla="*/ 885349 h 885825"/>
                      <a:gd name="connsiteX5" fmla="*/ 662464 w 1438275"/>
                      <a:gd name="connsiteY5" fmla="*/ 338614 h 885825"/>
                      <a:gd name="connsiteX6" fmla="*/ 928211 w 1438275"/>
                      <a:gd name="connsiteY6" fmla="*/ 605314 h 885825"/>
                      <a:gd name="connsiteX7" fmla="*/ 1029176 w 1438275"/>
                      <a:gd name="connsiteY7" fmla="*/ 503396 h 885825"/>
                      <a:gd name="connsiteX8" fmla="*/ 902494 w 1438275"/>
                      <a:gd name="connsiteY8" fmla="*/ 376714 h 885825"/>
                      <a:gd name="connsiteX9" fmla="*/ 1070134 w 1438275"/>
                      <a:gd name="connsiteY9" fmla="*/ 209074 h 885825"/>
                      <a:gd name="connsiteX10" fmla="*/ 1337786 w 1438275"/>
                      <a:gd name="connsiteY10" fmla="*/ 480536 h 885825"/>
                      <a:gd name="connsiteX11" fmla="*/ 1438751 w 1438275"/>
                      <a:gd name="connsiteY11" fmla="*/ 378619 h 8858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438275" h="885825">
                        <a:moveTo>
                          <a:pt x="1070134" y="7144"/>
                        </a:moveTo>
                        <a:lnTo>
                          <a:pt x="801529" y="275749"/>
                        </a:lnTo>
                        <a:lnTo>
                          <a:pt x="662464" y="137636"/>
                        </a:lnTo>
                        <a:lnTo>
                          <a:pt x="7144" y="784384"/>
                        </a:lnTo>
                        <a:lnTo>
                          <a:pt x="108109" y="885349"/>
                        </a:lnTo>
                        <a:lnTo>
                          <a:pt x="662464" y="338614"/>
                        </a:lnTo>
                        <a:lnTo>
                          <a:pt x="928211" y="605314"/>
                        </a:lnTo>
                        <a:lnTo>
                          <a:pt x="1029176" y="503396"/>
                        </a:lnTo>
                        <a:lnTo>
                          <a:pt x="902494" y="376714"/>
                        </a:lnTo>
                        <a:lnTo>
                          <a:pt x="1070134" y="209074"/>
                        </a:lnTo>
                        <a:lnTo>
                          <a:pt x="1337786" y="480536"/>
                        </a:lnTo>
                        <a:lnTo>
                          <a:pt x="1438751" y="378619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95469"/>
                    <a:endParaRPr lang="nl-NL" sz="7200" dirty="0">
                      <a:solidFill>
                        <a:srgbClr val="211F26"/>
                      </a:solidFill>
                      <a:latin typeface="Segoe UI Light"/>
                    </a:endParaRPr>
                  </a:p>
                </p:txBody>
              </p:sp>
            </p:grpSp>
          </p:grpSp>
          <p:sp>
            <p:nvSpPr>
              <p:cNvPr id="124" name="Tekstvak 123">
                <a:extLst>
                  <a:ext uri="{FF2B5EF4-FFF2-40B4-BE49-F238E27FC236}">
                    <a16:creationId xmlns:a16="http://schemas.microsoft.com/office/drawing/2014/main" id="{3E2306C4-76D4-4368-A550-2F72F500901C}"/>
                  </a:ext>
                </a:extLst>
              </p:cNvPr>
              <p:cNvSpPr txBox="1"/>
              <p:nvPr userDrawn="1"/>
            </p:nvSpPr>
            <p:spPr>
              <a:xfrm>
                <a:off x="-3565087" y="1617700"/>
                <a:ext cx="627469" cy="113727"/>
              </a:xfrm>
              <a:prstGeom prst="rect">
                <a:avLst/>
              </a:prstGeom>
              <a:noFill/>
            </p:spPr>
            <p:txBody>
              <a:bodyPr wrap="square" lIns="0" tIns="18000" rIns="0" bIns="0" rtlCol="0" anchor="t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Afbeeldingen</a:t>
                </a:r>
              </a:p>
            </p:txBody>
          </p:sp>
        </p:grpSp>
        <p:grpSp>
          <p:nvGrpSpPr>
            <p:cNvPr id="103" name="Groep 102">
              <a:extLst>
                <a:ext uri="{FF2B5EF4-FFF2-40B4-BE49-F238E27FC236}">
                  <a16:creationId xmlns:a16="http://schemas.microsoft.com/office/drawing/2014/main" id="{B71817A4-017D-4A20-BED5-6917BEDA3D00}"/>
                </a:ext>
              </a:extLst>
            </p:cNvPr>
            <p:cNvGrpSpPr/>
            <p:nvPr userDrawn="1"/>
          </p:nvGrpSpPr>
          <p:grpSpPr>
            <a:xfrm>
              <a:off x="-3354295" y="5166361"/>
              <a:ext cx="514284" cy="506545"/>
              <a:chOff x="12617641" y="3403239"/>
              <a:chExt cx="752963" cy="741634"/>
            </a:xfrm>
          </p:grpSpPr>
          <p:grpSp>
            <p:nvGrpSpPr>
              <p:cNvPr id="107" name="Groep 106">
                <a:extLst>
                  <a:ext uri="{FF2B5EF4-FFF2-40B4-BE49-F238E27FC236}">
                    <a16:creationId xmlns:a16="http://schemas.microsoft.com/office/drawing/2014/main" id="{52CF0969-68D9-4F79-8846-8BD11943C126}"/>
                  </a:ext>
                </a:extLst>
              </p:cNvPr>
              <p:cNvGrpSpPr/>
              <p:nvPr userDrawn="1"/>
            </p:nvGrpSpPr>
            <p:grpSpPr>
              <a:xfrm>
                <a:off x="12771530" y="3403239"/>
                <a:ext cx="467176" cy="448491"/>
                <a:chOff x="12782157" y="3403239"/>
                <a:chExt cx="467176" cy="448491"/>
              </a:xfrm>
            </p:grpSpPr>
            <p:grpSp>
              <p:nvGrpSpPr>
                <p:cNvPr id="110" name="Groep 109">
                  <a:extLst>
                    <a:ext uri="{FF2B5EF4-FFF2-40B4-BE49-F238E27FC236}">
                      <a16:creationId xmlns:a16="http://schemas.microsoft.com/office/drawing/2014/main" id="{467F6B95-5BDD-4892-AAE6-221135F1E70B}"/>
                    </a:ext>
                  </a:extLst>
                </p:cNvPr>
                <p:cNvGrpSpPr/>
                <p:nvPr userDrawn="1"/>
              </p:nvGrpSpPr>
              <p:grpSpPr>
                <a:xfrm>
                  <a:off x="12782157" y="3403239"/>
                  <a:ext cx="412976" cy="396132"/>
                  <a:chOff x="13554906" y="3320109"/>
                  <a:chExt cx="443917" cy="425811"/>
                </a:xfrm>
              </p:grpSpPr>
              <p:grpSp>
                <p:nvGrpSpPr>
                  <p:cNvPr id="117" name="Groep 116">
                    <a:extLst>
                      <a:ext uri="{FF2B5EF4-FFF2-40B4-BE49-F238E27FC236}">
                        <a16:creationId xmlns:a16="http://schemas.microsoft.com/office/drawing/2014/main" id="{E35B5B15-5B29-4D8E-BE8B-CC9E412F6243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17" cy="425811"/>
                    <a:chOff x="12909684" y="1276143"/>
                    <a:chExt cx="443917" cy="425811"/>
                  </a:xfrm>
                </p:grpSpPr>
                <p:sp>
                  <p:nvSpPr>
                    <p:cNvPr id="120" name="Rechthoek 119">
                      <a:extLst>
                        <a:ext uri="{FF2B5EF4-FFF2-40B4-BE49-F238E27FC236}">
                          <a16:creationId xmlns:a16="http://schemas.microsoft.com/office/drawing/2014/main" id="{4656B08E-4893-45A6-B3AF-7E780AB66C57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9" y="1276143"/>
                      <a:ext cx="443912" cy="425811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818181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21" name="Rechthoek 120">
                      <a:extLst>
                        <a:ext uri="{FF2B5EF4-FFF2-40B4-BE49-F238E27FC236}">
                          <a16:creationId xmlns:a16="http://schemas.microsoft.com/office/drawing/2014/main" id="{5F6F02CD-FFBA-404B-B2C0-0344A578C841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22" name="Ovaal 121">
                      <a:extLst>
                        <a:ext uri="{FF2B5EF4-FFF2-40B4-BE49-F238E27FC236}">
                          <a16:creationId xmlns:a16="http://schemas.microsoft.com/office/drawing/2014/main" id="{71DE96EA-0D5A-40D1-B718-065A7C9A92CF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pic>
                <p:nvPicPr>
                  <p:cNvPr id="118" name="Afbeelding 117">
                    <a:extLst>
                      <a:ext uri="{FF2B5EF4-FFF2-40B4-BE49-F238E27FC236}">
                        <a16:creationId xmlns:a16="http://schemas.microsoft.com/office/drawing/2014/main" id="{960C8559-CC8D-40ED-821E-6502EA8E8311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1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119" name="Afbeelding 118">
                    <a:extLst>
                      <a:ext uri="{FF2B5EF4-FFF2-40B4-BE49-F238E27FC236}">
                        <a16:creationId xmlns:a16="http://schemas.microsoft.com/office/drawing/2014/main" id="{770FD001-7126-42CF-BDC0-6A0C8C8930F9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9" y="3449265"/>
                    <a:ext cx="173367" cy="111424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11" name="Groep 110">
                  <a:extLst>
                    <a:ext uri="{FF2B5EF4-FFF2-40B4-BE49-F238E27FC236}">
                      <a16:creationId xmlns:a16="http://schemas.microsoft.com/office/drawing/2014/main" id="{18D7B30E-1EF2-4487-A82F-E92960FF0AE2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115" name="Rechthoek 114">
                    <a:extLst>
                      <a:ext uri="{FF2B5EF4-FFF2-40B4-BE49-F238E27FC236}">
                        <a16:creationId xmlns:a16="http://schemas.microsoft.com/office/drawing/2014/main" id="{D9663333-FF6E-4076-8473-6D3E060202A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16" name="Rechthoek 115">
                    <a:extLst>
                      <a:ext uri="{FF2B5EF4-FFF2-40B4-BE49-F238E27FC236}">
                        <a16:creationId xmlns:a16="http://schemas.microsoft.com/office/drawing/2014/main" id="{BDA21265-B085-4444-840F-7BB2A74C32AA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112" name="Groep 111">
                  <a:extLst>
                    <a:ext uri="{FF2B5EF4-FFF2-40B4-BE49-F238E27FC236}">
                      <a16:creationId xmlns:a16="http://schemas.microsoft.com/office/drawing/2014/main" id="{87142BD2-5CA3-49A9-88E9-69BEDF485E1A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113" name="Rechthoek 112">
                    <a:extLst>
                      <a:ext uri="{FF2B5EF4-FFF2-40B4-BE49-F238E27FC236}">
                        <a16:creationId xmlns:a16="http://schemas.microsoft.com/office/drawing/2014/main" id="{6CC98B79-142E-4FA5-9ED2-D0194AF0FB9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14" name="Rechthoek 113">
                    <a:extLst>
                      <a:ext uri="{FF2B5EF4-FFF2-40B4-BE49-F238E27FC236}">
                        <a16:creationId xmlns:a16="http://schemas.microsoft.com/office/drawing/2014/main" id="{0D8BAD91-8807-4D61-AFA7-C73805E02D80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</p:grpSp>
          <p:sp>
            <p:nvSpPr>
              <p:cNvPr id="108" name="Rechthoek 107">
                <a:extLst>
                  <a:ext uri="{FF2B5EF4-FFF2-40B4-BE49-F238E27FC236}">
                    <a16:creationId xmlns:a16="http://schemas.microsoft.com/office/drawing/2014/main" id="{41F2AB5D-82AA-44E7-A766-006A70B4A530}"/>
                  </a:ext>
                </a:extLst>
              </p:cNvPr>
              <p:cNvSpPr/>
              <p:nvPr userDrawn="1"/>
            </p:nvSpPr>
            <p:spPr>
              <a:xfrm>
                <a:off x="12617641" y="3889890"/>
                <a:ext cx="752963" cy="16117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Bijsnijden</a:t>
                </a:r>
              </a:p>
            </p:txBody>
          </p:sp>
          <p:sp>
            <p:nvSpPr>
              <p:cNvPr id="109" name="Gelijkbenige driehoek 108">
                <a:extLst>
                  <a:ext uri="{FF2B5EF4-FFF2-40B4-BE49-F238E27FC236}">
                    <a16:creationId xmlns:a16="http://schemas.microsoft.com/office/drawing/2014/main" id="{27C8C99B-C33A-488A-86A7-40877F105C73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81818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104" name="Ovaal 103">
              <a:extLst>
                <a:ext uri="{FF2B5EF4-FFF2-40B4-BE49-F238E27FC236}">
                  <a16:creationId xmlns:a16="http://schemas.microsoft.com/office/drawing/2014/main" id="{97EAA353-57E6-41B8-87B3-4A5D30B7BF2F}"/>
                </a:ext>
              </a:extLst>
            </p:cNvPr>
            <p:cNvSpPr/>
            <p:nvPr userDrawn="1"/>
          </p:nvSpPr>
          <p:spPr>
            <a:xfrm>
              <a:off x="-3603587" y="181118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05" name="Rechthoek 104">
              <a:extLst>
                <a:ext uri="{FF2B5EF4-FFF2-40B4-BE49-F238E27FC236}">
                  <a16:creationId xmlns:a16="http://schemas.microsoft.com/office/drawing/2014/main" id="{9DDED04E-2B36-4543-9F5E-A2A573881771}"/>
                </a:ext>
              </a:extLst>
            </p:cNvPr>
            <p:cNvSpPr/>
            <p:nvPr userDrawn="1"/>
          </p:nvSpPr>
          <p:spPr>
            <a:xfrm>
              <a:off x="-3319415" y="1811185"/>
              <a:ext cx="2944682" cy="32633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Kies de gewenste categorie en afbeelding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en klik 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‘Invoegen’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106" name="Rechthoek 105">
              <a:extLst>
                <a:ext uri="{FF2B5EF4-FFF2-40B4-BE49-F238E27FC236}">
                  <a16:creationId xmlns:a16="http://schemas.microsoft.com/office/drawing/2014/main" id="{316C6751-7326-4A3F-9F1F-47AEBD8D7430}"/>
                </a:ext>
              </a:extLst>
            </p:cNvPr>
            <p:cNvSpPr/>
            <p:nvPr userDrawn="1"/>
          </p:nvSpPr>
          <p:spPr>
            <a:xfrm>
              <a:off x="-3319415" y="2245760"/>
              <a:ext cx="825500" cy="209550"/>
            </a:xfrm>
            <a:prstGeom prst="rect">
              <a:avLst/>
            </a:prstGeom>
            <a:solidFill>
              <a:srgbClr val="1FF524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Invoegen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46780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nu [6x]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- INSTRUCTIE">
            <a:extLst>
              <a:ext uri="{FF2B5EF4-FFF2-40B4-BE49-F238E27FC236}">
                <a16:creationId xmlns:a16="http://schemas.microsoft.com/office/drawing/2014/main" id="{A20A370F-BF84-4DF6-93F2-378DFEEFA6CE}"/>
              </a:ext>
            </a:extLst>
          </p:cNvPr>
          <p:cNvGrpSpPr/>
          <p:nvPr userDrawn="1"/>
        </p:nvGrpSpPr>
        <p:grpSpPr>
          <a:xfrm>
            <a:off x="12377595" y="0"/>
            <a:ext cx="3693386" cy="6540712"/>
            <a:chOff x="-3786437" y="0"/>
            <a:chExt cx="3693386" cy="6540712"/>
          </a:xfrm>
        </p:grpSpPr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9E34248B-A6D0-44F8-BADA-CDC5126C7B38}"/>
                </a:ext>
              </a:extLst>
            </p:cNvPr>
            <p:cNvSpPr/>
            <p:nvPr userDrawn="1"/>
          </p:nvSpPr>
          <p:spPr>
            <a:xfrm>
              <a:off x="-3786165" y="0"/>
              <a:ext cx="3593091" cy="6263018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Hyperlink aanmaken/Bewerken</a:t>
              </a:r>
            </a:p>
          </p:txBody>
        </p:sp>
        <p:sp>
          <p:nvSpPr>
            <p:cNvPr id="18" name="Ovaal 17">
              <a:extLst>
                <a:ext uri="{FF2B5EF4-FFF2-40B4-BE49-F238E27FC236}">
                  <a16:creationId xmlns:a16="http://schemas.microsoft.com/office/drawing/2014/main" id="{4A589C5E-4257-4CC4-B0C1-B9ADB34AE8D7}"/>
                </a:ext>
              </a:extLst>
            </p:cNvPr>
            <p:cNvSpPr/>
            <p:nvPr userDrawn="1"/>
          </p:nvSpPr>
          <p:spPr>
            <a:xfrm>
              <a:off x="-3603587" y="46532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9" name="Rechthoek 18">
              <a:extLst>
                <a:ext uri="{FF2B5EF4-FFF2-40B4-BE49-F238E27FC236}">
                  <a16:creationId xmlns:a16="http://schemas.microsoft.com/office/drawing/2014/main" id="{FA153119-5D3D-4EF3-BF2B-5C38F9723EAB}"/>
                </a:ext>
              </a:extLst>
            </p:cNvPr>
            <p:cNvSpPr/>
            <p:nvPr userDrawn="1"/>
          </p:nvSpPr>
          <p:spPr>
            <a:xfrm>
              <a:off x="-3319415" y="465324"/>
              <a:ext cx="3031548" cy="46812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Ga naar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‘Invoegen’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en klik op de knop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‘Vormen’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Kies de vorm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‘Rechthoek’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en sleep met de muis over de dia om een vorm te maken.</a:t>
              </a:r>
            </a:p>
          </p:txBody>
        </p:sp>
        <p:sp>
          <p:nvSpPr>
            <p:cNvPr id="20" name="Ovaal 19">
              <a:extLst>
                <a:ext uri="{FF2B5EF4-FFF2-40B4-BE49-F238E27FC236}">
                  <a16:creationId xmlns:a16="http://schemas.microsoft.com/office/drawing/2014/main" id="{83D3DBAD-867B-4AB3-B28A-30710A16F71A}"/>
                </a:ext>
              </a:extLst>
            </p:cNvPr>
            <p:cNvSpPr/>
            <p:nvPr userDrawn="1"/>
          </p:nvSpPr>
          <p:spPr>
            <a:xfrm>
              <a:off x="-3603587" y="173923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21" name="Rechthoek 20">
              <a:extLst>
                <a:ext uri="{FF2B5EF4-FFF2-40B4-BE49-F238E27FC236}">
                  <a16:creationId xmlns:a16="http://schemas.microsoft.com/office/drawing/2014/main" id="{46FAEC63-5789-40DF-99C5-CC046192332E}"/>
                </a:ext>
              </a:extLst>
            </p:cNvPr>
            <p:cNvSpPr/>
            <p:nvPr userDrawn="1"/>
          </p:nvSpPr>
          <p:spPr>
            <a:xfrm>
              <a:off x="-3319415" y="1739234"/>
              <a:ext cx="2944682" cy="652749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Sleep de vorm over de menuknop heen en schaal deze even groot als de menuknop. Klik met de rechter muisknop op de vorm en kies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‘Vorm opmaken’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22" name="Ovaal 21">
              <a:extLst>
                <a:ext uri="{FF2B5EF4-FFF2-40B4-BE49-F238E27FC236}">
                  <a16:creationId xmlns:a16="http://schemas.microsoft.com/office/drawing/2014/main" id="{BCBA801B-73C6-43ED-AA90-169ADE5C96A6}"/>
                </a:ext>
              </a:extLst>
            </p:cNvPr>
            <p:cNvSpPr/>
            <p:nvPr userDrawn="1"/>
          </p:nvSpPr>
          <p:spPr>
            <a:xfrm>
              <a:off x="-3603859" y="307578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23" name="Rechthoek 22">
              <a:extLst>
                <a:ext uri="{FF2B5EF4-FFF2-40B4-BE49-F238E27FC236}">
                  <a16:creationId xmlns:a16="http://schemas.microsoft.com/office/drawing/2014/main" id="{28FF9104-EA78-413C-909A-9D292281AE36}"/>
                </a:ext>
              </a:extLst>
            </p:cNvPr>
            <p:cNvSpPr/>
            <p:nvPr userDrawn="1"/>
          </p:nvSpPr>
          <p:spPr>
            <a:xfrm>
              <a:off x="-3319687" y="3075790"/>
              <a:ext cx="2944682" cy="48033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Klik op de verfemmer, klik 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‘Opvulling’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en sleep bij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‘Doorzichtigheid’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de teller naar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100%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Nu is de vorm volledig transparant.</a:t>
              </a:r>
            </a:p>
          </p:txBody>
        </p:sp>
        <p:grpSp>
          <p:nvGrpSpPr>
            <p:cNvPr id="24" name="Groep 23">
              <a:extLst>
                <a:ext uri="{FF2B5EF4-FFF2-40B4-BE49-F238E27FC236}">
                  <a16:creationId xmlns:a16="http://schemas.microsoft.com/office/drawing/2014/main" id="{5766A72B-3731-4A6E-8979-1B530953E46E}"/>
                </a:ext>
              </a:extLst>
            </p:cNvPr>
            <p:cNvGrpSpPr/>
            <p:nvPr userDrawn="1"/>
          </p:nvGrpSpPr>
          <p:grpSpPr>
            <a:xfrm>
              <a:off x="-3319415" y="1050229"/>
              <a:ext cx="394772" cy="511953"/>
              <a:chOff x="12926733" y="1159941"/>
              <a:chExt cx="394772" cy="511953"/>
            </a:xfrm>
          </p:grpSpPr>
          <p:grpSp>
            <p:nvGrpSpPr>
              <p:cNvPr id="67" name="Groep 66">
                <a:extLst>
                  <a:ext uri="{FF2B5EF4-FFF2-40B4-BE49-F238E27FC236}">
                    <a16:creationId xmlns:a16="http://schemas.microsoft.com/office/drawing/2014/main" id="{1095EA56-3C94-4391-B630-A98B957ED68F}"/>
                  </a:ext>
                </a:extLst>
              </p:cNvPr>
              <p:cNvGrpSpPr/>
              <p:nvPr userDrawn="1"/>
            </p:nvGrpSpPr>
            <p:grpSpPr>
              <a:xfrm>
                <a:off x="12986056" y="1159941"/>
                <a:ext cx="276126" cy="284085"/>
                <a:chOff x="806580" y="907261"/>
                <a:chExt cx="421725" cy="433881"/>
              </a:xfrm>
            </p:grpSpPr>
            <p:sp>
              <p:nvSpPr>
                <p:cNvPr id="70" name="Ovaal 69">
                  <a:extLst>
                    <a:ext uri="{FF2B5EF4-FFF2-40B4-BE49-F238E27FC236}">
                      <a16:creationId xmlns:a16="http://schemas.microsoft.com/office/drawing/2014/main" id="{958F4D19-B141-4172-AEE9-645047DBC250}"/>
                    </a:ext>
                  </a:extLst>
                </p:cNvPr>
                <p:cNvSpPr/>
                <p:nvPr userDrawn="1"/>
              </p:nvSpPr>
              <p:spPr>
                <a:xfrm>
                  <a:off x="961059" y="907261"/>
                  <a:ext cx="267246" cy="267246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rgbClr val="7693B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/>
                  <a:endParaRPr lang="nl-NL" sz="9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1" name="Rechthoek 70">
                  <a:extLst>
                    <a:ext uri="{FF2B5EF4-FFF2-40B4-BE49-F238E27FC236}">
                      <a16:creationId xmlns:a16="http://schemas.microsoft.com/office/drawing/2014/main" id="{4D20F4DA-8EF0-4533-A480-5D72E82D7972}"/>
                    </a:ext>
                  </a:extLst>
                </p:cNvPr>
                <p:cNvSpPr/>
                <p:nvPr userDrawn="1"/>
              </p:nvSpPr>
              <p:spPr>
                <a:xfrm>
                  <a:off x="806580" y="968645"/>
                  <a:ext cx="247157" cy="241846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rgbClr val="7693B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9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2" name="Ruit 71">
                  <a:extLst>
                    <a:ext uri="{FF2B5EF4-FFF2-40B4-BE49-F238E27FC236}">
                      <a16:creationId xmlns:a16="http://schemas.microsoft.com/office/drawing/2014/main" id="{5558E495-DE8D-40DE-9032-E70B5C27427A}"/>
                    </a:ext>
                  </a:extLst>
                </p:cNvPr>
                <p:cNvSpPr/>
                <p:nvPr userDrawn="1"/>
              </p:nvSpPr>
              <p:spPr>
                <a:xfrm>
                  <a:off x="888274" y="1060969"/>
                  <a:ext cx="280173" cy="280173"/>
                </a:xfrm>
                <a:prstGeom prst="diamond">
                  <a:avLst/>
                </a:prstGeom>
                <a:solidFill>
                  <a:schemeClr val="bg1"/>
                </a:solidFill>
                <a:ln w="12700">
                  <a:solidFill>
                    <a:srgbClr val="7693B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/>
                  <a:endParaRPr lang="nl-NL" sz="9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68" name="Rechthoek 67">
                <a:extLst>
                  <a:ext uri="{FF2B5EF4-FFF2-40B4-BE49-F238E27FC236}">
                    <a16:creationId xmlns:a16="http://schemas.microsoft.com/office/drawing/2014/main" id="{34E5F5B6-06C2-4CB5-A2CF-1C110C4A9C98}"/>
                  </a:ext>
                </a:extLst>
              </p:cNvPr>
              <p:cNvSpPr/>
              <p:nvPr userDrawn="1"/>
            </p:nvSpPr>
            <p:spPr>
              <a:xfrm>
                <a:off x="12926733" y="1454984"/>
                <a:ext cx="394772" cy="16117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Vormen</a:t>
                </a:r>
              </a:p>
            </p:txBody>
          </p:sp>
          <p:sp>
            <p:nvSpPr>
              <p:cNvPr id="69" name="Gelijkbenige driehoek 68">
                <a:extLst>
                  <a:ext uri="{FF2B5EF4-FFF2-40B4-BE49-F238E27FC236}">
                    <a16:creationId xmlns:a16="http://schemas.microsoft.com/office/drawing/2014/main" id="{D37481E3-39AC-4206-9773-F5C78E7B0665}"/>
                  </a:ext>
                </a:extLst>
              </p:cNvPr>
              <p:cNvSpPr/>
              <p:nvPr userDrawn="1"/>
            </p:nvSpPr>
            <p:spPr>
              <a:xfrm rot="10800000">
                <a:off x="13080686" y="1620747"/>
                <a:ext cx="86866" cy="51147"/>
              </a:xfrm>
              <a:prstGeom prst="triangle">
                <a:avLst/>
              </a:prstGeom>
              <a:solidFill>
                <a:srgbClr val="9D9F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9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25" name="Groep 24">
              <a:extLst>
                <a:ext uri="{FF2B5EF4-FFF2-40B4-BE49-F238E27FC236}">
                  <a16:creationId xmlns:a16="http://schemas.microsoft.com/office/drawing/2014/main" id="{55B6DD19-639F-449C-812B-D00C9A7663B9}"/>
                </a:ext>
              </a:extLst>
            </p:cNvPr>
            <p:cNvGrpSpPr/>
            <p:nvPr userDrawn="1"/>
          </p:nvGrpSpPr>
          <p:grpSpPr>
            <a:xfrm>
              <a:off x="-3314820" y="2447750"/>
              <a:ext cx="1503599" cy="563933"/>
              <a:chOff x="-3314820" y="1384649"/>
              <a:chExt cx="1503599" cy="563933"/>
            </a:xfrm>
          </p:grpSpPr>
          <p:sp>
            <p:nvSpPr>
              <p:cNvPr id="48" name="Rechthoek 47">
                <a:extLst>
                  <a:ext uri="{FF2B5EF4-FFF2-40B4-BE49-F238E27FC236}">
                    <a16:creationId xmlns:a16="http://schemas.microsoft.com/office/drawing/2014/main" id="{C4BD42C0-E2A4-48EE-BFF2-E34F19423387}"/>
                  </a:ext>
                </a:extLst>
              </p:cNvPr>
              <p:cNvSpPr/>
              <p:nvPr userDrawn="1"/>
            </p:nvSpPr>
            <p:spPr>
              <a:xfrm>
                <a:off x="-3314820" y="1384649"/>
                <a:ext cx="1454798" cy="504851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9" name="Rechthoek 48">
                <a:extLst>
                  <a:ext uri="{FF2B5EF4-FFF2-40B4-BE49-F238E27FC236}">
                    <a16:creationId xmlns:a16="http://schemas.microsoft.com/office/drawing/2014/main" id="{BD75BDB0-3186-4265-A607-F35697DA3035}"/>
                  </a:ext>
                </a:extLst>
              </p:cNvPr>
              <p:cNvSpPr/>
              <p:nvPr userDrawn="1"/>
            </p:nvSpPr>
            <p:spPr>
              <a:xfrm>
                <a:off x="-3304718" y="1638374"/>
                <a:ext cx="1438234" cy="246608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0" name="Tekstvak 49">
                <a:extLst>
                  <a:ext uri="{FF2B5EF4-FFF2-40B4-BE49-F238E27FC236}">
                    <a16:creationId xmlns:a16="http://schemas.microsoft.com/office/drawing/2014/main" id="{8E216162-75CF-4455-AA52-F77743B893A2}"/>
                  </a:ext>
                </a:extLst>
              </p:cNvPr>
              <p:cNvSpPr txBox="1"/>
              <p:nvPr userDrawn="1"/>
            </p:nvSpPr>
            <p:spPr>
              <a:xfrm>
                <a:off x="-3090391" y="1441807"/>
                <a:ext cx="1150080" cy="137495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Grootte en positie…</a:t>
                </a:r>
              </a:p>
            </p:txBody>
          </p:sp>
          <p:sp>
            <p:nvSpPr>
              <p:cNvPr id="51" name="Tekstvak 50">
                <a:extLst>
                  <a:ext uri="{FF2B5EF4-FFF2-40B4-BE49-F238E27FC236}">
                    <a16:creationId xmlns:a16="http://schemas.microsoft.com/office/drawing/2014/main" id="{49B75A49-946A-49A0-9ECC-40F3F0AADBF5}"/>
                  </a:ext>
                </a:extLst>
              </p:cNvPr>
              <p:cNvSpPr txBox="1"/>
              <p:nvPr userDrawn="1"/>
            </p:nvSpPr>
            <p:spPr>
              <a:xfrm>
                <a:off x="-3090391" y="1703359"/>
                <a:ext cx="1150079" cy="126416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Vorm opmaken…</a:t>
                </a:r>
              </a:p>
            </p:txBody>
          </p:sp>
          <p:sp>
            <p:nvSpPr>
              <p:cNvPr id="52" name="Vrije vorm: vorm 51">
                <a:extLst>
                  <a:ext uri="{FF2B5EF4-FFF2-40B4-BE49-F238E27FC236}">
                    <a16:creationId xmlns:a16="http://schemas.microsoft.com/office/drawing/2014/main" id="{4FDBFCBF-5FD5-401B-B73F-BAAFA12BEB20}"/>
                  </a:ext>
                </a:extLst>
              </p:cNvPr>
              <p:cNvSpPr/>
              <p:nvPr userDrawn="1"/>
            </p:nvSpPr>
            <p:spPr>
              <a:xfrm>
                <a:off x="-1908783" y="1768582"/>
                <a:ext cx="97562" cy="180000"/>
              </a:xfrm>
              <a:custGeom>
                <a:avLst/>
                <a:gdLst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41194 w 880280"/>
                  <a:gd name="connsiteY2" fmla="*/ 96899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27546 w 880280"/>
                  <a:gd name="connsiteY2" fmla="*/ 975815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00250 w 880280"/>
                  <a:gd name="connsiteY2" fmla="*/ 100311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11791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498144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80280" h="1624084">
                    <a:moveTo>
                      <a:pt x="0" y="0"/>
                    </a:moveTo>
                    <a:lnTo>
                      <a:pt x="0" y="1262418"/>
                    </a:lnTo>
                    <a:lnTo>
                      <a:pt x="313898" y="996287"/>
                    </a:lnTo>
                    <a:lnTo>
                      <a:pt x="620973" y="1624084"/>
                    </a:lnTo>
                    <a:lnTo>
                      <a:pt x="839337" y="1480782"/>
                    </a:lnTo>
                    <a:lnTo>
                      <a:pt x="498144" y="900753"/>
                    </a:lnTo>
                    <a:lnTo>
                      <a:pt x="880280" y="8939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3" name="Rechthoek: afgeronde hoeken 52">
                <a:extLst>
                  <a:ext uri="{FF2B5EF4-FFF2-40B4-BE49-F238E27FC236}">
                    <a16:creationId xmlns:a16="http://schemas.microsoft.com/office/drawing/2014/main" id="{4BDEC6B2-901B-4D49-ACDC-A852F15613B0}"/>
                  </a:ext>
                </a:extLst>
              </p:cNvPr>
              <p:cNvSpPr/>
              <p:nvPr userDrawn="1"/>
            </p:nvSpPr>
            <p:spPr>
              <a:xfrm>
                <a:off x="-3142832" y="1431436"/>
                <a:ext cx="46013" cy="155567"/>
              </a:xfrm>
              <a:prstGeom prst="roundRect">
                <a:avLst>
                  <a:gd name="adj" fmla="val 2911"/>
                </a:avLst>
              </a:prstGeom>
              <a:solidFill>
                <a:schemeClr val="bg1"/>
              </a:solidFill>
              <a:ln w="12700">
                <a:solidFill>
                  <a:srgbClr val="81818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4" name="Rechthoek: afgeronde hoeken 53">
                <a:extLst>
                  <a:ext uri="{FF2B5EF4-FFF2-40B4-BE49-F238E27FC236}">
                    <a16:creationId xmlns:a16="http://schemas.microsoft.com/office/drawing/2014/main" id="{77A1EBC1-CA56-488D-A9FE-9B956798C156}"/>
                  </a:ext>
                </a:extLst>
              </p:cNvPr>
              <p:cNvSpPr/>
              <p:nvPr userDrawn="1"/>
            </p:nvSpPr>
            <p:spPr>
              <a:xfrm>
                <a:off x="-3244585" y="1493351"/>
                <a:ext cx="34272" cy="34272"/>
              </a:xfrm>
              <a:prstGeom prst="roundRect">
                <a:avLst>
                  <a:gd name="adj" fmla="val 2911"/>
                </a:avLst>
              </a:prstGeom>
              <a:solidFill>
                <a:schemeClr val="bg1"/>
              </a:solidFill>
              <a:ln w="12700">
                <a:solidFill>
                  <a:srgbClr val="81818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5" name="Rechthoek 54">
                <a:extLst>
                  <a:ext uri="{FF2B5EF4-FFF2-40B4-BE49-F238E27FC236}">
                    <a16:creationId xmlns:a16="http://schemas.microsoft.com/office/drawing/2014/main" id="{1950857C-0BA9-4119-8037-6A737F870114}"/>
                  </a:ext>
                </a:extLst>
              </p:cNvPr>
              <p:cNvSpPr/>
              <p:nvPr userDrawn="1"/>
            </p:nvSpPr>
            <p:spPr>
              <a:xfrm>
                <a:off x="-3234192" y="1435895"/>
                <a:ext cx="21280" cy="41469"/>
              </a:xfrm>
              <a:prstGeom prst="rect">
                <a:avLst/>
              </a:prstGeom>
              <a:solidFill>
                <a:srgbClr val="4D82B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8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6" name="Pijl: punthaak 55">
                <a:extLst>
                  <a:ext uri="{FF2B5EF4-FFF2-40B4-BE49-F238E27FC236}">
                    <a16:creationId xmlns:a16="http://schemas.microsoft.com/office/drawing/2014/main" id="{F2D73B8C-5EEB-4DB9-AB9B-FFD2DF250A50}"/>
                  </a:ext>
                </a:extLst>
              </p:cNvPr>
              <p:cNvSpPr/>
              <p:nvPr userDrawn="1"/>
            </p:nvSpPr>
            <p:spPr>
              <a:xfrm rot="16200000">
                <a:off x="-3244286" y="1420769"/>
                <a:ext cx="41469" cy="60384"/>
              </a:xfrm>
              <a:prstGeom prst="chevron">
                <a:avLst/>
              </a:prstGeom>
              <a:solidFill>
                <a:srgbClr val="4D82B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8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7" name="Rechthoek 56">
                <a:extLst>
                  <a:ext uri="{FF2B5EF4-FFF2-40B4-BE49-F238E27FC236}">
                    <a16:creationId xmlns:a16="http://schemas.microsoft.com/office/drawing/2014/main" id="{6A341E5A-91B2-4FE1-AECC-29BD17AB9397}"/>
                  </a:ext>
                </a:extLst>
              </p:cNvPr>
              <p:cNvSpPr/>
              <p:nvPr userDrawn="1"/>
            </p:nvSpPr>
            <p:spPr>
              <a:xfrm flipV="1">
                <a:off x="-3234192" y="1543744"/>
                <a:ext cx="21280" cy="41469"/>
              </a:xfrm>
              <a:prstGeom prst="rect">
                <a:avLst/>
              </a:prstGeom>
              <a:solidFill>
                <a:srgbClr val="4D82B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8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8" name="Pijl: punthaak 57">
                <a:extLst>
                  <a:ext uri="{FF2B5EF4-FFF2-40B4-BE49-F238E27FC236}">
                    <a16:creationId xmlns:a16="http://schemas.microsoft.com/office/drawing/2014/main" id="{D23406D7-D1C6-4414-8557-885A5A6C17BA}"/>
                  </a:ext>
                </a:extLst>
              </p:cNvPr>
              <p:cNvSpPr/>
              <p:nvPr userDrawn="1"/>
            </p:nvSpPr>
            <p:spPr>
              <a:xfrm rot="5400000" flipV="1">
                <a:off x="-3244286" y="1539955"/>
                <a:ext cx="41469" cy="60384"/>
              </a:xfrm>
              <a:prstGeom prst="chevron">
                <a:avLst/>
              </a:prstGeom>
              <a:solidFill>
                <a:srgbClr val="4D82B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8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cxnSp>
            <p:nvCxnSpPr>
              <p:cNvPr id="59" name="Rechte verbindingslijn 58">
                <a:extLst>
                  <a:ext uri="{FF2B5EF4-FFF2-40B4-BE49-F238E27FC236}">
                    <a16:creationId xmlns:a16="http://schemas.microsoft.com/office/drawing/2014/main" id="{B7B924B6-76E4-41C0-9670-6EC264B99CA7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202653" y="1432300"/>
                <a:ext cx="66956" cy="0"/>
              </a:xfrm>
              <a:prstGeom prst="line">
                <a:avLst/>
              </a:prstGeom>
              <a:noFill/>
              <a:ln w="12700" cap="rnd" cmpd="sng" algn="ctr">
                <a:solidFill>
                  <a:srgbClr val="818181"/>
                </a:solidFill>
                <a:prstDash val="sysDot"/>
              </a:ln>
              <a:effectLst/>
            </p:spPr>
          </p:cxnSp>
          <p:cxnSp>
            <p:nvCxnSpPr>
              <p:cNvPr id="60" name="Rechte verbindingslijn 59">
                <a:extLst>
                  <a:ext uri="{FF2B5EF4-FFF2-40B4-BE49-F238E27FC236}">
                    <a16:creationId xmlns:a16="http://schemas.microsoft.com/office/drawing/2014/main" id="{E133628D-2820-4998-8D4E-7231EAA1C14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202653" y="1585650"/>
                <a:ext cx="66956" cy="0"/>
              </a:xfrm>
              <a:prstGeom prst="line">
                <a:avLst/>
              </a:prstGeom>
              <a:noFill/>
              <a:ln w="12700" cap="rnd" cmpd="sng" algn="ctr">
                <a:solidFill>
                  <a:srgbClr val="818181"/>
                </a:solidFill>
                <a:prstDash val="sysDot"/>
              </a:ln>
              <a:effectLst/>
            </p:spPr>
          </p:cxnSp>
          <p:sp>
            <p:nvSpPr>
              <p:cNvPr id="61" name="Vrije vorm: vorm 60">
                <a:extLst>
                  <a:ext uri="{FF2B5EF4-FFF2-40B4-BE49-F238E27FC236}">
                    <a16:creationId xmlns:a16="http://schemas.microsoft.com/office/drawing/2014/main" id="{8011B337-7A08-4AC7-AD51-D34867A0D16E}"/>
                  </a:ext>
                </a:extLst>
              </p:cNvPr>
              <p:cNvSpPr/>
              <p:nvPr userDrawn="1"/>
            </p:nvSpPr>
            <p:spPr>
              <a:xfrm>
                <a:off x="-3175561" y="1707315"/>
                <a:ext cx="42279" cy="61833"/>
              </a:xfrm>
              <a:custGeom>
                <a:avLst/>
                <a:gdLst>
                  <a:gd name="connsiteX0" fmla="*/ 50006 w 111919"/>
                  <a:gd name="connsiteY0" fmla="*/ 64294 h 145256"/>
                  <a:gd name="connsiteX1" fmla="*/ 47625 w 111919"/>
                  <a:gd name="connsiteY1" fmla="*/ 145256 h 145256"/>
                  <a:gd name="connsiteX2" fmla="*/ 111919 w 111919"/>
                  <a:gd name="connsiteY2" fmla="*/ 92869 h 145256"/>
                  <a:gd name="connsiteX3" fmla="*/ 111919 w 111919"/>
                  <a:gd name="connsiteY3" fmla="*/ 28575 h 145256"/>
                  <a:gd name="connsiteX4" fmla="*/ 52387 w 111919"/>
                  <a:gd name="connsiteY4" fmla="*/ 0 h 145256"/>
                  <a:gd name="connsiteX5" fmla="*/ 4762 w 111919"/>
                  <a:gd name="connsiteY5" fmla="*/ 11906 h 145256"/>
                  <a:gd name="connsiteX6" fmla="*/ 0 w 111919"/>
                  <a:gd name="connsiteY6" fmla="*/ 45244 h 145256"/>
                  <a:gd name="connsiteX7" fmla="*/ 50006 w 111919"/>
                  <a:gd name="connsiteY7" fmla="*/ 64294 h 145256"/>
                  <a:gd name="connsiteX0" fmla="*/ 50006 w 124049"/>
                  <a:gd name="connsiteY0" fmla="*/ 64294 h 145256"/>
                  <a:gd name="connsiteX1" fmla="*/ 47625 w 124049"/>
                  <a:gd name="connsiteY1" fmla="*/ 145256 h 145256"/>
                  <a:gd name="connsiteX2" fmla="*/ 111919 w 124049"/>
                  <a:gd name="connsiteY2" fmla="*/ 92869 h 145256"/>
                  <a:gd name="connsiteX3" fmla="*/ 111919 w 124049"/>
                  <a:gd name="connsiteY3" fmla="*/ 28575 h 145256"/>
                  <a:gd name="connsiteX4" fmla="*/ 52387 w 124049"/>
                  <a:gd name="connsiteY4" fmla="*/ 0 h 145256"/>
                  <a:gd name="connsiteX5" fmla="*/ 4762 w 124049"/>
                  <a:gd name="connsiteY5" fmla="*/ 11906 h 145256"/>
                  <a:gd name="connsiteX6" fmla="*/ 0 w 124049"/>
                  <a:gd name="connsiteY6" fmla="*/ 45244 h 145256"/>
                  <a:gd name="connsiteX7" fmla="*/ 50006 w 124049"/>
                  <a:gd name="connsiteY7" fmla="*/ 64294 h 145256"/>
                  <a:gd name="connsiteX0" fmla="*/ 50006 w 123624"/>
                  <a:gd name="connsiteY0" fmla="*/ 64294 h 145256"/>
                  <a:gd name="connsiteX1" fmla="*/ 47625 w 123624"/>
                  <a:gd name="connsiteY1" fmla="*/ 145256 h 145256"/>
                  <a:gd name="connsiteX2" fmla="*/ 111919 w 123624"/>
                  <a:gd name="connsiteY2" fmla="*/ 92869 h 145256"/>
                  <a:gd name="connsiteX3" fmla="*/ 111919 w 123624"/>
                  <a:gd name="connsiteY3" fmla="*/ 28575 h 145256"/>
                  <a:gd name="connsiteX4" fmla="*/ 52387 w 123624"/>
                  <a:gd name="connsiteY4" fmla="*/ 0 h 145256"/>
                  <a:gd name="connsiteX5" fmla="*/ 4762 w 123624"/>
                  <a:gd name="connsiteY5" fmla="*/ 11906 h 145256"/>
                  <a:gd name="connsiteX6" fmla="*/ 0 w 123624"/>
                  <a:gd name="connsiteY6" fmla="*/ 45244 h 145256"/>
                  <a:gd name="connsiteX7" fmla="*/ 50006 w 123624"/>
                  <a:gd name="connsiteY7" fmla="*/ 64294 h 145256"/>
                  <a:gd name="connsiteX0" fmla="*/ 50006 w 123624"/>
                  <a:gd name="connsiteY0" fmla="*/ 67517 h 148479"/>
                  <a:gd name="connsiteX1" fmla="*/ 47625 w 123624"/>
                  <a:gd name="connsiteY1" fmla="*/ 148479 h 148479"/>
                  <a:gd name="connsiteX2" fmla="*/ 111919 w 123624"/>
                  <a:gd name="connsiteY2" fmla="*/ 96092 h 148479"/>
                  <a:gd name="connsiteX3" fmla="*/ 111919 w 123624"/>
                  <a:gd name="connsiteY3" fmla="*/ 31798 h 148479"/>
                  <a:gd name="connsiteX4" fmla="*/ 52387 w 123624"/>
                  <a:gd name="connsiteY4" fmla="*/ 3223 h 148479"/>
                  <a:gd name="connsiteX5" fmla="*/ 4762 w 123624"/>
                  <a:gd name="connsiteY5" fmla="*/ 15129 h 148479"/>
                  <a:gd name="connsiteX6" fmla="*/ 0 w 123624"/>
                  <a:gd name="connsiteY6" fmla="*/ 48467 h 148479"/>
                  <a:gd name="connsiteX7" fmla="*/ 50006 w 123624"/>
                  <a:gd name="connsiteY7" fmla="*/ 67517 h 148479"/>
                  <a:gd name="connsiteX0" fmla="*/ 50006 w 118952"/>
                  <a:gd name="connsiteY0" fmla="*/ 73868 h 154830"/>
                  <a:gd name="connsiteX1" fmla="*/ 47625 w 118952"/>
                  <a:gd name="connsiteY1" fmla="*/ 154830 h 154830"/>
                  <a:gd name="connsiteX2" fmla="*/ 111919 w 118952"/>
                  <a:gd name="connsiteY2" fmla="*/ 102443 h 154830"/>
                  <a:gd name="connsiteX3" fmla="*/ 111919 w 118952"/>
                  <a:gd name="connsiteY3" fmla="*/ 38149 h 154830"/>
                  <a:gd name="connsiteX4" fmla="*/ 64294 w 118952"/>
                  <a:gd name="connsiteY4" fmla="*/ 2430 h 154830"/>
                  <a:gd name="connsiteX5" fmla="*/ 4762 w 118952"/>
                  <a:gd name="connsiteY5" fmla="*/ 21480 h 154830"/>
                  <a:gd name="connsiteX6" fmla="*/ 0 w 118952"/>
                  <a:gd name="connsiteY6" fmla="*/ 54818 h 154830"/>
                  <a:gd name="connsiteX7" fmla="*/ 50006 w 118952"/>
                  <a:gd name="connsiteY7" fmla="*/ 73868 h 154830"/>
                  <a:gd name="connsiteX0" fmla="*/ 50006 w 118952"/>
                  <a:gd name="connsiteY0" fmla="*/ 71438 h 152400"/>
                  <a:gd name="connsiteX1" fmla="*/ 47625 w 118952"/>
                  <a:gd name="connsiteY1" fmla="*/ 152400 h 152400"/>
                  <a:gd name="connsiteX2" fmla="*/ 111919 w 118952"/>
                  <a:gd name="connsiteY2" fmla="*/ 100013 h 152400"/>
                  <a:gd name="connsiteX3" fmla="*/ 111919 w 118952"/>
                  <a:gd name="connsiteY3" fmla="*/ 35719 h 152400"/>
                  <a:gd name="connsiteX4" fmla="*/ 64294 w 118952"/>
                  <a:gd name="connsiteY4" fmla="*/ 0 h 152400"/>
                  <a:gd name="connsiteX5" fmla="*/ 0 w 118952"/>
                  <a:gd name="connsiteY5" fmla="*/ 52388 h 152400"/>
                  <a:gd name="connsiteX6" fmla="*/ 50006 w 118952"/>
                  <a:gd name="connsiteY6" fmla="*/ 71438 h 152400"/>
                  <a:gd name="connsiteX0" fmla="*/ 50006 w 118952"/>
                  <a:gd name="connsiteY0" fmla="*/ 71735 h 152697"/>
                  <a:gd name="connsiteX1" fmla="*/ 47625 w 118952"/>
                  <a:gd name="connsiteY1" fmla="*/ 152697 h 152697"/>
                  <a:gd name="connsiteX2" fmla="*/ 111919 w 118952"/>
                  <a:gd name="connsiteY2" fmla="*/ 100310 h 152697"/>
                  <a:gd name="connsiteX3" fmla="*/ 111919 w 118952"/>
                  <a:gd name="connsiteY3" fmla="*/ 36016 h 152697"/>
                  <a:gd name="connsiteX4" fmla="*/ 64294 w 118952"/>
                  <a:gd name="connsiteY4" fmla="*/ 297 h 152697"/>
                  <a:gd name="connsiteX5" fmla="*/ 0 w 118952"/>
                  <a:gd name="connsiteY5" fmla="*/ 52685 h 152697"/>
                  <a:gd name="connsiteX6" fmla="*/ 50006 w 118952"/>
                  <a:gd name="connsiteY6" fmla="*/ 71735 h 152697"/>
                  <a:gd name="connsiteX0" fmla="*/ 50006 w 118952"/>
                  <a:gd name="connsiteY0" fmla="*/ 71961 h 152923"/>
                  <a:gd name="connsiteX1" fmla="*/ 47625 w 118952"/>
                  <a:gd name="connsiteY1" fmla="*/ 152923 h 152923"/>
                  <a:gd name="connsiteX2" fmla="*/ 111919 w 118952"/>
                  <a:gd name="connsiteY2" fmla="*/ 100536 h 152923"/>
                  <a:gd name="connsiteX3" fmla="*/ 111919 w 118952"/>
                  <a:gd name="connsiteY3" fmla="*/ 36242 h 152923"/>
                  <a:gd name="connsiteX4" fmla="*/ 64294 w 118952"/>
                  <a:gd name="connsiteY4" fmla="*/ 523 h 152923"/>
                  <a:gd name="connsiteX5" fmla="*/ 0 w 118952"/>
                  <a:gd name="connsiteY5" fmla="*/ 52911 h 152923"/>
                  <a:gd name="connsiteX6" fmla="*/ 50006 w 118952"/>
                  <a:gd name="connsiteY6" fmla="*/ 71961 h 152923"/>
                  <a:gd name="connsiteX0" fmla="*/ 50006 w 118480"/>
                  <a:gd name="connsiteY0" fmla="*/ 71961 h 152923"/>
                  <a:gd name="connsiteX1" fmla="*/ 47625 w 118480"/>
                  <a:gd name="connsiteY1" fmla="*/ 152923 h 152923"/>
                  <a:gd name="connsiteX2" fmla="*/ 111919 w 118480"/>
                  <a:gd name="connsiteY2" fmla="*/ 100536 h 152923"/>
                  <a:gd name="connsiteX3" fmla="*/ 111919 w 118480"/>
                  <a:gd name="connsiteY3" fmla="*/ 36242 h 152923"/>
                  <a:gd name="connsiteX4" fmla="*/ 64294 w 118480"/>
                  <a:gd name="connsiteY4" fmla="*/ 523 h 152923"/>
                  <a:gd name="connsiteX5" fmla="*/ 0 w 118480"/>
                  <a:gd name="connsiteY5" fmla="*/ 52911 h 152923"/>
                  <a:gd name="connsiteX6" fmla="*/ 50006 w 118480"/>
                  <a:gd name="connsiteY6" fmla="*/ 71961 h 1529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8480" h="152923">
                    <a:moveTo>
                      <a:pt x="50006" y="71961"/>
                    </a:moveTo>
                    <a:cubicBezTo>
                      <a:pt x="49212" y="98948"/>
                      <a:pt x="48419" y="125936"/>
                      <a:pt x="47625" y="152923"/>
                    </a:cubicBezTo>
                    <a:cubicBezTo>
                      <a:pt x="69056" y="135461"/>
                      <a:pt x="102395" y="122761"/>
                      <a:pt x="111919" y="100536"/>
                    </a:cubicBezTo>
                    <a:cubicBezTo>
                      <a:pt x="121443" y="78311"/>
                      <a:pt x="119856" y="52911"/>
                      <a:pt x="111919" y="36242"/>
                    </a:cubicBezTo>
                    <a:cubicBezTo>
                      <a:pt x="103982" y="19573"/>
                      <a:pt x="94853" y="4888"/>
                      <a:pt x="64294" y="523"/>
                    </a:cubicBezTo>
                    <a:cubicBezTo>
                      <a:pt x="33735" y="-3842"/>
                      <a:pt x="0" y="19574"/>
                      <a:pt x="0" y="52911"/>
                    </a:cubicBezTo>
                    <a:lnTo>
                      <a:pt x="50006" y="71961"/>
                    </a:lnTo>
                    <a:close/>
                  </a:path>
                </a:pathLst>
              </a:custGeom>
              <a:solidFill>
                <a:srgbClr val="4D82B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8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2" name="Rechthoek: afgeronde hoeken 61">
                <a:extLst>
                  <a:ext uri="{FF2B5EF4-FFF2-40B4-BE49-F238E27FC236}">
                    <a16:creationId xmlns:a16="http://schemas.microsoft.com/office/drawing/2014/main" id="{4DD083CA-76DE-4967-9987-F77B2BB648BE}"/>
                  </a:ext>
                </a:extLst>
              </p:cNvPr>
              <p:cNvSpPr/>
              <p:nvPr userDrawn="1"/>
            </p:nvSpPr>
            <p:spPr>
              <a:xfrm rot="2770829">
                <a:off x="-3234197" y="1703273"/>
                <a:ext cx="57923" cy="72481"/>
              </a:xfrm>
              <a:prstGeom prst="roundRect">
                <a:avLst>
                  <a:gd name="adj" fmla="val 2911"/>
                </a:avLst>
              </a:prstGeom>
              <a:solidFill>
                <a:schemeClr val="bg1"/>
              </a:solidFill>
              <a:ln w="12700">
                <a:solidFill>
                  <a:srgbClr val="81818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3" name="Vrije vorm: vorm 62">
                <a:extLst>
                  <a:ext uri="{FF2B5EF4-FFF2-40B4-BE49-F238E27FC236}">
                    <a16:creationId xmlns:a16="http://schemas.microsoft.com/office/drawing/2014/main" id="{D1B71E68-3978-440A-A744-963161AFDF66}"/>
                  </a:ext>
                </a:extLst>
              </p:cNvPr>
              <p:cNvSpPr/>
              <p:nvPr userDrawn="1"/>
            </p:nvSpPr>
            <p:spPr>
              <a:xfrm>
                <a:off x="-3237180" y="1677339"/>
                <a:ext cx="42279" cy="55298"/>
              </a:xfrm>
              <a:custGeom>
                <a:avLst/>
                <a:gdLst>
                  <a:gd name="connsiteX0" fmla="*/ 76475 w 79906"/>
                  <a:gd name="connsiteY0" fmla="*/ 104510 h 104510"/>
                  <a:gd name="connsiteX1" fmla="*/ 71712 w 79906"/>
                  <a:gd name="connsiteY1" fmla="*/ 6879 h 104510"/>
                  <a:gd name="connsiteX2" fmla="*/ 5037 w 79906"/>
                  <a:gd name="connsiteY2" fmla="*/ 16404 h 104510"/>
                  <a:gd name="connsiteX3" fmla="*/ 9800 w 79906"/>
                  <a:gd name="connsiteY3" fmla="*/ 83079 h 104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9906" h="104510">
                    <a:moveTo>
                      <a:pt x="76475" y="104510"/>
                    </a:moveTo>
                    <a:cubicBezTo>
                      <a:pt x="80046" y="63036"/>
                      <a:pt x="83618" y="21563"/>
                      <a:pt x="71712" y="6879"/>
                    </a:cubicBezTo>
                    <a:cubicBezTo>
                      <a:pt x="59806" y="-7805"/>
                      <a:pt x="15356" y="3704"/>
                      <a:pt x="5037" y="16404"/>
                    </a:cubicBezTo>
                    <a:cubicBezTo>
                      <a:pt x="-5282" y="29104"/>
                      <a:pt x="2259" y="56091"/>
                      <a:pt x="9800" y="83079"/>
                    </a:cubicBezTo>
                  </a:path>
                </a:pathLst>
              </a:custGeom>
              <a:noFill/>
              <a:ln w="12700">
                <a:solidFill>
                  <a:srgbClr val="81818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80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4" name="Vrije vorm: vorm 63">
                <a:extLst>
                  <a:ext uri="{FF2B5EF4-FFF2-40B4-BE49-F238E27FC236}">
                    <a16:creationId xmlns:a16="http://schemas.microsoft.com/office/drawing/2014/main" id="{D05BC4D2-4A2C-4741-A4B7-5F79993ED5F1}"/>
                  </a:ext>
                </a:extLst>
              </p:cNvPr>
              <p:cNvSpPr/>
              <p:nvPr userDrawn="1"/>
            </p:nvSpPr>
            <p:spPr>
              <a:xfrm>
                <a:off x="-3147647" y="1714096"/>
                <a:ext cx="57254" cy="77074"/>
              </a:xfrm>
              <a:custGeom>
                <a:avLst/>
                <a:gdLst>
                  <a:gd name="connsiteX0" fmla="*/ 0 w 61912"/>
                  <a:gd name="connsiteY0" fmla="*/ 80963 h 80963"/>
                  <a:gd name="connsiteX1" fmla="*/ 57150 w 61912"/>
                  <a:gd name="connsiteY1" fmla="*/ 0 h 80963"/>
                  <a:gd name="connsiteX2" fmla="*/ 61912 w 61912"/>
                  <a:gd name="connsiteY2" fmla="*/ 50006 h 80963"/>
                  <a:gd name="connsiteX3" fmla="*/ 0 w 61912"/>
                  <a:gd name="connsiteY3" fmla="*/ 80963 h 80963"/>
                  <a:gd name="connsiteX0" fmla="*/ 0 w 61912"/>
                  <a:gd name="connsiteY0" fmla="*/ 80963 h 83344"/>
                  <a:gd name="connsiteX1" fmla="*/ 57150 w 61912"/>
                  <a:gd name="connsiteY1" fmla="*/ 0 h 83344"/>
                  <a:gd name="connsiteX2" fmla="*/ 61912 w 61912"/>
                  <a:gd name="connsiteY2" fmla="*/ 50006 h 83344"/>
                  <a:gd name="connsiteX3" fmla="*/ 19050 w 61912"/>
                  <a:gd name="connsiteY3" fmla="*/ 83344 h 83344"/>
                  <a:gd name="connsiteX4" fmla="*/ 0 w 61912"/>
                  <a:gd name="connsiteY4" fmla="*/ 80963 h 83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1912" h="83344">
                    <a:moveTo>
                      <a:pt x="0" y="80963"/>
                    </a:moveTo>
                    <a:lnTo>
                      <a:pt x="57150" y="0"/>
                    </a:lnTo>
                    <a:lnTo>
                      <a:pt x="61912" y="50006"/>
                    </a:lnTo>
                    <a:cubicBezTo>
                      <a:pt x="48418" y="56356"/>
                      <a:pt x="32544" y="76994"/>
                      <a:pt x="19050" y="83344"/>
                    </a:cubicBezTo>
                    <a:lnTo>
                      <a:pt x="0" y="80963"/>
                    </a:lnTo>
                    <a:close/>
                  </a:path>
                </a:pathLst>
              </a:custGeom>
              <a:solidFill>
                <a:srgbClr val="81818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8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5" name="Ovaal 64">
                <a:extLst>
                  <a:ext uri="{FF2B5EF4-FFF2-40B4-BE49-F238E27FC236}">
                    <a16:creationId xmlns:a16="http://schemas.microsoft.com/office/drawing/2014/main" id="{F2C1390E-20B1-45FF-ACBC-FF1197735AF7}"/>
                  </a:ext>
                </a:extLst>
              </p:cNvPr>
              <p:cNvSpPr/>
              <p:nvPr userDrawn="1"/>
            </p:nvSpPr>
            <p:spPr>
              <a:xfrm rot="12332780">
                <a:off x="-3185085" y="1782358"/>
                <a:ext cx="50650" cy="57255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rgbClr val="4D82B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8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6" name="Gelijkbenige driehoek 34">
                <a:extLst>
                  <a:ext uri="{FF2B5EF4-FFF2-40B4-BE49-F238E27FC236}">
                    <a16:creationId xmlns:a16="http://schemas.microsoft.com/office/drawing/2014/main" id="{1051AB62-0A6B-4701-8FA8-C3397C4F7AC5}"/>
                  </a:ext>
                </a:extLst>
              </p:cNvPr>
              <p:cNvSpPr/>
              <p:nvPr userDrawn="1"/>
            </p:nvSpPr>
            <p:spPr>
              <a:xfrm rot="14772351">
                <a:off x="-3215597" y="1797313"/>
                <a:ext cx="52327" cy="57916"/>
              </a:xfrm>
              <a:custGeom>
                <a:avLst/>
                <a:gdLst>
                  <a:gd name="connsiteX0" fmla="*/ 0 w 56584"/>
                  <a:gd name="connsiteY0" fmla="*/ 55534 h 55534"/>
                  <a:gd name="connsiteX1" fmla="*/ 28292 w 56584"/>
                  <a:gd name="connsiteY1" fmla="*/ 0 h 55534"/>
                  <a:gd name="connsiteX2" fmla="*/ 56584 w 56584"/>
                  <a:gd name="connsiteY2" fmla="*/ 55534 h 55534"/>
                  <a:gd name="connsiteX3" fmla="*/ 0 w 56584"/>
                  <a:gd name="connsiteY3" fmla="*/ 55534 h 55534"/>
                  <a:gd name="connsiteX0" fmla="*/ 0 w 56584"/>
                  <a:gd name="connsiteY0" fmla="*/ 55534 h 60261"/>
                  <a:gd name="connsiteX1" fmla="*/ 28292 w 56584"/>
                  <a:gd name="connsiteY1" fmla="*/ 0 h 60261"/>
                  <a:gd name="connsiteX2" fmla="*/ 56584 w 56584"/>
                  <a:gd name="connsiteY2" fmla="*/ 55534 h 60261"/>
                  <a:gd name="connsiteX3" fmla="*/ 0 w 56584"/>
                  <a:gd name="connsiteY3" fmla="*/ 55534 h 60261"/>
                  <a:gd name="connsiteX0" fmla="*/ 0 w 56584"/>
                  <a:gd name="connsiteY0" fmla="*/ 55534 h 62627"/>
                  <a:gd name="connsiteX1" fmla="*/ 28292 w 56584"/>
                  <a:gd name="connsiteY1" fmla="*/ 0 h 62627"/>
                  <a:gd name="connsiteX2" fmla="*/ 56584 w 56584"/>
                  <a:gd name="connsiteY2" fmla="*/ 55534 h 62627"/>
                  <a:gd name="connsiteX3" fmla="*/ 0 w 56584"/>
                  <a:gd name="connsiteY3" fmla="*/ 55534 h 626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6584" h="62627">
                    <a:moveTo>
                      <a:pt x="0" y="55534"/>
                    </a:moveTo>
                    <a:lnTo>
                      <a:pt x="28292" y="0"/>
                    </a:lnTo>
                    <a:lnTo>
                      <a:pt x="56584" y="55534"/>
                    </a:lnTo>
                    <a:cubicBezTo>
                      <a:pt x="44518" y="63735"/>
                      <a:pt x="19376" y="66171"/>
                      <a:pt x="0" y="55534"/>
                    </a:cubicBezTo>
                    <a:close/>
                  </a:path>
                </a:pathLst>
              </a:custGeom>
              <a:solidFill>
                <a:srgbClr val="4D82B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8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26" name="Groep 25">
              <a:extLst>
                <a:ext uri="{FF2B5EF4-FFF2-40B4-BE49-F238E27FC236}">
                  <a16:creationId xmlns:a16="http://schemas.microsoft.com/office/drawing/2014/main" id="{44342EFD-0C4F-42D9-9629-9E3EAC82C4BE}"/>
                </a:ext>
              </a:extLst>
            </p:cNvPr>
            <p:cNvGrpSpPr/>
            <p:nvPr userDrawn="1"/>
          </p:nvGrpSpPr>
          <p:grpSpPr>
            <a:xfrm>
              <a:off x="-3323231" y="3670019"/>
              <a:ext cx="2734765" cy="262633"/>
              <a:chOff x="5114260" y="1193211"/>
              <a:chExt cx="2516594" cy="241682"/>
            </a:xfrm>
          </p:grpSpPr>
          <p:sp>
            <p:nvSpPr>
              <p:cNvPr id="41" name="Rechthoek 40">
                <a:extLst>
                  <a:ext uri="{FF2B5EF4-FFF2-40B4-BE49-F238E27FC236}">
                    <a16:creationId xmlns:a16="http://schemas.microsoft.com/office/drawing/2014/main" id="{2DCA625F-DD4E-4A49-B6FE-051EB811E117}"/>
                  </a:ext>
                </a:extLst>
              </p:cNvPr>
              <p:cNvSpPr/>
              <p:nvPr userDrawn="1"/>
            </p:nvSpPr>
            <p:spPr>
              <a:xfrm>
                <a:off x="5114260" y="1193211"/>
                <a:ext cx="2516594" cy="241682"/>
              </a:xfrm>
              <a:prstGeom prst="rect">
                <a:avLst/>
              </a:prstGeom>
              <a:solidFill>
                <a:srgbClr val="F0F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2" name="Tekstvak 41">
                <a:extLst>
                  <a:ext uri="{FF2B5EF4-FFF2-40B4-BE49-F238E27FC236}">
                    <a16:creationId xmlns:a16="http://schemas.microsoft.com/office/drawing/2014/main" id="{C872506F-DE02-49D8-8F6D-33B52D52CE42}"/>
                  </a:ext>
                </a:extLst>
              </p:cNvPr>
              <p:cNvSpPr txBox="1"/>
              <p:nvPr userDrawn="1"/>
            </p:nvSpPr>
            <p:spPr>
              <a:xfrm>
                <a:off x="5121009" y="1214216"/>
                <a:ext cx="1156604" cy="2124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u="none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Door</a:t>
                </a:r>
                <a:r>
                  <a:rPr lang="nl-NL" sz="900" b="0" u="sng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z</a:t>
                </a:r>
                <a:r>
                  <a:rPr lang="nl-NL" sz="900" b="0" u="none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ichtigheid</a:t>
                </a:r>
              </a:p>
            </p:txBody>
          </p:sp>
          <p:cxnSp>
            <p:nvCxnSpPr>
              <p:cNvPr id="43" name="Rechte verbindingslijn 42">
                <a:extLst>
                  <a:ext uri="{FF2B5EF4-FFF2-40B4-BE49-F238E27FC236}">
                    <a16:creationId xmlns:a16="http://schemas.microsoft.com/office/drawing/2014/main" id="{813E2CB2-A87D-4F1E-9B33-EBE9DF15CAA9}"/>
                  </a:ext>
                </a:extLst>
              </p:cNvPr>
              <p:cNvCxnSpPr>
                <a:cxnSpLocks/>
                <a:endCxn id="47" idx="1"/>
              </p:cNvCxnSpPr>
              <p:nvPr userDrawn="1"/>
            </p:nvCxnSpPr>
            <p:spPr>
              <a:xfrm>
                <a:off x="5949074" y="1317963"/>
                <a:ext cx="958480" cy="0"/>
              </a:xfrm>
              <a:prstGeom prst="line">
                <a:avLst/>
              </a:prstGeom>
              <a:noFill/>
              <a:ln w="12700" cap="flat" cmpd="sng" algn="ctr">
                <a:solidFill>
                  <a:srgbClr val="9D9FA1"/>
                </a:solidFill>
                <a:prstDash val="solid"/>
              </a:ln>
              <a:effectLst/>
            </p:spPr>
          </p:cxnSp>
          <p:sp>
            <p:nvSpPr>
              <p:cNvPr id="44" name="Rechthoek 43">
                <a:extLst>
                  <a:ext uri="{FF2B5EF4-FFF2-40B4-BE49-F238E27FC236}">
                    <a16:creationId xmlns:a16="http://schemas.microsoft.com/office/drawing/2014/main" id="{3682378F-D8A6-4222-B16F-81BAD42591DC}"/>
                  </a:ext>
                </a:extLst>
              </p:cNvPr>
              <p:cNvSpPr/>
              <p:nvPr userDrawn="1"/>
            </p:nvSpPr>
            <p:spPr>
              <a:xfrm>
                <a:off x="7020991" y="1230251"/>
                <a:ext cx="570656" cy="15949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81818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36000" tIns="36000" rIns="36000" bIns="36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l">
                  <a:lnSpc>
                    <a:spcPct val="10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100%</a:t>
                </a:r>
              </a:p>
            </p:txBody>
          </p:sp>
          <p:sp>
            <p:nvSpPr>
              <p:cNvPr id="45" name="Gelijkbenige driehoek 44">
                <a:extLst>
                  <a:ext uri="{FF2B5EF4-FFF2-40B4-BE49-F238E27FC236}">
                    <a16:creationId xmlns:a16="http://schemas.microsoft.com/office/drawing/2014/main" id="{86D2738A-7F51-47E4-BBB2-055423D76786}"/>
                  </a:ext>
                </a:extLst>
              </p:cNvPr>
              <p:cNvSpPr/>
              <p:nvPr userDrawn="1"/>
            </p:nvSpPr>
            <p:spPr>
              <a:xfrm>
                <a:off x="7508703" y="1255045"/>
                <a:ext cx="44712" cy="31855"/>
              </a:xfrm>
              <a:prstGeom prst="triangle">
                <a:avLst/>
              </a:prstGeom>
              <a:solidFill>
                <a:srgbClr val="69696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6" name="Gelijkbenige driehoek 45">
                <a:extLst>
                  <a:ext uri="{FF2B5EF4-FFF2-40B4-BE49-F238E27FC236}">
                    <a16:creationId xmlns:a16="http://schemas.microsoft.com/office/drawing/2014/main" id="{5012D99F-9A41-44B3-A72A-03BA41778BC8}"/>
                  </a:ext>
                </a:extLst>
              </p:cNvPr>
              <p:cNvSpPr/>
              <p:nvPr userDrawn="1"/>
            </p:nvSpPr>
            <p:spPr>
              <a:xfrm flipV="1">
                <a:off x="7508703" y="1332327"/>
                <a:ext cx="44712" cy="31855"/>
              </a:xfrm>
              <a:prstGeom prst="triangle">
                <a:avLst/>
              </a:prstGeom>
              <a:solidFill>
                <a:srgbClr val="69696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7" name="Rechthoek 46">
                <a:extLst>
                  <a:ext uri="{FF2B5EF4-FFF2-40B4-BE49-F238E27FC236}">
                    <a16:creationId xmlns:a16="http://schemas.microsoft.com/office/drawing/2014/main" id="{BEC905AB-3589-4238-81E2-1E2D00F5030C}"/>
                  </a:ext>
                </a:extLst>
              </p:cNvPr>
              <p:cNvSpPr/>
              <p:nvPr userDrawn="1"/>
            </p:nvSpPr>
            <p:spPr>
              <a:xfrm>
                <a:off x="6907553" y="1274066"/>
                <a:ext cx="28792" cy="87795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27" name="Ovaal 26">
              <a:extLst>
                <a:ext uri="{FF2B5EF4-FFF2-40B4-BE49-F238E27FC236}">
                  <a16:creationId xmlns:a16="http://schemas.microsoft.com/office/drawing/2014/main" id="{8E3F92DA-48A2-4ECD-886E-FE691AE8FD7E}"/>
                </a:ext>
              </a:extLst>
            </p:cNvPr>
            <p:cNvSpPr/>
            <p:nvPr userDrawn="1"/>
          </p:nvSpPr>
          <p:spPr>
            <a:xfrm>
              <a:off x="-3603859" y="4105053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28" name="Rechthoek 27">
              <a:extLst>
                <a:ext uri="{FF2B5EF4-FFF2-40B4-BE49-F238E27FC236}">
                  <a16:creationId xmlns:a16="http://schemas.microsoft.com/office/drawing/2014/main" id="{A117A461-212C-4356-BAD1-1B1D140261C7}"/>
                </a:ext>
              </a:extLst>
            </p:cNvPr>
            <p:cNvSpPr/>
            <p:nvPr userDrawn="1"/>
          </p:nvSpPr>
          <p:spPr>
            <a:xfrm>
              <a:off x="-3319687" y="4105054"/>
              <a:ext cx="2944682" cy="106361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Klik op de doorzichtige vorm en gebruik de sneltoets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Ctrl + K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om een hyperlink toe te voegen. Klik aan de linker kant van het venster 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‘Plaats in dit document’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en klik in de lijst de juiste dia aan. Klik vervolgens 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‘OK’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br>
                <a:rPr kumimoji="0" lang="nl-NL" sz="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endParaRPr kumimoji="0" lang="nl-NL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9" name="Ovaal 28">
              <a:extLst>
                <a:ext uri="{FF2B5EF4-FFF2-40B4-BE49-F238E27FC236}">
                  <a16:creationId xmlns:a16="http://schemas.microsoft.com/office/drawing/2014/main" id="{255AA282-F30B-44C6-8809-0BCF4BF46A1B}"/>
                </a:ext>
              </a:extLst>
            </p:cNvPr>
            <p:cNvSpPr/>
            <p:nvPr userDrawn="1"/>
          </p:nvSpPr>
          <p:spPr>
            <a:xfrm>
              <a:off x="-3603859" y="5106256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30" name="Rechthoek 29">
              <a:extLst>
                <a:ext uri="{FF2B5EF4-FFF2-40B4-BE49-F238E27FC236}">
                  <a16:creationId xmlns:a16="http://schemas.microsoft.com/office/drawing/2014/main" id="{5E3F6C92-409B-411D-B63D-8C8B4BB53786}"/>
                </a:ext>
              </a:extLst>
            </p:cNvPr>
            <p:cNvSpPr/>
            <p:nvPr userDrawn="1"/>
          </p:nvSpPr>
          <p:spPr>
            <a:xfrm>
              <a:off x="-3319687" y="5106258"/>
              <a:ext cx="2944682" cy="30721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Kopieer de doorzichtige vorm en herhaal 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stap 4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Doe dit voor elke menu knop.</a:t>
              </a:r>
            </a:p>
          </p:txBody>
        </p:sp>
        <p:sp>
          <p:nvSpPr>
            <p:cNvPr id="31" name="Rechthoek 30">
              <a:extLst>
                <a:ext uri="{FF2B5EF4-FFF2-40B4-BE49-F238E27FC236}">
                  <a16:creationId xmlns:a16="http://schemas.microsoft.com/office/drawing/2014/main" id="{A5B85A88-DA17-4232-899E-8BC310560BF3}"/>
                </a:ext>
              </a:extLst>
            </p:cNvPr>
            <p:cNvSpPr/>
            <p:nvPr userDrawn="1"/>
          </p:nvSpPr>
          <p:spPr>
            <a:xfrm>
              <a:off x="-3786437" y="5712712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MEER WETEN?</a:t>
              </a:r>
              <a:b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Ga naar de tab</a:t>
              </a: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'SLIDEBUILDER’ </a:t>
              </a: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en klik</a:t>
              </a:r>
              <a:b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op de knop </a:t>
              </a: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'Support &amp; Inspiratie'</a:t>
              </a:r>
            </a:p>
          </p:txBody>
        </p:sp>
        <p:grpSp>
          <p:nvGrpSpPr>
            <p:cNvPr id="32" name="ICOON_info">
              <a:extLst>
                <a:ext uri="{FF2B5EF4-FFF2-40B4-BE49-F238E27FC236}">
                  <a16:creationId xmlns:a16="http://schemas.microsoft.com/office/drawing/2014/main" id="{B4C9A412-A7F5-4627-A7E6-665A0F7575D1}"/>
                </a:ext>
              </a:extLst>
            </p:cNvPr>
            <p:cNvGrpSpPr/>
            <p:nvPr userDrawn="1"/>
          </p:nvGrpSpPr>
          <p:grpSpPr>
            <a:xfrm>
              <a:off x="-376736" y="5589737"/>
              <a:ext cx="283685" cy="283685"/>
              <a:chOff x="-510741" y="5913713"/>
              <a:chExt cx="267555" cy="267555"/>
            </a:xfrm>
          </p:grpSpPr>
          <p:sp>
            <p:nvSpPr>
              <p:cNvPr id="39" name="Ovaal 38">
                <a:extLst>
                  <a:ext uri="{FF2B5EF4-FFF2-40B4-BE49-F238E27FC236}">
                    <a16:creationId xmlns:a16="http://schemas.microsoft.com/office/drawing/2014/main" id="{63CB7E5A-4BF3-4C62-AF1C-3F893F88224B}"/>
                  </a:ext>
                </a:extLst>
              </p:cNvPr>
              <p:cNvSpPr/>
              <p:nvPr userDrawn="1"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0" name="Graphic 163" descr="Informatie">
                <a:extLst>
                  <a:ext uri="{FF2B5EF4-FFF2-40B4-BE49-F238E27FC236}">
                    <a16:creationId xmlns:a16="http://schemas.microsoft.com/office/drawing/2014/main" id="{2B1D4039-4439-47E5-B007-41412BAC7F30}"/>
                  </a:ext>
                </a:extLst>
              </p:cNvPr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avLst/>
                <a:gdLst>
                  <a:gd name="connsiteX0" fmla="*/ 145860 w 291719"/>
                  <a:gd name="connsiteY0" fmla="*/ 0 h 291719"/>
                  <a:gd name="connsiteX1" fmla="*/ 0 w 291719"/>
                  <a:gd name="connsiteY1" fmla="*/ 145860 h 291719"/>
                  <a:gd name="connsiteX2" fmla="*/ 145860 w 291719"/>
                  <a:gd name="connsiteY2" fmla="*/ 291720 h 291719"/>
                  <a:gd name="connsiteX3" fmla="*/ 291720 w 291719"/>
                  <a:gd name="connsiteY3" fmla="*/ 145860 h 291719"/>
                  <a:gd name="connsiteX4" fmla="*/ 145860 w 291719"/>
                  <a:gd name="connsiteY4" fmla="*/ 0 h 291719"/>
                  <a:gd name="connsiteX5" fmla="*/ 138183 w 291719"/>
                  <a:gd name="connsiteY5" fmla="*/ 38384 h 291719"/>
                  <a:gd name="connsiteX6" fmla="*/ 157375 w 291719"/>
                  <a:gd name="connsiteY6" fmla="*/ 57576 h 291719"/>
                  <a:gd name="connsiteX7" fmla="*/ 138183 w 291719"/>
                  <a:gd name="connsiteY7" fmla="*/ 76768 h 291719"/>
                  <a:gd name="connsiteX8" fmla="*/ 118991 w 291719"/>
                  <a:gd name="connsiteY8" fmla="*/ 57576 h 291719"/>
                  <a:gd name="connsiteX9" fmla="*/ 138183 w 291719"/>
                  <a:gd name="connsiteY9" fmla="*/ 38384 h 291719"/>
                  <a:gd name="connsiteX10" fmla="*/ 184244 w 291719"/>
                  <a:gd name="connsiteY10" fmla="*/ 253336 h 291719"/>
                  <a:gd name="connsiteX11" fmla="*/ 107476 w 291719"/>
                  <a:gd name="connsiteY11" fmla="*/ 253336 h 291719"/>
                  <a:gd name="connsiteX12" fmla="*/ 107476 w 291719"/>
                  <a:gd name="connsiteY12" fmla="*/ 230305 h 291719"/>
                  <a:gd name="connsiteX13" fmla="*/ 134345 w 291719"/>
                  <a:gd name="connsiteY13" fmla="*/ 230305 h 291719"/>
                  <a:gd name="connsiteX14" fmla="*/ 134345 w 291719"/>
                  <a:gd name="connsiteY14" fmla="*/ 115153 h 291719"/>
                  <a:gd name="connsiteX15" fmla="*/ 111314 w 291719"/>
                  <a:gd name="connsiteY15" fmla="*/ 115153 h 291719"/>
                  <a:gd name="connsiteX16" fmla="*/ 111314 w 291719"/>
                  <a:gd name="connsiteY16" fmla="*/ 92122 h 291719"/>
                  <a:gd name="connsiteX17" fmla="*/ 157375 w 291719"/>
                  <a:gd name="connsiteY17" fmla="*/ 92122 h 291719"/>
                  <a:gd name="connsiteX18" fmla="*/ 157375 w 291719"/>
                  <a:gd name="connsiteY18" fmla="*/ 115153 h 291719"/>
                  <a:gd name="connsiteX19" fmla="*/ 157375 w 291719"/>
                  <a:gd name="connsiteY19" fmla="*/ 230305 h 291719"/>
                  <a:gd name="connsiteX20" fmla="*/ 184244 w 291719"/>
                  <a:gd name="connsiteY20" fmla="*/ 230305 h 291719"/>
                  <a:gd name="connsiteX21" fmla="*/ 184244 w 291719"/>
                  <a:gd name="connsiteY21" fmla="*/ 253336 h 29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770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nl-NL" sz="200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33" name="Groep 32">
              <a:extLst>
                <a:ext uri="{FF2B5EF4-FFF2-40B4-BE49-F238E27FC236}">
                  <a16:creationId xmlns:a16="http://schemas.microsoft.com/office/drawing/2014/main" id="{238DB9BC-A1D4-419D-8D90-0E83DBCA76F0}"/>
                </a:ext>
              </a:extLst>
            </p:cNvPr>
            <p:cNvGrpSpPr/>
            <p:nvPr userDrawn="1"/>
          </p:nvGrpSpPr>
          <p:grpSpPr>
            <a:xfrm>
              <a:off x="-938434" y="5838366"/>
              <a:ext cx="627798" cy="576693"/>
              <a:chOff x="-938434" y="4570310"/>
              <a:chExt cx="627798" cy="576693"/>
            </a:xfrm>
          </p:grpSpPr>
          <p:grpSp>
            <p:nvGrpSpPr>
              <p:cNvPr id="34" name="Inspireren">
                <a:extLst>
                  <a:ext uri="{FF2B5EF4-FFF2-40B4-BE49-F238E27FC236}">
                    <a16:creationId xmlns:a16="http://schemas.microsoft.com/office/drawing/2014/main" id="{3673B97E-4765-44E6-9848-EA4ACABA3934}"/>
                  </a:ext>
                </a:extLst>
              </p:cNvPr>
              <p:cNvGrpSpPr>
                <a:grpSpLocks noChangeAspect="1"/>
              </p:cNvGrpSpPr>
              <p:nvPr userDrawn="1"/>
            </p:nvGrpSpPr>
            <p:grpSpPr bwMode="auto">
              <a:xfrm>
                <a:off x="-716116" y="4570310"/>
                <a:ext cx="169778" cy="242385"/>
                <a:chOff x="4768" y="2783"/>
                <a:chExt cx="788" cy="1125"/>
              </a:xfrm>
              <a:gradFill>
                <a:gsLst>
                  <a:gs pos="0">
                    <a:srgbClr val="9D9FA1"/>
                  </a:gs>
                  <a:gs pos="70000">
                    <a:srgbClr val="211F26"/>
                  </a:gs>
                </a:gsLst>
                <a:lin ang="2700000" scaled="0"/>
              </a:gradFill>
            </p:grpSpPr>
            <p:sp>
              <p:nvSpPr>
                <p:cNvPr id="36" name="Freeform 12">
                  <a:extLst>
                    <a:ext uri="{FF2B5EF4-FFF2-40B4-BE49-F238E27FC236}">
                      <a16:creationId xmlns:a16="http://schemas.microsoft.com/office/drawing/2014/main" id="{DFAE10D8-BE97-4848-BD61-AFA7564F016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01" y="3186"/>
                  <a:ext cx="319" cy="288"/>
                </a:xfrm>
                <a:custGeom>
                  <a:avLst/>
                  <a:gdLst>
                    <a:gd name="T0" fmla="*/ 220 w 319"/>
                    <a:gd name="T1" fmla="*/ 288 h 288"/>
                    <a:gd name="T2" fmla="*/ 107 w 319"/>
                    <a:gd name="T3" fmla="*/ 288 h 288"/>
                    <a:gd name="T4" fmla="*/ 0 w 319"/>
                    <a:gd name="T5" fmla="*/ 0 h 288"/>
                    <a:gd name="T6" fmla="*/ 319 w 319"/>
                    <a:gd name="T7" fmla="*/ 0 h 288"/>
                    <a:gd name="T8" fmla="*/ 220 w 319"/>
                    <a:gd name="T9" fmla="*/ 288 h 2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9" h="288">
                      <a:moveTo>
                        <a:pt x="220" y="288"/>
                      </a:moveTo>
                      <a:lnTo>
                        <a:pt x="107" y="288"/>
                      </a:lnTo>
                      <a:lnTo>
                        <a:pt x="0" y="0"/>
                      </a:lnTo>
                      <a:lnTo>
                        <a:pt x="319" y="0"/>
                      </a:lnTo>
                      <a:lnTo>
                        <a:pt x="220" y="288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37" name="Freeform 13">
                  <a:extLst>
                    <a:ext uri="{FF2B5EF4-FFF2-40B4-BE49-F238E27FC236}">
                      <a16:creationId xmlns:a16="http://schemas.microsoft.com/office/drawing/2014/main" id="{0A1C0FFD-5AEF-4DF9-A35D-2A8A20B8CC7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22" y="3796"/>
                  <a:ext cx="282" cy="112"/>
                </a:xfrm>
                <a:custGeom>
                  <a:avLst/>
                  <a:gdLst>
                    <a:gd name="T0" fmla="*/ 229 w 251"/>
                    <a:gd name="T1" fmla="*/ 70 h 100"/>
                    <a:gd name="T2" fmla="*/ 229 w 251"/>
                    <a:gd name="T3" fmla="*/ 69 h 100"/>
                    <a:gd name="T4" fmla="*/ 251 w 251"/>
                    <a:gd name="T5" fmla="*/ 0 h 100"/>
                    <a:gd name="T6" fmla="*/ 0 w 251"/>
                    <a:gd name="T7" fmla="*/ 0 h 100"/>
                    <a:gd name="T8" fmla="*/ 22 w 251"/>
                    <a:gd name="T9" fmla="*/ 69 h 100"/>
                    <a:gd name="T10" fmla="*/ 63 w 251"/>
                    <a:gd name="T11" fmla="*/ 100 h 100"/>
                    <a:gd name="T12" fmla="*/ 188 w 251"/>
                    <a:gd name="T13" fmla="*/ 100 h 100"/>
                    <a:gd name="T14" fmla="*/ 229 w 251"/>
                    <a:gd name="T15" fmla="*/ 71 h 100"/>
                    <a:gd name="T16" fmla="*/ 229 w 251"/>
                    <a:gd name="T17" fmla="*/ 71 h 100"/>
                    <a:gd name="T18" fmla="*/ 229 w 251"/>
                    <a:gd name="T19" fmla="*/ 7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51" h="100">
                      <a:moveTo>
                        <a:pt x="229" y="70"/>
                      </a:moveTo>
                      <a:cubicBezTo>
                        <a:pt x="229" y="70"/>
                        <a:pt x="229" y="69"/>
                        <a:pt x="229" y="69"/>
                      </a:cubicBezTo>
                      <a:cubicBezTo>
                        <a:pt x="251" y="0"/>
                        <a:pt x="251" y="0"/>
                        <a:pt x="25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2" y="69"/>
                        <a:pt x="22" y="69"/>
                        <a:pt x="22" y="69"/>
                      </a:cubicBezTo>
                      <a:cubicBezTo>
                        <a:pt x="27" y="87"/>
                        <a:pt x="44" y="100"/>
                        <a:pt x="63" y="100"/>
                      </a:cubicBezTo>
                      <a:cubicBezTo>
                        <a:pt x="188" y="100"/>
                        <a:pt x="188" y="100"/>
                        <a:pt x="188" y="100"/>
                      </a:cubicBezTo>
                      <a:cubicBezTo>
                        <a:pt x="207" y="100"/>
                        <a:pt x="223" y="88"/>
                        <a:pt x="229" y="71"/>
                      </a:cubicBezTo>
                      <a:cubicBezTo>
                        <a:pt x="229" y="71"/>
                        <a:pt x="229" y="71"/>
                        <a:pt x="229" y="71"/>
                      </a:cubicBezTo>
                      <a:lnTo>
                        <a:pt x="229" y="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38" name="Freeform 14">
                  <a:extLst>
                    <a:ext uri="{FF2B5EF4-FFF2-40B4-BE49-F238E27FC236}">
                      <a16:creationId xmlns:a16="http://schemas.microsoft.com/office/drawing/2014/main" id="{4F75F73A-F8D2-4137-9DC1-91B9411E975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768" y="2783"/>
                  <a:ext cx="788" cy="966"/>
                </a:xfrm>
                <a:custGeom>
                  <a:avLst/>
                  <a:gdLst>
                    <a:gd name="T0" fmla="*/ 351 w 702"/>
                    <a:gd name="T1" fmla="*/ 0 h 860"/>
                    <a:gd name="T2" fmla="*/ 0 w 702"/>
                    <a:gd name="T3" fmla="*/ 351 h 860"/>
                    <a:gd name="T4" fmla="*/ 134 w 702"/>
                    <a:gd name="T5" fmla="*/ 627 h 860"/>
                    <a:gd name="T6" fmla="*/ 165 w 702"/>
                    <a:gd name="T7" fmla="*/ 718 h 860"/>
                    <a:gd name="T8" fmla="*/ 266 w 702"/>
                    <a:gd name="T9" fmla="*/ 718 h 860"/>
                    <a:gd name="T10" fmla="*/ 266 w 702"/>
                    <a:gd name="T11" fmla="*/ 718 h 860"/>
                    <a:gd name="T12" fmla="*/ 434 w 702"/>
                    <a:gd name="T13" fmla="*/ 718 h 860"/>
                    <a:gd name="T14" fmla="*/ 419 w 702"/>
                    <a:gd name="T15" fmla="*/ 760 h 860"/>
                    <a:gd name="T16" fmla="*/ 284 w 702"/>
                    <a:gd name="T17" fmla="*/ 760 h 860"/>
                    <a:gd name="T18" fmla="*/ 284 w 702"/>
                    <a:gd name="T19" fmla="*/ 760 h 860"/>
                    <a:gd name="T20" fmla="*/ 179 w 702"/>
                    <a:gd name="T21" fmla="*/ 760 h 860"/>
                    <a:gd name="T22" fmla="*/ 212 w 702"/>
                    <a:gd name="T23" fmla="*/ 860 h 860"/>
                    <a:gd name="T24" fmla="*/ 212 w 702"/>
                    <a:gd name="T25" fmla="*/ 860 h 860"/>
                    <a:gd name="T26" fmla="*/ 216 w 702"/>
                    <a:gd name="T27" fmla="*/ 860 h 860"/>
                    <a:gd name="T28" fmla="*/ 488 w 702"/>
                    <a:gd name="T29" fmla="*/ 860 h 860"/>
                    <a:gd name="T30" fmla="*/ 491 w 702"/>
                    <a:gd name="T31" fmla="*/ 860 h 860"/>
                    <a:gd name="T32" fmla="*/ 570 w 702"/>
                    <a:gd name="T33" fmla="*/ 625 h 860"/>
                    <a:gd name="T34" fmla="*/ 702 w 702"/>
                    <a:gd name="T35" fmla="*/ 351 h 860"/>
                    <a:gd name="T36" fmla="*/ 351 w 702"/>
                    <a:gd name="T37" fmla="*/ 0 h 860"/>
                    <a:gd name="T38" fmla="*/ 587 w 702"/>
                    <a:gd name="T39" fmla="*/ 438 h 860"/>
                    <a:gd name="T40" fmla="*/ 485 w 702"/>
                    <a:gd name="T41" fmla="*/ 563 h 860"/>
                    <a:gd name="T42" fmla="*/ 454 w 702"/>
                    <a:gd name="T43" fmla="*/ 658 h 860"/>
                    <a:gd name="T44" fmla="*/ 250 w 702"/>
                    <a:gd name="T45" fmla="*/ 658 h 860"/>
                    <a:gd name="T46" fmla="*/ 219 w 702"/>
                    <a:gd name="T47" fmla="*/ 565 h 860"/>
                    <a:gd name="T48" fmla="*/ 115 w 702"/>
                    <a:gd name="T49" fmla="*/ 439 h 860"/>
                    <a:gd name="T50" fmla="*/ 99 w 702"/>
                    <a:gd name="T51" fmla="*/ 351 h 860"/>
                    <a:gd name="T52" fmla="*/ 351 w 702"/>
                    <a:gd name="T53" fmla="*/ 99 h 860"/>
                    <a:gd name="T54" fmla="*/ 603 w 702"/>
                    <a:gd name="T55" fmla="*/ 351 h 860"/>
                    <a:gd name="T56" fmla="*/ 587 w 702"/>
                    <a:gd name="T57" fmla="*/ 438 h 8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702" h="860">
                      <a:moveTo>
                        <a:pt x="351" y="0"/>
                      </a:moveTo>
                      <a:cubicBezTo>
                        <a:pt x="157" y="0"/>
                        <a:pt x="0" y="157"/>
                        <a:pt x="0" y="351"/>
                      </a:cubicBezTo>
                      <a:cubicBezTo>
                        <a:pt x="0" y="463"/>
                        <a:pt x="52" y="562"/>
                        <a:pt x="134" y="627"/>
                      </a:cubicBezTo>
                      <a:cubicBezTo>
                        <a:pt x="165" y="718"/>
                        <a:pt x="165" y="718"/>
                        <a:pt x="165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434" y="718"/>
                        <a:pt x="434" y="718"/>
                        <a:pt x="434" y="718"/>
                      </a:cubicBezTo>
                      <a:cubicBezTo>
                        <a:pt x="419" y="760"/>
                        <a:pt x="419" y="760"/>
                        <a:pt x="419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179" y="760"/>
                        <a:pt x="179" y="760"/>
                        <a:pt x="179" y="7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6" y="860"/>
                        <a:pt x="216" y="860"/>
                        <a:pt x="216" y="860"/>
                      </a:cubicBezTo>
                      <a:cubicBezTo>
                        <a:pt x="488" y="860"/>
                        <a:pt x="488" y="860"/>
                        <a:pt x="488" y="860"/>
                      </a:cubicBezTo>
                      <a:cubicBezTo>
                        <a:pt x="491" y="860"/>
                        <a:pt x="491" y="860"/>
                        <a:pt x="491" y="860"/>
                      </a:cubicBezTo>
                      <a:cubicBezTo>
                        <a:pt x="570" y="625"/>
                        <a:pt x="570" y="625"/>
                        <a:pt x="570" y="625"/>
                      </a:cubicBezTo>
                      <a:cubicBezTo>
                        <a:pt x="651" y="560"/>
                        <a:pt x="702" y="461"/>
                        <a:pt x="702" y="351"/>
                      </a:cubicBezTo>
                      <a:cubicBezTo>
                        <a:pt x="702" y="157"/>
                        <a:pt x="545" y="0"/>
                        <a:pt x="351" y="0"/>
                      </a:cubicBezTo>
                      <a:close/>
                      <a:moveTo>
                        <a:pt x="587" y="438"/>
                      </a:moveTo>
                      <a:cubicBezTo>
                        <a:pt x="568" y="490"/>
                        <a:pt x="531" y="534"/>
                        <a:pt x="485" y="563"/>
                      </a:cubicBezTo>
                      <a:cubicBezTo>
                        <a:pt x="454" y="658"/>
                        <a:pt x="454" y="658"/>
                        <a:pt x="454" y="658"/>
                      </a:cubicBezTo>
                      <a:cubicBezTo>
                        <a:pt x="250" y="658"/>
                        <a:pt x="250" y="658"/>
                        <a:pt x="250" y="658"/>
                      </a:cubicBezTo>
                      <a:cubicBezTo>
                        <a:pt x="219" y="565"/>
                        <a:pt x="219" y="565"/>
                        <a:pt x="219" y="565"/>
                      </a:cubicBezTo>
                      <a:cubicBezTo>
                        <a:pt x="172" y="536"/>
                        <a:pt x="135" y="491"/>
                        <a:pt x="115" y="439"/>
                      </a:cubicBezTo>
                      <a:cubicBezTo>
                        <a:pt x="105" y="411"/>
                        <a:pt x="99" y="382"/>
                        <a:pt x="99" y="351"/>
                      </a:cubicBezTo>
                      <a:cubicBezTo>
                        <a:pt x="99" y="212"/>
                        <a:pt x="212" y="99"/>
                        <a:pt x="351" y="99"/>
                      </a:cubicBezTo>
                      <a:cubicBezTo>
                        <a:pt x="490" y="99"/>
                        <a:pt x="603" y="212"/>
                        <a:pt x="603" y="351"/>
                      </a:cubicBezTo>
                      <a:cubicBezTo>
                        <a:pt x="603" y="381"/>
                        <a:pt x="597" y="411"/>
                        <a:pt x="587" y="43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</p:grpSp>
          <p:sp>
            <p:nvSpPr>
              <p:cNvPr id="35" name="Tekstvak 34">
                <a:extLst>
                  <a:ext uri="{FF2B5EF4-FFF2-40B4-BE49-F238E27FC236}">
                    <a16:creationId xmlns:a16="http://schemas.microsoft.com/office/drawing/2014/main" id="{DDE1FE3D-6316-4F29-A1B8-8551FD148AFD}"/>
                  </a:ext>
                </a:extLst>
              </p:cNvPr>
              <p:cNvSpPr txBox="1"/>
              <p:nvPr userDrawn="1"/>
            </p:nvSpPr>
            <p:spPr>
              <a:xfrm>
                <a:off x="-938434" y="4824764"/>
                <a:ext cx="627798" cy="322239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Support &amp;</a:t>
                </a:r>
                <a:b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</a:b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Inspiratie</a:t>
                </a:r>
              </a:p>
            </p:txBody>
          </p:sp>
        </p:grpSp>
      </p:grpSp>
      <p:sp>
        <p:nvSpPr>
          <p:cNvPr id="6" name="- INFO">
            <a:extLst>
              <a:ext uri="{FF2B5EF4-FFF2-40B4-BE49-F238E27FC236}">
                <a16:creationId xmlns:a16="http://schemas.microsoft.com/office/drawing/2014/main" id="{B10543DB-D9D8-47C4-865B-BE11B7029992}"/>
              </a:ext>
            </a:extLst>
          </p:cNvPr>
          <p:cNvSpPr txBox="1"/>
          <p:nvPr userDrawn="1"/>
        </p:nvSpPr>
        <p:spPr>
          <a:xfrm>
            <a:off x="-7318" y="-364758"/>
            <a:ext cx="12179300" cy="19845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l"/>
            <a:r>
              <a:rPr lang="nl-NL" sz="1400" b="1" cap="all" spc="0" baseline="0" dirty="0">
                <a:solidFill>
                  <a:sysClr val="windowText" lastClr="000000"/>
                </a:solidFill>
                <a:latin typeface="+mn-lt"/>
                <a:cs typeface="Calibri" panose="020F0502020204030204" pitchFamily="34" charset="0"/>
              </a:rPr>
              <a:t>Menu [6x]</a:t>
            </a: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3C13F1D3-4E0C-419D-839F-94E57C44FAC1}"/>
              </a:ext>
            </a:extLst>
          </p:cNvPr>
          <p:cNvSpPr/>
          <p:nvPr userDrawn="1"/>
        </p:nvSpPr>
        <p:spPr>
          <a:xfrm>
            <a:off x="-7440" y="0"/>
            <a:ext cx="12219719" cy="6858000"/>
          </a:xfrm>
          <a:custGeom>
            <a:avLst/>
            <a:gdLst>
              <a:gd name="connsiteX0" fmla="*/ 0 w 12196238"/>
              <a:gd name="connsiteY0" fmla="*/ 0 h 6858000"/>
              <a:gd name="connsiteX1" fmla="*/ 5960538 w 12196238"/>
              <a:gd name="connsiteY1" fmla="*/ 0 h 6858000"/>
              <a:gd name="connsiteX2" fmla="*/ 6556141 w 12196238"/>
              <a:gd name="connsiteY2" fmla="*/ 0 h 6858000"/>
              <a:gd name="connsiteX3" fmla="*/ 12196238 w 12196238"/>
              <a:gd name="connsiteY3" fmla="*/ 0 h 6858000"/>
              <a:gd name="connsiteX4" fmla="*/ 12196238 w 12196238"/>
              <a:gd name="connsiteY4" fmla="*/ 3753432 h 6858000"/>
              <a:gd name="connsiteX5" fmla="*/ 12196238 w 12196238"/>
              <a:gd name="connsiteY5" fmla="*/ 4800600 h 6858000"/>
              <a:gd name="connsiteX6" fmla="*/ 12196238 w 12196238"/>
              <a:gd name="connsiteY6" fmla="*/ 6858000 h 6858000"/>
              <a:gd name="connsiteX7" fmla="*/ 4378255 w 12196238"/>
              <a:gd name="connsiteY7" fmla="*/ 6858000 h 6858000"/>
              <a:gd name="connsiteX8" fmla="*/ 4263277 w 12196238"/>
              <a:gd name="connsiteY8" fmla="*/ 6745432 h 6858000"/>
              <a:gd name="connsiteX9" fmla="*/ 824071 w 12196238"/>
              <a:gd name="connsiteY9" fmla="*/ 2775566 h 6858000"/>
              <a:gd name="connsiteX10" fmla="*/ 0 w 12196238"/>
              <a:gd name="connsiteY10" fmla="*/ 2880664 h 6858000"/>
              <a:gd name="connsiteX0" fmla="*/ 0 w 12196238"/>
              <a:gd name="connsiteY0" fmla="*/ 0 h 6858000"/>
              <a:gd name="connsiteX1" fmla="*/ 5960538 w 12196238"/>
              <a:gd name="connsiteY1" fmla="*/ 0 h 6858000"/>
              <a:gd name="connsiteX2" fmla="*/ 6556141 w 12196238"/>
              <a:gd name="connsiteY2" fmla="*/ 0 h 6858000"/>
              <a:gd name="connsiteX3" fmla="*/ 12196238 w 12196238"/>
              <a:gd name="connsiteY3" fmla="*/ 0 h 6858000"/>
              <a:gd name="connsiteX4" fmla="*/ 12196238 w 12196238"/>
              <a:gd name="connsiteY4" fmla="*/ 3753432 h 6858000"/>
              <a:gd name="connsiteX5" fmla="*/ 12196238 w 12196238"/>
              <a:gd name="connsiteY5" fmla="*/ 4800600 h 6858000"/>
              <a:gd name="connsiteX6" fmla="*/ 12196238 w 12196238"/>
              <a:gd name="connsiteY6" fmla="*/ 6858000 h 6858000"/>
              <a:gd name="connsiteX7" fmla="*/ 4378255 w 12196238"/>
              <a:gd name="connsiteY7" fmla="*/ 6858000 h 6858000"/>
              <a:gd name="connsiteX8" fmla="*/ 4263277 w 12196238"/>
              <a:gd name="connsiteY8" fmla="*/ 6745432 h 6858000"/>
              <a:gd name="connsiteX9" fmla="*/ 938371 w 12196238"/>
              <a:gd name="connsiteY9" fmla="*/ 4408423 h 6858000"/>
              <a:gd name="connsiteX10" fmla="*/ 0 w 12196238"/>
              <a:gd name="connsiteY10" fmla="*/ 2880664 h 6858000"/>
              <a:gd name="connsiteX11" fmla="*/ 0 w 12196238"/>
              <a:gd name="connsiteY11" fmla="*/ 0 h 6858000"/>
              <a:gd name="connsiteX0" fmla="*/ 0 w 12196238"/>
              <a:gd name="connsiteY0" fmla="*/ 0 h 6858000"/>
              <a:gd name="connsiteX1" fmla="*/ 5960538 w 12196238"/>
              <a:gd name="connsiteY1" fmla="*/ 0 h 6858000"/>
              <a:gd name="connsiteX2" fmla="*/ 6556141 w 12196238"/>
              <a:gd name="connsiteY2" fmla="*/ 0 h 6858000"/>
              <a:gd name="connsiteX3" fmla="*/ 12196238 w 12196238"/>
              <a:gd name="connsiteY3" fmla="*/ 0 h 6858000"/>
              <a:gd name="connsiteX4" fmla="*/ 12196238 w 12196238"/>
              <a:gd name="connsiteY4" fmla="*/ 3753432 h 6858000"/>
              <a:gd name="connsiteX5" fmla="*/ 12196238 w 12196238"/>
              <a:gd name="connsiteY5" fmla="*/ 4800600 h 6858000"/>
              <a:gd name="connsiteX6" fmla="*/ 12196238 w 12196238"/>
              <a:gd name="connsiteY6" fmla="*/ 6858000 h 6858000"/>
              <a:gd name="connsiteX7" fmla="*/ 4378255 w 12196238"/>
              <a:gd name="connsiteY7" fmla="*/ 6858000 h 6858000"/>
              <a:gd name="connsiteX8" fmla="*/ 4263277 w 12196238"/>
              <a:gd name="connsiteY8" fmla="*/ 6745432 h 6858000"/>
              <a:gd name="connsiteX9" fmla="*/ 0 w 12196238"/>
              <a:gd name="connsiteY9" fmla="*/ 2880664 h 6858000"/>
              <a:gd name="connsiteX10" fmla="*/ 0 w 12196238"/>
              <a:gd name="connsiteY10" fmla="*/ 0 h 6858000"/>
              <a:gd name="connsiteX0" fmla="*/ 0 w 12196238"/>
              <a:gd name="connsiteY0" fmla="*/ 0 h 6858000"/>
              <a:gd name="connsiteX1" fmla="*/ 5960538 w 12196238"/>
              <a:gd name="connsiteY1" fmla="*/ 0 h 6858000"/>
              <a:gd name="connsiteX2" fmla="*/ 6556141 w 12196238"/>
              <a:gd name="connsiteY2" fmla="*/ 0 h 6858000"/>
              <a:gd name="connsiteX3" fmla="*/ 12196238 w 12196238"/>
              <a:gd name="connsiteY3" fmla="*/ 0 h 6858000"/>
              <a:gd name="connsiteX4" fmla="*/ 12196238 w 12196238"/>
              <a:gd name="connsiteY4" fmla="*/ 3753432 h 6858000"/>
              <a:gd name="connsiteX5" fmla="*/ 12196238 w 12196238"/>
              <a:gd name="connsiteY5" fmla="*/ 4800600 h 6858000"/>
              <a:gd name="connsiteX6" fmla="*/ 12196238 w 12196238"/>
              <a:gd name="connsiteY6" fmla="*/ 6858000 h 6858000"/>
              <a:gd name="connsiteX7" fmla="*/ 4378255 w 12196238"/>
              <a:gd name="connsiteY7" fmla="*/ 6858000 h 6858000"/>
              <a:gd name="connsiteX8" fmla="*/ 4263277 w 12196238"/>
              <a:gd name="connsiteY8" fmla="*/ 6745432 h 6858000"/>
              <a:gd name="connsiteX9" fmla="*/ 0 w 12196238"/>
              <a:gd name="connsiteY9" fmla="*/ 2880664 h 6858000"/>
              <a:gd name="connsiteX10" fmla="*/ 0 w 12196238"/>
              <a:gd name="connsiteY10" fmla="*/ 0 h 6858000"/>
              <a:gd name="connsiteX0" fmla="*/ 0 w 12196238"/>
              <a:gd name="connsiteY0" fmla="*/ 0 h 6858000"/>
              <a:gd name="connsiteX1" fmla="*/ 5960538 w 12196238"/>
              <a:gd name="connsiteY1" fmla="*/ 0 h 6858000"/>
              <a:gd name="connsiteX2" fmla="*/ 6556141 w 12196238"/>
              <a:gd name="connsiteY2" fmla="*/ 0 h 6858000"/>
              <a:gd name="connsiteX3" fmla="*/ 12196238 w 12196238"/>
              <a:gd name="connsiteY3" fmla="*/ 0 h 6858000"/>
              <a:gd name="connsiteX4" fmla="*/ 12196238 w 12196238"/>
              <a:gd name="connsiteY4" fmla="*/ 3753432 h 6858000"/>
              <a:gd name="connsiteX5" fmla="*/ 12196238 w 12196238"/>
              <a:gd name="connsiteY5" fmla="*/ 4800600 h 6858000"/>
              <a:gd name="connsiteX6" fmla="*/ 12196238 w 12196238"/>
              <a:gd name="connsiteY6" fmla="*/ 6858000 h 6858000"/>
              <a:gd name="connsiteX7" fmla="*/ 4378255 w 12196238"/>
              <a:gd name="connsiteY7" fmla="*/ 6858000 h 6858000"/>
              <a:gd name="connsiteX8" fmla="*/ 4263277 w 12196238"/>
              <a:gd name="connsiteY8" fmla="*/ 6745432 h 6858000"/>
              <a:gd name="connsiteX9" fmla="*/ 0 w 12196238"/>
              <a:gd name="connsiteY9" fmla="*/ 2880664 h 6858000"/>
              <a:gd name="connsiteX10" fmla="*/ 0 w 12196238"/>
              <a:gd name="connsiteY10" fmla="*/ 0 h 6858000"/>
              <a:gd name="connsiteX0" fmla="*/ 0 w 12196238"/>
              <a:gd name="connsiteY0" fmla="*/ 0 h 6858000"/>
              <a:gd name="connsiteX1" fmla="*/ 5960538 w 12196238"/>
              <a:gd name="connsiteY1" fmla="*/ 0 h 6858000"/>
              <a:gd name="connsiteX2" fmla="*/ 6556141 w 12196238"/>
              <a:gd name="connsiteY2" fmla="*/ 0 h 6858000"/>
              <a:gd name="connsiteX3" fmla="*/ 12196238 w 12196238"/>
              <a:gd name="connsiteY3" fmla="*/ 0 h 6858000"/>
              <a:gd name="connsiteX4" fmla="*/ 12196238 w 12196238"/>
              <a:gd name="connsiteY4" fmla="*/ 3753432 h 6858000"/>
              <a:gd name="connsiteX5" fmla="*/ 12196238 w 12196238"/>
              <a:gd name="connsiteY5" fmla="*/ 4800600 h 6858000"/>
              <a:gd name="connsiteX6" fmla="*/ 12196238 w 12196238"/>
              <a:gd name="connsiteY6" fmla="*/ 6858000 h 6858000"/>
              <a:gd name="connsiteX7" fmla="*/ 4378255 w 12196238"/>
              <a:gd name="connsiteY7" fmla="*/ 6858000 h 6858000"/>
              <a:gd name="connsiteX8" fmla="*/ 4263277 w 12196238"/>
              <a:gd name="connsiteY8" fmla="*/ 6745432 h 6858000"/>
              <a:gd name="connsiteX9" fmla="*/ 0 w 12196238"/>
              <a:gd name="connsiteY9" fmla="*/ 2880664 h 6858000"/>
              <a:gd name="connsiteX10" fmla="*/ 0 w 12196238"/>
              <a:gd name="connsiteY10" fmla="*/ 0 h 6858000"/>
              <a:gd name="connsiteX0" fmla="*/ 0 w 12196238"/>
              <a:gd name="connsiteY0" fmla="*/ 0 h 6858000"/>
              <a:gd name="connsiteX1" fmla="*/ 5960538 w 12196238"/>
              <a:gd name="connsiteY1" fmla="*/ 0 h 6858000"/>
              <a:gd name="connsiteX2" fmla="*/ 6556141 w 12196238"/>
              <a:gd name="connsiteY2" fmla="*/ 0 h 6858000"/>
              <a:gd name="connsiteX3" fmla="*/ 12196238 w 12196238"/>
              <a:gd name="connsiteY3" fmla="*/ 0 h 6858000"/>
              <a:gd name="connsiteX4" fmla="*/ 12196238 w 12196238"/>
              <a:gd name="connsiteY4" fmla="*/ 3753432 h 6858000"/>
              <a:gd name="connsiteX5" fmla="*/ 12196238 w 12196238"/>
              <a:gd name="connsiteY5" fmla="*/ 4800600 h 6858000"/>
              <a:gd name="connsiteX6" fmla="*/ 12196238 w 12196238"/>
              <a:gd name="connsiteY6" fmla="*/ 6858000 h 6858000"/>
              <a:gd name="connsiteX7" fmla="*/ 4378255 w 12196238"/>
              <a:gd name="connsiteY7" fmla="*/ 6858000 h 6858000"/>
              <a:gd name="connsiteX8" fmla="*/ 4263277 w 12196238"/>
              <a:gd name="connsiteY8" fmla="*/ 6745432 h 6858000"/>
              <a:gd name="connsiteX9" fmla="*/ 0 w 12196238"/>
              <a:gd name="connsiteY9" fmla="*/ 2880664 h 6858000"/>
              <a:gd name="connsiteX10" fmla="*/ 0 w 12196238"/>
              <a:gd name="connsiteY10" fmla="*/ 0 h 6858000"/>
              <a:gd name="connsiteX0" fmla="*/ 0 w 12196238"/>
              <a:gd name="connsiteY0" fmla="*/ 0 h 6858000"/>
              <a:gd name="connsiteX1" fmla="*/ 5960538 w 12196238"/>
              <a:gd name="connsiteY1" fmla="*/ 0 h 6858000"/>
              <a:gd name="connsiteX2" fmla="*/ 6556141 w 12196238"/>
              <a:gd name="connsiteY2" fmla="*/ 0 h 6858000"/>
              <a:gd name="connsiteX3" fmla="*/ 12196238 w 12196238"/>
              <a:gd name="connsiteY3" fmla="*/ 0 h 6858000"/>
              <a:gd name="connsiteX4" fmla="*/ 12196238 w 12196238"/>
              <a:gd name="connsiteY4" fmla="*/ 3753432 h 6858000"/>
              <a:gd name="connsiteX5" fmla="*/ 12196238 w 12196238"/>
              <a:gd name="connsiteY5" fmla="*/ 4800600 h 6858000"/>
              <a:gd name="connsiteX6" fmla="*/ 12196238 w 12196238"/>
              <a:gd name="connsiteY6" fmla="*/ 6858000 h 6858000"/>
              <a:gd name="connsiteX7" fmla="*/ 4378255 w 12196238"/>
              <a:gd name="connsiteY7" fmla="*/ 6858000 h 6858000"/>
              <a:gd name="connsiteX8" fmla="*/ 4263277 w 12196238"/>
              <a:gd name="connsiteY8" fmla="*/ 6745432 h 6858000"/>
              <a:gd name="connsiteX9" fmla="*/ 0 w 12196238"/>
              <a:gd name="connsiteY9" fmla="*/ 2880664 h 6858000"/>
              <a:gd name="connsiteX10" fmla="*/ 0 w 12196238"/>
              <a:gd name="connsiteY10" fmla="*/ 0 h 6858000"/>
              <a:gd name="connsiteX0" fmla="*/ 0 w 12196238"/>
              <a:gd name="connsiteY0" fmla="*/ 0 h 6858000"/>
              <a:gd name="connsiteX1" fmla="*/ 5960538 w 12196238"/>
              <a:gd name="connsiteY1" fmla="*/ 0 h 6858000"/>
              <a:gd name="connsiteX2" fmla="*/ 6556141 w 12196238"/>
              <a:gd name="connsiteY2" fmla="*/ 0 h 6858000"/>
              <a:gd name="connsiteX3" fmla="*/ 12196238 w 12196238"/>
              <a:gd name="connsiteY3" fmla="*/ 0 h 6858000"/>
              <a:gd name="connsiteX4" fmla="*/ 12196238 w 12196238"/>
              <a:gd name="connsiteY4" fmla="*/ 3753432 h 6858000"/>
              <a:gd name="connsiteX5" fmla="*/ 12196238 w 12196238"/>
              <a:gd name="connsiteY5" fmla="*/ 4800600 h 6858000"/>
              <a:gd name="connsiteX6" fmla="*/ 12196238 w 12196238"/>
              <a:gd name="connsiteY6" fmla="*/ 6858000 h 6858000"/>
              <a:gd name="connsiteX7" fmla="*/ 4378255 w 12196238"/>
              <a:gd name="connsiteY7" fmla="*/ 6858000 h 6858000"/>
              <a:gd name="connsiteX8" fmla="*/ 4263277 w 12196238"/>
              <a:gd name="connsiteY8" fmla="*/ 6745432 h 6858000"/>
              <a:gd name="connsiteX9" fmla="*/ 0 w 12196238"/>
              <a:gd name="connsiteY9" fmla="*/ 2880664 h 6858000"/>
              <a:gd name="connsiteX10" fmla="*/ 0 w 12196238"/>
              <a:gd name="connsiteY10" fmla="*/ 0 h 6858000"/>
              <a:gd name="connsiteX0" fmla="*/ 0 w 12196238"/>
              <a:gd name="connsiteY0" fmla="*/ 0 h 6858000"/>
              <a:gd name="connsiteX1" fmla="*/ 5960538 w 12196238"/>
              <a:gd name="connsiteY1" fmla="*/ 0 h 6858000"/>
              <a:gd name="connsiteX2" fmla="*/ 6556141 w 12196238"/>
              <a:gd name="connsiteY2" fmla="*/ 0 h 6858000"/>
              <a:gd name="connsiteX3" fmla="*/ 12196238 w 12196238"/>
              <a:gd name="connsiteY3" fmla="*/ 0 h 6858000"/>
              <a:gd name="connsiteX4" fmla="*/ 12196238 w 12196238"/>
              <a:gd name="connsiteY4" fmla="*/ 3753432 h 6858000"/>
              <a:gd name="connsiteX5" fmla="*/ 12196238 w 12196238"/>
              <a:gd name="connsiteY5" fmla="*/ 4800600 h 6858000"/>
              <a:gd name="connsiteX6" fmla="*/ 12196238 w 12196238"/>
              <a:gd name="connsiteY6" fmla="*/ 6858000 h 6858000"/>
              <a:gd name="connsiteX7" fmla="*/ 4378255 w 12196238"/>
              <a:gd name="connsiteY7" fmla="*/ 6858000 h 6858000"/>
              <a:gd name="connsiteX8" fmla="*/ 4263277 w 12196238"/>
              <a:gd name="connsiteY8" fmla="*/ 6745432 h 6858000"/>
              <a:gd name="connsiteX9" fmla="*/ 0 w 12196238"/>
              <a:gd name="connsiteY9" fmla="*/ 2880664 h 6858000"/>
              <a:gd name="connsiteX10" fmla="*/ 0 w 12196238"/>
              <a:gd name="connsiteY10" fmla="*/ 0 h 6858000"/>
              <a:gd name="connsiteX0" fmla="*/ 16042 w 12212280"/>
              <a:gd name="connsiteY0" fmla="*/ 0 h 6858000"/>
              <a:gd name="connsiteX1" fmla="*/ 5976580 w 12212280"/>
              <a:gd name="connsiteY1" fmla="*/ 0 h 6858000"/>
              <a:gd name="connsiteX2" fmla="*/ 6572183 w 12212280"/>
              <a:gd name="connsiteY2" fmla="*/ 0 h 6858000"/>
              <a:gd name="connsiteX3" fmla="*/ 12212280 w 12212280"/>
              <a:gd name="connsiteY3" fmla="*/ 0 h 6858000"/>
              <a:gd name="connsiteX4" fmla="*/ 12212280 w 12212280"/>
              <a:gd name="connsiteY4" fmla="*/ 3753432 h 6858000"/>
              <a:gd name="connsiteX5" fmla="*/ 12212280 w 12212280"/>
              <a:gd name="connsiteY5" fmla="*/ 4800600 h 6858000"/>
              <a:gd name="connsiteX6" fmla="*/ 12212280 w 12212280"/>
              <a:gd name="connsiteY6" fmla="*/ 6858000 h 6858000"/>
              <a:gd name="connsiteX7" fmla="*/ 4394297 w 12212280"/>
              <a:gd name="connsiteY7" fmla="*/ 6858000 h 6858000"/>
              <a:gd name="connsiteX8" fmla="*/ 4279319 w 12212280"/>
              <a:gd name="connsiteY8" fmla="*/ 6745432 h 6858000"/>
              <a:gd name="connsiteX9" fmla="*/ 0 w 12212280"/>
              <a:gd name="connsiteY9" fmla="*/ 3426095 h 6858000"/>
              <a:gd name="connsiteX10" fmla="*/ 16042 w 12212280"/>
              <a:gd name="connsiteY10" fmla="*/ 0 h 6858000"/>
              <a:gd name="connsiteX0" fmla="*/ 16042 w 12212280"/>
              <a:gd name="connsiteY0" fmla="*/ 0 h 6858000"/>
              <a:gd name="connsiteX1" fmla="*/ 5976580 w 12212280"/>
              <a:gd name="connsiteY1" fmla="*/ 0 h 6858000"/>
              <a:gd name="connsiteX2" fmla="*/ 6572183 w 12212280"/>
              <a:gd name="connsiteY2" fmla="*/ 0 h 6858000"/>
              <a:gd name="connsiteX3" fmla="*/ 12212280 w 12212280"/>
              <a:gd name="connsiteY3" fmla="*/ 0 h 6858000"/>
              <a:gd name="connsiteX4" fmla="*/ 12212280 w 12212280"/>
              <a:gd name="connsiteY4" fmla="*/ 3753432 h 6858000"/>
              <a:gd name="connsiteX5" fmla="*/ 12212280 w 12212280"/>
              <a:gd name="connsiteY5" fmla="*/ 4800600 h 6858000"/>
              <a:gd name="connsiteX6" fmla="*/ 12212280 w 12212280"/>
              <a:gd name="connsiteY6" fmla="*/ 6858000 h 6858000"/>
              <a:gd name="connsiteX7" fmla="*/ 4394297 w 12212280"/>
              <a:gd name="connsiteY7" fmla="*/ 6858000 h 6858000"/>
              <a:gd name="connsiteX8" fmla="*/ 4279319 w 12212280"/>
              <a:gd name="connsiteY8" fmla="*/ 6745432 h 6858000"/>
              <a:gd name="connsiteX9" fmla="*/ 0 w 12212280"/>
              <a:gd name="connsiteY9" fmla="*/ 3426095 h 6858000"/>
              <a:gd name="connsiteX10" fmla="*/ 16042 w 12212280"/>
              <a:gd name="connsiteY10" fmla="*/ 0 h 6858000"/>
              <a:gd name="connsiteX0" fmla="*/ 16042 w 12212280"/>
              <a:gd name="connsiteY0" fmla="*/ 0 h 6858000"/>
              <a:gd name="connsiteX1" fmla="*/ 5976580 w 12212280"/>
              <a:gd name="connsiteY1" fmla="*/ 0 h 6858000"/>
              <a:gd name="connsiteX2" fmla="*/ 6572183 w 12212280"/>
              <a:gd name="connsiteY2" fmla="*/ 0 h 6858000"/>
              <a:gd name="connsiteX3" fmla="*/ 12212280 w 12212280"/>
              <a:gd name="connsiteY3" fmla="*/ 0 h 6858000"/>
              <a:gd name="connsiteX4" fmla="*/ 12212280 w 12212280"/>
              <a:gd name="connsiteY4" fmla="*/ 3753432 h 6858000"/>
              <a:gd name="connsiteX5" fmla="*/ 12212280 w 12212280"/>
              <a:gd name="connsiteY5" fmla="*/ 4800600 h 6858000"/>
              <a:gd name="connsiteX6" fmla="*/ 12212280 w 12212280"/>
              <a:gd name="connsiteY6" fmla="*/ 6858000 h 6858000"/>
              <a:gd name="connsiteX7" fmla="*/ 4394297 w 12212280"/>
              <a:gd name="connsiteY7" fmla="*/ 6858000 h 6858000"/>
              <a:gd name="connsiteX8" fmla="*/ 4279319 w 12212280"/>
              <a:gd name="connsiteY8" fmla="*/ 6745432 h 6858000"/>
              <a:gd name="connsiteX9" fmla="*/ 0 w 12212280"/>
              <a:gd name="connsiteY9" fmla="*/ 3426095 h 6858000"/>
              <a:gd name="connsiteX10" fmla="*/ 16042 w 12212280"/>
              <a:gd name="connsiteY10" fmla="*/ 0 h 6858000"/>
              <a:gd name="connsiteX0" fmla="*/ 16042 w 12212280"/>
              <a:gd name="connsiteY0" fmla="*/ 0 h 6858000"/>
              <a:gd name="connsiteX1" fmla="*/ 5976580 w 12212280"/>
              <a:gd name="connsiteY1" fmla="*/ 0 h 6858000"/>
              <a:gd name="connsiteX2" fmla="*/ 6572183 w 12212280"/>
              <a:gd name="connsiteY2" fmla="*/ 0 h 6858000"/>
              <a:gd name="connsiteX3" fmla="*/ 12212280 w 12212280"/>
              <a:gd name="connsiteY3" fmla="*/ 0 h 6858000"/>
              <a:gd name="connsiteX4" fmla="*/ 12212280 w 12212280"/>
              <a:gd name="connsiteY4" fmla="*/ 3753432 h 6858000"/>
              <a:gd name="connsiteX5" fmla="*/ 12212280 w 12212280"/>
              <a:gd name="connsiteY5" fmla="*/ 4800600 h 6858000"/>
              <a:gd name="connsiteX6" fmla="*/ 12212280 w 12212280"/>
              <a:gd name="connsiteY6" fmla="*/ 6858000 h 6858000"/>
              <a:gd name="connsiteX7" fmla="*/ 4394297 w 12212280"/>
              <a:gd name="connsiteY7" fmla="*/ 6858000 h 6858000"/>
              <a:gd name="connsiteX8" fmla="*/ 4279319 w 12212280"/>
              <a:gd name="connsiteY8" fmla="*/ 6745432 h 6858000"/>
              <a:gd name="connsiteX9" fmla="*/ 0 w 12212280"/>
              <a:gd name="connsiteY9" fmla="*/ 3426095 h 6858000"/>
              <a:gd name="connsiteX10" fmla="*/ 16042 w 12212280"/>
              <a:gd name="connsiteY10" fmla="*/ 0 h 6858000"/>
              <a:gd name="connsiteX0" fmla="*/ 16042 w 12212280"/>
              <a:gd name="connsiteY0" fmla="*/ 0 h 6858000"/>
              <a:gd name="connsiteX1" fmla="*/ 5976580 w 12212280"/>
              <a:gd name="connsiteY1" fmla="*/ 0 h 6858000"/>
              <a:gd name="connsiteX2" fmla="*/ 6572183 w 12212280"/>
              <a:gd name="connsiteY2" fmla="*/ 0 h 6858000"/>
              <a:gd name="connsiteX3" fmla="*/ 12212280 w 12212280"/>
              <a:gd name="connsiteY3" fmla="*/ 0 h 6858000"/>
              <a:gd name="connsiteX4" fmla="*/ 12212280 w 12212280"/>
              <a:gd name="connsiteY4" fmla="*/ 3753432 h 6858000"/>
              <a:gd name="connsiteX5" fmla="*/ 12212280 w 12212280"/>
              <a:gd name="connsiteY5" fmla="*/ 4800600 h 6858000"/>
              <a:gd name="connsiteX6" fmla="*/ 12212280 w 12212280"/>
              <a:gd name="connsiteY6" fmla="*/ 6858000 h 6858000"/>
              <a:gd name="connsiteX7" fmla="*/ 4394297 w 12212280"/>
              <a:gd name="connsiteY7" fmla="*/ 6858000 h 6858000"/>
              <a:gd name="connsiteX8" fmla="*/ 4279319 w 12212280"/>
              <a:gd name="connsiteY8" fmla="*/ 6745432 h 6858000"/>
              <a:gd name="connsiteX9" fmla="*/ 0 w 12212280"/>
              <a:gd name="connsiteY9" fmla="*/ 3426095 h 6858000"/>
              <a:gd name="connsiteX10" fmla="*/ 16042 w 12212280"/>
              <a:gd name="connsiteY10" fmla="*/ 0 h 6858000"/>
              <a:gd name="connsiteX0" fmla="*/ 16042 w 12212280"/>
              <a:gd name="connsiteY0" fmla="*/ 0 h 6858000"/>
              <a:gd name="connsiteX1" fmla="*/ 5976580 w 12212280"/>
              <a:gd name="connsiteY1" fmla="*/ 0 h 6858000"/>
              <a:gd name="connsiteX2" fmla="*/ 6572183 w 12212280"/>
              <a:gd name="connsiteY2" fmla="*/ 0 h 6858000"/>
              <a:gd name="connsiteX3" fmla="*/ 12212280 w 12212280"/>
              <a:gd name="connsiteY3" fmla="*/ 0 h 6858000"/>
              <a:gd name="connsiteX4" fmla="*/ 12212280 w 12212280"/>
              <a:gd name="connsiteY4" fmla="*/ 3753432 h 6858000"/>
              <a:gd name="connsiteX5" fmla="*/ 12212280 w 12212280"/>
              <a:gd name="connsiteY5" fmla="*/ 4800600 h 6858000"/>
              <a:gd name="connsiteX6" fmla="*/ 12212280 w 12212280"/>
              <a:gd name="connsiteY6" fmla="*/ 6858000 h 6858000"/>
              <a:gd name="connsiteX7" fmla="*/ 4394297 w 12212280"/>
              <a:gd name="connsiteY7" fmla="*/ 6858000 h 6858000"/>
              <a:gd name="connsiteX8" fmla="*/ 0 w 12212280"/>
              <a:gd name="connsiteY8" fmla="*/ 3426095 h 6858000"/>
              <a:gd name="connsiteX9" fmla="*/ 16042 w 12212280"/>
              <a:gd name="connsiteY9" fmla="*/ 0 h 6858000"/>
              <a:gd name="connsiteX0" fmla="*/ 16042 w 12212280"/>
              <a:gd name="connsiteY0" fmla="*/ 0 h 6858000"/>
              <a:gd name="connsiteX1" fmla="*/ 5976580 w 12212280"/>
              <a:gd name="connsiteY1" fmla="*/ 0 h 6858000"/>
              <a:gd name="connsiteX2" fmla="*/ 6572183 w 12212280"/>
              <a:gd name="connsiteY2" fmla="*/ 0 h 6858000"/>
              <a:gd name="connsiteX3" fmla="*/ 12212280 w 12212280"/>
              <a:gd name="connsiteY3" fmla="*/ 0 h 6858000"/>
              <a:gd name="connsiteX4" fmla="*/ 12212280 w 12212280"/>
              <a:gd name="connsiteY4" fmla="*/ 3753432 h 6858000"/>
              <a:gd name="connsiteX5" fmla="*/ 12212280 w 12212280"/>
              <a:gd name="connsiteY5" fmla="*/ 4800600 h 6858000"/>
              <a:gd name="connsiteX6" fmla="*/ 12212280 w 12212280"/>
              <a:gd name="connsiteY6" fmla="*/ 6858000 h 6858000"/>
              <a:gd name="connsiteX7" fmla="*/ 4384249 w 12212280"/>
              <a:gd name="connsiteY7" fmla="*/ 6858000 h 6858000"/>
              <a:gd name="connsiteX8" fmla="*/ 0 w 12212280"/>
              <a:gd name="connsiteY8" fmla="*/ 3426095 h 6858000"/>
              <a:gd name="connsiteX9" fmla="*/ 16042 w 12212280"/>
              <a:gd name="connsiteY9" fmla="*/ 0 h 6858000"/>
              <a:gd name="connsiteX0" fmla="*/ 16042 w 12212280"/>
              <a:gd name="connsiteY0" fmla="*/ 0 h 6858000"/>
              <a:gd name="connsiteX1" fmla="*/ 5976580 w 12212280"/>
              <a:gd name="connsiteY1" fmla="*/ 0 h 6858000"/>
              <a:gd name="connsiteX2" fmla="*/ 6572183 w 12212280"/>
              <a:gd name="connsiteY2" fmla="*/ 0 h 6858000"/>
              <a:gd name="connsiteX3" fmla="*/ 12212280 w 12212280"/>
              <a:gd name="connsiteY3" fmla="*/ 0 h 6858000"/>
              <a:gd name="connsiteX4" fmla="*/ 12212280 w 12212280"/>
              <a:gd name="connsiteY4" fmla="*/ 3753432 h 6858000"/>
              <a:gd name="connsiteX5" fmla="*/ 12212280 w 12212280"/>
              <a:gd name="connsiteY5" fmla="*/ 4800600 h 6858000"/>
              <a:gd name="connsiteX6" fmla="*/ 12212280 w 12212280"/>
              <a:gd name="connsiteY6" fmla="*/ 6858000 h 6858000"/>
              <a:gd name="connsiteX7" fmla="*/ 4369177 w 12212280"/>
              <a:gd name="connsiteY7" fmla="*/ 6852976 h 6858000"/>
              <a:gd name="connsiteX8" fmla="*/ 0 w 12212280"/>
              <a:gd name="connsiteY8" fmla="*/ 3426095 h 6858000"/>
              <a:gd name="connsiteX9" fmla="*/ 16042 w 12212280"/>
              <a:gd name="connsiteY9" fmla="*/ 0 h 6858000"/>
              <a:gd name="connsiteX0" fmla="*/ 16042 w 12212280"/>
              <a:gd name="connsiteY0" fmla="*/ 0 h 6858000"/>
              <a:gd name="connsiteX1" fmla="*/ 5976580 w 12212280"/>
              <a:gd name="connsiteY1" fmla="*/ 0 h 6858000"/>
              <a:gd name="connsiteX2" fmla="*/ 6572183 w 12212280"/>
              <a:gd name="connsiteY2" fmla="*/ 0 h 6858000"/>
              <a:gd name="connsiteX3" fmla="*/ 12212280 w 12212280"/>
              <a:gd name="connsiteY3" fmla="*/ 0 h 6858000"/>
              <a:gd name="connsiteX4" fmla="*/ 12212280 w 12212280"/>
              <a:gd name="connsiteY4" fmla="*/ 3753432 h 6858000"/>
              <a:gd name="connsiteX5" fmla="*/ 12212280 w 12212280"/>
              <a:gd name="connsiteY5" fmla="*/ 4800600 h 6858000"/>
              <a:gd name="connsiteX6" fmla="*/ 12212280 w 12212280"/>
              <a:gd name="connsiteY6" fmla="*/ 6858000 h 6858000"/>
              <a:gd name="connsiteX7" fmla="*/ 4374201 w 12212280"/>
              <a:gd name="connsiteY7" fmla="*/ 6858000 h 6858000"/>
              <a:gd name="connsiteX8" fmla="*/ 0 w 12212280"/>
              <a:gd name="connsiteY8" fmla="*/ 3426095 h 6858000"/>
              <a:gd name="connsiteX9" fmla="*/ 16042 w 12212280"/>
              <a:gd name="connsiteY9" fmla="*/ 0 h 6858000"/>
              <a:gd name="connsiteX0" fmla="*/ 16042 w 12212280"/>
              <a:gd name="connsiteY0" fmla="*/ 0 h 6858000"/>
              <a:gd name="connsiteX1" fmla="*/ 5976580 w 12212280"/>
              <a:gd name="connsiteY1" fmla="*/ 0 h 6858000"/>
              <a:gd name="connsiteX2" fmla="*/ 6572183 w 12212280"/>
              <a:gd name="connsiteY2" fmla="*/ 0 h 6858000"/>
              <a:gd name="connsiteX3" fmla="*/ 12212280 w 12212280"/>
              <a:gd name="connsiteY3" fmla="*/ 0 h 6858000"/>
              <a:gd name="connsiteX4" fmla="*/ 12212280 w 12212280"/>
              <a:gd name="connsiteY4" fmla="*/ 3753432 h 6858000"/>
              <a:gd name="connsiteX5" fmla="*/ 12212280 w 12212280"/>
              <a:gd name="connsiteY5" fmla="*/ 4800600 h 6858000"/>
              <a:gd name="connsiteX6" fmla="*/ 12212280 w 12212280"/>
              <a:gd name="connsiteY6" fmla="*/ 6858000 h 6858000"/>
              <a:gd name="connsiteX7" fmla="*/ 4374201 w 12212280"/>
              <a:gd name="connsiteY7" fmla="*/ 6858000 h 6858000"/>
              <a:gd name="connsiteX8" fmla="*/ 0 w 12212280"/>
              <a:gd name="connsiteY8" fmla="*/ 3426095 h 6858000"/>
              <a:gd name="connsiteX9" fmla="*/ 16042 w 12212280"/>
              <a:gd name="connsiteY9" fmla="*/ 0 h 6858000"/>
              <a:gd name="connsiteX0" fmla="*/ 1056 w 12219597"/>
              <a:gd name="connsiteY0" fmla="*/ 0 h 6858000"/>
              <a:gd name="connsiteX1" fmla="*/ 5983897 w 12219597"/>
              <a:gd name="connsiteY1" fmla="*/ 0 h 6858000"/>
              <a:gd name="connsiteX2" fmla="*/ 6579500 w 12219597"/>
              <a:gd name="connsiteY2" fmla="*/ 0 h 6858000"/>
              <a:gd name="connsiteX3" fmla="*/ 12219597 w 12219597"/>
              <a:gd name="connsiteY3" fmla="*/ 0 h 6858000"/>
              <a:gd name="connsiteX4" fmla="*/ 12219597 w 12219597"/>
              <a:gd name="connsiteY4" fmla="*/ 3753432 h 6858000"/>
              <a:gd name="connsiteX5" fmla="*/ 12219597 w 12219597"/>
              <a:gd name="connsiteY5" fmla="*/ 4800600 h 6858000"/>
              <a:gd name="connsiteX6" fmla="*/ 12219597 w 12219597"/>
              <a:gd name="connsiteY6" fmla="*/ 6858000 h 6858000"/>
              <a:gd name="connsiteX7" fmla="*/ 4381518 w 12219597"/>
              <a:gd name="connsiteY7" fmla="*/ 6858000 h 6858000"/>
              <a:gd name="connsiteX8" fmla="*/ 7317 w 12219597"/>
              <a:gd name="connsiteY8" fmla="*/ 3426095 h 6858000"/>
              <a:gd name="connsiteX9" fmla="*/ 1056 w 12219597"/>
              <a:gd name="connsiteY9" fmla="*/ 0 h 6858000"/>
              <a:gd name="connsiteX0" fmla="*/ 598 w 12219139"/>
              <a:gd name="connsiteY0" fmla="*/ 0 h 6858000"/>
              <a:gd name="connsiteX1" fmla="*/ 5983439 w 12219139"/>
              <a:gd name="connsiteY1" fmla="*/ 0 h 6858000"/>
              <a:gd name="connsiteX2" fmla="*/ 6579042 w 12219139"/>
              <a:gd name="connsiteY2" fmla="*/ 0 h 6858000"/>
              <a:gd name="connsiteX3" fmla="*/ 12219139 w 12219139"/>
              <a:gd name="connsiteY3" fmla="*/ 0 h 6858000"/>
              <a:gd name="connsiteX4" fmla="*/ 12219139 w 12219139"/>
              <a:gd name="connsiteY4" fmla="*/ 3753432 h 6858000"/>
              <a:gd name="connsiteX5" fmla="*/ 12219139 w 12219139"/>
              <a:gd name="connsiteY5" fmla="*/ 4800600 h 6858000"/>
              <a:gd name="connsiteX6" fmla="*/ 12219139 w 12219139"/>
              <a:gd name="connsiteY6" fmla="*/ 6858000 h 6858000"/>
              <a:gd name="connsiteX7" fmla="*/ 4381060 w 12219139"/>
              <a:gd name="connsiteY7" fmla="*/ 6858000 h 6858000"/>
              <a:gd name="connsiteX8" fmla="*/ 22357 w 12219139"/>
              <a:gd name="connsiteY8" fmla="*/ 3410596 h 6858000"/>
              <a:gd name="connsiteX9" fmla="*/ 598 w 12219139"/>
              <a:gd name="connsiteY9" fmla="*/ 0 h 6858000"/>
              <a:gd name="connsiteX0" fmla="*/ 9238 w 12227779"/>
              <a:gd name="connsiteY0" fmla="*/ 0 h 6858000"/>
              <a:gd name="connsiteX1" fmla="*/ 5992079 w 12227779"/>
              <a:gd name="connsiteY1" fmla="*/ 0 h 6858000"/>
              <a:gd name="connsiteX2" fmla="*/ 6587682 w 12227779"/>
              <a:gd name="connsiteY2" fmla="*/ 0 h 6858000"/>
              <a:gd name="connsiteX3" fmla="*/ 12227779 w 12227779"/>
              <a:gd name="connsiteY3" fmla="*/ 0 h 6858000"/>
              <a:gd name="connsiteX4" fmla="*/ 12227779 w 12227779"/>
              <a:gd name="connsiteY4" fmla="*/ 3753432 h 6858000"/>
              <a:gd name="connsiteX5" fmla="*/ 12227779 w 12227779"/>
              <a:gd name="connsiteY5" fmla="*/ 4800600 h 6858000"/>
              <a:gd name="connsiteX6" fmla="*/ 12227779 w 12227779"/>
              <a:gd name="connsiteY6" fmla="*/ 6858000 h 6858000"/>
              <a:gd name="connsiteX7" fmla="*/ 4389700 w 12227779"/>
              <a:gd name="connsiteY7" fmla="*/ 6858000 h 6858000"/>
              <a:gd name="connsiteX8" fmla="*/ 0 w 12227779"/>
              <a:gd name="connsiteY8" fmla="*/ 3395098 h 6858000"/>
              <a:gd name="connsiteX9" fmla="*/ 9238 w 12227779"/>
              <a:gd name="connsiteY9" fmla="*/ 0 h 6858000"/>
              <a:gd name="connsiteX0" fmla="*/ 1178 w 12219719"/>
              <a:gd name="connsiteY0" fmla="*/ 0 h 6858000"/>
              <a:gd name="connsiteX1" fmla="*/ 5984019 w 12219719"/>
              <a:gd name="connsiteY1" fmla="*/ 0 h 6858000"/>
              <a:gd name="connsiteX2" fmla="*/ 6579622 w 12219719"/>
              <a:gd name="connsiteY2" fmla="*/ 0 h 6858000"/>
              <a:gd name="connsiteX3" fmla="*/ 12219719 w 12219719"/>
              <a:gd name="connsiteY3" fmla="*/ 0 h 6858000"/>
              <a:gd name="connsiteX4" fmla="*/ 12219719 w 12219719"/>
              <a:gd name="connsiteY4" fmla="*/ 3753432 h 6858000"/>
              <a:gd name="connsiteX5" fmla="*/ 12219719 w 12219719"/>
              <a:gd name="connsiteY5" fmla="*/ 4800600 h 6858000"/>
              <a:gd name="connsiteX6" fmla="*/ 12219719 w 12219719"/>
              <a:gd name="connsiteY6" fmla="*/ 6858000 h 6858000"/>
              <a:gd name="connsiteX7" fmla="*/ 4381640 w 12219719"/>
              <a:gd name="connsiteY7" fmla="*/ 6858000 h 6858000"/>
              <a:gd name="connsiteX8" fmla="*/ 5387 w 12219719"/>
              <a:gd name="connsiteY8" fmla="*/ 3388375 h 6858000"/>
              <a:gd name="connsiteX9" fmla="*/ 1178 w 12219719"/>
              <a:gd name="connsiteY9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219719" h="6858000">
                <a:moveTo>
                  <a:pt x="1178" y="0"/>
                </a:moveTo>
                <a:lnTo>
                  <a:pt x="5984019" y="0"/>
                </a:lnTo>
                <a:lnTo>
                  <a:pt x="6579622" y="0"/>
                </a:lnTo>
                <a:lnTo>
                  <a:pt x="12219719" y="0"/>
                </a:lnTo>
                <a:lnTo>
                  <a:pt x="12219719" y="3753432"/>
                </a:lnTo>
                <a:lnTo>
                  <a:pt x="12219719" y="4800600"/>
                </a:lnTo>
                <a:lnTo>
                  <a:pt x="12219719" y="6858000"/>
                </a:lnTo>
                <a:lnTo>
                  <a:pt x="4381640" y="6858000"/>
                </a:lnTo>
                <a:cubicBezTo>
                  <a:pt x="2923573" y="5714032"/>
                  <a:pt x="953789" y="5371793"/>
                  <a:pt x="5387" y="3388375"/>
                </a:cubicBezTo>
                <a:cubicBezTo>
                  <a:pt x="10734" y="2246343"/>
                  <a:pt x="-4169" y="1142032"/>
                  <a:pt x="1178" y="0"/>
                </a:cubicBezTo>
                <a:close/>
              </a:path>
            </a:pathLst>
          </a:custGeom>
          <a:solidFill>
            <a:schemeClr val="accent2"/>
          </a:solidFill>
          <a:ln w="45663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nl-NL" dirty="0"/>
          </a:p>
        </p:txBody>
      </p:sp>
      <p:sp>
        <p:nvSpPr>
          <p:cNvPr id="11" name="Titel 10">
            <a:extLst>
              <a:ext uri="{FF2B5EF4-FFF2-40B4-BE49-F238E27FC236}">
                <a16:creationId xmlns:a16="http://schemas.microsoft.com/office/drawing/2014/main" id="{7A89CE00-946F-481C-B5FE-4E6C6F8AB1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3869" y="722568"/>
            <a:ext cx="11114087" cy="709102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Menu</a:t>
            </a:r>
          </a:p>
        </p:txBody>
      </p:sp>
      <p:sp>
        <p:nvSpPr>
          <p:cNvPr id="117" name="Tijdelijke aanduiding voor tekst 15">
            <a:extLst>
              <a:ext uri="{FF2B5EF4-FFF2-40B4-BE49-F238E27FC236}">
                <a16:creationId xmlns:a16="http://schemas.microsoft.com/office/drawing/2014/main" id="{8123014A-EDBE-4EE3-98B3-39CD2D70A18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11956" y="1976197"/>
            <a:ext cx="3546000" cy="2066505"/>
          </a:xfrm>
          <a:prstGeom prst="roundRect">
            <a:avLst>
              <a:gd name="adj" fmla="val 4495"/>
            </a:avLst>
          </a:prstGeom>
          <a:gradFill flip="none" rotWithShape="1">
            <a:gsLst>
              <a:gs pos="50000">
                <a:schemeClr val="bg1">
                  <a:lumMod val="95000"/>
                </a:schemeClr>
              </a:gs>
              <a:gs pos="50000">
                <a:schemeClr val="bg1"/>
              </a:gs>
            </a:gsLst>
            <a:lin ang="12000000" scaled="0"/>
            <a:tileRect/>
          </a:gradFill>
        </p:spPr>
        <p:txBody>
          <a:bodyPr lIns="180000" tIns="252000" rIns="180000" bIns="25200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/>
            </a:lvl1pPr>
          </a:lstStyle>
          <a:p>
            <a:pPr lvl="0"/>
            <a:r>
              <a:rPr lang="nl-NL" dirty="0"/>
              <a:t>Titel </a:t>
            </a:r>
            <a:br>
              <a:rPr lang="nl-NL" dirty="0"/>
            </a:br>
            <a:r>
              <a:rPr lang="nl-NL" dirty="0"/>
              <a:t>hoofdstuk</a:t>
            </a:r>
          </a:p>
        </p:txBody>
      </p:sp>
      <p:sp>
        <p:nvSpPr>
          <p:cNvPr id="118" name="Tijdelijke aanduiding voor tekst 15">
            <a:extLst>
              <a:ext uri="{FF2B5EF4-FFF2-40B4-BE49-F238E27FC236}">
                <a16:creationId xmlns:a16="http://schemas.microsoft.com/office/drawing/2014/main" id="{4CBEF2D7-07FB-4707-951B-B8EA07DF41C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323411" y="1976197"/>
            <a:ext cx="3546000" cy="2066505"/>
          </a:xfrm>
          <a:prstGeom prst="roundRect">
            <a:avLst>
              <a:gd name="adj" fmla="val 4495"/>
            </a:avLst>
          </a:prstGeom>
          <a:gradFill flip="none" rotWithShape="1">
            <a:gsLst>
              <a:gs pos="50000">
                <a:schemeClr val="bg1">
                  <a:lumMod val="95000"/>
                </a:schemeClr>
              </a:gs>
              <a:gs pos="50000">
                <a:schemeClr val="bg1"/>
              </a:gs>
            </a:gsLst>
            <a:lin ang="12000000" scaled="0"/>
            <a:tileRect/>
          </a:gradFill>
        </p:spPr>
        <p:txBody>
          <a:bodyPr lIns="180000" tIns="252000" rIns="180000" bIns="25200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/>
            </a:lvl1pPr>
          </a:lstStyle>
          <a:p>
            <a:pPr lvl="0"/>
            <a:r>
              <a:rPr lang="nl-NL" dirty="0"/>
              <a:t>Titel </a:t>
            </a:r>
            <a:br>
              <a:rPr lang="nl-NL" dirty="0"/>
            </a:br>
            <a:r>
              <a:rPr lang="nl-NL" dirty="0"/>
              <a:t>hoofdstuk</a:t>
            </a:r>
          </a:p>
        </p:txBody>
      </p:sp>
      <p:sp>
        <p:nvSpPr>
          <p:cNvPr id="119" name="Tijdelijke aanduiding voor tekst 15">
            <a:extLst>
              <a:ext uri="{FF2B5EF4-FFF2-40B4-BE49-F238E27FC236}">
                <a16:creationId xmlns:a16="http://schemas.microsoft.com/office/drawing/2014/main" id="{1544757F-B3C7-4791-BE24-F78D8FB0AF3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34881" y="1976197"/>
            <a:ext cx="3545984" cy="2066505"/>
          </a:xfrm>
          <a:prstGeom prst="roundRect">
            <a:avLst>
              <a:gd name="adj" fmla="val 4495"/>
            </a:avLst>
          </a:prstGeom>
          <a:gradFill flip="none" rotWithShape="1">
            <a:gsLst>
              <a:gs pos="50000">
                <a:schemeClr val="bg1">
                  <a:lumMod val="95000"/>
                </a:schemeClr>
              </a:gs>
              <a:gs pos="50000">
                <a:schemeClr val="bg1"/>
              </a:gs>
            </a:gsLst>
            <a:lin ang="12000000" scaled="0"/>
            <a:tileRect/>
          </a:gradFill>
        </p:spPr>
        <p:txBody>
          <a:bodyPr lIns="180000" tIns="252000" rIns="180000" bIns="25200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/>
            </a:lvl1pPr>
          </a:lstStyle>
          <a:p>
            <a:pPr lvl="0"/>
            <a:r>
              <a:rPr lang="nl-NL" dirty="0"/>
              <a:t>Titel </a:t>
            </a:r>
            <a:br>
              <a:rPr lang="nl-NL" dirty="0"/>
            </a:br>
            <a:r>
              <a:rPr lang="nl-NL" dirty="0"/>
              <a:t>hoofdstuk</a:t>
            </a:r>
          </a:p>
        </p:txBody>
      </p:sp>
      <p:sp>
        <p:nvSpPr>
          <p:cNvPr id="122" name="Tijdelijke aanduiding voor tekst 15">
            <a:extLst>
              <a:ext uri="{FF2B5EF4-FFF2-40B4-BE49-F238E27FC236}">
                <a16:creationId xmlns:a16="http://schemas.microsoft.com/office/drawing/2014/main" id="{850D8D60-EB93-4BC8-BCA8-154D60F7CCE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11956" y="4242220"/>
            <a:ext cx="3546000" cy="2066505"/>
          </a:xfrm>
          <a:prstGeom prst="roundRect">
            <a:avLst>
              <a:gd name="adj" fmla="val 4495"/>
            </a:avLst>
          </a:prstGeom>
          <a:gradFill flip="none" rotWithShape="1">
            <a:gsLst>
              <a:gs pos="50000">
                <a:schemeClr val="bg1">
                  <a:lumMod val="95000"/>
                </a:schemeClr>
              </a:gs>
              <a:gs pos="50000">
                <a:schemeClr val="bg1"/>
              </a:gs>
            </a:gsLst>
            <a:lin ang="12000000" scaled="0"/>
            <a:tileRect/>
          </a:gradFill>
        </p:spPr>
        <p:txBody>
          <a:bodyPr lIns="180000" tIns="252000" rIns="180000" bIns="25200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/>
            </a:lvl1pPr>
          </a:lstStyle>
          <a:p>
            <a:pPr lvl="0"/>
            <a:r>
              <a:rPr lang="nl-NL" dirty="0"/>
              <a:t>Titel </a:t>
            </a:r>
            <a:br>
              <a:rPr lang="nl-NL" dirty="0"/>
            </a:br>
            <a:r>
              <a:rPr lang="nl-NL" dirty="0"/>
              <a:t>hoofdstuk</a:t>
            </a:r>
          </a:p>
        </p:txBody>
      </p:sp>
      <p:sp>
        <p:nvSpPr>
          <p:cNvPr id="124" name="Tijdelijke aanduiding voor tekst 15">
            <a:extLst>
              <a:ext uri="{FF2B5EF4-FFF2-40B4-BE49-F238E27FC236}">
                <a16:creationId xmlns:a16="http://schemas.microsoft.com/office/drawing/2014/main" id="{55C8898F-B465-42A2-9D8C-C453525F6AF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323411" y="4242220"/>
            <a:ext cx="3546000" cy="2066505"/>
          </a:xfrm>
          <a:prstGeom prst="roundRect">
            <a:avLst>
              <a:gd name="adj" fmla="val 4495"/>
            </a:avLst>
          </a:prstGeom>
          <a:gradFill flip="none" rotWithShape="1">
            <a:gsLst>
              <a:gs pos="50000">
                <a:schemeClr val="bg1">
                  <a:lumMod val="95000"/>
                </a:schemeClr>
              </a:gs>
              <a:gs pos="50000">
                <a:schemeClr val="bg1"/>
              </a:gs>
            </a:gsLst>
            <a:lin ang="12000000" scaled="0"/>
            <a:tileRect/>
          </a:gradFill>
        </p:spPr>
        <p:txBody>
          <a:bodyPr lIns="180000" tIns="252000" rIns="180000" bIns="25200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/>
            </a:lvl1pPr>
          </a:lstStyle>
          <a:p>
            <a:pPr lvl="0"/>
            <a:r>
              <a:rPr lang="nl-NL" dirty="0"/>
              <a:t>Titel </a:t>
            </a:r>
            <a:br>
              <a:rPr lang="nl-NL" dirty="0"/>
            </a:br>
            <a:r>
              <a:rPr lang="nl-NL" dirty="0"/>
              <a:t>hoofdstuk</a:t>
            </a:r>
          </a:p>
        </p:txBody>
      </p:sp>
      <p:sp>
        <p:nvSpPr>
          <p:cNvPr id="125" name="Tijdelijke aanduiding voor tekst 15">
            <a:extLst>
              <a:ext uri="{FF2B5EF4-FFF2-40B4-BE49-F238E27FC236}">
                <a16:creationId xmlns:a16="http://schemas.microsoft.com/office/drawing/2014/main" id="{BE2B9211-C134-487C-994B-4D41B4187EF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34881" y="4242220"/>
            <a:ext cx="3545984" cy="2066505"/>
          </a:xfrm>
          <a:prstGeom prst="roundRect">
            <a:avLst>
              <a:gd name="adj" fmla="val 4495"/>
            </a:avLst>
          </a:prstGeom>
          <a:gradFill flip="none" rotWithShape="1">
            <a:gsLst>
              <a:gs pos="50000">
                <a:schemeClr val="bg1">
                  <a:lumMod val="95000"/>
                </a:schemeClr>
              </a:gs>
              <a:gs pos="50000">
                <a:schemeClr val="bg1"/>
              </a:gs>
            </a:gsLst>
            <a:lin ang="12000000" scaled="0"/>
            <a:tileRect/>
          </a:gradFill>
        </p:spPr>
        <p:txBody>
          <a:bodyPr lIns="180000" tIns="252000" rIns="180000" bIns="25200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/>
            </a:lvl1pPr>
          </a:lstStyle>
          <a:p>
            <a:pPr lvl="0"/>
            <a:r>
              <a:rPr lang="nl-NL" dirty="0"/>
              <a:t>Titel </a:t>
            </a:r>
            <a:br>
              <a:rPr lang="nl-NL" dirty="0"/>
            </a:br>
            <a:r>
              <a:rPr lang="nl-NL" dirty="0"/>
              <a:t>hoofdstuk</a:t>
            </a:r>
          </a:p>
        </p:txBody>
      </p:sp>
    </p:spTree>
    <p:extLst>
      <p:ext uri="{BB962C8B-B14F-4D97-AF65-F5344CB8AC3E}">
        <p14:creationId xmlns:p14="http://schemas.microsoft.com/office/powerpoint/2010/main" val="1745272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10000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decel="10000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7" grpId="0" animBg="1">
        <p:tmplLst>
          <p:tmpl>
            <p:tnLst>
              <p:par>
                <p:cTn presetID="2" presetClass="entr" presetSubtype="4" decel="10000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8" grpId="0" animBg="1">
        <p:tmplLst>
          <p:tmpl>
            <p:tnLst>
              <p:par>
                <p:cTn presetID="2" presetClass="entr" presetSubtype="4" decel="10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9" grpId="0" animBg="1">
        <p:tmplLst>
          <p:tmpl>
            <p:tnLst>
              <p:par>
                <p:cTn presetID="2" presetClass="entr" presetSubtype="4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2" grpId="0" animBg="1">
        <p:tmplLst>
          <p:tmpl>
            <p:tnLst>
              <p:par>
                <p:cTn presetID="2" presetClass="entr" presetSubtype="4" decel="10000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4" grpId="0" animBg="1">
        <p:tmplLst>
          <p:tmpl>
            <p:tnLst>
              <p:par>
                <p:cTn presetID="2" presetClass="entr" presetSubtype="4" decel="100000" fill="hold" nodeType="withEffect">
                  <p:stCondLst>
                    <p:cond delay="7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5" grpId="0" animBg="1">
        <p:tmplLst>
          <p:tmpl>
            <p:tnLst>
              <p:par>
                <p:cTn presetID="2" presetClass="entr" presetSubtype="4" decel="100000" fill="hold" nodeType="withEffect">
                  <p:stCondLst>
                    <p:cond delay="6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pportage Grafiek + Teks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- INSTRUCTIES">
            <a:extLst>
              <a:ext uri="{FF2B5EF4-FFF2-40B4-BE49-F238E27FC236}">
                <a16:creationId xmlns:a16="http://schemas.microsoft.com/office/drawing/2014/main" id="{7B967CD0-544F-42F7-B37E-9F2EDFA19810}"/>
              </a:ext>
            </a:extLst>
          </p:cNvPr>
          <p:cNvGrpSpPr/>
          <p:nvPr userDrawn="1"/>
        </p:nvGrpSpPr>
        <p:grpSpPr>
          <a:xfrm>
            <a:off x="-3786437" y="-1"/>
            <a:ext cx="3693386" cy="5952132"/>
            <a:chOff x="-3786437" y="-1"/>
            <a:chExt cx="3693386" cy="5952132"/>
          </a:xfrm>
        </p:grpSpPr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B569C771-716D-4E75-9E4E-FE39646B3038}"/>
                </a:ext>
              </a:extLst>
            </p:cNvPr>
            <p:cNvSpPr/>
            <p:nvPr userDrawn="1"/>
          </p:nvSpPr>
          <p:spPr>
            <a:xfrm>
              <a:off x="-3786165" y="-1"/>
              <a:ext cx="3593091" cy="5124131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Tekst niveaus kiezen</a:t>
              </a:r>
            </a:p>
          </p:txBody>
        </p:sp>
        <p:sp>
          <p:nvSpPr>
            <p:cNvPr id="13" name="Ovaal 12">
              <a:extLst>
                <a:ext uri="{FF2B5EF4-FFF2-40B4-BE49-F238E27FC236}">
                  <a16:creationId xmlns:a16="http://schemas.microsoft.com/office/drawing/2014/main" id="{54E91B45-8445-41C0-B4F4-CE7866A12DB8}"/>
                </a:ext>
              </a:extLst>
            </p:cNvPr>
            <p:cNvSpPr/>
            <p:nvPr userDrawn="1"/>
          </p:nvSpPr>
          <p:spPr>
            <a:xfrm>
              <a:off x="-3604183" y="183748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49D08B2B-BF76-4ADF-AF59-2C0CB82A1DA8}"/>
                </a:ext>
              </a:extLst>
            </p:cNvPr>
            <p:cNvSpPr/>
            <p:nvPr userDrawn="1"/>
          </p:nvSpPr>
          <p:spPr>
            <a:xfrm>
              <a:off x="-3319415" y="183748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9875" marR="0" lvl="0" indent="-269875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1"/>
                </a:buClr>
                <a:buSzTx/>
                <a:buFont typeface="Calibri" panose="020F0502020204030204" pitchFamily="34" charset="0"/>
                <a:buChar char="›"/>
                <a:tabLst/>
                <a:defRPr/>
              </a:pP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Bullet</a:t>
              </a:r>
              <a:endParaRPr kumimoji="0" lang="nl-NL" sz="1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Calibri" panose="020F0502020204030204" pitchFamily="34" charset="0"/>
              </a:endParaRPr>
            </a:p>
          </p:txBody>
        </p:sp>
        <p:sp>
          <p:nvSpPr>
            <p:cNvPr id="15" name="Ovaal 14">
              <a:extLst>
                <a:ext uri="{FF2B5EF4-FFF2-40B4-BE49-F238E27FC236}">
                  <a16:creationId xmlns:a16="http://schemas.microsoft.com/office/drawing/2014/main" id="{CCB24357-12C6-4714-B64F-67880F92AB91}"/>
                </a:ext>
              </a:extLst>
            </p:cNvPr>
            <p:cNvSpPr/>
            <p:nvPr userDrawn="1"/>
          </p:nvSpPr>
          <p:spPr>
            <a:xfrm>
              <a:off x="-3604183" y="219682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15CE8C97-E12E-4BF2-BC82-9D44B4CDE50B}"/>
                </a:ext>
              </a:extLst>
            </p:cNvPr>
            <p:cNvSpPr/>
            <p:nvPr userDrawn="1"/>
          </p:nvSpPr>
          <p:spPr>
            <a:xfrm>
              <a:off x="-3604183" y="1196113"/>
              <a:ext cx="3229047" cy="459227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Gebruik onder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‘Start’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de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lijstniveau-knoppen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om een tekst niveau te kiezen. 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Kies uit:</a:t>
              </a:r>
            </a:p>
          </p:txBody>
        </p:sp>
        <p:sp>
          <p:nvSpPr>
            <p:cNvPr id="17" name="Rechthoek 16">
              <a:extLst>
                <a:ext uri="{FF2B5EF4-FFF2-40B4-BE49-F238E27FC236}">
                  <a16:creationId xmlns:a16="http://schemas.microsoft.com/office/drawing/2014/main" id="{F3B4A898-ECEE-4CE2-96A0-38519C971BFB}"/>
                </a:ext>
              </a:extLst>
            </p:cNvPr>
            <p:cNvSpPr/>
            <p:nvPr userDrawn="1"/>
          </p:nvSpPr>
          <p:spPr>
            <a:xfrm>
              <a:off x="-3319415" y="219682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539750" marR="0" lvl="0" indent="-269875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1"/>
                </a:buClr>
                <a:buSzTx/>
                <a:buFont typeface="Calibri" panose="020F0502020204030204" pitchFamily="34" charset="0"/>
                <a:buChar char="›"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Sub-</a:t>
              </a: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bullet</a:t>
              </a:r>
              <a:endParaRPr kumimoji="0" lang="nl-NL" sz="1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Calibri" panose="020F0502020204030204" pitchFamily="34" charset="0"/>
              </a:endParaRPr>
            </a:p>
          </p:txBody>
        </p:sp>
        <p:sp>
          <p:nvSpPr>
            <p:cNvPr id="18" name="Ovaal 17">
              <a:extLst>
                <a:ext uri="{FF2B5EF4-FFF2-40B4-BE49-F238E27FC236}">
                  <a16:creationId xmlns:a16="http://schemas.microsoft.com/office/drawing/2014/main" id="{0911617A-1A1C-4AA3-9470-5F89AE74EB7C}"/>
                </a:ext>
              </a:extLst>
            </p:cNvPr>
            <p:cNvSpPr/>
            <p:nvPr userDrawn="1"/>
          </p:nvSpPr>
          <p:spPr>
            <a:xfrm>
              <a:off x="-3604183" y="255617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19" name="Rechthoek 18">
              <a:extLst>
                <a:ext uri="{FF2B5EF4-FFF2-40B4-BE49-F238E27FC236}">
                  <a16:creationId xmlns:a16="http://schemas.microsoft.com/office/drawing/2014/main" id="{DA28E3AE-134C-4B83-AF2D-DCCD32347396}"/>
                </a:ext>
              </a:extLst>
            </p:cNvPr>
            <p:cNvSpPr/>
            <p:nvPr userDrawn="1"/>
          </p:nvSpPr>
          <p:spPr>
            <a:xfrm>
              <a:off x="-3319415" y="255617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Calibri" panose="020F0502020204030204" pitchFamily="34" charset="0"/>
                <a:buNone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Platte tekst</a:t>
              </a:r>
            </a:p>
          </p:txBody>
        </p:sp>
        <p:sp>
          <p:nvSpPr>
            <p:cNvPr id="20" name="Ovaal 19">
              <a:extLst>
                <a:ext uri="{FF2B5EF4-FFF2-40B4-BE49-F238E27FC236}">
                  <a16:creationId xmlns:a16="http://schemas.microsoft.com/office/drawing/2014/main" id="{8B52F392-7515-4833-AD80-63F3A1CC494E}"/>
                </a:ext>
              </a:extLst>
            </p:cNvPr>
            <p:cNvSpPr/>
            <p:nvPr userDrawn="1"/>
          </p:nvSpPr>
          <p:spPr>
            <a:xfrm>
              <a:off x="-3604183" y="291551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21" name="Rechthoek 20">
              <a:extLst>
                <a:ext uri="{FF2B5EF4-FFF2-40B4-BE49-F238E27FC236}">
                  <a16:creationId xmlns:a16="http://schemas.microsoft.com/office/drawing/2014/main" id="{BEEC061D-CD2C-4A6C-A098-4DE71971BFA2}"/>
                </a:ext>
              </a:extLst>
            </p:cNvPr>
            <p:cNvSpPr/>
            <p:nvPr userDrawn="1"/>
          </p:nvSpPr>
          <p:spPr>
            <a:xfrm>
              <a:off x="-3319415" y="291551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34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Titel / Quote</a:t>
              </a:r>
            </a:p>
          </p:txBody>
        </p:sp>
        <p:sp>
          <p:nvSpPr>
            <p:cNvPr id="22" name="Ovaal 21">
              <a:extLst>
                <a:ext uri="{FF2B5EF4-FFF2-40B4-BE49-F238E27FC236}">
                  <a16:creationId xmlns:a16="http://schemas.microsoft.com/office/drawing/2014/main" id="{6C522BC2-752D-4AC6-A77B-D5B54D8D3018}"/>
                </a:ext>
              </a:extLst>
            </p:cNvPr>
            <p:cNvSpPr/>
            <p:nvPr userDrawn="1"/>
          </p:nvSpPr>
          <p:spPr>
            <a:xfrm>
              <a:off x="-3604183" y="327486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23" name="Rechthoek 22">
              <a:extLst>
                <a:ext uri="{FF2B5EF4-FFF2-40B4-BE49-F238E27FC236}">
                  <a16:creationId xmlns:a16="http://schemas.microsoft.com/office/drawing/2014/main" id="{DE93408A-4931-425D-9E66-EB6C97C84B7B}"/>
                </a:ext>
              </a:extLst>
            </p:cNvPr>
            <p:cNvSpPr/>
            <p:nvPr userDrawn="1"/>
          </p:nvSpPr>
          <p:spPr>
            <a:xfrm>
              <a:off x="-3319415" y="327486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8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Subtitel</a:t>
              </a:r>
            </a:p>
          </p:txBody>
        </p:sp>
        <p:sp>
          <p:nvSpPr>
            <p:cNvPr id="24" name="Ovaal 23">
              <a:extLst>
                <a:ext uri="{FF2B5EF4-FFF2-40B4-BE49-F238E27FC236}">
                  <a16:creationId xmlns:a16="http://schemas.microsoft.com/office/drawing/2014/main" id="{E8A78682-F240-4E78-B32A-FAE4967B8BBF}"/>
                </a:ext>
              </a:extLst>
            </p:cNvPr>
            <p:cNvSpPr/>
            <p:nvPr userDrawn="1"/>
          </p:nvSpPr>
          <p:spPr>
            <a:xfrm>
              <a:off x="-3604183" y="363420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6</a:t>
              </a:r>
            </a:p>
          </p:txBody>
        </p:sp>
        <p:sp>
          <p:nvSpPr>
            <p:cNvPr id="25" name="Rechthoek 24">
              <a:extLst>
                <a:ext uri="{FF2B5EF4-FFF2-40B4-BE49-F238E27FC236}">
                  <a16:creationId xmlns:a16="http://schemas.microsoft.com/office/drawing/2014/main" id="{DCD394AA-46B2-48DB-9A1D-B8596B915E04}"/>
                </a:ext>
              </a:extLst>
            </p:cNvPr>
            <p:cNvSpPr/>
            <p:nvPr userDrawn="1"/>
          </p:nvSpPr>
          <p:spPr>
            <a:xfrm>
              <a:off x="-3319415" y="399355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6700" marR="0" lvl="0" indent="-26670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Numerieke </a:t>
              </a: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bullet</a:t>
              </a: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 </a:t>
              </a:r>
            </a:p>
          </p:txBody>
        </p:sp>
        <p:sp>
          <p:nvSpPr>
            <p:cNvPr id="26" name="Ovaal 25">
              <a:extLst>
                <a:ext uri="{FF2B5EF4-FFF2-40B4-BE49-F238E27FC236}">
                  <a16:creationId xmlns:a16="http://schemas.microsoft.com/office/drawing/2014/main" id="{B20497E6-E9F1-4B2A-A4E0-7507B4C720D4}"/>
                </a:ext>
              </a:extLst>
            </p:cNvPr>
            <p:cNvSpPr/>
            <p:nvPr userDrawn="1"/>
          </p:nvSpPr>
          <p:spPr>
            <a:xfrm>
              <a:off x="-3604183" y="399355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</a:p>
          </p:txBody>
        </p:sp>
        <p:sp>
          <p:nvSpPr>
            <p:cNvPr id="27" name="Rechthoek 26">
              <a:extLst>
                <a:ext uri="{FF2B5EF4-FFF2-40B4-BE49-F238E27FC236}">
                  <a16:creationId xmlns:a16="http://schemas.microsoft.com/office/drawing/2014/main" id="{278D6447-4119-4F72-B6D6-91C6C61EA6D7}"/>
                </a:ext>
              </a:extLst>
            </p:cNvPr>
            <p:cNvSpPr/>
            <p:nvPr userDrawn="1"/>
          </p:nvSpPr>
          <p:spPr>
            <a:xfrm>
              <a:off x="-3325830" y="435289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6700" marR="0" lvl="0" indent="-26670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+mj-lt"/>
                <a:buAutoNum type="alphaLcPeriod"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Alfabetische </a:t>
              </a: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bullet</a:t>
              </a: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 </a:t>
              </a:r>
            </a:p>
          </p:txBody>
        </p:sp>
        <p:sp>
          <p:nvSpPr>
            <p:cNvPr id="28" name="Ovaal 27">
              <a:extLst>
                <a:ext uri="{FF2B5EF4-FFF2-40B4-BE49-F238E27FC236}">
                  <a16:creationId xmlns:a16="http://schemas.microsoft.com/office/drawing/2014/main" id="{D2B4672F-5032-4760-A162-E85EC1D5EE3D}"/>
                </a:ext>
              </a:extLst>
            </p:cNvPr>
            <p:cNvSpPr/>
            <p:nvPr userDrawn="1"/>
          </p:nvSpPr>
          <p:spPr>
            <a:xfrm>
              <a:off x="-3604183" y="435289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8</a:t>
              </a:r>
            </a:p>
          </p:txBody>
        </p:sp>
        <p:sp>
          <p:nvSpPr>
            <p:cNvPr id="29" name="Rechthoek 28">
              <a:extLst>
                <a:ext uri="{FF2B5EF4-FFF2-40B4-BE49-F238E27FC236}">
                  <a16:creationId xmlns:a16="http://schemas.microsoft.com/office/drawing/2014/main" id="{59E1FB6B-9FC4-4924-92D3-65CB9B3E7AF7}"/>
                </a:ext>
              </a:extLst>
            </p:cNvPr>
            <p:cNvSpPr/>
            <p:nvPr userDrawn="1"/>
          </p:nvSpPr>
          <p:spPr>
            <a:xfrm>
              <a:off x="-3319415" y="4712245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200" b="0" i="1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*Bronvermelding </a:t>
              </a:r>
            </a:p>
          </p:txBody>
        </p:sp>
        <p:sp>
          <p:nvSpPr>
            <p:cNvPr id="30" name="Ovaal 29">
              <a:extLst>
                <a:ext uri="{FF2B5EF4-FFF2-40B4-BE49-F238E27FC236}">
                  <a16:creationId xmlns:a16="http://schemas.microsoft.com/office/drawing/2014/main" id="{F7E7A903-BF2C-4C9C-960F-5EC84F3B9C86}"/>
                </a:ext>
              </a:extLst>
            </p:cNvPr>
            <p:cNvSpPr/>
            <p:nvPr userDrawn="1"/>
          </p:nvSpPr>
          <p:spPr>
            <a:xfrm>
              <a:off x="-3604183" y="4712245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9</a:t>
              </a:r>
            </a:p>
          </p:txBody>
        </p:sp>
        <p:sp>
          <p:nvSpPr>
            <p:cNvPr id="31" name="Rechthoek 30">
              <a:extLst>
                <a:ext uri="{FF2B5EF4-FFF2-40B4-BE49-F238E27FC236}">
                  <a16:creationId xmlns:a16="http://schemas.microsoft.com/office/drawing/2014/main" id="{034E6083-B8B5-42FA-81C8-51216500338F}"/>
                </a:ext>
              </a:extLst>
            </p:cNvPr>
            <p:cNvSpPr/>
            <p:nvPr userDrawn="1"/>
          </p:nvSpPr>
          <p:spPr>
            <a:xfrm>
              <a:off x="-3319415" y="363420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Kop</a:t>
              </a:r>
            </a:p>
          </p:txBody>
        </p:sp>
        <p:sp>
          <p:nvSpPr>
            <p:cNvPr id="32" name="Rechthoek 31">
              <a:extLst>
                <a:ext uri="{FF2B5EF4-FFF2-40B4-BE49-F238E27FC236}">
                  <a16:creationId xmlns:a16="http://schemas.microsoft.com/office/drawing/2014/main" id="{F705DB8C-E0DF-497B-AA17-2C60369FB2F9}"/>
                </a:ext>
              </a:extLst>
            </p:cNvPr>
            <p:cNvSpPr/>
            <p:nvPr userDrawn="1"/>
          </p:nvSpPr>
          <p:spPr>
            <a:xfrm>
              <a:off x="-3786437" y="5124131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MEER WETEN?</a:t>
              </a:r>
              <a:b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Ga naar de tab</a:t>
              </a: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'SLIDEBUILDER’ </a:t>
              </a: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en klik</a:t>
              </a:r>
              <a:b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op de knop </a:t>
              </a: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'Support &amp; Inspiratie'</a:t>
              </a:r>
            </a:p>
          </p:txBody>
        </p:sp>
        <p:grpSp>
          <p:nvGrpSpPr>
            <p:cNvPr id="33" name="ICOON_info">
              <a:extLst>
                <a:ext uri="{FF2B5EF4-FFF2-40B4-BE49-F238E27FC236}">
                  <a16:creationId xmlns:a16="http://schemas.microsoft.com/office/drawing/2014/main" id="{A72EC2CE-8825-4626-841D-5187EAEEC369}"/>
                </a:ext>
              </a:extLst>
            </p:cNvPr>
            <p:cNvGrpSpPr/>
            <p:nvPr userDrawn="1"/>
          </p:nvGrpSpPr>
          <p:grpSpPr>
            <a:xfrm>
              <a:off x="-376736" y="5063968"/>
              <a:ext cx="283685" cy="283685"/>
              <a:chOff x="-510741" y="5913713"/>
              <a:chExt cx="267555" cy="267555"/>
            </a:xfrm>
          </p:grpSpPr>
          <p:sp>
            <p:nvSpPr>
              <p:cNvPr id="81" name="Ovaal 80">
                <a:extLst>
                  <a:ext uri="{FF2B5EF4-FFF2-40B4-BE49-F238E27FC236}">
                    <a16:creationId xmlns:a16="http://schemas.microsoft.com/office/drawing/2014/main" id="{57C4E110-92F2-47A7-8C88-463B2D266AB0}"/>
                  </a:ext>
                </a:extLst>
              </p:cNvPr>
              <p:cNvSpPr/>
              <p:nvPr userDrawn="1"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2" name="Graphic 163" descr="Informatie">
                <a:extLst>
                  <a:ext uri="{FF2B5EF4-FFF2-40B4-BE49-F238E27FC236}">
                    <a16:creationId xmlns:a16="http://schemas.microsoft.com/office/drawing/2014/main" id="{223CB911-AEDE-4A5F-A1B8-2DA4B427F347}"/>
                  </a:ext>
                </a:extLst>
              </p:cNvPr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avLst/>
                <a:gdLst>
                  <a:gd name="connsiteX0" fmla="*/ 145860 w 291719"/>
                  <a:gd name="connsiteY0" fmla="*/ 0 h 291719"/>
                  <a:gd name="connsiteX1" fmla="*/ 0 w 291719"/>
                  <a:gd name="connsiteY1" fmla="*/ 145860 h 291719"/>
                  <a:gd name="connsiteX2" fmla="*/ 145860 w 291719"/>
                  <a:gd name="connsiteY2" fmla="*/ 291720 h 291719"/>
                  <a:gd name="connsiteX3" fmla="*/ 291720 w 291719"/>
                  <a:gd name="connsiteY3" fmla="*/ 145860 h 291719"/>
                  <a:gd name="connsiteX4" fmla="*/ 145860 w 291719"/>
                  <a:gd name="connsiteY4" fmla="*/ 0 h 291719"/>
                  <a:gd name="connsiteX5" fmla="*/ 138183 w 291719"/>
                  <a:gd name="connsiteY5" fmla="*/ 38384 h 291719"/>
                  <a:gd name="connsiteX6" fmla="*/ 157375 w 291719"/>
                  <a:gd name="connsiteY6" fmla="*/ 57576 h 291719"/>
                  <a:gd name="connsiteX7" fmla="*/ 138183 w 291719"/>
                  <a:gd name="connsiteY7" fmla="*/ 76768 h 291719"/>
                  <a:gd name="connsiteX8" fmla="*/ 118991 w 291719"/>
                  <a:gd name="connsiteY8" fmla="*/ 57576 h 291719"/>
                  <a:gd name="connsiteX9" fmla="*/ 138183 w 291719"/>
                  <a:gd name="connsiteY9" fmla="*/ 38384 h 291719"/>
                  <a:gd name="connsiteX10" fmla="*/ 184244 w 291719"/>
                  <a:gd name="connsiteY10" fmla="*/ 253336 h 291719"/>
                  <a:gd name="connsiteX11" fmla="*/ 107476 w 291719"/>
                  <a:gd name="connsiteY11" fmla="*/ 253336 h 291719"/>
                  <a:gd name="connsiteX12" fmla="*/ 107476 w 291719"/>
                  <a:gd name="connsiteY12" fmla="*/ 230305 h 291719"/>
                  <a:gd name="connsiteX13" fmla="*/ 134345 w 291719"/>
                  <a:gd name="connsiteY13" fmla="*/ 230305 h 291719"/>
                  <a:gd name="connsiteX14" fmla="*/ 134345 w 291719"/>
                  <a:gd name="connsiteY14" fmla="*/ 115153 h 291719"/>
                  <a:gd name="connsiteX15" fmla="*/ 111314 w 291719"/>
                  <a:gd name="connsiteY15" fmla="*/ 115153 h 291719"/>
                  <a:gd name="connsiteX16" fmla="*/ 111314 w 291719"/>
                  <a:gd name="connsiteY16" fmla="*/ 92122 h 291719"/>
                  <a:gd name="connsiteX17" fmla="*/ 157375 w 291719"/>
                  <a:gd name="connsiteY17" fmla="*/ 92122 h 291719"/>
                  <a:gd name="connsiteX18" fmla="*/ 157375 w 291719"/>
                  <a:gd name="connsiteY18" fmla="*/ 115153 h 291719"/>
                  <a:gd name="connsiteX19" fmla="*/ 157375 w 291719"/>
                  <a:gd name="connsiteY19" fmla="*/ 230305 h 291719"/>
                  <a:gd name="connsiteX20" fmla="*/ 184244 w 291719"/>
                  <a:gd name="connsiteY20" fmla="*/ 230305 h 291719"/>
                  <a:gd name="connsiteX21" fmla="*/ 184244 w 291719"/>
                  <a:gd name="connsiteY21" fmla="*/ 253336 h 29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200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34" name="VOORBEELD">
              <a:extLst>
                <a:ext uri="{FF2B5EF4-FFF2-40B4-BE49-F238E27FC236}">
                  <a16:creationId xmlns:a16="http://schemas.microsoft.com/office/drawing/2014/main" id="{2A0A9D93-4110-4C1B-9E8D-34074F3B265C}"/>
                </a:ext>
              </a:extLst>
            </p:cNvPr>
            <p:cNvGrpSpPr/>
            <p:nvPr userDrawn="1"/>
          </p:nvGrpSpPr>
          <p:grpSpPr>
            <a:xfrm>
              <a:off x="-3605171" y="458674"/>
              <a:ext cx="3234311" cy="558875"/>
              <a:chOff x="-3605171" y="458674"/>
              <a:chExt cx="3234311" cy="558875"/>
            </a:xfrm>
          </p:grpSpPr>
          <p:sp>
            <p:nvSpPr>
              <p:cNvPr id="41" name="Rechthoek 40">
                <a:extLst>
                  <a:ext uri="{FF2B5EF4-FFF2-40B4-BE49-F238E27FC236}">
                    <a16:creationId xmlns:a16="http://schemas.microsoft.com/office/drawing/2014/main" id="{CB079CA6-F978-4E37-8CA1-79BCF561B944}"/>
                  </a:ext>
                </a:extLst>
              </p:cNvPr>
              <p:cNvSpPr/>
              <p:nvPr userDrawn="1"/>
            </p:nvSpPr>
            <p:spPr>
              <a:xfrm>
                <a:off x="-3604183" y="458674"/>
                <a:ext cx="393459" cy="184058"/>
              </a:xfrm>
              <a:prstGeom prst="rect">
                <a:avLst/>
              </a:prstGeom>
              <a:solidFill>
                <a:srgbClr val="F8F8F8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1800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9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Start</a:t>
                </a:r>
              </a:p>
            </p:txBody>
          </p:sp>
          <p:sp>
            <p:nvSpPr>
              <p:cNvPr id="42" name="Rechthoek 41">
                <a:extLst>
                  <a:ext uri="{FF2B5EF4-FFF2-40B4-BE49-F238E27FC236}">
                    <a16:creationId xmlns:a16="http://schemas.microsoft.com/office/drawing/2014/main" id="{9B8ED071-7B9C-47AB-9DAA-ADAAF5501E5B}"/>
                  </a:ext>
                </a:extLst>
              </p:cNvPr>
              <p:cNvSpPr/>
              <p:nvPr userDrawn="1"/>
            </p:nvSpPr>
            <p:spPr>
              <a:xfrm>
                <a:off x="-3599184" y="621345"/>
                <a:ext cx="383782" cy="27171"/>
              </a:xfrm>
              <a:prstGeom prst="rect">
                <a:avLst/>
              </a:prstGeom>
              <a:solidFill>
                <a:srgbClr val="B746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43" name="Groep 42">
                <a:extLst>
                  <a:ext uri="{FF2B5EF4-FFF2-40B4-BE49-F238E27FC236}">
                    <a16:creationId xmlns:a16="http://schemas.microsoft.com/office/drawing/2014/main" id="{FC63D21F-F062-4DB2-9DD8-DC912A314E11}"/>
                  </a:ext>
                </a:extLst>
              </p:cNvPr>
              <p:cNvGrpSpPr/>
              <p:nvPr userDrawn="1"/>
            </p:nvGrpSpPr>
            <p:grpSpPr>
              <a:xfrm>
                <a:off x="-3386247" y="830871"/>
                <a:ext cx="139423" cy="109566"/>
                <a:chOff x="-2866744" y="827071"/>
                <a:chExt cx="168701" cy="132575"/>
              </a:xfrm>
            </p:grpSpPr>
            <p:grpSp>
              <p:nvGrpSpPr>
                <p:cNvPr id="74" name="Groep 73">
                  <a:extLst>
                    <a:ext uri="{FF2B5EF4-FFF2-40B4-BE49-F238E27FC236}">
                      <a16:creationId xmlns:a16="http://schemas.microsoft.com/office/drawing/2014/main" id="{1A8A7B96-E367-4415-AF76-D77D87F48A13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76" name="Rechte verbindingslijn 75">
                    <a:extLst>
                      <a:ext uri="{FF2B5EF4-FFF2-40B4-BE49-F238E27FC236}">
                        <a16:creationId xmlns:a16="http://schemas.microsoft.com/office/drawing/2014/main" id="{63BDA46D-E1AA-4E06-8624-D4B8E123C3B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7" name="Rechte verbindingslijn 76">
                    <a:extLst>
                      <a:ext uri="{FF2B5EF4-FFF2-40B4-BE49-F238E27FC236}">
                        <a16:creationId xmlns:a16="http://schemas.microsoft.com/office/drawing/2014/main" id="{CEECE04E-20DE-4608-A6FC-8D95E433236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8" name="Rechte verbindingslijn 77">
                    <a:extLst>
                      <a:ext uri="{FF2B5EF4-FFF2-40B4-BE49-F238E27FC236}">
                        <a16:creationId xmlns:a16="http://schemas.microsoft.com/office/drawing/2014/main" id="{C7794F26-D7B1-49B3-B4C5-AE722AFD6AE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9" name="Rechte verbindingslijn 78">
                    <a:extLst>
                      <a:ext uri="{FF2B5EF4-FFF2-40B4-BE49-F238E27FC236}">
                        <a16:creationId xmlns:a16="http://schemas.microsoft.com/office/drawing/2014/main" id="{B6F83E47-639A-4B9F-BE03-A9A64B84218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0" name="Rechte verbindingslijn 79">
                    <a:extLst>
                      <a:ext uri="{FF2B5EF4-FFF2-40B4-BE49-F238E27FC236}">
                        <a16:creationId xmlns:a16="http://schemas.microsoft.com/office/drawing/2014/main" id="{2A6F01D2-85E9-4801-8FAD-0BD51F8F960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75" name="Pijl: rechts 74">
                  <a:extLst>
                    <a:ext uri="{FF2B5EF4-FFF2-40B4-BE49-F238E27FC236}">
                      <a16:creationId xmlns:a16="http://schemas.microsoft.com/office/drawing/2014/main" id="{1D922528-8D94-419F-9FFC-E12712BA1DF5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44" name="Groep 43">
                <a:extLst>
                  <a:ext uri="{FF2B5EF4-FFF2-40B4-BE49-F238E27FC236}">
                    <a16:creationId xmlns:a16="http://schemas.microsoft.com/office/drawing/2014/main" id="{7BBC1D5D-D75E-4728-AD7A-B69E1A729614}"/>
                  </a:ext>
                </a:extLst>
              </p:cNvPr>
              <p:cNvGrpSpPr/>
              <p:nvPr userDrawn="1"/>
            </p:nvGrpSpPr>
            <p:grpSpPr>
              <a:xfrm>
                <a:off x="-3605171" y="830871"/>
                <a:ext cx="139423" cy="109566"/>
                <a:chOff x="-2866744" y="518074"/>
                <a:chExt cx="168701" cy="132575"/>
              </a:xfrm>
            </p:grpSpPr>
            <p:grpSp>
              <p:nvGrpSpPr>
                <p:cNvPr id="67" name="Groep 66">
                  <a:extLst>
                    <a:ext uri="{FF2B5EF4-FFF2-40B4-BE49-F238E27FC236}">
                      <a16:creationId xmlns:a16="http://schemas.microsoft.com/office/drawing/2014/main" id="{E17DCEA3-1C8E-4CD3-BDA8-E176B6FFA834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69" name="Rechte verbindingslijn 68">
                    <a:extLst>
                      <a:ext uri="{FF2B5EF4-FFF2-40B4-BE49-F238E27FC236}">
                        <a16:creationId xmlns:a16="http://schemas.microsoft.com/office/drawing/2014/main" id="{D1ED8FE8-7FC9-499D-9D23-E78C6275252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0" name="Rechte verbindingslijn 69">
                    <a:extLst>
                      <a:ext uri="{FF2B5EF4-FFF2-40B4-BE49-F238E27FC236}">
                        <a16:creationId xmlns:a16="http://schemas.microsoft.com/office/drawing/2014/main" id="{1525EBC7-F2B5-45D6-9527-AC6A5EA09B5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1" name="Rechte verbindingslijn 70">
                    <a:extLst>
                      <a:ext uri="{FF2B5EF4-FFF2-40B4-BE49-F238E27FC236}">
                        <a16:creationId xmlns:a16="http://schemas.microsoft.com/office/drawing/2014/main" id="{CA3466B6-4A29-42A5-AB9C-504A62C158D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2" name="Rechte verbindingslijn 71">
                    <a:extLst>
                      <a:ext uri="{FF2B5EF4-FFF2-40B4-BE49-F238E27FC236}">
                        <a16:creationId xmlns:a16="http://schemas.microsoft.com/office/drawing/2014/main" id="{C2590E67-F10A-4375-BB8C-EE44628C324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3" name="Rechte verbindingslijn 72">
                    <a:extLst>
                      <a:ext uri="{FF2B5EF4-FFF2-40B4-BE49-F238E27FC236}">
                        <a16:creationId xmlns:a16="http://schemas.microsoft.com/office/drawing/2014/main" id="{DADA61B3-63E1-416B-BFC6-EE36925143A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68" name="Pijl: rechts 67">
                  <a:extLst>
                    <a:ext uri="{FF2B5EF4-FFF2-40B4-BE49-F238E27FC236}">
                      <a16:creationId xmlns:a16="http://schemas.microsoft.com/office/drawing/2014/main" id="{88DC0DC7-C205-4C25-93B1-43126C180B79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cxnSp>
            <p:nvCxnSpPr>
              <p:cNvPr id="45" name="Rechte verbindingslijn 44">
                <a:extLst>
                  <a:ext uri="{FF2B5EF4-FFF2-40B4-BE49-F238E27FC236}">
                    <a16:creationId xmlns:a16="http://schemas.microsoft.com/office/drawing/2014/main" id="{B6BEB1E8-6071-43CE-B2C9-3E91943DC3A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459956" y="588169"/>
                <a:ext cx="547687" cy="219076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46" name="Rechte verbindingslijn 45">
                <a:extLst>
                  <a:ext uri="{FF2B5EF4-FFF2-40B4-BE49-F238E27FC236}">
                    <a16:creationId xmlns:a16="http://schemas.microsoft.com/office/drawing/2014/main" id="{4F2974E8-A7E5-4FB5-A137-83F2E25DE43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224213" y="828675"/>
                <a:ext cx="319088" cy="0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sp>
            <p:nvSpPr>
              <p:cNvPr id="47" name="Rechthoek 46">
                <a:extLst>
                  <a:ext uri="{FF2B5EF4-FFF2-40B4-BE49-F238E27FC236}">
                    <a16:creationId xmlns:a16="http://schemas.microsoft.com/office/drawing/2014/main" id="{5CD92724-DC5F-40E3-AAC8-C17F33749AE8}"/>
                  </a:ext>
                </a:extLst>
              </p:cNvPr>
              <p:cNvSpPr/>
              <p:nvPr userDrawn="1"/>
            </p:nvSpPr>
            <p:spPr>
              <a:xfrm>
                <a:off x="-2559903" y="512179"/>
                <a:ext cx="2189042" cy="15108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Tekstniveau omhoog</a:t>
                </a:r>
              </a:p>
            </p:txBody>
          </p:sp>
          <p:sp>
            <p:nvSpPr>
              <p:cNvPr id="48" name="Rechthoek 47">
                <a:extLst>
                  <a:ext uri="{FF2B5EF4-FFF2-40B4-BE49-F238E27FC236}">
                    <a16:creationId xmlns:a16="http://schemas.microsoft.com/office/drawing/2014/main" id="{FA542F71-7BD9-455D-BE9F-8D50FEC6CD35}"/>
                  </a:ext>
                </a:extLst>
              </p:cNvPr>
              <p:cNvSpPr/>
              <p:nvPr userDrawn="1"/>
            </p:nvSpPr>
            <p:spPr>
              <a:xfrm>
                <a:off x="-2559903" y="819562"/>
                <a:ext cx="2189043" cy="142202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Tekstniveau omlaag</a:t>
                </a:r>
              </a:p>
            </p:txBody>
          </p:sp>
          <p:grpSp>
            <p:nvGrpSpPr>
              <p:cNvPr id="49" name="Groep 48">
                <a:extLst>
                  <a:ext uri="{FF2B5EF4-FFF2-40B4-BE49-F238E27FC236}">
                    <a16:creationId xmlns:a16="http://schemas.microsoft.com/office/drawing/2014/main" id="{E84DFD97-9981-4A37-9868-AC066B29AD29}"/>
                  </a:ext>
                </a:extLst>
              </p:cNvPr>
              <p:cNvGrpSpPr/>
              <p:nvPr userDrawn="1"/>
            </p:nvGrpSpPr>
            <p:grpSpPr>
              <a:xfrm>
                <a:off x="-2916763" y="769168"/>
                <a:ext cx="268738" cy="248381"/>
                <a:chOff x="-2916763" y="769168"/>
                <a:chExt cx="268738" cy="248381"/>
              </a:xfrm>
            </p:grpSpPr>
            <p:sp>
              <p:nvSpPr>
                <p:cNvPr id="59" name="Rechthoek 58">
                  <a:extLst>
                    <a:ext uri="{FF2B5EF4-FFF2-40B4-BE49-F238E27FC236}">
                      <a16:creationId xmlns:a16="http://schemas.microsoft.com/office/drawing/2014/main" id="{BE222AE8-BDC0-425B-A2B2-BD22DA818316}"/>
                    </a:ext>
                  </a:extLst>
                </p:cNvPr>
                <p:cNvSpPr/>
                <p:nvPr userDrawn="1"/>
              </p:nvSpPr>
              <p:spPr>
                <a:xfrm>
                  <a:off x="-2916763" y="769168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60" name="Groep 59">
                  <a:extLst>
                    <a:ext uri="{FF2B5EF4-FFF2-40B4-BE49-F238E27FC236}">
                      <a16:creationId xmlns:a16="http://schemas.microsoft.com/office/drawing/2014/main" id="{554705E3-C226-49EC-823F-8E876F5D0178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62" name="Rechte verbindingslijn 61">
                    <a:extLst>
                      <a:ext uri="{FF2B5EF4-FFF2-40B4-BE49-F238E27FC236}">
                        <a16:creationId xmlns:a16="http://schemas.microsoft.com/office/drawing/2014/main" id="{C6098847-B718-4548-BA18-1EF853838A5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3" name="Rechte verbindingslijn 62">
                    <a:extLst>
                      <a:ext uri="{FF2B5EF4-FFF2-40B4-BE49-F238E27FC236}">
                        <a16:creationId xmlns:a16="http://schemas.microsoft.com/office/drawing/2014/main" id="{1D564623-7325-4375-BBBB-553BC6D8940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4" name="Rechte verbindingslijn 63">
                    <a:extLst>
                      <a:ext uri="{FF2B5EF4-FFF2-40B4-BE49-F238E27FC236}">
                        <a16:creationId xmlns:a16="http://schemas.microsoft.com/office/drawing/2014/main" id="{5D791D37-67EA-4CFE-9CCF-4172669012A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5" name="Rechte verbindingslijn 64">
                    <a:extLst>
                      <a:ext uri="{FF2B5EF4-FFF2-40B4-BE49-F238E27FC236}">
                        <a16:creationId xmlns:a16="http://schemas.microsoft.com/office/drawing/2014/main" id="{1773A57B-4264-4DA3-9058-9A7D30512CB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6" name="Rechte verbindingslijn 65">
                    <a:extLst>
                      <a:ext uri="{FF2B5EF4-FFF2-40B4-BE49-F238E27FC236}">
                        <a16:creationId xmlns:a16="http://schemas.microsoft.com/office/drawing/2014/main" id="{1C7D342E-F5B1-4A0C-BA11-2C69C7C8A71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61" name="Pijl: rechts 60">
                  <a:extLst>
                    <a:ext uri="{FF2B5EF4-FFF2-40B4-BE49-F238E27FC236}">
                      <a16:creationId xmlns:a16="http://schemas.microsoft.com/office/drawing/2014/main" id="{87641D02-E905-4F67-90AA-44937B42B5A7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50" name="Groep 49">
                <a:extLst>
                  <a:ext uri="{FF2B5EF4-FFF2-40B4-BE49-F238E27FC236}">
                    <a16:creationId xmlns:a16="http://schemas.microsoft.com/office/drawing/2014/main" id="{06042C77-C14B-4E6E-896D-2CF0B70B1EAF}"/>
                  </a:ext>
                </a:extLst>
              </p:cNvPr>
              <p:cNvGrpSpPr/>
              <p:nvPr userDrawn="1"/>
            </p:nvGrpSpPr>
            <p:grpSpPr>
              <a:xfrm>
                <a:off x="-2916763" y="460171"/>
                <a:ext cx="268738" cy="248381"/>
                <a:chOff x="-2916763" y="460171"/>
                <a:chExt cx="268738" cy="248381"/>
              </a:xfrm>
            </p:grpSpPr>
            <p:sp>
              <p:nvSpPr>
                <p:cNvPr id="51" name="Rechthoek 50">
                  <a:extLst>
                    <a:ext uri="{FF2B5EF4-FFF2-40B4-BE49-F238E27FC236}">
                      <a16:creationId xmlns:a16="http://schemas.microsoft.com/office/drawing/2014/main" id="{718B9BEB-89E4-49D9-86A9-8A37C1FBA508}"/>
                    </a:ext>
                  </a:extLst>
                </p:cNvPr>
                <p:cNvSpPr/>
                <p:nvPr userDrawn="1"/>
              </p:nvSpPr>
              <p:spPr>
                <a:xfrm>
                  <a:off x="-2916763" y="460171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52" name="Groep 51">
                  <a:extLst>
                    <a:ext uri="{FF2B5EF4-FFF2-40B4-BE49-F238E27FC236}">
                      <a16:creationId xmlns:a16="http://schemas.microsoft.com/office/drawing/2014/main" id="{065EFB3C-B6F2-40DA-BC88-51A9B7103322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54" name="Rechte verbindingslijn 53">
                    <a:extLst>
                      <a:ext uri="{FF2B5EF4-FFF2-40B4-BE49-F238E27FC236}">
                        <a16:creationId xmlns:a16="http://schemas.microsoft.com/office/drawing/2014/main" id="{E06D465B-4CAE-4BF9-AB11-693EF2CBFA1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5" name="Rechte verbindingslijn 54">
                    <a:extLst>
                      <a:ext uri="{FF2B5EF4-FFF2-40B4-BE49-F238E27FC236}">
                        <a16:creationId xmlns:a16="http://schemas.microsoft.com/office/drawing/2014/main" id="{B7FB8DA6-1387-4554-B7D9-A99A321295F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6" name="Rechte verbindingslijn 55">
                    <a:extLst>
                      <a:ext uri="{FF2B5EF4-FFF2-40B4-BE49-F238E27FC236}">
                        <a16:creationId xmlns:a16="http://schemas.microsoft.com/office/drawing/2014/main" id="{98A1E14E-245C-4131-9F4B-D1D70D5828F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7" name="Rechte verbindingslijn 56">
                    <a:extLst>
                      <a:ext uri="{FF2B5EF4-FFF2-40B4-BE49-F238E27FC236}">
                        <a16:creationId xmlns:a16="http://schemas.microsoft.com/office/drawing/2014/main" id="{28D837E3-0ADF-4411-AA80-AF932D2C310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8" name="Rechte verbindingslijn 57">
                    <a:extLst>
                      <a:ext uri="{FF2B5EF4-FFF2-40B4-BE49-F238E27FC236}">
                        <a16:creationId xmlns:a16="http://schemas.microsoft.com/office/drawing/2014/main" id="{60673442-6E28-47B9-BC4E-FDA58E22904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53" name="Pijl: rechts 52">
                  <a:extLst>
                    <a:ext uri="{FF2B5EF4-FFF2-40B4-BE49-F238E27FC236}">
                      <a16:creationId xmlns:a16="http://schemas.microsoft.com/office/drawing/2014/main" id="{5D7F4CF4-977E-442B-A167-8284C8A96B04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  <p:grpSp>
          <p:nvGrpSpPr>
            <p:cNvPr id="35" name="Groep 34">
              <a:extLst>
                <a:ext uri="{FF2B5EF4-FFF2-40B4-BE49-F238E27FC236}">
                  <a16:creationId xmlns:a16="http://schemas.microsoft.com/office/drawing/2014/main" id="{42E20C1D-DA22-4E0F-B55E-741AFE70FE69}"/>
                </a:ext>
              </a:extLst>
            </p:cNvPr>
            <p:cNvGrpSpPr/>
            <p:nvPr userDrawn="1"/>
          </p:nvGrpSpPr>
          <p:grpSpPr>
            <a:xfrm>
              <a:off x="-938434" y="5326819"/>
              <a:ext cx="627798" cy="576693"/>
              <a:chOff x="-1753862" y="6112775"/>
              <a:chExt cx="759635" cy="697798"/>
            </a:xfrm>
          </p:grpSpPr>
          <p:grpSp>
            <p:nvGrpSpPr>
              <p:cNvPr id="36" name="Inspireren">
                <a:extLst>
                  <a:ext uri="{FF2B5EF4-FFF2-40B4-BE49-F238E27FC236}">
                    <a16:creationId xmlns:a16="http://schemas.microsoft.com/office/drawing/2014/main" id="{5FBA4F59-1A09-4270-9C47-1741AF855247}"/>
                  </a:ext>
                </a:extLst>
              </p:cNvPr>
              <p:cNvGrpSpPr>
                <a:grpSpLocks noChangeAspect="1"/>
              </p:cNvGrpSpPr>
              <p:nvPr userDrawn="1"/>
            </p:nvGrpSpPr>
            <p:grpSpPr bwMode="auto">
              <a:xfrm>
                <a:off x="-1484858" y="6112775"/>
                <a:ext cx="205431" cy="293286"/>
                <a:chOff x="4768" y="2783"/>
                <a:chExt cx="788" cy="1125"/>
              </a:xfrm>
              <a:gradFill>
                <a:gsLst>
                  <a:gs pos="0">
                    <a:srgbClr val="9D9FA1"/>
                  </a:gs>
                  <a:gs pos="70000">
                    <a:srgbClr val="211F26"/>
                  </a:gs>
                </a:gsLst>
                <a:lin ang="2700000" scaled="0"/>
              </a:gradFill>
            </p:grpSpPr>
            <p:sp>
              <p:nvSpPr>
                <p:cNvPr id="38" name="Freeform 12">
                  <a:extLst>
                    <a:ext uri="{FF2B5EF4-FFF2-40B4-BE49-F238E27FC236}">
                      <a16:creationId xmlns:a16="http://schemas.microsoft.com/office/drawing/2014/main" id="{67F52047-3AAE-499D-9650-FD62F69EA5C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01" y="3186"/>
                  <a:ext cx="319" cy="288"/>
                </a:xfrm>
                <a:custGeom>
                  <a:avLst/>
                  <a:gdLst>
                    <a:gd name="T0" fmla="*/ 220 w 319"/>
                    <a:gd name="T1" fmla="*/ 288 h 288"/>
                    <a:gd name="T2" fmla="*/ 107 w 319"/>
                    <a:gd name="T3" fmla="*/ 288 h 288"/>
                    <a:gd name="T4" fmla="*/ 0 w 319"/>
                    <a:gd name="T5" fmla="*/ 0 h 288"/>
                    <a:gd name="T6" fmla="*/ 319 w 319"/>
                    <a:gd name="T7" fmla="*/ 0 h 288"/>
                    <a:gd name="T8" fmla="*/ 220 w 319"/>
                    <a:gd name="T9" fmla="*/ 288 h 2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9" h="288">
                      <a:moveTo>
                        <a:pt x="220" y="288"/>
                      </a:moveTo>
                      <a:lnTo>
                        <a:pt x="107" y="288"/>
                      </a:lnTo>
                      <a:lnTo>
                        <a:pt x="0" y="0"/>
                      </a:lnTo>
                      <a:lnTo>
                        <a:pt x="319" y="0"/>
                      </a:lnTo>
                      <a:lnTo>
                        <a:pt x="220" y="288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39" name="Freeform 13">
                  <a:extLst>
                    <a:ext uri="{FF2B5EF4-FFF2-40B4-BE49-F238E27FC236}">
                      <a16:creationId xmlns:a16="http://schemas.microsoft.com/office/drawing/2014/main" id="{644B8D5E-4E65-4597-AB39-1EFE559D906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22" y="3796"/>
                  <a:ext cx="282" cy="112"/>
                </a:xfrm>
                <a:custGeom>
                  <a:avLst/>
                  <a:gdLst>
                    <a:gd name="T0" fmla="*/ 229 w 251"/>
                    <a:gd name="T1" fmla="*/ 70 h 100"/>
                    <a:gd name="T2" fmla="*/ 229 w 251"/>
                    <a:gd name="T3" fmla="*/ 69 h 100"/>
                    <a:gd name="T4" fmla="*/ 251 w 251"/>
                    <a:gd name="T5" fmla="*/ 0 h 100"/>
                    <a:gd name="T6" fmla="*/ 0 w 251"/>
                    <a:gd name="T7" fmla="*/ 0 h 100"/>
                    <a:gd name="T8" fmla="*/ 22 w 251"/>
                    <a:gd name="T9" fmla="*/ 69 h 100"/>
                    <a:gd name="T10" fmla="*/ 63 w 251"/>
                    <a:gd name="T11" fmla="*/ 100 h 100"/>
                    <a:gd name="T12" fmla="*/ 188 w 251"/>
                    <a:gd name="T13" fmla="*/ 100 h 100"/>
                    <a:gd name="T14" fmla="*/ 229 w 251"/>
                    <a:gd name="T15" fmla="*/ 71 h 100"/>
                    <a:gd name="T16" fmla="*/ 229 w 251"/>
                    <a:gd name="T17" fmla="*/ 71 h 100"/>
                    <a:gd name="T18" fmla="*/ 229 w 251"/>
                    <a:gd name="T19" fmla="*/ 7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51" h="100">
                      <a:moveTo>
                        <a:pt x="229" y="70"/>
                      </a:moveTo>
                      <a:cubicBezTo>
                        <a:pt x="229" y="70"/>
                        <a:pt x="229" y="69"/>
                        <a:pt x="229" y="69"/>
                      </a:cubicBezTo>
                      <a:cubicBezTo>
                        <a:pt x="251" y="0"/>
                        <a:pt x="251" y="0"/>
                        <a:pt x="25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2" y="69"/>
                        <a:pt x="22" y="69"/>
                        <a:pt x="22" y="69"/>
                      </a:cubicBezTo>
                      <a:cubicBezTo>
                        <a:pt x="27" y="87"/>
                        <a:pt x="44" y="100"/>
                        <a:pt x="63" y="100"/>
                      </a:cubicBezTo>
                      <a:cubicBezTo>
                        <a:pt x="188" y="100"/>
                        <a:pt x="188" y="100"/>
                        <a:pt x="188" y="100"/>
                      </a:cubicBezTo>
                      <a:cubicBezTo>
                        <a:pt x="207" y="100"/>
                        <a:pt x="223" y="88"/>
                        <a:pt x="229" y="71"/>
                      </a:cubicBezTo>
                      <a:cubicBezTo>
                        <a:pt x="229" y="71"/>
                        <a:pt x="229" y="71"/>
                        <a:pt x="229" y="71"/>
                      </a:cubicBezTo>
                      <a:lnTo>
                        <a:pt x="229" y="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40" name="Freeform 14">
                  <a:extLst>
                    <a:ext uri="{FF2B5EF4-FFF2-40B4-BE49-F238E27FC236}">
                      <a16:creationId xmlns:a16="http://schemas.microsoft.com/office/drawing/2014/main" id="{EE8B07BD-F6BB-4EC0-978F-A046CE38E0A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768" y="2783"/>
                  <a:ext cx="788" cy="966"/>
                </a:xfrm>
                <a:custGeom>
                  <a:avLst/>
                  <a:gdLst>
                    <a:gd name="T0" fmla="*/ 351 w 702"/>
                    <a:gd name="T1" fmla="*/ 0 h 860"/>
                    <a:gd name="T2" fmla="*/ 0 w 702"/>
                    <a:gd name="T3" fmla="*/ 351 h 860"/>
                    <a:gd name="T4" fmla="*/ 134 w 702"/>
                    <a:gd name="T5" fmla="*/ 627 h 860"/>
                    <a:gd name="T6" fmla="*/ 165 w 702"/>
                    <a:gd name="T7" fmla="*/ 718 h 860"/>
                    <a:gd name="T8" fmla="*/ 266 w 702"/>
                    <a:gd name="T9" fmla="*/ 718 h 860"/>
                    <a:gd name="T10" fmla="*/ 266 w 702"/>
                    <a:gd name="T11" fmla="*/ 718 h 860"/>
                    <a:gd name="T12" fmla="*/ 434 w 702"/>
                    <a:gd name="T13" fmla="*/ 718 h 860"/>
                    <a:gd name="T14" fmla="*/ 419 w 702"/>
                    <a:gd name="T15" fmla="*/ 760 h 860"/>
                    <a:gd name="T16" fmla="*/ 284 w 702"/>
                    <a:gd name="T17" fmla="*/ 760 h 860"/>
                    <a:gd name="T18" fmla="*/ 284 w 702"/>
                    <a:gd name="T19" fmla="*/ 760 h 860"/>
                    <a:gd name="T20" fmla="*/ 179 w 702"/>
                    <a:gd name="T21" fmla="*/ 760 h 860"/>
                    <a:gd name="T22" fmla="*/ 212 w 702"/>
                    <a:gd name="T23" fmla="*/ 860 h 860"/>
                    <a:gd name="T24" fmla="*/ 212 w 702"/>
                    <a:gd name="T25" fmla="*/ 860 h 860"/>
                    <a:gd name="T26" fmla="*/ 216 w 702"/>
                    <a:gd name="T27" fmla="*/ 860 h 860"/>
                    <a:gd name="T28" fmla="*/ 488 w 702"/>
                    <a:gd name="T29" fmla="*/ 860 h 860"/>
                    <a:gd name="T30" fmla="*/ 491 w 702"/>
                    <a:gd name="T31" fmla="*/ 860 h 860"/>
                    <a:gd name="T32" fmla="*/ 570 w 702"/>
                    <a:gd name="T33" fmla="*/ 625 h 860"/>
                    <a:gd name="T34" fmla="*/ 702 w 702"/>
                    <a:gd name="T35" fmla="*/ 351 h 860"/>
                    <a:gd name="T36" fmla="*/ 351 w 702"/>
                    <a:gd name="T37" fmla="*/ 0 h 860"/>
                    <a:gd name="T38" fmla="*/ 587 w 702"/>
                    <a:gd name="T39" fmla="*/ 438 h 860"/>
                    <a:gd name="T40" fmla="*/ 485 w 702"/>
                    <a:gd name="T41" fmla="*/ 563 h 860"/>
                    <a:gd name="T42" fmla="*/ 454 w 702"/>
                    <a:gd name="T43" fmla="*/ 658 h 860"/>
                    <a:gd name="T44" fmla="*/ 250 w 702"/>
                    <a:gd name="T45" fmla="*/ 658 h 860"/>
                    <a:gd name="T46" fmla="*/ 219 w 702"/>
                    <a:gd name="T47" fmla="*/ 565 h 860"/>
                    <a:gd name="T48" fmla="*/ 115 w 702"/>
                    <a:gd name="T49" fmla="*/ 439 h 860"/>
                    <a:gd name="T50" fmla="*/ 99 w 702"/>
                    <a:gd name="T51" fmla="*/ 351 h 860"/>
                    <a:gd name="T52" fmla="*/ 351 w 702"/>
                    <a:gd name="T53" fmla="*/ 99 h 860"/>
                    <a:gd name="T54" fmla="*/ 603 w 702"/>
                    <a:gd name="T55" fmla="*/ 351 h 860"/>
                    <a:gd name="T56" fmla="*/ 587 w 702"/>
                    <a:gd name="T57" fmla="*/ 438 h 8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702" h="860">
                      <a:moveTo>
                        <a:pt x="351" y="0"/>
                      </a:moveTo>
                      <a:cubicBezTo>
                        <a:pt x="157" y="0"/>
                        <a:pt x="0" y="157"/>
                        <a:pt x="0" y="351"/>
                      </a:cubicBezTo>
                      <a:cubicBezTo>
                        <a:pt x="0" y="463"/>
                        <a:pt x="52" y="562"/>
                        <a:pt x="134" y="627"/>
                      </a:cubicBezTo>
                      <a:cubicBezTo>
                        <a:pt x="165" y="718"/>
                        <a:pt x="165" y="718"/>
                        <a:pt x="165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434" y="718"/>
                        <a:pt x="434" y="718"/>
                        <a:pt x="434" y="718"/>
                      </a:cubicBezTo>
                      <a:cubicBezTo>
                        <a:pt x="419" y="760"/>
                        <a:pt x="419" y="760"/>
                        <a:pt x="419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179" y="760"/>
                        <a:pt x="179" y="760"/>
                        <a:pt x="179" y="7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6" y="860"/>
                        <a:pt x="216" y="860"/>
                        <a:pt x="216" y="860"/>
                      </a:cubicBezTo>
                      <a:cubicBezTo>
                        <a:pt x="488" y="860"/>
                        <a:pt x="488" y="860"/>
                        <a:pt x="488" y="860"/>
                      </a:cubicBezTo>
                      <a:cubicBezTo>
                        <a:pt x="491" y="860"/>
                        <a:pt x="491" y="860"/>
                        <a:pt x="491" y="860"/>
                      </a:cubicBezTo>
                      <a:cubicBezTo>
                        <a:pt x="570" y="625"/>
                        <a:pt x="570" y="625"/>
                        <a:pt x="570" y="625"/>
                      </a:cubicBezTo>
                      <a:cubicBezTo>
                        <a:pt x="651" y="560"/>
                        <a:pt x="702" y="461"/>
                        <a:pt x="702" y="351"/>
                      </a:cubicBezTo>
                      <a:cubicBezTo>
                        <a:pt x="702" y="157"/>
                        <a:pt x="545" y="0"/>
                        <a:pt x="351" y="0"/>
                      </a:cubicBezTo>
                      <a:close/>
                      <a:moveTo>
                        <a:pt x="587" y="438"/>
                      </a:moveTo>
                      <a:cubicBezTo>
                        <a:pt x="568" y="490"/>
                        <a:pt x="531" y="534"/>
                        <a:pt x="485" y="563"/>
                      </a:cubicBezTo>
                      <a:cubicBezTo>
                        <a:pt x="454" y="658"/>
                        <a:pt x="454" y="658"/>
                        <a:pt x="454" y="658"/>
                      </a:cubicBezTo>
                      <a:cubicBezTo>
                        <a:pt x="250" y="658"/>
                        <a:pt x="250" y="658"/>
                        <a:pt x="250" y="658"/>
                      </a:cubicBezTo>
                      <a:cubicBezTo>
                        <a:pt x="219" y="565"/>
                        <a:pt x="219" y="565"/>
                        <a:pt x="219" y="565"/>
                      </a:cubicBezTo>
                      <a:cubicBezTo>
                        <a:pt x="172" y="536"/>
                        <a:pt x="135" y="491"/>
                        <a:pt x="115" y="439"/>
                      </a:cubicBezTo>
                      <a:cubicBezTo>
                        <a:pt x="105" y="411"/>
                        <a:pt x="99" y="382"/>
                        <a:pt x="99" y="351"/>
                      </a:cubicBezTo>
                      <a:cubicBezTo>
                        <a:pt x="99" y="212"/>
                        <a:pt x="212" y="99"/>
                        <a:pt x="351" y="99"/>
                      </a:cubicBezTo>
                      <a:cubicBezTo>
                        <a:pt x="490" y="99"/>
                        <a:pt x="603" y="212"/>
                        <a:pt x="603" y="351"/>
                      </a:cubicBezTo>
                      <a:cubicBezTo>
                        <a:pt x="603" y="381"/>
                        <a:pt x="597" y="411"/>
                        <a:pt x="587" y="43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</p:grpSp>
          <p:sp>
            <p:nvSpPr>
              <p:cNvPr id="37" name="Tekstvak 36">
                <a:extLst>
                  <a:ext uri="{FF2B5EF4-FFF2-40B4-BE49-F238E27FC236}">
                    <a16:creationId xmlns:a16="http://schemas.microsoft.com/office/drawing/2014/main" id="{40579348-F8D6-484E-9D78-B158A62D12EB}"/>
                  </a:ext>
                </a:extLst>
              </p:cNvPr>
              <p:cNvSpPr txBox="1"/>
              <p:nvPr userDrawn="1"/>
            </p:nvSpPr>
            <p:spPr>
              <a:xfrm>
                <a:off x="-1753862" y="6420664"/>
                <a:ext cx="759635" cy="389909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Support &amp;</a:t>
                </a:r>
                <a:b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</a:b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Inspiratie</a:t>
                </a:r>
              </a:p>
            </p:txBody>
          </p:sp>
        </p:grpSp>
      </p:grpSp>
      <p:sp>
        <p:nvSpPr>
          <p:cNvPr id="11" name="- INFO">
            <a:extLst>
              <a:ext uri="{FF2B5EF4-FFF2-40B4-BE49-F238E27FC236}">
                <a16:creationId xmlns:a16="http://schemas.microsoft.com/office/drawing/2014/main" id="{D5D548DA-264A-4D19-8A0A-B2288EC6661C}"/>
              </a:ext>
            </a:extLst>
          </p:cNvPr>
          <p:cNvSpPr txBox="1"/>
          <p:nvPr userDrawn="1"/>
        </p:nvSpPr>
        <p:spPr>
          <a:xfrm>
            <a:off x="0" y="-363556"/>
            <a:ext cx="12179300" cy="19845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algn="l" defTabSz="914400" rtl="0" eaLnBrk="1" latinLnBrk="0" hangingPunct="1"/>
            <a:r>
              <a:rPr lang="nl-NL" sz="1400" b="1" kern="1200" cap="all" spc="0" baseline="0" dirty="0">
                <a:solidFill>
                  <a:sysClr val="windowText" lastClr="000000"/>
                </a:solidFill>
                <a:latin typeface="+mn-lt"/>
                <a:ea typeface="+mn-ea"/>
                <a:cs typeface="Calibri" panose="020F0502020204030204" pitchFamily="34" charset="0"/>
              </a:rPr>
              <a:t>Rapportage Grafiek + Tekst </a:t>
            </a:r>
          </a:p>
        </p:txBody>
      </p:sp>
      <p:sp>
        <p:nvSpPr>
          <p:cNvPr id="8" name="titel">
            <a:extLst>
              <a:ext uri="{FF2B5EF4-FFF2-40B4-BE49-F238E27FC236}">
                <a16:creationId xmlns:a16="http://schemas.microsoft.com/office/drawing/2014/main" id="{4FCE8B7B-8D3B-466F-8956-5C1F4F50265C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534987" y="722568"/>
            <a:ext cx="11114087" cy="709102"/>
          </a:xfrm>
        </p:spPr>
        <p:txBody>
          <a:bodyPr/>
          <a:lstStyle/>
          <a:p>
            <a:r>
              <a:rPr lang="nl-NL"/>
              <a:t>Titel</a:t>
            </a:r>
            <a:br>
              <a:rPr lang="nl-NL"/>
            </a:br>
            <a:r>
              <a:rPr lang="nl-NL"/>
              <a:t>max. 2 regels</a:t>
            </a:r>
            <a:endParaRPr lang="nl-NL" dirty="0"/>
          </a:p>
        </p:txBody>
      </p:sp>
      <p:sp>
        <p:nvSpPr>
          <p:cNvPr id="4" name="datum">
            <a:extLst>
              <a:ext uri="{FF2B5EF4-FFF2-40B4-BE49-F238E27FC236}">
                <a16:creationId xmlns:a16="http://schemas.microsoft.com/office/drawing/2014/main" id="{8E420A72-FB1A-45BF-AC4A-C2A67FDAE6C8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fld id="{7E38B20A-3942-4E02-A396-D5D7B521ACB2}" type="datetime1">
              <a:rPr lang="nl-NL" smtClean="0"/>
              <a:t>28-1-2021</a:t>
            </a:fld>
            <a:endParaRPr lang="nl-NL" dirty="0"/>
          </a:p>
        </p:txBody>
      </p:sp>
      <p:sp>
        <p:nvSpPr>
          <p:cNvPr id="5" name="voettekst">
            <a:extLst>
              <a:ext uri="{FF2B5EF4-FFF2-40B4-BE49-F238E27FC236}">
                <a16:creationId xmlns:a16="http://schemas.microsoft.com/office/drawing/2014/main" id="{7B9B5AD8-20ED-43D8-A7A9-54D9AEF0A965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r>
              <a:rPr lang="nl-NL"/>
              <a:t>Erasmus University Rotterdam </a:t>
            </a:r>
            <a:endParaRPr lang="nl-NL" dirty="0"/>
          </a:p>
        </p:txBody>
      </p:sp>
      <p:sp>
        <p:nvSpPr>
          <p:cNvPr id="6" name="dianummer">
            <a:extLst>
              <a:ext uri="{FF2B5EF4-FFF2-40B4-BE49-F238E27FC236}">
                <a16:creationId xmlns:a16="http://schemas.microsoft.com/office/drawing/2014/main" id="{C8474D2A-EAE8-4700-98D0-EF6368634975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361A1203-CA3D-4D48-AFA0-9D668419C1D5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84" name="tekst">
            <a:extLst>
              <a:ext uri="{FF2B5EF4-FFF2-40B4-BE49-F238E27FC236}">
                <a16:creationId xmlns:a16="http://schemas.microsoft.com/office/drawing/2014/main" id="{7C5770B2-37B2-4ED2-83A1-71FEF5B4FFD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54741" y="1963738"/>
            <a:ext cx="3487282" cy="4344987"/>
          </a:xfrm>
        </p:spPr>
        <p:txBody>
          <a:bodyPr numCol="1" spcCol="360000"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 dirty="0" err="1"/>
              <a:t>Bullet</a:t>
            </a:r>
            <a:endParaRPr lang="nl-NL" dirty="0"/>
          </a:p>
          <a:p>
            <a:pPr lvl="1"/>
            <a:r>
              <a:rPr lang="nl-NL" dirty="0"/>
              <a:t>Sub-</a:t>
            </a:r>
            <a:r>
              <a:rPr lang="nl-NL" dirty="0" err="1"/>
              <a:t>bullet</a:t>
            </a:r>
            <a:endParaRPr lang="nl-NL" dirty="0"/>
          </a:p>
          <a:p>
            <a:pPr lvl="2"/>
            <a:r>
              <a:rPr lang="nl-NL" dirty="0"/>
              <a:t>Platte tekst</a:t>
            </a:r>
          </a:p>
          <a:p>
            <a:pPr lvl="2"/>
            <a:endParaRPr lang="nl-NL" dirty="0"/>
          </a:p>
          <a:p>
            <a:pPr lvl="3"/>
            <a:r>
              <a:rPr lang="nl-NL" dirty="0"/>
              <a:t>Titel / quote</a:t>
            </a:r>
          </a:p>
          <a:p>
            <a:pPr lvl="4"/>
            <a:r>
              <a:rPr lang="nl-NL" dirty="0"/>
              <a:t>Subtitel</a:t>
            </a:r>
          </a:p>
          <a:p>
            <a:pPr lvl="5"/>
            <a:r>
              <a:rPr lang="nl-NL" dirty="0"/>
              <a:t>Kop</a:t>
            </a:r>
          </a:p>
          <a:p>
            <a:pPr lvl="6"/>
            <a:r>
              <a:rPr lang="nl-NL" dirty="0"/>
              <a:t>Numerieke </a:t>
            </a:r>
            <a:r>
              <a:rPr lang="nl-NL" dirty="0" err="1"/>
              <a:t>bullet</a:t>
            </a:r>
            <a:endParaRPr lang="nl-NL" dirty="0"/>
          </a:p>
          <a:p>
            <a:pPr lvl="7"/>
            <a:r>
              <a:rPr lang="nl-NL" dirty="0"/>
              <a:t>Alfabetische </a:t>
            </a:r>
            <a:r>
              <a:rPr lang="nl-NL" dirty="0" err="1"/>
              <a:t>bullet</a:t>
            </a:r>
            <a:endParaRPr lang="nl-NL" dirty="0"/>
          </a:p>
          <a:p>
            <a:pPr lvl="7"/>
            <a:endParaRPr lang="nl-NL" dirty="0"/>
          </a:p>
          <a:p>
            <a:pPr lvl="8"/>
            <a:r>
              <a:rPr lang="nl-NL" dirty="0"/>
              <a:t>*Bronvermelding</a:t>
            </a:r>
          </a:p>
          <a:p>
            <a:pPr lvl="4"/>
            <a:endParaRPr lang="nl-NL" dirty="0"/>
          </a:p>
        </p:txBody>
      </p:sp>
      <p:sp>
        <p:nvSpPr>
          <p:cNvPr id="85" name="tekst">
            <a:extLst>
              <a:ext uri="{FF2B5EF4-FFF2-40B4-BE49-F238E27FC236}">
                <a16:creationId xmlns:a16="http://schemas.microsoft.com/office/drawing/2014/main" id="{3276A98B-0FAA-4E61-910B-171455C527F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61792" y="1963738"/>
            <a:ext cx="3487282" cy="4344987"/>
          </a:xfrm>
        </p:spPr>
        <p:txBody>
          <a:bodyPr numCol="1" spcCol="360000"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 dirty="0" err="1"/>
              <a:t>Bullet</a:t>
            </a:r>
            <a:endParaRPr lang="nl-NL" dirty="0"/>
          </a:p>
          <a:p>
            <a:pPr lvl="1"/>
            <a:r>
              <a:rPr lang="nl-NL" dirty="0"/>
              <a:t>Sub-</a:t>
            </a:r>
            <a:r>
              <a:rPr lang="nl-NL" dirty="0" err="1"/>
              <a:t>bullet</a:t>
            </a:r>
            <a:endParaRPr lang="nl-NL" dirty="0"/>
          </a:p>
          <a:p>
            <a:pPr lvl="2"/>
            <a:r>
              <a:rPr lang="nl-NL" dirty="0"/>
              <a:t>Platte tekst</a:t>
            </a:r>
          </a:p>
          <a:p>
            <a:pPr lvl="2"/>
            <a:endParaRPr lang="nl-NL" dirty="0"/>
          </a:p>
          <a:p>
            <a:pPr lvl="3"/>
            <a:r>
              <a:rPr lang="nl-NL" dirty="0"/>
              <a:t>Titel / quote</a:t>
            </a:r>
          </a:p>
          <a:p>
            <a:pPr lvl="4"/>
            <a:r>
              <a:rPr lang="nl-NL" dirty="0"/>
              <a:t>Subtitel</a:t>
            </a:r>
          </a:p>
          <a:p>
            <a:pPr lvl="5"/>
            <a:r>
              <a:rPr lang="nl-NL" dirty="0"/>
              <a:t>Kop</a:t>
            </a:r>
          </a:p>
          <a:p>
            <a:pPr lvl="6"/>
            <a:r>
              <a:rPr lang="nl-NL" dirty="0"/>
              <a:t>Numerieke </a:t>
            </a:r>
            <a:r>
              <a:rPr lang="nl-NL" dirty="0" err="1"/>
              <a:t>bullet</a:t>
            </a:r>
            <a:endParaRPr lang="nl-NL" dirty="0"/>
          </a:p>
          <a:p>
            <a:pPr lvl="7"/>
            <a:r>
              <a:rPr lang="nl-NL" dirty="0"/>
              <a:t>Alfabetische </a:t>
            </a:r>
            <a:r>
              <a:rPr lang="nl-NL" dirty="0" err="1"/>
              <a:t>bullet</a:t>
            </a:r>
            <a:endParaRPr lang="nl-NL" dirty="0"/>
          </a:p>
          <a:p>
            <a:pPr lvl="7"/>
            <a:endParaRPr lang="nl-NL" dirty="0"/>
          </a:p>
          <a:p>
            <a:pPr lvl="8"/>
            <a:r>
              <a:rPr lang="nl-NL" dirty="0"/>
              <a:t>*Bronvermelding</a:t>
            </a:r>
          </a:p>
          <a:p>
            <a:pPr lvl="4"/>
            <a:endParaRPr lang="nl-NL" dirty="0"/>
          </a:p>
        </p:txBody>
      </p:sp>
      <p:sp>
        <p:nvSpPr>
          <p:cNvPr id="83" name="grafiek">
            <a:extLst>
              <a:ext uri="{FF2B5EF4-FFF2-40B4-BE49-F238E27FC236}">
                <a16:creationId xmlns:a16="http://schemas.microsoft.com/office/drawing/2014/main" id="{8BE79D6A-26AB-448F-B31D-D7EAFD387589}"/>
              </a:ext>
            </a:extLst>
          </p:cNvPr>
          <p:cNvSpPr>
            <a:spLocks noGrp="1"/>
          </p:cNvSpPr>
          <p:nvPr>
            <p:ph type="chart" sz="quarter" idx="16" hasCustomPrompt="1"/>
          </p:nvPr>
        </p:nvSpPr>
        <p:spPr>
          <a:xfrm>
            <a:off x="547690" y="1963738"/>
            <a:ext cx="3487282" cy="4344987"/>
          </a:xfrm>
        </p:spPr>
        <p:txBody>
          <a:bodyPr bIns="1260000"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l-NL" dirty="0"/>
              <a:t>Klik op onderstaand icon</a:t>
            </a:r>
            <a:br>
              <a:rPr lang="nl-NL" dirty="0"/>
            </a:br>
            <a:r>
              <a:rPr lang="nl-NL" dirty="0"/>
              <a:t>om een grafiek in te voegen</a:t>
            </a:r>
          </a:p>
        </p:txBody>
      </p:sp>
    </p:spTree>
    <p:extLst>
      <p:ext uri="{BB962C8B-B14F-4D97-AF65-F5344CB8AC3E}">
        <p14:creationId xmlns:p14="http://schemas.microsoft.com/office/powerpoint/2010/main" val="1124587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pportage Tekst + Grafiek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tekst">
            <a:extLst>
              <a:ext uri="{FF2B5EF4-FFF2-40B4-BE49-F238E27FC236}">
                <a16:creationId xmlns:a16="http://schemas.microsoft.com/office/drawing/2014/main" id="{25631C34-A29F-4257-88AA-4B09113875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7689" y="1963738"/>
            <a:ext cx="3487282" cy="4344987"/>
          </a:xfrm>
        </p:spPr>
        <p:txBody>
          <a:bodyPr numCol="1" spcCol="360000"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 dirty="0" err="1"/>
              <a:t>Bullet</a:t>
            </a:r>
            <a:endParaRPr lang="nl-NL" dirty="0"/>
          </a:p>
          <a:p>
            <a:pPr lvl="1"/>
            <a:r>
              <a:rPr lang="nl-NL" dirty="0"/>
              <a:t>Sub-</a:t>
            </a:r>
            <a:r>
              <a:rPr lang="nl-NL" dirty="0" err="1"/>
              <a:t>bullet</a:t>
            </a:r>
            <a:endParaRPr lang="nl-NL" dirty="0"/>
          </a:p>
          <a:p>
            <a:pPr lvl="2"/>
            <a:r>
              <a:rPr lang="nl-NL" dirty="0"/>
              <a:t>Platte tekst</a:t>
            </a:r>
          </a:p>
          <a:p>
            <a:pPr lvl="2"/>
            <a:endParaRPr lang="nl-NL" dirty="0"/>
          </a:p>
          <a:p>
            <a:pPr lvl="3"/>
            <a:r>
              <a:rPr lang="nl-NL" dirty="0"/>
              <a:t>Titel / quote</a:t>
            </a:r>
          </a:p>
          <a:p>
            <a:pPr lvl="4"/>
            <a:r>
              <a:rPr lang="nl-NL" dirty="0"/>
              <a:t>Subtitel</a:t>
            </a:r>
          </a:p>
          <a:p>
            <a:pPr lvl="5"/>
            <a:r>
              <a:rPr lang="nl-NL" dirty="0"/>
              <a:t>Kop</a:t>
            </a:r>
          </a:p>
          <a:p>
            <a:pPr lvl="6"/>
            <a:r>
              <a:rPr lang="nl-NL" dirty="0"/>
              <a:t>Numerieke </a:t>
            </a:r>
            <a:r>
              <a:rPr lang="nl-NL" dirty="0" err="1"/>
              <a:t>bullet</a:t>
            </a:r>
            <a:endParaRPr lang="nl-NL" dirty="0"/>
          </a:p>
          <a:p>
            <a:pPr lvl="7"/>
            <a:r>
              <a:rPr lang="nl-NL" dirty="0"/>
              <a:t>Alfabetische </a:t>
            </a:r>
            <a:r>
              <a:rPr lang="nl-NL" dirty="0" err="1"/>
              <a:t>bullet</a:t>
            </a:r>
            <a:endParaRPr lang="nl-NL" dirty="0"/>
          </a:p>
          <a:p>
            <a:pPr lvl="7"/>
            <a:endParaRPr lang="nl-NL" dirty="0"/>
          </a:p>
          <a:p>
            <a:pPr lvl="8"/>
            <a:r>
              <a:rPr lang="nl-NL" dirty="0"/>
              <a:t>*Bronvermelding</a:t>
            </a:r>
          </a:p>
          <a:p>
            <a:pPr lvl="4"/>
            <a:endParaRPr lang="nl-NL" dirty="0"/>
          </a:p>
        </p:txBody>
      </p:sp>
      <p:grpSp>
        <p:nvGrpSpPr>
          <p:cNvPr id="2" name="- INSTRUCTIES">
            <a:extLst>
              <a:ext uri="{FF2B5EF4-FFF2-40B4-BE49-F238E27FC236}">
                <a16:creationId xmlns:a16="http://schemas.microsoft.com/office/drawing/2014/main" id="{7B967CD0-544F-42F7-B37E-9F2EDFA19810}"/>
              </a:ext>
            </a:extLst>
          </p:cNvPr>
          <p:cNvGrpSpPr/>
          <p:nvPr userDrawn="1"/>
        </p:nvGrpSpPr>
        <p:grpSpPr>
          <a:xfrm>
            <a:off x="-3786437" y="-1"/>
            <a:ext cx="3693386" cy="5952132"/>
            <a:chOff x="-3786437" y="-1"/>
            <a:chExt cx="3693386" cy="5952132"/>
          </a:xfrm>
        </p:grpSpPr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B569C771-716D-4E75-9E4E-FE39646B3038}"/>
                </a:ext>
              </a:extLst>
            </p:cNvPr>
            <p:cNvSpPr/>
            <p:nvPr userDrawn="1"/>
          </p:nvSpPr>
          <p:spPr>
            <a:xfrm>
              <a:off x="-3786165" y="-1"/>
              <a:ext cx="3593091" cy="5124131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Tekst niveaus kiezen</a:t>
              </a:r>
            </a:p>
          </p:txBody>
        </p:sp>
        <p:sp>
          <p:nvSpPr>
            <p:cNvPr id="13" name="Ovaal 12">
              <a:extLst>
                <a:ext uri="{FF2B5EF4-FFF2-40B4-BE49-F238E27FC236}">
                  <a16:creationId xmlns:a16="http://schemas.microsoft.com/office/drawing/2014/main" id="{54E91B45-8445-41C0-B4F4-CE7866A12DB8}"/>
                </a:ext>
              </a:extLst>
            </p:cNvPr>
            <p:cNvSpPr/>
            <p:nvPr userDrawn="1"/>
          </p:nvSpPr>
          <p:spPr>
            <a:xfrm>
              <a:off x="-3604183" y="183748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49D08B2B-BF76-4ADF-AF59-2C0CB82A1DA8}"/>
                </a:ext>
              </a:extLst>
            </p:cNvPr>
            <p:cNvSpPr/>
            <p:nvPr userDrawn="1"/>
          </p:nvSpPr>
          <p:spPr>
            <a:xfrm>
              <a:off x="-3319415" y="183748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9875" marR="0" lvl="0" indent="-269875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1"/>
                </a:buClr>
                <a:buSzTx/>
                <a:buFont typeface="Calibri" panose="020F0502020204030204" pitchFamily="34" charset="0"/>
                <a:buChar char="›"/>
                <a:tabLst/>
                <a:defRPr/>
              </a:pP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Bullet</a:t>
              </a:r>
              <a:endParaRPr kumimoji="0" lang="nl-NL" sz="1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Calibri" panose="020F0502020204030204" pitchFamily="34" charset="0"/>
              </a:endParaRPr>
            </a:p>
          </p:txBody>
        </p:sp>
        <p:sp>
          <p:nvSpPr>
            <p:cNvPr id="15" name="Ovaal 14">
              <a:extLst>
                <a:ext uri="{FF2B5EF4-FFF2-40B4-BE49-F238E27FC236}">
                  <a16:creationId xmlns:a16="http://schemas.microsoft.com/office/drawing/2014/main" id="{CCB24357-12C6-4714-B64F-67880F92AB91}"/>
                </a:ext>
              </a:extLst>
            </p:cNvPr>
            <p:cNvSpPr/>
            <p:nvPr userDrawn="1"/>
          </p:nvSpPr>
          <p:spPr>
            <a:xfrm>
              <a:off x="-3604183" y="219682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15CE8C97-E12E-4BF2-BC82-9D44B4CDE50B}"/>
                </a:ext>
              </a:extLst>
            </p:cNvPr>
            <p:cNvSpPr/>
            <p:nvPr userDrawn="1"/>
          </p:nvSpPr>
          <p:spPr>
            <a:xfrm>
              <a:off x="-3604183" y="1196113"/>
              <a:ext cx="3229047" cy="459227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Gebruik onder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‘Start’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de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lijstniveau-knoppen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om een tekst niveau te kiezen. 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Kies uit:</a:t>
              </a:r>
            </a:p>
          </p:txBody>
        </p:sp>
        <p:sp>
          <p:nvSpPr>
            <p:cNvPr id="17" name="Rechthoek 16">
              <a:extLst>
                <a:ext uri="{FF2B5EF4-FFF2-40B4-BE49-F238E27FC236}">
                  <a16:creationId xmlns:a16="http://schemas.microsoft.com/office/drawing/2014/main" id="{F3B4A898-ECEE-4CE2-96A0-38519C971BFB}"/>
                </a:ext>
              </a:extLst>
            </p:cNvPr>
            <p:cNvSpPr/>
            <p:nvPr userDrawn="1"/>
          </p:nvSpPr>
          <p:spPr>
            <a:xfrm>
              <a:off x="-3319415" y="219682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539750" marR="0" lvl="0" indent="-269875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1"/>
                </a:buClr>
                <a:buSzTx/>
                <a:buFont typeface="Calibri" panose="020F0502020204030204" pitchFamily="34" charset="0"/>
                <a:buChar char="›"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Sub-</a:t>
              </a: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bullet</a:t>
              </a:r>
              <a:endParaRPr kumimoji="0" lang="nl-NL" sz="1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Calibri" panose="020F0502020204030204" pitchFamily="34" charset="0"/>
              </a:endParaRPr>
            </a:p>
          </p:txBody>
        </p:sp>
        <p:sp>
          <p:nvSpPr>
            <p:cNvPr id="18" name="Ovaal 17">
              <a:extLst>
                <a:ext uri="{FF2B5EF4-FFF2-40B4-BE49-F238E27FC236}">
                  <a16:creationId xmlns:a16="http://schemas.microsoft.com/office/drawing/2014/main" id="{0911617A-1A1C-4AA3-9470-5F89AE74EB7C}"/>
                </a:ext>
              </a:extLst>
            </p:cNvPr>
            <p:cNvSpPr/>
            <p:nvPr userDrawn="1"/>
          </p:nvSpPr>
          <p:spPr>
            <a:xfrm>
              <a:off x="-3604183" y="255617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19" name="Rechthoek 18">
              <a:extLst>
                <a:ext uri="{FF2B5EF4-FFF2-40B4-BE49-F238E27FC236}">
                  <a16:creationId xmlns:a16="http://schemas.microsoft.com/office/drawing/2014/main" id="{DA28E3AE-134C-4B83-AF2D-DCCD32347396}"/>
                </a:ext>
              </a:extLst>
            </p:cNvPr>
            <p:cNvSpPr/>
            <p:nvPr userDrawn="1"/>
          </p:nvSpPr>
          <p:spPr>
            <a:xfrm>
              <a:off x="-3319415" y="255617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Calibri" panose="020F0502020204030204" pitchFamily="34" charset="0"/>
                <a:buNone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Platte tekst</a:t>
              </a:r>
            </a:p>
          </p:txBody>
        </p:sp>
        <p:sp>
          <p:nvSpPr>
            <p:cNvPr id="20" name="Ovaal 19">
              <a:extLst>
                <a:ext uri="{FF2B5EF4-FFF2-40B4-BE49-F238E27FC236}">
                  <a16:creationId xmlns:a16="http://schemas.microsoft.com/office/drawing/2014/main" id="{8B52F392-7515-4833-AD80-63F3A1CC494E}"/>
                </a:ext>
              </a:extLst>
            </p:cNvPr>
            <p:cNvSpPr/>
            <p:nvPr userDrawn="1"/>
          </p:nvSpPr>
          <p:spPr>
            <a:xfrm>
              <a:off x="-3604183" y="291551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21" name="Rechthoek 20">
              <a:extLst>
                <a:ext uri="{FF2B5EF4-FFF2-40B4-BE49-F238E27FC236}">
                  <a16:creationId xmlns:a16="http://schemas.microsoft.com/office/drawing/2014/main" id="{BEEC061D-CD2C-4A6C-A098-4DE71971BFA2}"/>
                </a:ext>
              </a:extLst>
            </p:cNvPr>
            <p:cNvSpPr/>
            <p:nvPr userDrawn="1"/>
          </p:nvSpPr>
          <p:spPr>
            <a:xfrm>
              <a:off x="-3319415" y="291551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34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Titel / Quote</a:t>
              </a:r>
            </a:p>
          </p:txBody>
        </p:sp>
        <p:sp>
          <p:nvSpPr>
            <p:cNvPr id="22" name="Ovaal 21">
              <a:extLst>
                <a:ext uri="{FF2B5EF4-FFF2-40B4-BE49-F238E27FC236}">
                  <a16:creationId xmlns:a16="http://schemas.microsoft.com/office/drawing/2014/main" id="{6C522BC2-752D-4AC6-A77B-D5B54D8D3018}"/>
                </a:ext>
              </a:extLst>
            </p:cNvPr>
            <p:cNvSpPr/>
            <p:nvPr userDrawn="1"/>
          </p:nvSpPr>
          <p:spPr>
            <a:xfrm>
              <a:off x="-3604183" y="327486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23" name="Rechthoek 22">
              <a:extLst>
                <a:ext uri="{FF2B5EF4-FFF2-40B4-BE49-F238E27FC236}">
                  <a16:creationId xmlns:a16="http://schemas.microsoft.com/office/drawing/2014/main" id="{DE93408A-4931-425D-9E66-EB6C97C84B7B}"/>
                </a:ext>
              </a:extLst>
            </p:cNvPr>
            <p:cNvSpPr/>
            <p:nvPr userDrawn="1"/>
          </p:nvSpPr>
          <p:spPr>
            <a:xfrm>
              <a:off x="-3319415" y="327486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8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Subtitel</a:t>
              </a:r>
            </a:p>
          </p:txBody>
        </p:sp>
        <p:sp>
          <p:nvSpPr>
            <p:cNvPr id="24" name="Ovaal 23">
              <a:extLst>
                <a:ext uri="{FF2B5EF4-FFF2-40B4-BE49-F238E27FC236}">
                  <a16:creationId xmlns:a16="http://schemas.microsoft.com/office/drawing/2014/main" id="{E8A78682-F240-4E78-B32A-FAE4967B8BBF}"/>
                </a:ext>
              </a:extLst>
            </p:cNvPr>
            <p:cNvSpPr/>
            <p:nvPr userDrawn="1"/>
          </p:nvSpPr>
          <p:spPr>
            <a:xfrm>
              <a:off x="-3604183" y="363420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6</a:t>
              </a:r>
            </a:p>
          </p:txBody>
        </p:sp>
        <p:sp>
          <p:nvSpPr>
            <p:cNvPr id="25" name="Rechthoek 24">
              <a:extLst>
                <a:ext uri="{FF2B5EF4-FFF2-40B4-BE49-F238E27FC236}">
                  <a16:creationId xmlns:a16="http://schemas.microsoft.com/office/drawing/2014/main" id="{DCD394AA-46B2-48DB-9A1D-B8596B915E04}"/>
                </a:ext>
              </a:extLst>
            </p:cNvPr>
            <p:cNvSpPr/>
            <p:nvPr userDrawn="1"/>
          </p:nvSpPr>
          <p:spPr>
            <a:xfrm>
              <a:off x="-3319415" y="399355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6700" marR="0" lvl="0" indent="-26670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Numerieke </a:t>
              </a: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bullet</a:t>
              </a: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 </a:t>
              </a:r>
            </a:p>
          </p:txBody>
        </p:sp>
        <p:sp>
          <p:nvSpPr>
            <p:cNvPr id="26" name="Ovaal 25">
              <a:extLst>
                <a:ext uri="{FF2B5EF4-FFF2-40B4-BE49-F238E27FC236}">
                  <a16:creationId xmlns:a16="http://schemas.microsoft.com/office/drawing/2014/main" id="{B20497E6-E9F1-4B2A-A4E0-7507B4C720D4}"/>
                </a:ext>
              </a:extLst>
            </p:cNvPr>
            <p:cNvSpPr/>
            <p:nvPr userDrawn="1"/>
          </p:nvSpPr>
          <p:spPr>
            <a:xfrm>
              <a:off x="-3604183" y="399355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</a:p>
          </p:txBody>
        </p:sp>
        <p:sp>
          <p:nvSpPr>
            <p:cNvPr id="27" name="Rechthoek 26">
              <a:extLst>
                <a:ext uri="{FF2B5EF4-FFF2-40B4-BE49-F238E27FC236}">
                  <a16:creationId xmlns:a16="http://schemas.microsoft.com/office/drawing/2014/main" id="{278D6447-4119-4F72-B6D6-91C6C61EA6D7}"/>
                </a:ext>
              </a:extLst>
            </p:cNvPr>
            <p:cNvSpPr/>
            <p:nvPr userDrawn="1"/>
          </p:nvSpPr>
          <p:spPr>
            <a:xfrm>
              <a:off x="-3325830" y="435289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6700" marR="0" lvl="0" indent="-26670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+mj-lt"/>
                <a:buAutoNum type="alphaLcPeriod"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Alfabetische </a:t>
              </a: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bullet</a:t>
              </a: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 </a:t>
              </a:r>
            </a:p>
          </p:txBody>
        </p:sp>
        <p:sp>
          <p:nvSpPr>
            <p:cNvPr id="28" name="Ovaal 27">
              <a:extLst>
                <a:ext uri="{FF2B5EF4-FFF2-40B4-BE49-F238E27FC236}">
                  <a16:creationId xmlns:a16="http://schemas.microsoft.com/office/drawing/2014/main" id="{D2B4672F-5032-4760-A162-E85EC1D5EE3D}"/>
                </a:ext>
              </a:extLst>
            </p:cNvPr>
            <p:cNvSpPr/>
            <p:nvPr userDrawn="1"/>
          </p:nvSpPr>
          <p:spPr>
            <a:xfrm>
              <a:off x="-3604183" y="435289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8</a:t>
              </a:r>
            </a:p>
          </p:txBody>
        </p:sp>
        <p:sp>
          <p:nvSpPr>
            <p:cNvPr id="29" name="Rechthoek 28">
              <a:extLst>
                <a:ext uri="{FF2B5EF4-FFF2-40B4-BE49-F238E27FC236}">
                  <a16:creationId xmlns:a16="http://schemas.microsoft.com/office/drawing/2014/main" id="{59E1FB6B-9FC4-4924-92D3-65CB9B3E7AF7}"/>
                </a:ext>
              </a:extLst>
            </p:cNvPr>
            <p:cNvSpPr/>
            <p:nvPr userDrawn="1"/>
          </p:nvSpPr>
          <p:spPr>
            <a:xfrm>
              <a:off x="-3319415" y="4712245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200" b="0" i="1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*Bronvermelding </a:t>
              </a:r>
            </a:p>
          </p:txBody>
        </p:sp>
        <p:sp>
          <p:nvSpPr>
            <p:cNvPr id="30" name="Ovaal 29">
              <a:extLst>
                <a:ext uri="{FF2B5EF4-FFF2-40B4-BE49-F238E27FC236}">
                  <a16:creationId xmlns:a16="http://schemas.microsoft.com/office/drawing/2014/main" id="{F7E7A903-BF2C-4C9C-960F-5EC84F3B9C86}"/>
                </a:ext>
              </a:extLst>
            </p:cNvPr>
            <p:cNvSpPr/>
            <p:nvPr userDrawn="1"/>
          </p:nvSpPr>
          <p:spPr>
            <a:xfrm>
              <a:off x="-3604183" y="4712245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9</a:t>
              </a:r>
            </a:p>
          </p:txBody>
        </p:sp>
        <p:sp>
          <p:nvSpPr>
            <p:cNvPr id="31" name="Rechthoek 30">
              <a:extLst>
                <a:ext uri="{FF2B5EF4-FFF2-40B4-BE49-F238E27FC236}">
                  <a16:creationId xmlns:a16="http://schemas.microsoft.com/office/drawing/2014/main" id="{034E6083-B8B5-42FA-81C8-51216500338F}"/>
                </a:ext>
              </a:extLst>
            </p:cNvPr>
            <p:cNvSpPr/>
            <p:nvPr userDrawn="1"/>
          </p:nvSpPr>
          <p:spPr>
            <a:xfrm>
              <a:off x="-3319415" y="363420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Kop</a:t>
              </a:r>
            </a:p>
          </p:txBody>
        </p:sp>
        <p:sp>
          <p:nvSpPr>
            <p:cNvPr id="32" name="Rechthoek 31">
              <a:extLst>
                <a:ext uri="{FF2B5EF4-FFF2-40B4-BE49-F238E27FC236}">
                  <a16:creationId xmlns:a16="http://schemas.microsoft.com/office/drawing/2014/main" id="{F705DB8C-E0DF-497B-AA17-2C60369FB2F9}"/>
                </a:ext>
              </a:extLst>
            </p:cNvPr>
            <p:cNvSpPr/>
            <p:nvPr userDrawn="1"/>
          </p:nvSpPr>
          <p:spPr>
            <a:xfrm>
              <a:off x="-3786437" y="5124131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MEER WETEN?</a:t>
              </a:r>
              <a:b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Ga naar de tab</a:t>
              </a: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'SLIDEBUILDER’ </a:t>
              </a: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en klik</a:t>
              </a:r>
              <a:b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op de knop </a:t>
              </a: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'Support &amp; Inspiratie'</a:t>
              </a:r>
            </a:p>
          </p:txBody>
        </p:sp>
        <p:grpSp>
          <p:nvGrpSpPr>
            <p:cNvPr id="33" name="ICOON_info">
              <a:extLst>
                <a:ext uri="{FF2B5EF4-FFF2-40B4-BE49-F238E27FC236}">
                  <a16:creationId xmlns:a16="http://schemas.microsoft.com/office/drawing/2014/main" id="{A72EC2CE-8825-4626-841D-5187EAEEC369}"/>
                </a:ext>
              </a:extLst>
            </p:cNvPr>
            <p:cNvGrpSpPr/>
            <p:nvPr userDrawn="1"/>
          </p:nvGrpSpPr>
          <p:grpSpPr>
            <a:xfrm>
              <a:off x="-376736" y="5063968"/>
              <a:ext cx="283685" cy="283685"/>
              <a:chOff x="-510741" y="5913713"/>
              <a:chExt cx="267555" cy="267555"/>
            </a:xfrm>
          </p:grpSpPr>
          <p:sp>
            <p:nvSpPr>
              <p:cNvPr id="81" name="Ovaal 80">
                <a:extLst>
                  <a:ext uri="{FF2B5EF4-FFF2-40B4-BE49-F238E27FC236}">
                    <a16:creationId xmlns:a16="http://schemas.microsoft.com/office/drawing/2014/main" id="{57C4E110-92F2-47A7-8C88-463B2D266AB0}"/>
                  </a:ext>
                </a:extLst>
              </p:cNvPr>
              <p:cNvSpPr/>
              <p:nvPr userDrawn="1"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2" name="Graphic 163" descr="Informatie">
                <a:extLst>
                  <a:ext uri="{FF2B5EF4-FFF2-40B4-BE49-F238E27FC236}">
                    <a16:creationId xmlns:a16="http://schemas.microsoft.com/office/drawing/2014/main" id="{223CB911-AEDE-4A5F-A1B8-2DA4B427F347}"/>
                  </a:ext>
                </a:extLst>
              </p:cNvPr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avLst/>
                <a:gdLst>
                  <a:gd name="connsiteX0" fmla="*/ 145860 w 291719"/>
                  <a:gd name="connsiteY0" fmla="*/ 0 h 291719"/>
                  <a:gd name="connsiteX1" fmla="*/ 0 w 291719"/>
                  <a:gd name="connsiteY1" fmla="*/ 145860 h 291719"/>
                  <a:gd name="connsiteX2" fmla="*/ 145860 w 291719"/>
                  <a:gd name="connsiteY2" fmla="*/ 291720 h 291719"/>
                  <a:gd name="connsiteX3" fmla="*/ 291720 w 291719"/>
                  <a:gd name="connsiteY3" fmla="*/ 145860 h 291719"/>
                  <a:gd name="connsiteX4" fmla="*/ 145860 w 291719"/>
                  <a:gd name="connsiteY4" fmla="*/ 0 h 291719"/>
                  <a:gd name="connsiteX5" fmla="*/ 138183 w 291719"/>
                  <a:gd name="connsiteY5" fmla="*/ 38384 h 291719"/>
                  <a:gd name="connsiteX6" fmla="*/ 157375 w 291719"/>
                  <a:gd name="connsiteY6" fmla="*/ 57576 h 291719"/>
                  <a:gd name="connsiteX7" fmla="*/ 138183 w 291719"/>
                  <a:gd name="connsiteY7" fmla="*/ 76768 h 291719"/>
                  <a:gd name="connsiteX8" fmla="*/ 118991 w 291719"/>
                  <a:gd name="connsiteY8" fmla="*/ 57576 h 291719"/>
                  <a:gd name="connsiteX9" fmla="*/ 138183 w 291719"/>
                  <a:gd name="connsiteY9" fmla="*/ 38384 h 291719"/>
                  <a:gd name="connsiteX10" fmla="*/ 184244 w 291719"/>
                  <a:gd name="connsiteY10" fmla="*/ 253336 h 291719"/>
                  <a:gd name="connsiteX11" fmla="*/ 107476 w 291719"/>
                  <a:gd name="connsiteY11" fmla="*/ 253336 h 291719"/>
                  <a:gd name="connsiteX12" fmla="*/ 107476 w 291719"/>
                  <a:gd name="connsiteY12" fmla="*/ 230305 h 291719"/>
                  <a:gd name="connsiteX13" fmla="*/ 134345 w 291719"/>
                  <a:gd name="connsiteY13" fmla="*/ 230305 h 291719"/>
                  <a:gd name="connsiteX14" fmla="*/ 134345 w 291719"/>
                  <a:gd name="connsiteY14" fmla="*/ 115153 h 291719"/>
                  <a:gd name="connsiteX15" fmla="*/ 111314 w 291719"/>
                  <a:gd name="connsiteY15" fmla="*/ 115153 h 291719"/>
                  <a:gd name="connsiteX16" fmla="*/ 111314 w 291719"/>
                  <a:gd name="connsiteY16" fmla="*/ 92122 h 291719"/>
                  <a:gd name="connsiteX17" fmla="*/ 157375 w 291719"/>
                  <a:gd name="connsiteY17" fmla="*/ 92122 h 291719"/>
                  <a:gd name="connsiteX18" fmla="*/ 157375 w 291719"/>
                  <a:gd name="connsiteY18" fmla="*/ 115153 h 291719"/>
                  <a:gd name="connsiteX19" fmla="*/ 157375 w 291719"/>
                  <a:gd name="connsiteY19" fmla="*/ 230305 h 291719"/>
                  <a:gd name="connsiteX20" fmla="*/ 184244 w 291719"/>
                  <a:gd name="connsiteY20" fmla="*/ 230305 h 291719"/>
                  <a:gd name="connsiteX21" fmla="*/ 184244 w 291719"/>
                  <a:gd name="connsiteY21" fmla="*/ 253336 h 29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200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34" name="VOORBEELD">
              <a:extLst>
                <a:ext uri="{FF2B5EF4-FFF2-40B4-BE49-F238E27FC236}">
                  <a16:creationId xmlns:a16="http://schemas.microsoft.com/office/drawing/2014/main" id="{2A0A9D93-4110-4C1B-9E8D-34074F3B265C}"/>
                </a:ext>
              </a:extLst>
            </p:cNvPr>
            <p:cNvGrpSpPr/>
            <p:nvPr userDrawn="1"/>
          </p:nvGrpSpPr>
          <p:grpSpPr>
            <a:xfrm>
              <a:off x="-3605171" y="458674"/>
              <a:ext cx="3234311" cy="558875"/>
              <a:chOff x="-3605171" y="458674"/>
              <a:chExt cx="3234311" cy="558875"/>
            </a:xfrm>
          </p:grpSpPr>
          <p:sp>
            <p:nvSpPr>
              <p:cNvPr id="41" name="Rechthoek 40">
                <a:extLst>
                  <a:ext uri="{FF2B5EF4-FFF2-40B4-BE49-F238E27FC236}">
                    <a16:creationId xmlns:a16="http://schemas.microsoft.com/office/drawing/2014/main" id="{CB079CA6-F978-4E37-8CA1-79BCF561B944}"/>
                  </a:ext>
                </a:extLst>
              </p:cNvPr>
              <p:cNvSpPr/>
              <p:nvPr userDrawn="1"/>
            </p:nvSpPr>
            <p:spPr>
              <a:xfrm>
                <a:off x="-3604183" y="458674"/>
                <a:ext cx="393459" cy="184058"/>
              </a:xfrm>
              <a:prstGeom prst="rect">
                <a:avLst/>
              </a:prstGeom>
              <a:solidFill>
                <a:srgbClr val="F8F8F8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1800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9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Start</a:t>
                </a:r>
              </a:p>
            </p:txBody>
          </p:sp>
          <p:sp>
            <p:nvSpPr>
              <p:cNvPr id="42" name="Rechthoek 41">
                <a:extLst>
                  <a:ext uri="{FF2B5EF4-FFF2-40B4-BE49-F238E27FC236}">
                    <a16:creationId xmlns:a16="http://schemas.microsoft.com/office/drawing/2014/main" id="{9B8ED071-7B9C-47AB-9DAA-ADAAF5501E5B}"/>
                  </a:ext>
                </a:extLst>
              </p:cNvPr>
              <p:cNvSpPr/>
              <p:nvPr userDrawn="1"/>
            </p:nvSpPr>
            <p:spPr>
              <a:xfrm>
                <a:off x="-3599184" y="621345"/>
                <a:ext cx="383782" cy="27171"/>
              </a:xfrm>
              <a:prstGeom prst="rect">
                <a:avLst/>
              </a:prstGeom>
              <a:solidFill>
                <a:srgbClr val="B746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43" name="Groep 42">
                <a:extLst>
                  <a:ext uri="{FF2B5EF4-FFF2-40B4-BE49-F238E27FC236}">
                    <a16:creationId xmlns:a16="http://schemas.microsoft.com/office/drawing/2014/main" id="{FC63D21F-F062-4DB2-9DD8-DC912A314E11}"/>
                  </a:ext>
                </a:extLst>
              </p:cNvPr>
              <p:cNvGrpSpPr/>
              <p:nvPr userDrawn="1"/>
            </p:nvGrpSpPr>
            <p:grpSpPr>
              <a:xfrm>
                <a:off x="-3386247" y="830871"/>
                <a:ext cx="139423" cy="109566"/>
                <a:chOff x="-2866744" y="827071"/>
                <a:chExt cx="168701" cy="132575"/>
              </a:xfrm>
            </p:grpSpPr>
            <p:grpSp>
              <p:nvGrpSpPr>
                <p:cNvPr id="74" name="Groep 73">
                  <a:extLst>
                    <a:ext uri="{FF2B5EF4-FFF2-40B4-BE49-F238E27FC236}">
                      <a16:creationId xmlns:a16="http://schemas.microsoft.com/office/drawing/2014/main" id="{1A8A7B96-E367-4415-AF76-D77D87F48A13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76" name="Rechte verbindingslijn 75">
                    <a:extLst>
                      <a:ext uri="{FF2B5EF4-FFF2-40B4-BE49-F238E27FC236}">
                        <a16:creationId xmlns:a16="http://schemas.microsoft.com/office/drawing/2014/main" id="{63BDA46D-E1AA-4E06-8624-D4B8E123C3B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7" name="Rechte verbindingslijn 76">
                    <a:extLst>
                      <a:ext uri="{FF2B5EF4-FFF2-40B4-BE49-F238E27FC236}">
                        <a16:creationId xmlns:a16="http://schemas.microsoft.com/office/drawing/2014/main" id="{CEECE04E-20DE-4608-A6FC-8D95E433236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8" name="Rechte verbindingslijn 77">
                    <a:extLst>
                      <a:ext uri="{FF2B5EF4-FFF2-40B4-BE49-F238E27FC236}">
                        <a16:creationId xmlns:a16="http://schemas.microsoft.com/office/drawing/2014/main" id="{C7794F26-D7B1-49B3-B4C5-AE722AFD6AE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9" name="Rechte verbindingslijn 78">
                    <a:extLst>
                      <a:ext uri="{FF2B5EF4-FFF2-40B4-BE49-F238E27FC236}">
                        <a16:creationId xmlns:a16="http://schemas.microsoft.com/office/drawing/2014/main" id="{B6F83E47-639A-4B9F-BE03-A9A64B84218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0" name="Rechte verbindingslijn 79">
                    <a:extLst>
                      <a:ext uri="{FF2B5EF4-FFF2-40B4-BE49-F238E27FC236}">
                        <a16:creationId xmlns:a16="http://schemas.microsoft.com/office/drawing/2014/main" id="{2A6F01D2-85E9-4801-8FAD-0BD51F8F960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75" name="Pijl: rechts 74">
                  <a:extLst>
                    <a:ext uri="{FF2B5EF4-FFF2-40B4-BE49-F238E27FC236}">
                      <a16:creationId xmlns:a16="http://schemas.microsoft.com/office/drawing/2014/main" id="{1D922528-8D94-419F-9FFC-E12712BA1DF5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44" name="Groep 43">
                <a:extLst>
                  <a:ext uri="{FF2B5EF4-FFF2-40B4-BE49-F238E27FC236}">
                    <a16:creationId xmlns:a16="http://schemas.microsoft.com/office/drawing/2014/main" id="{7BBC1D5D-D75E-4728-AD7A-B69E1A729614}"/>
                  </a:ext>
                </a:extLst>
              </p:cNvPr>
              <p:cNvGrpSpPr/>
              <p:nvPr userDrawn="1"/>
            </p:nvGrpSpPr>
            <p:grpSpPr>
              <a:xfrm>
                <a:off x="-3605171" y="830871"/>
                <a:ext cx="139423" cy="109566"/>
                <a:chOff x="-2866744" y="518074"/>
                <a:chExt cx="168701" cy="132575"/>
              </a:xfrm>
            </p:grpSpPr>
            <p:grpSp>
              <p:nvGrpSpPr>
                <p:cNvPr id="67" name="Groep 66">
                  <a:extLst>
                    <a:ext uri="{FF2B5EF4-FFF2-40B4-BE49-F238E27FC236}">
                      <a16:creationId xmlns:a16="http://schemas.microsoft.com/office/drawing/2014/main" id="{E17DCEA3-1C8E-4CD3-BDA8-E176B6FFA834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69" name="Rechte verbindingslijn 68">
                    <a:extLst>
                      <a:ext uri="{FF2B5EF4-FFF2-40B4-BE49-F238E27FC236}">
                        <a16:creationId xmlns:a16="http://schemas.microsoft.com/office/drawing/2014/main" id="{D1ED8FE8-7FC9-499D-9D23-E78C6275252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0" name="Rechte verbindingslijn 69">
                    <a:extLst>
                      <a:ext uri="{FF2B5EF4-FFF2-40B4-BE49-F238E27FC236}">
                        <a16:creationId xmlns:a16="http://schemas.microsoft.com/office/drawing/2014/main" id="{1525EBC7-F2B5-45D6-9527-AC6A5EA09B5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1" name="Rechte verbindingslijn 70">
                    <a:extLst>
                      <a:ext uri="{FF2B5EF4-FFF2-40B4-BE49-F238E27FC236}">
                        <a16:creationId xmlns:a16="http://schemas.microsoft.com/office/drawing/2014/main" id="{CA3466B6-4A29-42A5-AB9C-504A62C158D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2" name="Rechte verbindingslijn 71">
                    <a:extLst>
                      <a:ext uri="{FF2B5EF4-FFF2-40B4-BE49-F238E27FC236}">
                        <a16:creationId xmlns:a16="http://schemas.microsoft.com/office/drawing/2014/main" id="{C2590E67-F10A-4375-BB8C-EE44628C324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3" name="Rechte verbindingslijn 72">
                    <a:extLst>
                      <a:ext uri="{FF2B5EF4-FFF2-40B4-BE49-F238E27FC236}">
                        <a16:creationId xmlns:a16="http://schemas.microsoft.com/office/drawing/2014/main" id="{DADA61B3-63E1-416B-BFC6-EE36925143A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68" name="Pijl: rechts 67">
                  <a:extLst>
                    <a:ext uri="{FF2B5EF4-FFF2-40B4-BE49-F238E27FC236}">
                      <a16:creationId xmlns:a16="http://schemas.microsoft.com/office/drawing/2014/main" id="{88DC0DC7-C205-4C25-93B1-43126C180B79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cxnSp>
            <p:nvCxnSpPr>
              <p:cNvPr id="45" name="Rechte verbindingslijn 44">
                <a:extLst>
                  <a:ext uri="{FF2B5EF4-FFF2-40B4-BE49-F238E27FC236}">
                    <a16:creationId xmlns:a16="http://schemas.microsoft.com/office/drawing/2014/main" id="{B6BEB1E8-6071-43CE-B2C9-3E91943DC3A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459956" y="588169"/>
                <a:ext cx="547687" cy="219076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46" name="Rechte verbindingslijn 45">
                <a:extLst>
                  <a:ext uri="{FF2B5EF4-FFF2-40B4-BE49-F238E27FC236}">
                    <a16:creationId xmlns:a16="http://schemas.microsoft.com/office/drawing/2014/main" id="{4F2974E8-A7E5-4FB5-A137-83F2E25DE43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224213" y="828675"/>
                <a:ext cx="319088" cy="0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sp>
            <p:nvSpPr>
              <p:cNvPr id="47" name="Rechthoek 46">
                <a:extLst>
                  <a:ext uri="{FF2B5EF4-FFF2-40B4-BE49-F238E27FC236}">
                    <a16:creationId xmlns:a16="http://schemas.microsoft.com/office/drawing/2014/main" id="{5CD92724-DC5F-40E3-AAC8-C17F33749AE8}"/>
                  </a:ext>
                </a:extLst>
              </p:cNvPr>
              <p:cNvSpPr/>
              <p:nvPr userDrawn="1"/>
            </p:nvSpPr>
            <p:spPr>
              <a:xfrm>
                <a:off x="-2559903" y="512179"/>
                <a:ext cx="2189042" cy="15108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Tekstniveau omhoog</a:t>
                </a:r>
              </a:p>
            </p:txBody>
          </p:sp>
          <p:sp>
            <p:nvSpPr>
              <p:cNvPr id="48" name="Rechthoek 47">
                <a:extLst>
                  <a:ext uri="{FF2B5EF4-FFF2-40B4-BE49-F238E27FC236}">
                    <a16:creationId xmlns:a16="http://schemas.microsoft.com/office/drawing/2014/main" id="{FA542F71-7BD9-455D-BE9F-8D50FEC6CD35}"/>
                  </a:ext>
                </a:extLst>
              </p:cNvPr>
              <p:cNvSpPr/>
              <p:nvPr userDrawn="1"/>
            </p:nvSpPr>
            <p:spPr>
              <a:xfrm>
                <a:off x="-2559903" y="819562"/>
                <a:ext cx="2189043" cy="142202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Tekstniveau omlaag</a:t>
                </a:r>
              </a:p>
            </p:txBody>
          </p:sp>
          <p:grpSp>
            <p:nvGrpSpPr>
              <p:cNvPr id="49" name="Groep 48">
                <a:extLst>
                  <a:ext uri="{FF2B5EF4-FFF2-40B4-BE49-F238E27FC236}">
                    <a16:creationId xmlns:a16="http://schemas.microsoft.com/office/drawing/2014/main" id="{E84DFD97-9981-4A37-9868-AC066B29AD29}"/>
                  </a:ext>
                </a:extLst>
              </p:cNvPr>
              <p:cNvGrpSpPr/>
              <p:nvPr userDrawn="1"/>
            </p:nvGrpSpPr>
            <p:grpSpPr>
              <a:xfrm>
                <a:off x="-2916763" y="769168"/>
                <a:ext cx="268738" cy="248381"/>
                <a:chOff x="-2916763" y="769168"/>
                <a:chExt cx="268738" cy="248381"/>
              </a:xfrm>
            </p:grpSpPr>
            <p:sp>
              <p:nvSpPr>
                <p:cNvPr id="59" name="Rechthoek 58">
                  <a:extLst>
                    <a:ext uri="{FF2B5EF4-FFF2-40B4-BE49-F238E27FC236}">
                      <a16:creationId xmlns:a16="http://schemas.microsoft.com/office/drawing/2014/main" id="{BE222AE8-BDC0-425B-A2B2-BD22DA818316}"/>
                    </a:ext>
                  </a:extLst>
                </p:cNvPr>
                <p:cNvSpPr/>
                <p:nvPr userDrawn="1"/>
              </p:nvSpPr>
              <p:spPr>
                <a:xfrm>
                  <a:off x="-2916763" y="769168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60" name="Groep 59">
                  <a:extLst>
                    <a:ext uri="{FF2B5EF4-FFF2-40B4-BE49-F238E27FC236}">
                      <a16:creationId xmlns:a16="http://schemas.microsoft.com/office/drawing/2014/main" id="{554705E3-C226-49EC-823F-8E876F5D0178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62" name="Rechte verbindingslijn 61">
                    <a:extLst>
                      <a:ext uri="{FF2B5EF4-FFF2-40B4-BE49-F238E27FC236}">
                        <a16:creationId xmlns:a16="http://schemas.microsoft.com/office/drawing/2014/main" id="{C6098847-B718-4548-BA18-1EF853838A5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3" name="Rechte verbindingslijn 62">
                    <a:extLst>
                      <a:ext uri="{FF2B5EF4-FFF2-40B4-BE49-F238E27FC236}">
                        <a16:creationId xmlns:a16="http://schemas.microsoft.com/office/drawing/2014/main" id="{1D564623-7325-4375-BBBB-553BC6D8940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4" name="Rechte verbindingslijn 63">
                    <a:extLst>
                      <a:ext uri="{FF2B5EF4-FFF2-40B4-BE49-F238E27FC236}">
                        <a16:creationId xmlns:a16="http://schemas.microsoft.com/office/drawing/2014/main" id="{5D791D37-67EA-4CFE-9CCF-4172669012A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5" name="Rechte verbindingslijn 64">
                    <a:extLst>
                      <a:ext uri="{FF2B5EF4-FFF2-40B4-BE49-F238E27FC236}">
                        <a16:creationId xmlns:a16="http://schemas.microsoft.com/office/drawing/2014/main" id="{1773A57B-4264-4DA3-9058-9A7D30512CB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6" name="Rechte verbindingslijn 65">
                    <a:extLst>
                      <a:ext uri="{FF2B5EF4-FFF2-40B4-BE49-F238E27FC236}">
                        <a16:creationId xmlns:a16="http://schemas.microsoft.com/office/drawing/2014/main" id="{1C7D342E-F5B1-4A0C-BA11-2C69C7C8A71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61" name="Pijl: rechts 60">
                  <a:extLst>
                    <a:ext uri="{FF2B5EF4-FFF2-40B4-BE49-F238E27FC236}">
                      <a16:creationId xmlns:a16="http://schemas.microsoft.com/office/drawing/2014/main" id="{87641D02-E905-4F67-90AA-44937B42B5A7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50" name="Groep 49">
                <a:extLst>
                  <a:ext uri="{FF2B5EF4-FFF2-40B4-BE49-F238E27FC236}">
                    <a16:creationId xmlns:a16="http://schemas.microsoft.com/office/drawing/2014/main" id="{06042C77-C14B-4E6E-896D-2CF0B70B1EAF}"/>
                  </a:ext>
                </a:extLst>
              </p:cNvPr>
              <p:cNvGrpSpPr/>
              <p:nvPr userDrawn="1"/>
            </p:nvGrpSpPr>
            <p:grpSpPr>
              <a:xfrm>
                <a:off x="-2916763" y="460171"/>
                <a:ext cx="268738" cy="248381"/>
                <a:chOff x="-2916763" y="460171"/>
                <a:chExt cx="268738" cy="248381"/>
              </a:xfrm>
            </p:grpSpPr>
            <p:sp>
              <p:nvSpPr>
                <p:cNvPr id="51" name="Rechthoek 50">
                  <a:extLst>
                    <a:ext uri="{FF2B5EF4-FFF2-40B4-BE49-F238E27FC236}">
                      <a16:creationId xmlns:a16="http://schemas.microsoft.com/office/drawing/2014/main" id="{718B9BEB-89E4-49D9-86A9-8A37C1FBA508}"/>
                    </a:ext>
                  </a:extLst>
                </p:cNvPr>
                <p:cNvSpPr/>
                <p:nvPr userDrawn="1"/>
              </p:nvSpPr>
              <p:spPr>
                <a:xfrm>
                  <a:off x="-2916763" y="460171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52" name="Groep 51">
                  <a:extLst>
                    <a:ext uri="{FF2B5EF4-FFF2-40B4-BE49-F238E27FC236}">
                      <a16:creationId xmlns:a16="http://schemas.microsoft.com/office/drawing/2014/main" id="{065EFB3C-B6F2-40DA-BC88-51A9B7103322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54" name="Rechte verbindingslijn 53">
                    <a:extLst>
                      <a:ext uri="{FF2B5EF4-FFF2-40B4-BE49-F238E27FC236}">
                        <a16:creationId xmlns:a16="http://schemas.microsoft.com/office/drawing/2014/main" id="{E06D465B-4CAE-4BF9-AB11-693EF2CBFA1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5" name="Rechte verbindingslijn 54">
                    <a:extLst>
                      <a:ext uri="{FF2B5EF4-FFF2-40B4-BE49-F238E27FC236}">
                        <a16:creationId xmlns:a16="http://schemas.microsoft.com/office/drawing/2014/main" id="{B7FB8DA6-1387-4554-B7D9-A99A321295F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6" name="Rechte verbindingslijn 55">
                    <a:extLst>
                      <a:ext uri="{FF2B5EF4-FFF2-40B4-BE49-F238E27FC236}">
                        <a16:creationId xmlns:a16="http://schemas.microsoft.com/office/drawing/2014/main" id="{98A1E14E-245C-4131-9F4B-D1D70D5828F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7" name="Rechte verbindingslijn 56">
                    <a:extLst>
                      <a:ext uri="{FF2B5EF4-FFF2-40B4-BE49-F238E27FC236}">
                        <a16:creationId xmlns:a16="http://schemas.microsoft.com/office/drawing/2014/main" id="{28D837E3-0ADF-4411-AA80-AF932D2C310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8" name="Rechte verbindingslijn 57">
                    <a:extLst>
                      <a:ext uri="{FF2B5EF4-FFF2-40B4-BE49-F238E27FC236}">
                        <a16:creationId xmlns:a16="http://schemas.microsoft.com/office/drawing/2014/main" id="{60673442-6E28-47B9-BC4E-FDA58E22904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53" name="Pijl: rechts 52">
                  <a:extLst>
                    <a:ext uri="{FF2B5EF4-FFF2-40B4-BE49-F238E27FC236}">
                      <a16:creationId xmlns:a16="http://schemas.microsoft.com/office/drawing/2014/main" id="{5D7F4CF4-977E-442B-A167-8284C8A96B04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  <p:grpSp>
          <p:nvGrpSpPr>
            <p:cNvPr id="35" name="Groep 34">
              <a:extLst>
                <a:ext uri="{FF2B5EF4-FFF2-40B4-BE49-F238E27FC236}">
                  <a16:creationId xmlns:a16="http://schemas.microsoft.com/office/drawing/2014/main" id="{42E20C1D-DA22-4E0F-B55E-741AFE70FE69}"/>
                </a:ext>
              </a:extLst>
            </p:cNvPr>
            <p:cNvGrpSpPr/>
            <p:nvPr userDrawn="1"/>
          </p:nvGrpSpPr>
          <p:grpSpPr>
            <a:xfrm>
              <a:off x="-938434" y="5326819"/>
              <a:ext cx="627798" cy="576693"/>
              <a:chOff x="-1753862" y="6112775"/>
              <a:chExt cx="759635" cy="697798"/>
            </a:xfrm>
          </p:grpSpPr>
          <p:grpSp>
            <p:nvGrpSpPr>
              <p:cNvPr id="36" name="Inspireren">
                <a:extLst>
                  <a:ext uri="{FF2B5EF4-FFF2-40B4-BE49-F238E27FC236}">
                    <a16:creationId xmlns:a16="http://schemas.microsoft.com/office/drawing/2014/main" id="{5FBA4F59-1A09-4270-9C47-1741AF855247}"/>
                  </a:ext>
                </a:extLst>
              </p:cNvPr>
              <p:cNvGrpSpPr>
                <a:grpSpLocks noChangeAspect="1"/>
              </p:cNvGrpSpPr>
              <p:nvPr userDrawn="1"/>
            </p:nvGrpSpPr>
            <p:grpSpPr bwMode="auto">
              <a:xfrm>
                <a:off x="-1484858" y="6112775"/>
                <a:ext cx="205431" cy="293286"/>
                <a:chOff x="4768" y="2783"/>
                <a:chExt cx="788" cy="1125"/>
              </a:xfrm>
              <a:gradFill>
                <a:gsLst>
                  <a:gs pos="0">
                    <a:srgbClr val="9D9FA1"/>
                  </a:gs>
                  <a:gs pos="70000">
                    <a:srgbClr val="211F26"/>
                  </a:gs>
                </a:gsLst>
                <a:lin ang="2700000" scaled="0"/>
              </a:gradFill>
            </p:grpSpPr>
            <p:sp>
              <p:nvSpPr>
                <p:cNvPr id="38" name="Freeform 12">
                  <a:extLst>
                    <a:ext uri="{FF2B5EF4-FFF2-40B4-BE49-F238E27FC236}">
                      <a16:creationId xmlns:a16="http://schemas.microsoft.com/office/drawing/2014/main" id="{67F52047-3AAE-499D-9650-FD62F69EA5C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01" y="3186"/>
                  <a:ext cx="319" cy="288"/>
                </a:xfrm>
                <a:custGeom>
                  <a:avLst/>
                  <a:gdLst>
                    <a:gd name="T0" fmla="*/ 220 w 319"/>
                    <a:gd name="T1" fmla="*/ 288 h 288"/>
                    <a:gd name="T2" fmla="*/ 107 w 319"/>
                    <a:gd name="T3" fmla="*/ 288 h 288"/>
                    <a:gd name="T4" fmla="*/ 0 w 319"/>
                    <a:gd name="T5" fmla="*/ 0 h 288"/>
                    <a:gd name="T6" fmla="*/ 319 w 319"/>
                    <a:gd name="T7" fmla="*/ 0 h 288"/>
                    <a:gd name="T8" fmla="*/ 220 w 319"/>
                    <a:gd name="T9" fmla="*/ 288 h 2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9" h="288">
                      <a:moveTo>
                        <a:pt x="220" y="288"/>
                      </a:moveTo>
                      <a:lnTo>
                        <a:pt x="107" y="288"/>
                      </a:lnTo>
                      <a:lnTo>
                        <a:pt x="0" y="0"/>
                      </a:lnTo>
                      <a:lnTo>
                        <a:pt x="319" y="0"/>
                      </a:lnTo>
                      <a:lnTo>
                        <a:pt x="220" y="288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39" name="Freeform 13">
                  <a:extLst>
                    <a:ext uri="{FF2B5EF4-FFF2-40B4-BE49-F238E27FC236}">
                      <a16:creationId xmlns:a16="http://schemas.microsoft.com/office/drawing/2014/main" id="{644B8D5E-4E65-4597-AB39-1EFE559D906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22" y="3796"/>
                  <a:ext cx="282" cy="112"/>
                </a:xfrm>
                <a:custGeom>
                  <a:avLst/>
                  <a:gdLst>
                    <a:gd name="T0" fmla="*/ 229 w 251"/>
                    <a:gd name="T1" fmla="*/ 70 h 100"/>
                    <a:gd name="T2" fmla="*/ 229 w 251"/>
                    <a:gd name="T3" fmla="*/ 69 h 100"/>
                    <a:gd name="T4" fmla="*/ 251 w 251"/>
                    <a:gd name="T5" fmla="*/ 0 h 100"/>
                    <a:gd name="T6" fmla="*/ 0 w 251"/>
                    <a:gd name="T7" fmla="*/ 0 h 100"/>
                    <a:gd name="T8" fmla="*/ 22 w 251"/>
                    <a:gd name="T9" fmla="*/ 69 h 100"/>
                    <a:gd name="T10" fmla="*/ 63 w 251"/>
                    <a:gd name="T11" fmla="*/ 100 h 100"/>
                    <a:gd name="T12" fmla="*/ 188 w 251"/>
                    <a:gd name="T13" fmla="*/ 100 h 100"/>
                    <a:gd name="T14" fmla="*/ 229 w 251"/>
                    <a:gd name="T15" fmla="*/ 71 h 100"/>
                    <a:gd name="T16" fmla="*/ 229 w 251"/>
                    <a:gd name="T17" fmla="*/ 71 h 100"/>
                    <a:gd name="T18" fmla="*/ 229 w 251"/>
                    <a:gd name="T19" fmla="*/ 7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51" h="100">
                      <a:moveTo>
                        <a:pt x="229" y="70"/>
                      </a:moveTo>
                      <a:cubicBezTo>
                        <a:pt x="229" y="70"/>
                        <a:pt x="229" y="69"/>
                        <a:pt x="229" y="69"/>
                      </a:cubicBezTo>
                      <a:cubicBezTo>
                        <a:pt x="251" y="0"/>
                        <a:pt x="251" y="0"/>
                        <a:pt x="25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2" y="69"/>
                        <a:pt x="22" y="69"/>
                        <a:pt x="22" y="69"/>
                      </a:cubicBezTo>
                      <a:cubicBezTo>
                        <a:pt x="27" y="87"/>
                        <a:pt x="44" y="100"/>
                        <a:pt x="63" y="100"/>
                      </a:cubicBezTo>
                      <a:cubicBezTo>
                        <a:pt x="188" y="100"/>
                        <a:pt x="188" y="100"/>
                        <a:pt x="188" y="100"/>
                      </a:cubicBezTo>
                      <a:cubicBezTo>
                        <a:pt x="207" y="100"/>
                        <a:pt x="223" y="88"/>
                        <a:pt x="229" y="71"/>
                      </a:cubicBezTo>
                      <a:cubicBezTo>
                        <a:pt x="229" y="71"/>
                        <a:pt x="229" y="71"/>
                        <a:pt x="229" y="71"/>
                      </a:cubicBezTo>
                      <a:lnTo>
                        <a:pt x="229" y="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40" name="Freeform 14">
                  <a:extLst>
                    <a:ext uri="{FF2B5EF4-FFF2-40B4-BE49-F238E27FC236}">
                      <a16:creationId xmlns:a16="http://schemas.microsoft.com/office/drawing/2014/main" id="{EE8B07BD-F6BB-4EC0-978F-A046CE38E0A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768" y="2783"/>
                  <a:ext cx="788" cy="966"/>
                </a:xfrm>
                <a:custGeom>
                  <a:avLst/>
                  <a:gdLst>
                    <a:gd name="T0" fmla="*/ 351 w 702"/>
                    <a:gd name="T1" fmla="*/ 0 h 860"/>
                    <a:gd name="T2" fmla="*/ 0 w 702"/>
                    <a:gd name="T3" fmla="*/ 351 h 860"/>
                    <a:gd name="T4" fmla="*/ 134 w 702"/>
                    <a:gd name="T5" fmla="*/ 627 h 860"/>
                    <a:gd name="T6" fmla="*/ 165 w 702"/>
                    <a:gd name="T7" fmla="*/ 718 h 860"/>
                    <a:gd name="T8" fmla="*/ 266 w 702"/>
                    <a:gd name="T9" fmla="*/ 718 h 860"/>
                    <a:gd name="T10" fmla="*/ 266 w 702"/>
                    <a:gd name="T11" fmla="*/ 718 h 860"/>
                    <a:gd name="T12" fmla="*/ 434 w 702"/>
                    <a:gd name="T13" fmla="*/ 718 h 860"/>
                    <a:gd name="T14" fmla="*/ 419 w 702"/>
                    <a:gd name="T15" fmla="*/ 760 h 860"/>
                    <a:gd name="T16" fmla="*/ 284 w 702"/>
                    <a:gd name="T17" fmla="*/ 760 h 860"/>
                    <a:gd name="T18" fmla="*/ 284 w 702"/>
                    <a:gd name="T19" fmla="*/ 760 h 860"/>
                    <a:gd name="T20" fmla="*/ 179 w 702"/>
                    <a:gd name="T21" fmla="*/ 760 h 860"/>
                    <a:gd name="T22" fmla="*/ 212 w 702"/>
                    <a:gd name="T23" fmla="*/ 860 h 860"/>
                    <a:gd name="T24" fmla="*/ 212 w 702"/>
                    <a:gd name="T25" fmla="*/ 860 h 860"/>
                    <a:gd name="T26" fmla="*/ 216 w 702"/>
                    <a:gd name="T27" fmla="*/ 860 h 860"/>
                    <a:gd name="T28" fmla="*/ 488 w 702"/>
                    <a:gd name="T29" fmla="*/ 860 h 860"/>
                    <a:gd name="T30" fmla="*/ 491 w 702"/>
                    <a:gd name="T31" fmla="*/ 860 h 860"/>
                    <a:gd name="T32" fmla="*/ 570 w 702"/>
                    <a:gd name="T33" fmla="*/ 625 h 860"/>
                    <a:gd name="T34" fmla="*/ 702 w 702"/>
                    <a:gd name="T35" fmla="*/ 351 h 860"/>
                    <a:gd name="T36" fmla="*/ 351 w 702"/>
                    <a:gd name="T37" fmla="*/ 0 h 860"/>
                    <a:gd name="T38" fmla="*/ 587 w 702"/>
                    <a:gd name="T39" fmla="*/ 438 h 860"/>
                    <a:gd name="T40" fmla="*/ 485 w 702"/>
                    <a:gd name="T41" fmla="*/ 563 h 860"/>
                    <a:gd name="T42" fmla="*/ 454 w 702"/>
                    <a:gd name="T43" fmla="*/ 658 h 860"/>
                    <a:gd name="T44" fmla="*/ 250 w 702"/>
                    <a:gd name="T45" fmla="*/ 658 h 860"/>
                    <a:gd name="T46" fmla="*/ 219 w 702"/>
                    <a:gd name="T47" fmla="*/ 565 h 860"/>
                    <a:gd name="T48" fmla="*/ 115 w 702"/>
                    <a:gd name="T49" fmla="*/ 439 h 860"/>
                    <a:gd name="T50" fmla="*/ 99 w 702"/>
                    <a:gd name="T51" fmla="*/ 351 h 860"/>
                    <a:gd name="T52" fmla="*/ 351 w 702"/>
                    <a:gd name="T53" fmla="*/ 99 h 860"/>
                    <a:gd name="T54" fmla="*/ 603 w 702"/>
                    <a:gd name="T55" fmla="*/ 351 h 860"/>
                    <a:gd name="T56" fmla="*/ 587 w 702"/>
                    <a:gd name="T57" fmla="*/ 438 h 8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702" h="860">
                      <a:moveTo>
                        <a:pt x="351" y="0"/>
                      </a:moveTo>
                      <a:cubicBezTo>
                        <a:pt x="157" y="0"/>
                        <a:pt x="0" y="157"/>
                        <a:pt x="0" y="351"/>
                      </a:cubicBezTo>
                      <a:cubicBezTo>
                        <a:pt x="0" y="463"/>
                        <a:pt x="52" y="562"/>
                        <a:pt x="134" y="627"/>
                      </a:cubicBezTo>
                      <a:cubicBezTo>
                        <a:pt x="165" y="718"/>
                        <a:pt x="165" y="718"/>
                        <a:pt x="165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434" y="718"/>
                        <a:pt x="434" y="718"/>
                        <a:pt x="434" y="718"/>
                      </a:cubicBezTo>
                      <a:cubicBezTo>
                        <a:pt x="419" y="760"/>
                        <a:pt x="419" y="760"/>
                        <a:pt x="419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179" y="760"/>
                        <a:pt x="179" y="760"/>
                        <a:pt x="179" y="7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6" y="860"/>
                        <a:pt x="216" y="860"/>
                        <a:pt x="216" y="860"/>
                      </a:cubicBezTo>
                      <a:cubicBezTo>
                        <a:pt x="488" y="860"/>
                        <a:pt x="488" y="860"/>
                        <a:pt x="488" y="860"/>
                      </a:cubicBezTo>
                      <a:cubicBezTo>
                        <a:pt x="491" y="860"/>
                        <a:pt x="491" y="860"/>
                        <a:pt x="491" y="860"/>
                      </a:cubicBezTo>
                      <a:cubicBezTo>
                        <a:pt x="570" y="625"/>
                        <a:pt x="570" y="625"/>
                        <a:pt x="570" y="625"/>
                      </a:cubicBezTo>
                      <a:cubicBezTo>
                        <a:pt x="651" y="560"/>
                        <a:pt x="702" y="461"/>
                        <a:pt x="702" y="351"/>
                      </a:cubicBezTo>
                      <a:cubicBezTo>
                        <a:pt x="702" y="157"/>
                        <a:pt x="545" y="0"/>
                        <a:pt x="351" y="0"/>
                      </a:cubicBezTo>
                      <a:close/>
                      <a:moveTo>
                        <a:pt x="587" y="438"/>
                      </a:moveTo>
                      <a:cubicBezTo>
                        <a:pt x="568" y="490"/>
                        <a:pt x="531" y="534"/>
                        <a:pt x="485" y="563"/>
                      </a:cubicBezTo>
                      <a:cubicBezTo>
                        <a:pt x="454" y="658"/>
                        <a:pt x="454" y="658"/>
                        <a:pt x="454" y="658"/>
                      </a:cubicBezTo>
                      <a:cubicBezTo>
                        <a:pt x="250" y="658"/>
                        <a:pt x="250" y="658"/>
                        <a:pt x="250" y="658"/>
                      </a:cubicBezTo>
                      <a:cubicBezTo>
                        <a:pt x="219" y="565"/>
                        <a:pt x="219" y="565"/>
                        <a:pt x="219" y="565"/>
                      </a:cubicBezTo>
                      <a:cubicBezTo>
                        <a:pt x="172" y="536"/>
                        <a:pt x="135" y="491"/>
                        <a:pt x="115" y="439"/>
                      </a:cubicBezTo>
                      <a:cubicBezTo>
                        <a:pt x="105" y="411"/>
                        <a:pt x="99" y="382"/>
                        <a:pt x="99" y="351"/>
                      </a:cubicBezTo>
                      <a:cubicBezTo>
                        <a:pt x="99" y="212"/>
                        <a:pt x="212" y="99"/>
                        <a:pt x="351" y="99"/>
                      </a:cubicBezTo>
                      <a:cubicBezTo>
                        <a:pt x="490" y="99"/>
                        <a:pt x="603" y="212"/>
                        <a:pt x="603" y="351"/>
                      </a:cubicBezTo>
                      <a:cubicBezTo>
                        <a:pt x="603" y="381"/>
                        <a:pt x="597" y="411"/>
                        <a:pt x="587" y="43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</p:grpSp>
          <p:sp>
            <p:nvSpPr>
              <p:cNvPr id="37" name="Tekstvak 36">
                <a:extLst>
                  <a:ext uri="{FF2B5EF4-FFF2-40B4-BE49-F238E27FC236}">
                    <a16:creationId xmlns:a16="http://schemas.microsoft.com/office/drawing/2014/main" id="{40579348-F8D6-484E-9D78-B158A62D12EB}"/>
                  </a:ext>
                </a:extLst>
              </p:cNvPr>
              <p:cNvSpPr txBox="1"/>
              <p:nvPr userDrawn="1"/>
            </p:nvSpPr>
            <p:spPr>
              <a:xfrm>
                <a:off x="-1753862" y="6420664"/>
                <a:ext cx="759635" cy="389909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Support &amp;</a:t>
                </a:r>
                <a:b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</a:b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Inspiratie</a:t>
                </a:r>
              </a:p>
            </p:txBody>
          </p:sp>
        </p:grpSp>
      </p:grpSp>
      <p:sp>
        <p:nvSpPr>
          <p:cNvPr id="11" name="- INFO">
            <a:extLst>
              <a:ext uri="{FF2B5EF4-FFF2-40B4-BE49-F238E27FC236}">
                <a16:creationId xmlns:a16="http://schemas.microsoft.com/office/drawing/2014/main" id="{D5D548DA-264A-4D19-8A0A-B2288EC6661C}"/>
              </a:ext>
            </a:extLst>
          </p:cNvPr>
          <p:cNvSpPr txBox="1"/>
          <p:nvPr userDrawn="1"/>
        </p:nvSpPr>
        <p:spPr>
          <a:xfrm>
            <a:off x="0" y="-363556"/>
            <a:ext cx="12179300" cy="19845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algn="l" defTabSz="914400" rtl="0" eaLnBrk="1" latinLnBrk="0" hangingPunct="1"/>
            <a:r>
              <a:rPr lang="nl-NL" sz="1400" b="1" kern="1200" cap="all" spc="0" baseline="0" dirty="0">
                <a:solidFill>
                  <a:sysClr val="windowText" lastClr="000000"/>
                </a:solidFill>
                <a:latin typeface="+mn-lt"/>
                <a:ea typeface="+mn-ea"/>
                <a:cs typeface="Calibri" panose="020F0502020204030204" pitchFamily="34" charset="0"/>
              </a:rPr>
              <a:t>Rapportage Tekst + Grafiek </a:t>
            </a:r>
          </a:p>
        </p:txBody>
      </p:sp>
      <p:sp>
        <p:nvSpPr>
          <p:cNvPr id="8" name="titel">
            <a:extLst>
              <a:ext uri="{FF2B5EF4-FFF2-40B4-BE49-F238E27FC236}">
                <a16:creationId xmlns:a16="http://schemas.microsoft.com/office/drawing/2014/main" id="{4FCE8B7B-8D3B-466F-8956-5C1F4F50265C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534987" y="722568"/>
            <a:ext cx="11114087" cy="709102"/>
          </a:xfrm>
        </p:spPr>
        <p:txBody>
          <a:bodyPr/>
          <a:lstStyle/>
          <a:p>
            <a:r>
              <a:rPr lang="nl-NL"/>
              <a:t>Titel</a:t>
            </a:r>
            <a:br>
              <a:rPr lang="nl-NL"/>
            </a:br>
            <a:r>
              <a:rPr lang="nl-NL"/>
              <a:t>max. 2 regels</a:t>
            </a:r>
            <a:endParaRPr lang="nl-NL" dirty="0"/>
          </a:p>
        </p:txBody>
      </p:sp>
      <p:sp>
        <p:nvSpPr>
          <p:cNvPr id="4" name="datum">
            <a:extLst>
              <a:ext uri="{FF2B5EF4-FFF2-40B4-BE49-F238E27FC236}">
                <a16:creationId xmlns:a16="http://schemas.microsoft.com/office/drawing/2014/main" id="{8E420A72-FB1A-45BF-AC4A-C2A67FDAE6C8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fld id="{70F40D8D-AE6D-4E8E-A073-17BCC5C2B5D6}" type="datetime1">
              <a:rPr lang="nl-NL" smtClean="0"/>
              <a:t>28-1-2021</a:t>
            </a:fld>
            <a:endParaRPr lang="nl-NL" dirty="0"/>
          </a:p>
        </p:txBody>
      </p:sp>
      <p:sp>
        <p:nvSpPr>
          <p:cNvPr id="5" name="voettekst">
            <a:extLst>
              <a:ext uri="{FF2B5EF4-FFF2-40B4-BE49-F238E27FC236}">
                <a16:creationId xmlns:a16="http://schemas.microsoft.com/office/drawing/2014/main" id="{7B9B5AD8-20ED-43D8-A7A9-54D9AEF0A965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r>
              <a:rPr lang="nl-NL"/>
              <a:t>Erasmus University Rotterdam </a:t>
            </a:r>
            <a:endParaRPr lang="nl-NL" dirty="0"/>
          </a:p>
        </p:txBody>
      </p:sp>
      <p:sp>
        <p:nvSpPr>
          <p:cNvPr id="6" name="dianummer">
            <a:extLst>
              <a:ext uri="{FF2B5EF4-FFF2-40B4-BE49-F238E27FC236}">
                <a16:creationId xmlns:a16="http://schemas.microsoft.com/office/drawing/2014/main" id="{C8474D2A-EAE8-4700-98D0-EF6368634975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361A1203-CA3D-4D48-AFA0-9D668419C1D5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84" name="tekst">
            <a:extLst>
              <a:ext uri="{FF2B5EF4-FFF2-40B4-BE49-F238E27FC236}">
                <a16:creationId xmlns:a16="http://schemas.microsoft.com/office/drawing/2014/main" id="{7C5770B2-37B2-4ED2-83A1-71FEF5B4FFD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54741" y="1963738"/>
            <a:ext cx="3487282" cy="4344987"/>
          </a:xfrm>
        </p:spPr>
        <p:txBody>
          <a:bodyPr numCol="1" spcCol="360000"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 dirty="0" err="1"/>
              <a:t>Bullet</a:t>
            </a:r>
            <a:endParaRPr lang="nl-NL" dirty="0"/>
          </a:p>
          <a:p>
            <a:pPr lvl="1"/>
            <a:r>
              <a:rPr lang="nl-NL" dirty="0"/>
              <a:t>Sub-</a:t>
            </a:r>
            <a:r>
              <a:rPr lang="nl-NL" dirty="0" err="1"/>
              <a:t>bullet</a:t>
            </a:r>
            <a:endParaRPr lang="nl-NL" dirty="0"/>
          </a:p>
          <a:p>
            <a:pPr lvl="2"/>
            <a:r>
              <a:rPr lang="nl-NL" dirty="0"/>
              <a:t>Platte tekst</a:t>
            </a:r>
          </a:p>
          <a:p>
            <a:pPr lvl="2"/>
            <a:endParaRPr lang="nl-NL" dirty="0"/>
          </a:p>
          <a:p>
            <a:pPr lvl="3"/>
            <a:r>
              <a:rPr lang="nl-NL" dirty="0"/>
              <a:t>Titel / quote</a:t>
            </a:r>
          </a:p>
          <a:p>
            <a:pPr lvl="4"/>
            <a:r>
              <a:rPr lang="nl-NL" dirty="0"/>
              <a:t>Subtitel</a:t>
            </a:r>
          </a:p>
          <a:p>
            <a:pPr lvl="5"/>
            <a:r>
              <a:rPr lang="nl-NL" dirty="0"/>
              <a:t>Kop</a:t>
            </a:r>
          </a:p>
          <a:p>
            <a:pPr lvl="6"/>
            <a:r>
              <a:rPr lang="nl-NL" dirty="0"/>
              <a:t>Numerieke </a:t>
            </a:r>
            <a:r>
              <a:rPr lang="nl-NL" dirty="0" err="1"/>
              <a:t>bullet</a:t>
            </a:r>
            <a:endParaRPr lang="nl-NL" dirty="0"/>
          </a:p>
          <a:p>
            <a:pPr lvl="7"/>
            <a:r>
              <a:rPr lang="nl-NL" dirty="0"/>
              <a:t>Alfabetische </a:t>
            </a:r>
            <a:r>
              <a:rPr lang="nl-NL" dirty="0" err="1"/>
              <a:t>bullet</a:t>
            </a:r>
            <a:endParaRPr lang="nl-NL" dirty="0"/>
          </a:p>
          <a:p>
            <a:pPr lvl="7"/>
            <a:endParaRPr lang="nl-NL" dirty="0"/>
          </a:p>
          <a:p>
            <a:pPr lvl="8"/>
            <a:r>
              <a:rPr lang="nl-NL" dirty="0"/>
              <a:t>*Bronvermelding</a:t>
            </a:r>
          </a:p>
          <a:p>
            <a:pPr lvl="4"/>
            <a:endParaRPr lang="nl-NL" dirty="0"/>
          </a:p>
        </p:txBody>
      </p:sp>
      <p:sp>
        <p:nvSpPr>
          <p:cNvPr id="85" name="tekst">
            <a:extLst>
              <a:ext uri="{FF2B5EF4-FFF2-40B4-BE49-F238E27FC236}">
                <a16:creationId xmlns:a16="http://schemas.microsoft.com/office/drawing/2014/main" id="{3276A98B-0FAA-4E61-910B-171455C527F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61792" y="5239657"/>
            <a:ext cx="3487282" cy="1069068"/>
          </a:xfrm>
        </p:spPr>
        <p:txBody>
          <a:bodyPr numCol="1" spcCol="360000"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 dirty="0" err="1"/>
              <a:t>Bullet</a:t>
            </a:r>
            <a:endParaRPr lang="nl-NL" dirty="0"/>
          </a:p>
          <a:p>
            <a:pPr lvl="1"/>
            <a:r>
              <a:rPr lang="nl-NL" dirty="0"/>
              <a:t>Sub-</a:t>
            </a:r>
            <a:r>
              <a:rPr lang="nl-NL" dirty="0" err="1"/>
              <a:t>bullet</a:t>
            </a:r>
            <a:endParaRPr lang="nl-NL" dirty="0"/>
          </a:p>
          <a:p>
            <a:pPr lvl="2"/>
            <a:r>
              <a:rPr lang="nl-NL" dirty="0"/>
              <a:t>Platte tekst</a:t>
            </a:r>
          </a:p>
          <a:p>
            <a:pPr lvl="2"/>
            <a:endParaRPr lang="nl-NL" dirty="0"/>
          </a:p>
          <a:p>
            <a:pPr lvl="4"/>
            <a:endParaRPr lang="nl-NL" dirty="0"/>
          </a:p>
        </p:txBody>
      </p:sp>
      <p:sp>
        <p:nvSpPr>
          <p:cNvPr id="83" name="grafiek">
            <a:extLst>
              <a:ext uri="{FF2B5EF4-FFF2-40B4-BE49-F238E27FC236}">
                <a16:creationId xmlns:a16="http://schemas.microsoft.com/office/drawing/2014/main" id="{8BE79D6A-26AB-448F-B31D-D7EAFD387589}"/>
              </a:ext>
            </a:extLst>
          </p:cNvPr>
          <p:cNvSpPr>
            <a:spLocks noGrp="1"/>
          </p:cNvSpPr>
          <p:nvPr>
            <p:ph type="chart" sz="quarter" idx="16" hasCustomPrompt="1"/>
          </p:nvPr>
        </p:nvSpPr>
        <p:spPr>
          <a:xfrm>
            <a:off x="8157029" y="1963739"/>
            <a:ext cx="3487282" cy="3072718"/>
          </a:xfrm>
        </p:spPr>
        <p:txBody>
          <a:bodyPr bIns="1260000"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l-NL" dirty="0"/>
              <a:t>Klik op onderstaand icon</a:t>
            </a:r>
            <a:br>
              <a:rPr lang="nl-NL" dirty="0"/>
            </a:br>
            <a:r>
              <a:rPr lang="nl-NL" dirty="0"/>
              <a:t>om een grafiek in te voegen</a:t>
            </a:r>
          </a:p>
        </p:txBody>
      </p:sp>
    </p:spTree>
    <p:extLst>
      <p:ext uri="{BB962C8B-B14F-4D97-AF65-F5344CB8AC3E}">
        <p14:creationId xmlns:p14="http://schemas.microsoft.com/office/powerpoint/2010/main" val="2921393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pportage Tabel + Teks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Tijdelijke aanduiding voor tabel 5">
            <a:extLst>
              <a:ext uri="{FF2B5EF4-FFF2-40B4-BE49-F238E27FC236}">
                <a16:creationId xmlns:a16="http://schemas.microsoft.com/office/drawing/2014/main" id="{804E11E3-DFEF-4754-A4D7-108D5D286C67}"/>
              </a:ext>
            </a:extLst>
          </p:cNvPr>
          <p:cNvSpPr>
            <a:spLocks noGrp="1"/>
          </p:cNvSpPr>
          <p:nvPr>
            <p:ph type="tbl" sz="quarter" idx="20" hasCustomPrompt="1"/>
          </p:nvPr>
        </p:nvSpPr>
        <p:spPr>
          <a:xfrm>
            <a:off x="534987" y="1961875"/>
            <a:ext cx="7307035" cy="4346849"/>
          </a:xfrm>
        </p:spPr>
        <p:txBody>
          <a:bodyPr vert="horz" lIns="0" tIns="0" rIns="0" bIns="1260000" rtlCol="0" anchor="ctr" anchorCtr="0">
            <a:normAutofit/>
          </a:bodyPr>
          <a:lstStyle>
            <a:lvl1pPr>
              <a:defRPr lang="nl-NL" noProof="0" dirty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0" lv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nl-NL" dirty="0"/>
              <a:t>Klik op het pictogram hieronder</a:t>
            </a:r>
            <a:br>
              <a:rPr lang="nl-NL" dirty="0"/>
            </a:br>
            <a:r>
              <a:rPr lang="nl-NL" dirty="0"/>
              <a:t>om een tabel in te voegen</a:t>
            </a:r>
            <a:endParaRPr lang="nl-NL" noProof="0" dirty="0"/>
          </a:p>
        </p:txBody>
      </p:sp>
      <p:grpSp>
        <p:nvGrpSpPr>
          <p:cNvPr id="2" name="- INSTRUCTIES">
            <a:extLst>
              <a:ext uri="{FF2B5EF4-FFF2-40B4-BE49-F238E27FC236}">
                <a16:creationId xmlns:a16="http://schemas.microsoft.com/office/drawing/2014/main" id="{7B967CD0-544F-42F7-B37E-9F2EDFA19810}"/>
              </a:ext>
            </a:extLst>
          </p:cNvPr>
          <p:cNvGrpSpPr/>
          <p:nvPr userDrawn="1"/>
        </p:nvGrpSpPr>
        <p:grpSpPr>
          <a:xfrm>
            <a:off x="-3786437" y="-1"/>
            <a:ext cx="3693386" cy="5952132"/>
            <a:chOff x="-3786437" y="-1"/>
            <a:chExt cx="3693386" cy="5952132"/>
          </a:xfrm>
        </p:grpSpPr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B569C771-716D-4E75-9E4E-FE39646B3038}"/>
                </a:ext>
              </a:extLst>
            </p:cNvPr>
            <p:cNvSpPr/>
            <p:nvPr userDrawn="1"/>
          </p:nvSpPr>
          <p:spPr>
            <a:xfrm>
              <a:off x="-3786165" y="-1"/>
              <a:ext cx="3593091" cy="5124131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Tekst niveaus kiezen</a:t>
              </a:r>
            </a:p>
          </p:txBody>
        </p:sp>
        <p:sp>
          <p:nvSpPr>
            <p:cNvPr id="13" name="Ovaal 12">
              <a:extLst>
                <a:ext uri="{FF2B5EF4-FFF2-40B4-BE49-F238E27FC236}">
                  <a16:creationId xmlns:a16="http://schemas.microsoft.com/office/drawing/2014/main" id="{54E91B45-8445-41C0-B4F4-CE7866A12DB8}"/>
                </a:ext>
              </a:extLst>
            </p:cNvPr>
            <p:cNvSpPr/>
            <p:nvPr userDrawn="1"/>
          </p:nvSpPr>
          <p:spPr>
            <a:xfrm>
              <a:off x="-3604183" y="183748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49D08B2B-BF76-4ADF-AF59-2C0CB82A1DA8}"/>
                </a:ext>
              </a:extLst>
            </p:cNvPr>
            <p:cNvSpPr/>
            <p:nvPr userDrawn="1"/>
          </p:nvSpPr>
          <p:spPr>
            <a:xfrm>
              <a:off x="-3319415" y="183748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9875" marR="0" lvl="0" indent="-269875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1"/>
                </a:buClr>
                <a:buSzTx/>
                <a:buFont typeface="Calibri" panose="020F0502020204030204" pitchFamily="34" charset="0"/>
                <a:buChar char="›"/>
                <a:tabLst/>
                <a:defRPr/>
              </a:pP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Bullet</a:t>
              </a:r>
              <a:endParaRPr kumimoji="0" lang="nl-NL" sz="1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Calibri" panose="020F0502020204030204" pitchFamily="34" charset="0"/>
              </a:endParaRPr>
            </a:p>
          </p:txBody>
        </p:sp>
        <p:sp>
          <p:nvSpPr>
            <p:cNvPr id="15" name="Ovaal 14">
              <a:extLst>
                <a:ext uri="{FF2B5EF4-FFF2-40B4-BE49-F238E27FC236}">
                  <a16:creationId xmlns:a16="http://schemas.microsoft.com/office/drawing/2014/main" id="{CCB24357-12C6-4714-B64F-67880F92AB91}"/>
                </a:ext>
              </a:extLst>
            </p:cNvPr>
            <p:cNvSpPr/>
            <p:nvPr userDrawn="1"/>
          </p:nvSpPr>
          <p:spPr>
            <a:xfrm>
              <a:off x="-3604183" y="219682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15CE8C97-E12E-4BF2-BC82-9D44B4CDE50B}"/>
                </a:ext>
              </a:extLst>
            </p:cNvPr>
            <p:cNvSpPr/>
            <p:nvPr userDrawn="1"/>
          </p:nvSpPr>
          <p:spPr>
            <a:xfrm>
              <a:off x="-3604183" y="1196113"/>
              <a:ext cx="3229047" cy="459227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Gebruik onder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‘Start’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de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lijstniveau-knoppen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om een tekst niveau te kiezen. 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Kies uit:</a:t>
              </a:r>
            </a:p>
          </p:txBody>
        </p:sp>
        <p:sp>
          <p:nvSpPr>
            <p:cNvPr id="17" name="Rechthoek 16">
              <a:extLst>
                <a:ext uri="{FF2B5EF4-FFF2-40B4-BE49-F238E27FC236}">
                  <a16:creationId xmlns:a16="http://schemas.microsoft.com/office/drawing/2014/main" id="{F3B4A898-ECEE-4CE2-96A0-38519C971BFB}"/>
                </a:ext>
              </a:extLst>
            </p:cNvPr>
            <p:cNvSpPr/>
            <p:nvPr userDrawn="1"/>
          </p:nvSpPr>
          <p:spPr>
            <a:xfrm>
              <a:off x="-3319415" y="219682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539750" marR="0" lvl="0" indent="-269875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1"/>
                </a:buClr>
                <a:buSzTx/>
                <a:buFont typeface="Calibri" panose="020F0502020204030204" pitchFamily="34" charset="0"/>
                <a:buChar char="›"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Sub-</a:t>
              </a: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bullet</a:t>
              </a:r>
              <a:endParaRPr kumimoji="0" lang="nl-NL" sz="1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Calibri" panose="020F0502020204030204" pitchFamily="34" charset="0"/>
              </a:endParaRPr>
            </a:p>
          </p:txBody>
        </p:sp>
        <p:sp>
          <p:nvSpPr>
            <p:cNvPr id="18" name="Ovaal 17">
              <a:extLst>
                <a:ext uri="{FF2B5EF4-FFF2-40B4-BE49-F238E27FC236}">
                  <a16:creationId xmlns:a16="http://schemas.microsoft.com/office/drawing/2014/main" id="{0911617A-1A1C-4AA3-9470-5F89AE74EB7C}"/>
                </a:ext>
              </a:extLst>
            </p:cNvPr>
            <p:cNvSpPr/>
            <p:nvPr userDrawn="1"/>
          </p:nvSpPr>
          <p:spPr>
            <a:xfrm>
              <a:off x="-3604183" y="255617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19" name="Rechthoek 18">
              <a:extLst>
                <a:ext uri="{FF2B5EF4-FFF2-40B4-BE49-F238E27FC236}">
                  <a16:creationId xmlns:a16="http://schemas.microsoft.com/office/drawing/2014/main" id="{DA28E3AE-134C-4B83-AF2D-DCCD32347396}"/>
                </a:ext>
              </a:extLst>
            </p:cNvPr>
            <p:cNvSpPr/>
            <p:nvPr userDrawn="1"/>
          </p:nvSpPr>
          <p:spPr>
            <a:xfrm>
              <a:off x="-3319415" y="255617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Calibri" panose="020F0502020204030204" pitchFamily="34" charset="0"/>
                <a:buNone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Platte tekst</a:t>
              </a:r>
            </a:p>
          </p:txBody>
        </p:sp>
        <p:sp>
          <p:nvSpPr>
            <p:cNvPr id="20" name="Ovaal 19">
              <a:extLst>
                <a:ext uri="{FF2B5EF4-FFF2-40B4-BE49-F238E27FC236}">
                  <a16:creationId xmlns:a16="http://schemas.microsoft.com/office/drawing/2014/main" id="{8B52F392-7515-4833-AD80-63F3A1CC494E}"/>
                </a:ext>
              </a:extLst>
            </p:cNvPr>
            <p:cNvSpPr/>
            <p:nvPr userDrawn="1"/>
          </p:nvSpPr>
          <p:spPr>
            <a:xfrm>
              <a:off x="-3604183" y="291551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21" name="Rechthoek 20">
              <a:extLst>
                <a:ext uri="{FF2B5EF4-FFF2-40B4-BE49-F238E27FC236}">
                  <a16:creationId xmlns:a16="http://schemas.microsoft.com/office/drawing/2014/main" id="{BEEC061D-CD2C-4A6C-A098-4DE71971BFA2}"/>
                </a:ext>
              </a:extLst>
            </p:cNvPr>
            <p:cNvSpPr/>
            <p:nvPr userDrawn="1"/>
          </p:nvSpPr>
          <p:spPr>
            <a:xfrm>
              <a:off x="-3319415" y="291551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34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Titel / Quote</a:t>
              </a:r>
            </a:p>
          </p:txBody>
        </p:sp>
        <p:sp>
          <p:nvSpPr>
            <p:cNvPr id="22" name="Ovaal 21">
              <a:extLst>
                <a:ext uri="{FF2B5EF4-FFF2-40B4-BE49-F238E27FC236}">
                  <a16:creationId xmlns:a16="http://schemas.microsoft.com/office/drawing/2014/main" id="{6C522BC2-752D-4AC6-A77B-D5B54D8D3018}"/>
                </a:ext>
              </a:extLst>
            </p:cNvPr>
            <p:cNvSpPr/>
            <p:nvPr userDrawn="1"/>
          </p:nvSpPr>
          <p:spPr>
            <a:xfrm>
              <a:off x="-3604183" y="327486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23" name="Rechthoek 22">
              <a:extLst>
                <a:ext uri="{FF2B5EF4-FFF2-40B4-BE49-F238E27FC236}">
                  <a16:creationId xmlns:a16="http://schemas.microsoft.com/office/drawing/2014/main" id="{DE93408A-4931-425D-9E66-EB6C97C84B7B}"/>
                </a:ext>
              </a:extLst>
            </p:cNvPr>
            <p:cNvSpPr/>
            <p:nvPr userDrawn="1"/>
          </p:nvSpPr>
          <p:spPr>
            <a:xfrm>
              <a:off x="-3319415" y="327486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8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Subtitel</a:t>
              </a:r>
            </a:p>
          </p:txBody>
        </p:sp>
        <p:sp>
          <p:nvSpPr>
            <p:cNvPr id="24" name="Ovaal 23">
              <a:extLst>
                <a:ext uri="{FF2B5EF4-FFF2-40B4-BE49-F238E27FC236}">
                  <a16:creationId xmlns:a16="http://schemas.microsoft.com/office/drawing/2014/main" id="{E8A78682-F240-4E78-B32A-FAE4967B8BBF}"/>
                </a:ext>
              </a:extLst>
            </p:cNvPr>
            <p:cNvSpPr/>
            <p:nvPr userDrawn="1"/>
          </p:nvSpPr>
          <p:spPr>
            <a:xfrm>
              <a:off x="-3604183" y="363420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6</a:t>
              </a:r>
            </a:p>
          </p:txBody>
        </p:sp>
        <p:sp>
          <p:nvSpPr>
            <p:cNvPr id="25" name="Rechthoek 24">
              <a:extLst>
                <a:ext uri="{FF2B5EF4-FFF2-40B4-BE49-F238E27FC236}">
                  <a16:creationId xmlns:a16="http://schemas.microsoft.com/office/drawing/2014/main" id="{DCD394AA-46B2-48DB-9A1D-B8596B915E04}"/>
                </a:ext>
              </a:extLst>
            </p:cNvPr>
            <p:cNvSpPr/>
            <p:nvPr userDrawn="1"/>
          </p:nvSpPr>
          <p:spPr>
            <a:xfrm>
              <a:off x="-3319415" y="399355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6700" marR="0" lvl="0" indent="-26670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Numerieke </a:t>
              </a: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bullet</a:t>
              </a: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 </a:t>
              </a:r>
            </a:p>
          </p:txBody>
        </p:sp>
        <p:sp>
          <p:nvSpPr>
            <p:cNvPr id="26" name="Ovaal 25">
              <a:extLst>
                <a:ext uri="{FF2B5EF4-FFF2-40B4-BE49-F238E27FC236}">
                  <a16:creationId xmlns:a16="http://schemas.microsoft.com/office/drawing/2014/main" id="{B20497E6-E9F1-4B2A-A4E0-7507B4C720D4}"/>
                </a:ext>
              </a:extLst>
            </p:cNvPr>
            <p:cNvSpPr/>
            <p:nvPr userDrawn="1"/>
          </p:nvSpPr>
          <p:spPr>
            <a:xfrm>
              <a:off x="-3604183" y="399355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</a:p>
          </p:txBody>
        </p:sp>
        <p:sp>
          <p:nvSpPr>
            <p:cNvPr id="27" name="Rechthoek 26">
              <a:extLst>
                <a:ext uri="{FF2B5EF4-FFF2-40B4-BE49-F238E27FC236}">
                  <a16:creationId xmlns:a16="http://schemas.microsoft.com/office/drawing/2014/main" id="{278D6447-4119-4F72-B6D6-91C6C61EA6D7}"/>
                </a:ext>
              </a:extLst>
            </p:cNvPr>
            <p:cNvSpPr/>
            <p:nvPr userDrawn="1"/>
          </p:nvSpPr>
          <p:spPr>
            <a:xfrm>
              <a:off x="-3325830" y="435289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6700" marR="0" lvl="0" indent="-26670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+mj-lt"/>
                <a:buAutoNum type="alphaLcPeriod"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Alfabetische </a:t>
              </a: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bullet</a:t>
              </a: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 </a:t>
              </a:r>
            </a:p>
          </p:txBody>
        </p:sp>
        <p:sp>
          <p:nvSpPr>
            <p:cNvPr id="28" name="Ovaal 27">
              <a:extLst>
                <a:ext uri="{FF2B5EF4-FFF2-40B4-BE49-F238E27FC236}">
                  <a16:creationId xmlns:a16="http://schemas.microsoft.com/office/drawing/2014/main" id="{D2B4672F-5032-4760-A162-E85EC1D5EE3D}"/>
                </a:ext>
              </a:extLst>
            </p:cNvPr>
            <p:cNvSpPr/>
            <p:nvPr userDrawn="1"/>
          </p:nvSpPr>
          <p:spPr>
            <a:xfrm>
              <a:off x="-3604183" y="435289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8</a:t>
              </a:r>
            </a:p>
          </p:txBody>
        </p:sp>
        <p:sp>
          <p:nvSpPr>
            <p:cNvPr id="29" name="Rechthoek 28">
              <a:extLst>
                <a:ext uri="{FF2B5EF4-FFF2-40B4-BE49-F238E27FC236}">
                  <a16:creationId xmlns:a16="http://schemas.microsoft.com/office/drawing/2014/main" id="{59E1FB6B-9FC4-4924-92D3-65CB9B3E7AF7}"/>
                </a:ext>
              </a:extLst>
            </p:cNvPr>
            <p:cNvSpPr/>
            <p:nvPr userDrawn="1"/>
          </p:nvSpPr>
          <p:spPr>
            <a:xfrm>
              <a:off x="-3319415" y="4712245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200" b="0" i="1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*Bronvermelding </a:t>
              </a:r>
            </a:p>
          </p:txBody>
        </p:sp>
        <p:sp>
          <p:nvSpPr>
            <p:cNvPr id="30" name="Ovaal 29">
              <a:extLst>
                <a:ext uri="{FF2B5EF4-FFF2-40B4-BE49-F238E27FC236}">
                  <a16:creationId xmlns:a16="http://schemas.microsoft.com/office/drawing/2014/main" id="{F7E7A903-BF2C-4C9C-960F-5EC84F3B9C86}"/>
                </a:ext>
              </a:extLst>
            </p:cNvPr>
            <p:cNvSpPr/>
            <p:nvPr userDrawn="1"/>
          </p:nvSpPr>
          <p:spPr>
            <a:xfrm>
              <a:off x="-3604183" y="4712245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9</a:t>
              </a:r>
            </a:p>
          </p:txBody>
        </p:sp>
        <p:sp>
          <p:nvSpPr>
            <p:cNvPr id="31" name="Rechthoek 30">
              <a:extLst>
                <a:ext uri="{FF2B5EF4-FFF2-40B4-BE49-F238E27FC236}">
                  <a16:creationId xmlns:a16="http://schemas.microsoft.com/office/drawing/2014/main" id="{034E6083-B8B5-42FA-81C8-51216500338F}"/>
                </a:ext>
              </a:extLst>
            </p:cNvPr>
            <p:cNvSpPr/>
            <p:nvPr userDrawn="1"/>
          </p:nvSpPr>
          <p:spPr>
            <a:xfrm>
              <a:off x="-3319415" y="363420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Kop</a:t>
              </a:r>
            </a:p>
          </p:txBody>
        </p:sp>
        <p:sp>
          <p:nvSpPr>
            <p:cNvPr id="32" name="Rechthoek 31">
              <a:extLst>
                <a:ext uri="{FF2B5EF4-FFF2-40B4-BE49-F238E27FC236}">
                  <a16:creationId xmlns:a16="http://schemas.microsoft.com/office/drawing/2014/main" id="{F705DB8C-E0DF-497B-AA17-2C60369FB2F9}"/>
                </a:ext>
              </a:extLst>
            </p:cNvPr>
            <p:cNvSpPr/>
            <p:nvPr userDrawn="1"/>
          </p:nvSpPr>
          <p:spPr>
            <a:xfrm>
              <a:off x="-3786437" y="5124131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MEER WETEN?</a:t>
              </a:r>
              <a:b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Ga naar de tab</a:t>
              </a: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'SLIDEBUILDER’ </a:t>
              </a: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en klik</a:t>
              </a:r>
              <a:b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op de knop </a:t>
              </a: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'Support &amp; Inspiratie'</a:t>
              </a:r>
            </a:p>
          </p:txBody>
        </p:sp>
        <p:grpSp>
          <p:nvGrpSpPr>
            <p:cNvPr id="33" name="ICOON_info">
              <a:extLst>
                <a:ext uri="{FF2B5EF4-FFF2-40B4-BE49-F238E27FC236}">
                  <a16:creationId xmlns:a16="http://schemas.microsoft.com/office/drawing/2014/main" id="{A72EC2CE-8825-4626-841D-5187EAEEC369}"/>
                </a:ext>
              </a:extLst>
            </p:cNvPr>
            <p:cNvGrpSpPr/>
            <p:nvPr userDrawn="1"/>
          </p:nvGrpSpPr>
          <p:grpSpPr>
            <a:xfrm>
              <a:off x="-376736" y="5063968"/>
              <a:ext cx="283685" cy="283685"/>
              <a:chOff x="-510741" y="5913713"/>
              <a:chExt cx="267555" cy="267555"/>
            </a:xfrm>
          </p:grpSpPr>
          <p:sp>
            <p:nvSpPr>
              <p:cNvPr id="81" name="Ovaal 80">
                <a:extLst>
                  <a:ext uri="{FF2B5EF4-FFF2-40B4-BE49-F238E27FC236}">
                    <a16:creationId xmlns:a16="http://schemas.microsoft.com/office/drawing/2014/main" id="{57C4E110-92F2-47A7-8C88-463B2D266AB0}"/>
                  </a:ext>
                </a:extLst>
              </p:cNvPr>
              <p:cNvSpPr/>
              <p:nvPr userDrawn="1"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2" name="Graphic 163" descr="Informatie">
                <a:extLst>
                  <a:ext uri="{FF2B5EF4-FFF2-40B4-BE49-F238E27FC236}">
                    <a16:creationId xmlns:a16="http://schemas.microsoft.com/office/drawing/2014/main" id="{223CB911-AEDE-4A5F-A1B8-2DA4B427F347}"/>
                  </a:ext>
                </a:extLst>
              </p:cNvPr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avLst/>
                <a:gdLst>
                  <a:gd name="connsiteX0" fmla="*/ 145860 w 291719"/>
                  <a:gd name="connsiteY0" fmla="*/ 0 h 291719"/>
                  <a:gd name="connsiteX1" fmla="*/ 0 w 291719"/>
                  <a:gd name="connsiteY1" fmla="*/ 145860 h 291719"/>
                  <a:gd name="connsiteX2" fmla="*/ 145860 w 291719"/>
                  <a:gd name="connsiteY2" fmla="*/ 291720 h 291719"/>
                  <a:gd name="connsiteX3" fmla="*/ 291720 w 291719"/>
                  <a:gd name="connsiteY3" fmla="*/ 145860 h 291719"/>
                  <a:gd name="connsiteX4" fmla="*/ 145860 w 291719"/>
                  <a:gd name="connsiteY4" fmla="*/ 0 h 291719"/>
                  <a:gd name="connsiteX5" fmla="*/ 138183 w 291719"/>
                  <a:gd name="connsiteY5" fmla="*/ 38384 h 291719"/>
                  <a:gd name="connsiteX6" fmla="*/ 157375 w 291719"/>
                  <a:gd name="connsiteY6" fmla="*/ 57576 h 291719"/>
                  <a:gd name="connsiteX7" fmla="*/ 138183 w 291719"/>
                  <a:gd name="connsiteY7" fmla="*/ 76768 h 291719"/>
                  <a:gd name="connsiteX8" fmla="*/ 118991 w 291719"/>
                  <a:gd name="connsiteY8" fmla="*/ 57576 h 291719"/>
                  <a:gd name="connsiteX9" fmla="*/ 138183 w 291719"/>
                  <a:gd name="connsiteY9" fmla="*/ 38384 h 291719"/>
                  <a:gd name="connsiteX10" fmla="*/ 184244 w 291719"/>
                  <a:gd name="connsiteY10" fmla="*/ 253336 h 291719"/>
                  <a:gd name="connsiteX11" fmla="*/ 107476 w 291719"/>
                  <a:gd name="connsiteY11" fmla="*/ 253336 h 291719"/>
                  <a:gd name="connsiteX12" fmla="*/ 107476 w 291719"/>
                  <a:gd name="connsiteY12" fmla="*/ 230305 h 291719"/>
                  <a:gd name="connsiteX13" fmla="*/ 134345 w 291719"/>
                  <a:gd name="connsiteY13" fmla="*/ 230305 h 291719"/>
                  <a:gd name="connsiteX14" fmla="*/ 134345 w 291719"/>
                  <a:gd name="connsiteY14" fmla="*/ 115153 h 291719"/>
                  <a:gd name="connsiteX15" fmla="*/ 111314 w 291719"/>
                  <a:gd name="connsiteY15" fmla="*/ 115153 h 291719"/>
                  <a:gd name="connsiteX16" fmla="*/ 111314 w 291719"/>
                  <a:gd name="connsiteY16" fmla="*/ 92122 h 291719"/>
                  <a:gd name="connsiteX17" fmla="*/ 157375 w 291719"/>
                  <a:gd name="connsiteY17" fmla="*/ 92122 h 291719"/>
                  <a:gd name="connsiteX18" fmla="*/ 157375 w 291719"/>
                  <a:gd name="connsiteY18" fmla="*/ 115153 h 291719"/>
                  <a:gd name="connsiteX19" fmla="*/ 157375 w 291719"/>
                  <a:gd name="connsiteY19" fmla="*/ 230305 h 291719"/>
                  <a:gd name="connsiteX20" fmla="*/ 184244 w 291719"/>
                  <a:gd name="connsiteY20" fmla="*/ 230305 h 291719"/>
                  <a:gd name="connsiteX21" fmla="*/ 184244 w 291719"/>
                  <a:gd name="connsiteY21" fmla="*/ 253336 h 29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200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34" name="VOORBEELD">
              <a:extLst>
                <a:ext uri="{FF2B5EF4-FFF2-40B4-BE49-F238E27FC236}">
                  <a16:creationId xmlns:a16="http://schemas.microsoft.com/office/drawing/2014/main" id="{2A0A9D93-4110-4C1B-9E8D-34074F3B265C}"/>
                </a:ext>
              </a:extLst>
            </p:cNvPr>
            <p:cNvGrpSpPr/>
            <p:nvPr userDrawn="1"/>
          </p:nvGrpSpPr>
          <p:grpSpPr>
            <a:xfrm>
              <a:off x="-3605171" y="458674"/>
              <a:ext cx="3234311" cy="558875"/>
              <a:chOff x="-3605171" y="458674"/>
              <a:chExt cx="3234311" cy="558875"/>
            </a:xfrm>
          </p:grpSpPr>
          <p:sp>
            <p:nvSpPr>
              <p:cNvPr id="41" name="Rechthoek 40">
                <a:extLst>
                  <a:ext uri="{FF2B5EF4-FFF2-40B4-BE49-F238E27FC236}">
                    <a16:creationId xmlns:a16="http://schemas.microsoft.com/office/drawing/2014/main" id="{CB079CA6-F978-4E37-8CA1-79BCF561B944}"/>
                  </a:ext>
                </a:extLst>
              </p:cNvPr>
              <p:cNvSpPr/>
              <p:nvPr userDrawn="1"/>
            </p:nvSpPr>
            <p:spPr>
              <a:xfrm>
                <a:off x="-3604183" y="458674"/>
                <a:ext cx="393459" cy="184058"/>
              </a:xfrm>
              <a:prstGeom prst="rect">
                <a:avLst/>
              </a:prstGeom>
              <a:solidFill>
                <a:srgbClr val="F8F8F8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1800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9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Start</a:t>
                </a:r>
              </a:p>
            </p:txBody>
          </p:sp>
          <p:sp>
            <p:nvSpPr>
              <p:cNvPr id="42" name="Rechthoek 41">
                <a:extLst>
                  <a:ext uri="{FF2B5EF4-FFF2-40B4-BE49-F238E27FC236}">
                    <a16:creationId xmlns:a16="http://schemas.microsoft.com/office/drawing/2014/main" id="{9B8ED071-7B9C-47AB-9DAA-ADAAF5501E5B}"/>
                  </a:ext>
                </a:extLst>
              </p:cNvPr>
              <p:cNvSpPr/>
              <p:nvPr userDrawn="1"/>
            </p:nvSpPr>
            <p:spPr>
              <a:xfrm>
                <a:off x="-3599184" y="621345"/>
                <a:ext cx="383782" cy="27171"/>
              </a:xfrm>
              <a:prstGeom prst="rect">
                <a:avLst/>
              </a:prstGeom>
              <a:solidFill>
                <a:srgbClr val="B746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43" name="Groep 42">
                <a:extLst>
                  <a:ext uri="{FF2B5EF4-FFF2-40B4-BE49-F238E27FC236}">
                    <a16:creationId xmlns:a16="http://schemas.microsoft.com/office/drawing/2014/main" id="{FC63D21F-F062-4DB2-9DD8-DC912A314E11}"/>
                  </a:ext>
                </a:extLst>
              </p:cNvPr>
              <p:cNvGrpSpPr/>
              <p:nvPr userDrawn="1"/>
            </p:nvGrpSpPr>
            <p:grpSpPr>
              <a:xfrm>
                <a:off x="-3386247" y="830871"/>
                <a:ext cx="139423" cy="109566"/>
                <a:chOff x="-2866744" y="827071"/>
                <a:chExt cx="168701" cy="132575"/>
              </a:xfrm>
            </p:grpSpPr>
            <p:grpSp>
              <p:nvGrpSpPr>
                <p:cNvPr id="74" name="Groep 73">
                  <a:extLst>
                    <a:ext uri="{FF2B5EF4-FFF2-40B4-BE49-F238E27FC236}">
                      <a16:creationId xmlns:a16="http://schemas.microsoft.com/office/drawing/2014/main" id="{1A8A7B96-E367-4415-AF76-D77D87F48A13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76" name="Rechte verbindingslijn 75">
                    <a:extLst>
                      <a:ext uri="{FF2B5EF4-FFF2-40B4-BE49-F238E27FC236}">
                        <a16:creationId xmlns:a16="http://schemas.microsoft.com/office/drawing/2014/main" id="{63BDA46D-E1AA-4E06-8624-D4B8E123C3B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7" name="Rechte verbindingslijn 76">
                    <a:extLst>
                      <a:ext uri="{FF2B5EF4-FFF2-40B4-BE49-F238E27FC236}">
                        <a16:creationId xmlns:a16="http://schemas.microsoft.com/office/drawing/2014/main" id="{CEECE04E-20DE-4608-A6FC-8D95E433236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8" name="Rechte verbindingslijn 77">
                    <a:extLst>
                      <a:ext uri="{FF2B5EF4-FFF2-40B4-BE49-F238E27FC236}">
                        <a16:creationId xmlns:a16="http://schemas.microsoft.com/office/drawing/2014/main" id="{C7794F26-D7B1-49B3-B4C5-AE722AFD6AE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9" name="Rechte verbindingslijn 78">
                    <a:extLst>
                      <a:ext uri="{FF2B5EF4-FFF2-40B4-BE49-F238E27FC236}">
                        <a16:creationId xmlns:a16="http://schemas.microsoft.com/office/drawing/2014/main" id="{B6F83E47-639A-4B9F-BE03-A9A64B84218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0" name="Rechte verbindingslijn 79">
                    <a:extLst>
                      <a:ext uri="{FF2B5EF4-FFF2-40B4-BE49-F238E27FC236}">
                        <a16:creationId xmlns:a16="http://schemas.microsoft.com/office/drawing/2014/main" id="{2A6F01D2-85E9-4801-8FAD-0BD51F8F960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75" name="Pijl: rechts 74">
                  <a:extLst>
                    <a:ext uri="{FF2B5EF4-FFF2-40B4-BE49-F238E27FC236}">
                      <a16:creationId xmlns:a16="http://schemas.microsoft.com/office/drawing/2014/main" id="{1D922528-8D94-419F-9FFC-E12712BA1DF5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44" name="Groep 43">
                <a:extLst>
                  <a:ext uri="{FF2B5EF4-FFF2-40B4-BE49-F238E27FC236}">
                    <a16:creationId xmlns:a16="http://schemas.microsoft.com/office/drawing/2014/main" id="{7BBC1D5D-D75E-4728-AD7A-B69E1A729614}"/>
                  </a:ext>
                </a:extLst>
              </p:cNvPr>
              <p:cNvGrpSpPr/>
              <p:nvPr userDrawn="1"/>
            </p:nvGrpSpPr>
            <p:grpSpPr>
              <a:xfrm>
                <a:off x="-3605171" y="830871"/>
                <a:ext cx="139423" cy="109566"/>
                <a:chOff x="-2866744" y="518074"/>
                <a:chExt cx="168701" cy="132575"/>
              </a:xfrm>
            </p:grpSpPr>
            <p:grpSp>
              <p:nvGrpSpPr>
                <p:cNvPr id="67" name="Groep 66">
                  <a:extLst>
                    <a:ext uri="{FF2B5EF4-FFF2-40B4-BE49-F238E27FC236}">
                      <a16:creationId xmlns:a16="http://schemas.microsoft.com/office/drawing/2014/main" id="{E17DCEA3-1C8E-4CD3-BDA8-E176B6FFA834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69" name="Rechte verbindingslijn 68">
                    <a:extLst>
                      <a:ext uri="{FF2B5EF4-FFF2-40B4-BE49-F238E27FC236}">
                        <a16:creationId xmlns:a16="http://schemas.microsoft.com/office/drawing/2014/main" id="{D1ED8FE8-7FC9-499D-9D23-E78C6275252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0" name="Rechte verbindingslijn 69">
                    <a:extLst>
                      <a:ext uri="{FF2B5EF4-FFF2-40B4-BE49-F238E27FC236}">
                        <a16:creationId xmlns:a16="http://schemas.microsoft.com/office/drawing/2014/main" id="{1525EBC7-F2B5-45D6-9527-AC6A5EA09B5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1" name="Rechte verbindingslijn 70">
                    <a:extLst>
                      <a:ext uri="{FF2B5EF4-FFF2-40B4-BE49-F238E27FC236}">
                        <a16:creationId xmlns:a16="http://schemas.microsoft.com/office/drawing/2014/main" id="{CA3466B6-4A29-42A5-AB9C-504A62C158D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2" name="Rechte verbindingslijn 71">
                    <a:extLst>
                      <a:ext uri="{FF2B5EF4-FFF2-40B4-BE49-F238E27FC236}">
                        <a16:creationId xmlns:a16="http://schemas.microsoft.com/office/drawing/2014/main" id="{C2590E67-F10A-4375-BB8C-EE44628C324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3" name="Rechte verbindingslijn 72">
                    <a:extLst>
                      <a:ext uri="{FF2B5EF4-FFF2-40B4-BE49-F238E27FC236}">
                        <a16:creationId xmlns:a16="http://schemas.microsoft.com/office/drawing/2014/main" id="{DADA61B3-63E1-416B-BFC6-EE36925143A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68" name="Pijl: rechts 67">
                  <a:extLst>
                    <a:ext uri="{FF2B5EF4-FFF2-40B4-BE49-F238E27FC236}">
                      <a16:creationId xmlns:a16="http://schemas.microsoft.com/office/drawing/2014/main" id="{88DC0DC7-C205-4C25-93B1-43126C180B79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cxnSp>
            <p:nvCxnSpPr>
              <p:cNvPr id="45" name="Rechte verbindingslijn 44">
                <a:extLst>
                  <a:ext uri="{FF2B5EF4-FFF2-40B4-BE49-F238E27FC236}">
                    <a16:creationId xmlns:a16="http://schemas.microsoft.com/office/drawing/2014/main" id="{B6BEB1E8-6071-43CE-B2C9-3E91943DC3A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459956" y="588169"/>
                <a:ext cx="547687" cy="219076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46" name="Rechte verbindingslijn 45">
                <a:extLst>
                  <a:ext uri="{FF2B5EF4-FFF2-40B4-BE49-F238E27FC236}">
                    <a16:creationId xmlns:a16="http://schemas.microsoft.com/office/drawing/2014/main" id="{4F2974E8-A7E5-4FB5-A137-83F2E25DE43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224213" y="828675"/>
                <a:ext cx="319088" cy="0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sp>
            <p:nvSpPr>
              <p:cNvPr id="47" name="Rechthoek 46">
                <a:extLst>
                  <a:ext uri="{FF2B5EF4-FFF2-40B4-BE49-F238E27FC236}">
                    <a16:creationId xmlns:a16="http://schemas.microsoft.com/office/drawing/2014/main" id="{5CD92724-DC5F-40E3-AAC8-C17F33749AE8}"/>
                  </a:ext>
                </a:extLst>
              </p:cNvPr>
              <p:cNvSpPr/>
              <p:nvPr userDrawn="1"/>
            </p:nvSpPr>
            <p:spPr>
              <a:xfrm>
                <a:off x="-2559903" y="512179"/>
                <a:ext cx="2189042" cy="15108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Tekstniveau omhoog</a:t>
                </a:r>
              </a:p>
            </p:txBody>
          </p:sp>
          <p:sp>
            <p:nvSpPr>
              <p:cNvPr id="48" name="Rechthoek 47">
                <a:extLst>
                  <a:ext uri="{FF2B5EF4-FFF2-40B4-BE49-F238E27FC236}">
                    <a16:creationId xmlns:a16="http://schemas.microsoft.com/office/drawing/2014/main" id="{FA542F71-7BD9-455D-BE9F-8D50FEC6CD35}"/>
                  </a:ext>
                </a:extLst>
              </p:cNvPr>
              <p:cNvSpPr/>
              <p:nvPr userDrawn="1"/>
            </p:nvSpPr>
            <p:spPr>
              <a:xfrm>
                <a:off x="-2559903" y="819562"/>
                <a:ext cx="2189043" cy="142202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Tekstniveau omlaag</a:t>
                </a:r>
              </a:p>
            </p:txBody>
          </p:sp>
          <p:grpSp>
            <p:nvGrpSpPr>
              <p:cNvPr id="49" name="Groep 48">
                <a:extLst>
                  <a:ext uri="{FF2B5EF4-FFF2-40B4-BE49-F238E27FC236}">
                    <a16:creationId xmlns:a16="http://schemas.microsoft.com/office/drawing/2014/main" id="{E84DFD97-9981-4A37-9868-AC066B29AD29}"/>
                  </a:ext>
                </a:extLst>
              </p:cNvPr>
              <p:cNvGrpSpPr/>
              <p:nvPr userDrawn="1"/>
            </p:nvGrpSpPr>
            <p:grpSpPr>
              <a:xfrm>
                <a:off x="-2916763" y="769168"/>
                <a:ext cx="268738" cy="248381"/>
                <a:chOff x="-2916763" y="769168"/>
                <a:chExt cx="268738" cy="248381"/>
              </a:xfrm>
            </p:grpSpPr>
            <p:sp>
              <p:nvSpPr>
                <p:cNvPr id="59" name="Rechthoek 58">
                  <a:extLst>
                    <a:ext uri="{FF2B5EF4-FFF2-40B4-BE49-F238E27FC236}">
                      <a16:creationId xmlns:a16="http://schemas.microsoft.com/office/drawing/2014/main" id="{BE222AE8-BDC0-425B-A2B2-BD22DA818316}"/>
                    </a:ext>
                  </a:extLst>
                </p:cNvPr>
                <p:cNvSpPr/>
                <p:nvPr userDrawn="1"/>
              </p:nvSpPr>
              <p:spPr>
                <a:xfrm>
                  <a:off x="-2916763" y="769168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60" name="Groep 59">
                  <a:extLst>
                    <a:ext uri="{FF2B5EF4-FFF2-40B4-BE49-F238E27FC236}">
                      <a16:creationId xmlns:a16="http://schemas.microsoft.com/office/drawing/2014/main" id="{554705E3-C226-49EC-823F-8E876F5D0178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62" name="Rechte verbindingslijn 61">
                    <a:extLst>
                      <a:ext uri="{FF2B5EF4-FFF2-40B4-BE49-F238E27FC236}">
                        <a16:creationId xmlns:a16="http://schemas.microsoft.com/office/drawing/2014/main" id="{C6098847-B718-4548-BA18-1EF853838A5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3" name="Rechte verbindingslijn 62">
                    <a:extLst>
                      <a:ext uri="{FF2B5EF4-FFF2-40B4-BE49-F238E27FC236}">
                        <a16:creationId xmlns:a16="http://schemas.microsoft.com/office/drawing/2014/main" id="{1D564623-7325-4375-BBBB-553BC6D8940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4" name="Rechte verbindingslijn 63">
                    <a:extLst>
                      <a:ext uri="{FF2B5EF4-FFF2-40B4-BE49-F238E27FC236}">
                        <a16:creationId xmlns:a16="http://schemas.microsoft.com/office/drawing/2014/main" id="{5D791D37-67EA-4CFE-9CCF-4172669012A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5" name="Rechte verbindingslijn 64">
                    <a:extLst>
                      <a:ext uri="{FF2B5EF4-FFF2-40B4-BE49-F238E27FC236}">
                        <a16:creationId xmlns:a16="http://schemas.microsoft.com/office/drawing/2014/main" id="{1773A57B-4264-4DA3-9058-9A7D30512CB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6" name="Rechte verbindingslijn 65">
                    <a:extLst>
                      <a:ext uri="{FF2B5EF4-FFF2-40B4-BE49-F238E27FC236}">
                        <a16:creationId xmlns:a16="http://schemas.microsoft.com/office/drawing/2014/main" id="{1C7D342E-F5B1-4A0C-BA11-2C69C7C8A71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61" name="Pijl: rechts 60">
                  <a:extLst>
                    <a:ext uri="{FF2B5EF4-FFF2-40B4-BE49-F238E27FC236}">
                      <a16:creationId xmlns:a16="http://schemas.microsoft.com/office/drawing/2014/main" id="{87641D02-E905-4F67-90AA-44937B42B5A7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50" name="Groep 49">
                <a:extLst>
                  <a:ext uri="{FF2B5EF4-FFF2-40B4-BE49-F238E27FC236}">
                    <a16:creationId xmlns:a16="http://schemas.microsoft.com/office/drawing/2014/main" id="{06042C77-C14B-4E6E-896D-2CF0B70B1EAF}"/>
                  </a:ext>
                </a:extLst>
              </p:cNvPr>
              <p:cNvGrpSpPr/>
              <p:nvPr userDrawn="1"/>
            </p:nvGrpSpPr>
            <p:grpSpPr>
              <a:xfrm>
                <a:off x="-2916763" y="460171"/>
                <a:ext cx="268738" cy="248381"/>
                <a:chOff x="-2916763" y="460171"/>
                <a:chExt cx="268738" cy="248381"/>
              </a:xfrm>
            </p:grpSpPr>
            <p:sp>
              <p:nvSpPr>
                <p:cNvPr id="51" name="Rechthoek 50">
                  <a:extLst>
                    <a:ext uri="{FF2B5EF4-FFF2-40B4-BE49-F238E27FC236}">
                      <a16:creationId xmlns:a16="http://schemas.microsoft.com/office/drawing/2014/main" id="{718B9BEB-89E4-49D9-86A9-8A37C1FBA508}"/>
                    </a:ext>
                  </a:extLst>
                </p:cNvPr>
                <p:cNvSpPr/>
                <p:nvPr userDrawn="1"/>
              </p:nvSpPr>
              <p:spPr>
                <a:xfrm>
                  <a:off x="-2916763" y="460171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52" name="Groep 51">
                  <a:extLst>
                    <a:ext uri="{FF2B5EF4-FFF2-40B4-BE49-F238E27FC236}">
                      <a16:creationId xmlns:a16="http://schemas.microsoft.com/office/drawing/2014/main" id="{065EFB3C-B6F2-40DA-BC88-51A9B7103322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54" name="Rechte verbindingslijn 53">
                    <a:extLst>
                      <a:ext uri="{FF2B5EF4-FFF2-40B4-BE49-F238E27FC236}">
                        <a16:creationId xmlns:a16="http://schemas.microsoft.com/office/drawing/2014/main" id="{E06D465B-4CAE-4BF9-AB11-693EF2CBFA1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5" name="Rechte verbindingslijn 54">
                    <a:extLst>
                      <a:ext uri="{FF2B5EF4-FFF2-40B4-BE49-F238E27FC236}">
                        <a16:creationId xmlns:a16="http://schemas.microsoft.com/office/drawing/2014/main" id="{B7FB8DA6-1387-4554-B7D9-A99A321295F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6" name="Rechte verbindingslijn 55">
                    <a:extLst>
                      <a:ext uri="{FF2B5EF4-FFF2-40B4-BE49-F238E27FC236}">
                        <a16:creationId xmlns:a16="http://schemas.microsoft.com/office/drawing/2014/main" id="{98A1E14E-245C-4131-9F4B-D1D70D5828F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7" name="Rechte verbindingslijn 56">
                    <a:extLst>
                      <a:ext uri="{FF2B5EF4-FFF2-40B4-BE49-F238E27FC236}">
                        <a16:creationId xmlns:a16="http://schemas.microsoft.com/office/drawing/2014/main" id="{28D837E3-0ADF-4411-AA80-AF932D2C310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8" name="Rechte verbindingslijn 57">
                    <a:extLst>
                      <a:ext uri="{FF2B5EF4-FFF2-40B4-BE49-F238E27FC236}">
                        <a16:creationId xmlns:a16="http://schemas.microsoft.com/office/drawing/2014/main" id="{60673442-6E28-47B9-BC4E-FDA58E22904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53" name="Pijl: rechts 52">
                  <a:extLst>
                    <a:ext uri="{FF2B5EF4-FFF2-40B4-BE49-F238E27FC236}">
                      <a16:creationId xmlns:a16="http://schemas.microsoft.com/office/drawing/2014/main" id="{5D7F4CF4-977E-442B-A167-8284C8A96B04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  <p:grpSp>
          <p:nvGrpSpPr>
            <p:cNvPr id="35" name="Groep 34">
              <a:extLst>
                <a:ext uri="{FF2B5EF4-FFF2-40B4-BE49-F238E27FC236}">
                  <a16:creationId xmlns:a16="http://schemas.microsoft.com/office/drawing/2014/main" id="{42E20C1D-DA22-4E0F-B55E-741AFE70FE69}"/>
                </a:ext>
              </a:extLst>
            </p:cNvPr>
            <p:cNvGrpSpPr/>
            <p:nvPr userDrawn="1"/>
          </p:nvGrpSpPr>
          <p:grpSpPr>
            <a:xfrm>
              <a:off x="-938434" y="5326819"/>
              <a:ext cx="627798" cy="576693"/>
              <a:chOff x="-1753862" y="6112775"/>
              <a:chExt cx="759635" cy="697798"/>
            </a:xfrm>
          </p:grpSpPr>
          <p:grpSp>
            <p:nvGrpSpPr>
              <p:cNvPr id="36" name="Inspireren">
                <a:extLst>
                  <a:ext uri="{FF2B5EF4-FFF2-40B4-BE49-F238E27FC236}">
                    <a16:creationId xmlns:a16="http://schemas.microsoft.com/office/drawing/2014/main" id="{5FBA4F59-1A09-4270-9C47-1741AF855247}"/>
                  </a:ext>
                </a:extLst>
              </p:cNvPr>
              <p:cNvGrpSpPr>
                <a:grpSpLocks noChangeAspect="1"/>
              </p:cNvGrpSpPr>
              <p:nvPr userDrawn="1"/>
            </p:nvGrpSpPr>
            <p:grpSpPr bwMode="auto">
              <a:xfrm>
                <a:off x="-1484858" y="6112775"/>
                <a:ext cx="205431" cy="293286"/>
                <a:chOff x="4768" y="2783"/>
                <a:chExt cx="788" cy="1125"/>
              </a:xfrm>
              <a:gradFill>
                <a:gsLst>
                  <a:gs pos="0">
                    <a:srgbClr val="9D9FA1"/>
                  </a:gs>
                  <a:gs pos="70000">
                    <a:srgbClr val="211F26"/>
                  </a:gs>
                </a:gsLst>
                <a:lin ang="2700000" scaled="0"/>
              </a:gradFill>
            </p:grpSpPr>
            <p:sp>
              <p:nvSpPr>
                <p:cNvPr id="38" name="Freeform 12">
                  <a:extLst>
                    <a:ext uri="{FF2B5EF4-FFF2-40B4-BE49-F238E27FC236}">
                      <a16:creationId xmlns:a16="http://schemas.microsoft.com/office/drawing/2014/main" id="{67F52047-3AAE-499D-9650-FD62F69EA5C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01" y="3186"/>
                  <a:ext cx="319" cy="288"/>
                </a:xfrm>
                <a:custGeom>
                  <a:avLst/>
                  <a:gdLst>
                    <a:gd name="T0" fmla="*/ 220 w 319"/>
                    <a:gd name="T1" fmla="*/ 288 h 288"/>
                    <a:gd name="T2" fmla="*/ 107 w 319"/>
                    <a:gd name="T3" fmla="*/ 288 h 288"/>
                    <a:gd name="T4" fmla="*/ 0 w 319"/>
                    <a:gd name="T5" fmla="*/ 0 h 288"/>
                    <a:gd name="T6" fmla="*/ 319 w 319"/>
                    <a:gd name="T7" fmla="*/ 0 h 288"/>
                    <a:gd name="T8" fmla="*/ 220 w 319"/>
                    <a:gd name="T9" fmla="*/ 288 h 2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9" h="288">
                      <a:moveTo>
                        <a:pt x="220" y="288"/>
                      </a:moveTo>
                      <a:lnTo>
                        <a:pt x="107" y="288"/>
                      </a:lnTo>
                      <a:lnTo>
                        <a:pt x="0" y="0"/>
                      </a:lnTo>
                      <a:lnTo>
                        <a:pt x="319" y="0"/>
                      </a:lnTo>
                      <a:lnTo>
                        <a:pt x="220" y="288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39" name="Freeform 13">
                  <a:extLst>
                    <a:ext uri="{FF2B5EF4-FFF2-40B4-BE49-F238E27FC236}">
                      <a16:creationId xmlns:a16="http://schemas.microsoft.com/office/drawing/2014/main" id="{644B8D5E-4E65-4597-AB39-1EFE559D906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22" y="3796"/>
                  <a:ext cx="282" cy="112"/>
                </a:xfrm>
                <a:custGeom>
                  <a:avLst/>
                  <a:gdLst>
                    <a:gd name="T0" fmla="*/ 229 w 251"/>
                    <a:gd name="T1" fmla="*/ 70 h 100"/>
                    <a:gd name="T2" fmla="*/ 229 w 251"/>
                    <a:gd name="T3" fmla="*/ 69 h 100"/>
                    <a:gd name="T4" fmla="*/ 251 w 251"/>
                    <a:gd name="T5" fmla="*/ 0 h 100"/>
                    <a:gd name="T6" fmla="*/ 0 w 251"/>
                    <a:gd name="T7" fmla="*/ 0 h 100"/>
                    <a:gd name="T8" fmla="*/ 22 w 251"/>
                    <a:gd name="T9" fmla="*/ 69 h 100"/>
                    <a:gd name="T10" fmla="*/ 63 w 251"/>
                    <a:gd name="T11" fmla="*/ 100 h 100"/>
                    <a:gd name="T12" fmla="*/ 188 w 251"/>
                    <a:gd name="T13" fmla="*/ 100 h 100"/>
                    <a:gd name="T14" fmla="*/ 229 w 251"/>
                    <a:gd name="T15" fmla="*/ 71 h 100"/>
                    <a:gd name="T16" fmla="*/ 229 w 251"/>
                    <a:gd name="T17" fmla="*/ 71 h 100"/>
                    <a:gd name="T18" fmla="*/ 229 w 251"/>
                    <a:gd name="T19" fmla="*/ 7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51" h="100">
                      <a:moveTo>
                        <a:pt x="229" y="70"/>
                      </a:moveTo>
                      <a:cubicBezTo>
                        <a:pt x="229" y="70"/>
                        <a:pt x="229" y="69"/>
                        <a:pt x="229" y="69"/>
                      </a:cubicBezTo>
                      <a:cubicBezTo>
                        <a:pt x="251" y="0"/>
                        <a:pt x="251" y="0"/>
                        <a:pt x="25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2" y="69"/>
                        <a:pt x="22" y="69"/>
                        <a:pt x="22" y="69"/>
                      </a:cubicBezTo>
                      <a:cubicBezTo>
                        <a:pt x="27" y="87"/>
                        <a:pt x="44" y="100"/>
                        <a:pt x="63" y="100"/>
                      </a:cubicBezTo>
                      <a:cubicBezTo>
                        <a:pt x="188" y="100"/>
                        <a:pt x="188" y="100"/>
                        <a:pt x="188" y="100"/>
                      </a:cubicBezTo>
                      <a:cubicBezTo>
                        <a:pt x="207" y="100"/>
                        <a:pt x="223" y="88"/>
                        <a:pt x="229" y="71"/>
                      </a:cubicBezTo>
                      <a:cubicBezTo>
                        <a:pt x="229" y="71"/>
                        <a:pt x="229" y="71"/>
                        <a:pt x="229" y="71"/>
                      </a:cubicBezTo>
                      <a:lnTo>
                        <a:pt x="229" y="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40" name="Freeform 14">
                  <a:extLst>
                    <a:ext uri="{FF2B5EF4-FFF2-40B4-BE49-F238E27FC236}">
                      <a16:creationId xmlns:a16="http://schemas.microsoft.com/office/drawing/2014/main" id="{EE8B07BD-F6BB-4EC0-978F-A046CE38E0A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768" y="2783"/>
                  <a:ext cx="788" cy="966"/>
                </a:xfrm>
                <a:custGeom>
                  <a:avLst/>
                  <a:gdLst>
                    <a:gd name="T0" fmla="*/ 351 w 702"/>
                    <a:gd name="T1" fmla="*/ 0 h 860"/>
                    <a:gd name="T2" fmla="*/ 0 w 702"/>
                    <a:gd name="T3" fmla="*/ 351 h 860"/>
                    <a:gd name="T4" fmla="*/ 134 w 702"/>
                    <a:gd name="T5" fmla="*/ 627 h 860"/>
                    <a:gd name="T6" fmla="*/ 165 w 702"/>
                    <a:gd name="T7" fmla="*/ 718 h 860"/>
                    <a:gd name="T8" fmla="*/ 266 w 702"/>
                    <a:gd name="T9" fmla="*/ 718 h 860"/>
                    <a:gd name="T10" fmla="*/ 266 w 702"/>
                    <a:gd name="T11" fmla="*/ 718 h 860"/>
                    <a:gd name="T12" fmla="*/ 434 w 702"/>
                    <a:gd name="T13" fmla="*/ 718 h 860"/>
                    <a:gd name="T14" fmla="*/ 419 w 702"/>
                    <a:gd name="T15" fmla="*/ 760 h 860"/>
                    <a:gd name="T16" fmla="*/ 284 w 702"/>
                    <a:gd name="T17" fmla="*/ 760 h 860"/>
                    <a:gd name="T18" fmla="*/ 284 w 702"/>
                    <a:gd name="T19" fmla="*/ 760 h 860"/>
                    <a:gd name="T20" fmla="*/ 179 w 702"/>
                    <a:gd name="T21" fmla="*/ 760 h 860"/>
                    <a:gd name="T22" fmla="*/ 212 w 702"/>
                    <a:gd name="T23" fmla="*/ 860 h 860"/>
                    <a:gd name="T24" fmla="*/ 212 w 702"/>
                    <a:gd name="T25" fmla="*/ 860 h 860"/>
                    <a:gd name="T26" fmla="*/ 216 w 702"/>
                    <a:gd name="T27" fmla="*/ 860 h 860"/>
                    <a:gd name="T28" fmla="*/ 488 w 702"/>
                    <a:gd name="T29" fmla="*/ 860 h 860"/>
                    <a:gd name="T30" fmla="*/ 491 w 702"/>
                    <a:gd name="T31" fmla="*/ 860 h 860"/>
                    <a:gd name="T32" fmla="*/ 570 w 702"/>
                    <a:gd name="T33" fmla="*/ 625 h 860"/>
                    <a:gd name="T34" fmla="*/ 702 w 702"/>
                    <a:gd name="T35" fmla="*/ 351 h 860"/>
                    <a:gd name="T36" fmla="*/ 351 w 702"/>
                    <a:gd name="T37" fmla="*/ 0 h 860"/>
                    <a:gd name="T38" fmla="*/ 587 w 702"/>
                    <a:gd name="T39" fmla="*/ 438 h 860"/>
                    <a:gd name="T40" fmla="*/ 485 w 702"/>
                    <a:gd name="T41" fmla="*/ 563 h 860"/>
                    <a:gd name="T42" fmla="*/ 454 w 702"/>
                    <a:gd name="T43" fmla="*/ 658 h 860"/>
                    <a:gd name="T44" fmla="*/ 250 w 702"/>
                    <a:gd name="T45" fmla="*/ 658 h 860"/>
                    <a:gd name="T46" fmla="*/ 219 w 702"/>
                    <a:gd name="T47" fmla="*/ 565 h 860"/>
                    <a:gd name="T48" fmla="*/ 115 w 702"/>
                    <a:gd name="T49" fmla="*/ 439 h 860"/>
                    <a:gd name="T50" fmla="*/ 99 w 702"/>
                    <a:gd name="T51" fmla="*/ 351 h 860"/>
                    <a:gd name="T52" fmla="*/ 351 w 702"/>
                    <a:gd name="T53" fmla="*/ 99 h 860"/>
                    <a:gd name="T54" fmla="*/ 603 w 702"/>
                    <a:gd name="T55" fmla="*/ 351 h 860"/>
                    <a:gd name="T56" fmla="*/ 587 w 702"/>
                    <a:gd name="T57" fmla="*/ 438 h 8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702" h="860">
                      <a:moveTo>
                        <a:pt x="351" y="0"/>
                      </a:moveTo>
                      <a:cubicBezTo>
                        <a:pt x="157" y="0"/>
                        <a:pt x="0" y="157"/>
                        <a:pt x="0" y="351"/>
                      </a:cubicBezTo>
                      <a:cubicBezTo>
                        <a:pt x="0" y="463"/>
                        <a:pt x="52" y="562"/>
                        <a:pt x="134" y="627"/>
                      </a:cubicBezTo>
                      <a:cubicBezTo>
                        <a:pt x="165" y="718"/>
                        <a:pt x="165" y="718"/>
                        <a:pt x="165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434" y="718"/>
                        <a:pt x="434" y="718"/>
                        <a:pt x="434" y="718"/>
                      </a:cubicBezTo>
                      <a:cubicBezTo>
                        <a:pt x="419" y="760"/>
                        <a:pt x="419" y="760"/>
                        <a:pt x="419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179" y="760"/>
                        <a:pt x="179" y="760"/>
                        <a:pt x="179" y="7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6" y="860"/>
                        <a:pt x="216" y="860"/>
                        <a:pt x="216" y="860"/>
                      </a:cubicBezTo>
                      <a:cubicBezTo>
                        <a:pt x="488" y="860"/>
                        <a:pt x="488" y="860"/>
                        <a:pt x="488" y="860"/>
                      </a:cubicBezTo>
                      <a:cubicBezTo>
                        <a:pt x="491" y="860"/>
                        <a:pt x="491" y="860"/>
                        <a:pt x="491" y="860"/>
                      </a:cubicBezTo>
                      <a:cubicBezTo>
                        <a:pt x="570" y="625"/>
                        <a:pt x="570" y="625"/>
                        <a:pt x="570" y="625"/>
                      </a:cubicBezTo>
                      <a:cubicBezTo>
                        <a:pt x="651" y="560"/>
                        <a:pt x="702" y="461"/>
                        <a:pt x="702" y="351"/>
                      </a:cubicBezTo>
                      <a:cubicBezTo>
                        <a:pt x="702" y="157"/>
                        <a:pt x="545" y="0"/>
                        <a:pt x="351" y="0"/>
                      </a:cubicBezTo>
                      <a:close/>
                      <a:moveTo>
                        <a:pt x="587" y="438"/>
                      </a:moveTo>
                      <a:cubicBezTo>
                        <a:pt x="568" y="490"/>
                        <a:pt x="531" y="534"/>
                        <a:pt x="485" y="563"/>
                      </a:cubicBezTo>
                      <a:cubicBezTo>
                        <a:pt x="454" y="658"/>
                        <a:pt x="454" y="658"/>
                        <a:pt x="454" y="658"/>
                      </a:cubicBezTo>
                      <a:cubicBezTo>
                        <a:pt x="250" y="658"/>
                        <a:pt x="250" y="658"/>
                        <a:pt x="250" y="658"/>
                      </a:cubicBezTo>
                      <a:cubicBezTo>
                        <a:pt x="219" y="565"/>
                        <a:pt x="219" y="565"/>
                        <a:pt x="219" y="565"/>
                      </a:cubicBezTo>
                      <a:cubicBezTo>
                        <a:pt x="172" y="536"/>
                        <a:pt x="135" y="491"/>
                        <a:pt x="115" y="439"/>
                      </a:cubicBezTo>
                      <a:cubicBezTo>
                        <a:pt x="105" y="411"/>
                        <a:pt x="99" y="382"/>
                        <a:pt x="99" y="351"/>
                      </a:cubicBezTo>
                      <a:cubicBezTo>
                        <a:pt x="99" y="212"/>
                        <a:pt x="212" y="99"/>
                        <a:pt x="351" y="99"/>
                      </a:cubicBezTo>
                      <a:cubicBezTo>
                        <a:pt x="490" y="99"/>
                        <a:pt x="603" y="212"/>
                        <a:pt x="603" y="351"/>
                      </a:cubicBezTo>
                      <a:cubicBezTo>
                        <a:pt x="603" y="381"/>
                        <a:pt x="597" y="411"/>
                        <a:pt x="587" y="43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</p:grpSp>
          <p:sp>
            <p:nvSpPr>
              <p:cNvPr id="37" name="Tekstvak 36">
                <a:extLst>
                  <a:ext uri="{FF2B5EF4-FFF2-40B4-BE49-F238E27FC236}">
                    <a16:creationId xmlns:a16="http://schemas.microsoft.com/office/drawing/2014/main" id="{40579348-F8D6-484E-9D78-B158A62D12EB}"/>
                  </a:ext>
                </a:extLst>
              </p:cNvPr>
              <p:cNvSpPr txBox="1"/>
              <p:nvPr userDrawn="1"/>
            </p:nvSpPr>
            <p:spPr>
              <a:xfrm>
                <a:off x="-1753862" y="6420664"/>
                <a:ext cx="759635" cy="389909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Support &amp;</a:t>
                </a:r>
                <a:b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</a:b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Inspiratie</a:t>
                </a:r>
              </a:p>
            </p:txBody>
          </p:sp>
        </p:grpSp>
      </p:grpSp>
      <p:sp>
        <p:nvSpPr>
          <p:cNvPr id="11" name="- INFO">
            <a:extLst>
              <a:ext uri="{FF2B5EF4-FFF2-40B4-BE49-F238E27FC236}">
                <a16:creationId xmlns:a16="http://schemas.microsoft.com/office/drawing/2014/main" id="{D5D548DA-264A-4D19-8A0A-B2288EC6661C}"/>
              </a:ext>
            </a:extLst>
          </p:cNvPr>
          <p:cNvSpPr txBox="1"/>
          <p:nvPr userDrawn="1"/>
        </p:nvSpPr>
        <p:spPr>
          <a:xfrm>
            <a:off x="0" y="-363556"/>
            <a:ext cx="12179300" cy="19845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algn="l" defTabSz="914400" rtl="0" eaLnBrk="1" latinLnBrk="0" hangingPunct="1"/>
            <a:r>
              <a:rPr lang="nl-NL" sz="1400" b="1" kern="1200" cap="all" spc="0" baseline="0" dirty="0">
                <a:solidFill>
                  <a:sysClr val="windowText" lastClr="000000"/>
                </a:solidFill>
                <a:latin typeface="+mn-lt"/>
                <a:ea typeface="+mn-ea"/>
                <a:cs typeface="Calibri" panose="020F0502020204030204" pitchFamily="34" charset="0"/>
              </a:rPr>
              <a:t>Rapportage Tabel + Tekst </a:t>
            </a:r>
          </a:p>
        </p:txBody>
      </p:sp>
      <p:sp>
        <p:nvSpPr>
          <p:cNvPr id="8" name="titel">
            <a:extLst>
              <a:ext uri="{FF2B5EF4-FFF2-40B4-BE49-F238E27FC236}">
                <a16:creationId xmlns:a16="http://schemas.microsoft.com/office/drawing/2014/main" id="{4FCE8B7B-8D3B-466F-8956-5C1F4F50265C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534987" y="722568"/>
            <a:ext cx="11114087" cy="709102"/>
          </a:xfrm>
        </p:spPr>
        <p:txBody>
          <a:bodyPr/>
          <a:lstStyle/>
          <a:p>
            <a:r>
              <a:rPr lang="nl-NL"/>
              <a:t>Titel</a:t>
            </a:r>
            <a:br>
              <a:rPr lang="nl-NL"/>
            </a:br>
            <a:r>
              <a:rPr lang="nl-NL"/>
              <a:t>max. 2 regels</a:t>
            </a:r>
            <a:endParaRPr lang="nl-NL" dirty="0"/>
          </a:p>
        </p:txBody>
      </p:sp>
      <p:sp>
        <p:nvSpPr>
          <p:cNvPr id="4" name="datum">
            <a:extLst>
              <a:ext uri="{FF2B5EF4-FFF2-40B4-BE49-F238E27FC236}">
                <a16:creationId xmlns:a16="http://schemas.microsoft.com/office/drawing/2014/main" id="{8E420A72-FB1A-45BF-AC4A-C2A67FDAE6C8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fld id="{40E01567-B086-47AA-99E2-68A38F20ABAC}" type="datetime1">
              <a:rPr lang="nl-NL" smtClean="0"/>
              <a:t>28-1-2021</a:t>
            </a:fld>
            <a:endParaRPr lang="nl-NL" dirty="0"/>
          </a:p>
        </p:txBody>
      </p:sp>
      <p:sp>
        <p:nvSpPr>
          <p:cNvPr id="5" name="voettekst">
            <a:extLst>
              <a:ext uri="{FF2B5EF4-FFF2-40B4-BE49-F238E27FC236}">
                <a16:creationId xmlns:a16="http://schemas.microsoft.com/office/drawing/2014/main" id="{7B9B5AD8-20ED-43D8-A7A9-54D9AEF0A965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r>
              <a:rPr lang="nl-NL"/>
              <a:t>Erasmus University Rotterdam </a:t>
            </a:r>
            <a:endParaRPr lang="nl-NL" dirty="0"/>
          </a:p>
        </p:txBody>
      </p:sp>
      <p:sp>
        <p:nvSpPr>
          <p:cNvPr id="6" name="dianummer">
            <a:extLst>
              <a:ext uri="{FF2B5EF4-FFF2-40B4-BE49-F238E27FC236}">
                <a16:creationId xmlns:a16="http://schemas.microsoft.com/office/drawing/2014/main" id="{C8474D2A-EAE8-4700-98D0-EF6368634975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361A1203-CA3D-4D48-AFA0-9D668419C1D5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85" name="tekst">
            <a:extLst>
              <a:ext uri="{FF2B5EF4-FFF2-40B4-BE49-F238E27FC236}">
                <a16:creationId xmlns:a16="http://schemas.microsoft.com/office/drawing/2014/main" id="{3276A98B-0FAA-4E61-910B-171455C527F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61792" y="1963738"/>
            <a:ext cx="3487282" cy="4344987"/>
          </a:xfrm>
        </p:spPr>
        <p:txBody>
          <a:bodyPr numCol="1" spcCol="360000"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 dirty="0" err="1"/>
              <a:t>Bullet</a:t>
            </a:r>
            <a:endParaRPr lang="nl-NL" dirty="0"/>
          </a:p>
          <a:p>
            <a:pPr lvl="1"/>
            <a:r>
              <a:rPr lang="nl-NL" dirty="0"/>
              <a:t>Sub-</a:t>
            </a:r>
            <a:r>
              <a:rPr lang="nl-NL" dirty="0" err="1"/>
              <a:t>bullet</a:t>
            </a:r>
            <a:endParaRPr lang="nl-NL" dirty="0"/>
          </a:p>
          <a:p>
            <a:pPr lvl="2"/>
            <a:r>
              <a:rPr lang="nl-NL" dirty="0"/>
              <a:t>Platte tekst</a:t>
            </a:r>
          </a:p>
          <a:p>
            <a:pPr lvl="2"/>
            <a:endParaRPr lang="nl-NL" dirty="0"/>
          </a:p>
          <a:p>
            <a:pPr lvl="3"/>
            <a:r>
              <a:rPr lang="nl-NL" dirty="0"/>
              <a:t>Titel / quote</a:t>
            </a:r>
          </a:p>
          <a:p>
            <a:pPr lvl="4"/>
            <a:r>
              <a:rPr lang="nl-NL" dirty="0"/>
              <a:t>Subtitel</a:t>
            </a:r>
          </a:p>
          <a:p>
            <a:pPr lvl="5"/>
            <a:r>
              <a:rPr lang="nl-NL" dirty="0"/>
              <a:t>Kop</a:t>
            </a:r>
          </a:p>
          <a:p>
            <a:pPr lvl="6"/>
            <a:r>
              <a:rPr lang="nl-NL" dirty="0"/>
              <a:t>Numerieke </a:t>
            </a:r>
            <a:r>
              <a:rPr lang="nl-NL" dirty="0" err="1"/>
              <a:t>bullet</a:t>
            </a:r>
            <a:endParaRPr lang="nl-NL" dirty="0"/>
          </a:p>
          <a:p>
            <a:pPr lvl="7"/>
            <a:r>
              <a:rPr lang="nl-NL" dirty="0"/>
              <a:t>Alfabetische </a:t>
            </a:r>
            <a:r>
              <a:rPr lang="nl-NL" dirty="0" err="1"/>
              <a:t>bullet</a:t>
            </a:r>
            <a:endParaRPr lang="nl-NL" dirty="0"/>
          </a:p>
          <a:p>
            <a:pPr lvl="7"/>
            <a:endParaRPr lang="nl-NL" dirty="0"/>
          </a:p>
          <a:p>
            <a:pPr lvl="8"/>
            <a:r>
              <a:rPr lang="nl-NL" dirty="0"/>
              <a:t>*Bronvermelding</a:t>
            </a:r>
          </a:p>
          <a:p>
            <a:pPr lvl="4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7002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pportage Pro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- INSTRUCTIES">
            <a:extLst>
              <a:ext uri="{FF2B5EF4-FFF2-40B4-BE49-F238E27FC236}">
                <a16:creationId xmlns:a16="http://schemas.microsoft.com/office/drawing/2014/main" id="{7B967CD0-544F-42F7-B37E-9F2EDFA19810}"/>
              </a:ext>
            </a:extLst>
          </p:cNvPr>
          <p:cNvGrpSpPr/>
          <p:nvPr userDrawn="1"/>
        </p:nvGrpSpPr>
        <p:grpSpPr>
          <a:xfrm>
            <a:off x="-3786437" y="-1"/>
            <a:ext cx="3693386" cy="5952132"/>
            <a:chOff x="-3786437" y="-1"/>
            <a:chExt cx="3693386" cy="5952132"/>
          </a:xfrm>
        </p:grpSpPr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B569C771-716D-4E75-9E4E-FE39646B3038}"/>
                </a:ext>
              </a:extLst>
            </p:cNvPr>
            <p:cNvSpPr/>
            <p:nvPr userDrawn="1"/>
          </p:nvSpPr>
          <p:spPr>
            <a:xfrm>
              <a:off x="-3786165" y="-1"/>
              <a:ext cx="3593091" cy="5124131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Tekst niveaus kiezen</a:t>
              </a:r>
            </a:p>
          </p:txBody>
        </p:sp>
        <p:sp>
          <p:nvSpPr>
            <p:cNvPr id="13" name="Ovaal 12">
              <a:extLst>
                <a:ext uri="{FF2B5EF4-FFF2-40B4-BE49-F238E27FC236}">
                  <a16:creationId xmlns:a16="http://schemas.microsoft.com/office/drawing/2014/main" id="{54E91B45-8445-41C0-B4F4-CE7866A12DB8}"/>
                </a:ext>
              </a:extLst>
            </p:cNvPr>
            <p:cNvSpPr/>
            <p:nvPr userDrawn="1"/>
          </p:nvSpPr>
          <p:spPr>
            <a:xfrm>
              <a:off x="-3604183" y="183748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49D08B2B-BF76-4ADF-AF59-2C0CB82A1DA8}"/>
                </a:ext>
              </a:extLst>
            </p:cNvPr>
            <p:cNvSpPr/>
            <p:nvPr userDrawn="1"/>
          </p:nvSpPr>
          <p:spPr>
            <a:xfrm>
              <a:off x="-3319415" y="183748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9875" marR="0" lvl="0" indent="-269875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1"/>
                </a:buClr>
                <a:buSzTx/>
                <a:buFont typeface="Calibri" panose="020F0502020204030204" pitchFamily="34" charset="0"/>
                <a:buChar char="›"/>
                <a:tabLst/>
                <a:defRPr/>
              </a:pP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Bullet</a:t>
              </a:r>
              <a:endParaRPr kumimoji="0" lang="nl-NL" sz="1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Calibri" panose="020F0502020204030204" pitchFamily="34" charset="0"/>
              </a:endParaRPr>
            </a:p>
          </p:txBody>
        </p:sp>
        <p:sp>
          <p:nvSpPr>
            <p:cNvPr id="15" name="Ovaal 14">
              <a:extLst>
                <a:ext uri="{FF2B5EF4-FFF2-40B4-BE49-F238E27FC236}">
                  <a16:creationId xmlns:a16="http://schemas.microsoft.com/office/drawing/2014/main" id="{CCB24357-12C6-4714-B64F-67880F92AB91}"/>
                </a:ext>
              </a:extLst>
            </p:cNvPr>
            <p:cNvSpPr/>
            <p:nvPr userDrawn="1"/>
          </p:nvSpPr>
          <p:spPr>
            <a:xfrm>
              <a:off x="-3604183" y="219682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15CE8C97-E12E-4BF2-BC82-9D44B4CDE50B}"/>
                </a:ext>
              </a:extLst>
            </p:cNvPr>
            <p:cNvSpPr/>
            <p:nvPr userDrawn="1"/>
          </p:nvSpPr>
          <p:spPr>
            <a:xfrm>
              <a:off x="-3604183" y="1196113"/>
              <a:ext cx="3229047" cy="459227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Gebruik onder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‘Start’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de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lijstniveau-knoppen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om een tekst niveau te kiezen. 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Kies uit:</a:t>
              </a:r>
            </a:p>
          </p:txBody>
        </p:sp>
        <p:sp>
          <p:nvSpPr>
            <p:cNvPr id="17" name="Rechthoek 16">
              <a:extLst>
                <a:ext uri="{FF2B5EF4-FFF2-40B4-BE49-F238E27FC236}">
                  <a16:creationId xmlns:a16="http://schemas.microsoft.com/office/drawing/2014/main" id="{F3B4A898-ECEE-4CE2-96A0-38519C971BFB}"/>
                </a:ext>
              </a:extLst>
            </p:cNvPr>
            <p:cNvSpPr/>
            <p:nvPr userDrawn="1"/>
          </p:nvSpPr>
          <p:spPr>
            <a:xfrm>
              <a:off x="-3319415" y="219682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539750" marR="0" lvl="0" indent="-269875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1"/>
                </a:buClr>
                <a:buSzTx/>
                <a:buFont typeface="Calibri" panose="020F0502020204030204" pitchFamily="34" charset="0"/>
                <a:buChar char="›"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Sub-</a:t>
              </a: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bullet</a:t>
              </a:r>
              <a:endParaRPr kumimoji="0" lang="nl-NL" sz="1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Calibri" panose="020F0502020204030204" pitchFamily="34" charset="0"/>
              </a:endParaRPr>
            </a:p>
          </p:txBody>
        </p:sp>
        <p:sp>
          <p:nvSpPr>
            <p:cNvPr id="18" name="Ovaal 17">
              <a:extLst>
                <a:ext uri="{FF2B5EF4-FFF2-40B4-BE49-F238E27FC236}">
                  <a16:creationId xmlns:a16="http://schemas.microsoft.com/office/drawing/2014/main" id="{0911617A-1A1C-4AA3-9470-5F89AE74EB7C}"/>
                </a:ext>
              </a:extLst>
            </p:cNvPr>
            <p:cNvSpPr/>
            <p:nvPr userDrawn="1"/>
          </p:nvSpPr>
          <p:spPr>
            <a:xfrm>
              <a:off x="-3604183" y="255617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19" name="Rechthoek 18">
              <a:extLst>
                <a:ext uri="{FF2B5EF4-FFF2-40B4-BE49-F238E27FC236}">
                  <a16:creationId xmlns:a16="http://schemas.microsoft.com/office/drawing/2014/main" id="{DA28E3AE-134C-4B83-AF2D-DCCD32347396}"/>
                </a:ext>
              </a:extLst>
            </p:cNvPr>
            <p:cNvSpPr/>
            <p:nvPr userDrawn="1"/>
          </p:nvSpPr>
          <p:spPr>
            <a:xfrm>
              <a:off x="-3319415" y="255617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Calibri" panose="020F0502020204030204" pitchFamily="34" charset="0"/>
                <a:buNone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Platte tekst</a:t>
              </a:r>
            </a:p>
          </p:txBody>
        </p:sp>
        <p:sp>
          <p:nvSpPr>
            <p:cNvPr id="20" name="Ovaal 19">
              <a:extLst>
                <a:ext uri="{FF2B5EF4-FFF2-40B4-BE49-F238E27FC236}">
                  <a16:creationId xmlns:a16="http://schemas.microsoft.com/office/drawing/2014/main" id="{8B52F392-7515-4833-AD80-63F3A1CC494E}"/>
                </a:ext>
              </a:extLst>
            </p:cNvPr>
            <p:cNvSpPr/>
            <p:nvPr userDrawn="1"/>
          </p:nvSpPr>
          <p:spPr>
            <a:xfrm>
              <a:off x="-3604183" y="291551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21" name="Rechthoek 20">
              <a:extLst>
                <a:ext uri="{FF2B5EF4-FFF2-40B4-BE49-F238E27FC236}">
                  <a16:creationId xmlns:a16="http://schemas.microsoft.com/office/drawing/2014/main" id="{BEEC061D-CD2C-4A6C-A098-4DE71971BFA2}"/>
                </a:ext>
              </a:extLst>
            </p:cNvPr>
            <p:cNvSpPr/>
            <p:nvPr userDrawn="1"/>
          </p:nvSpPr>
          <p:spPr>
            <a:xfrm>
              <a:off x="-3319415" y="291551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34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Titel / Quote</a:t>
              </a:r>
            </a:p>
          </p:txBody>
        </p:sp>
        <p:sp>
          <p:nvSpPr>
            <p:cNvPr id="22" name="Ovaal 21">
              <a:extLst>
                <a:ext uri="{FF2B5EF4-FFF2-40B4-BE49-F238E27FC236}">
                  <a16:creationId xmlns:a16="http://schemas.microsoft.com/office/drawing/2014/main" id="{6C522BC2-752D-4AC6-A77B-D5B54D8D3018}"/>
                </a:ext>
              </a:extLst>
            </p:cNvPr>
            <p:cNvSpPr/>
            <p:nvPr userDrawn="1"/>
          </p:nvSpPr>
          <p:spPr>
            <a:xfrm>
              <a:off x="-3604183" y="327486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23" name="Rechthoek 22">
              <a:extLst>
                <a:ext uri="{FF2B5EF4-FFF2-40B4-BE49-F238E27FC236}">
                  <a16:creationId xmlns:a16="http://schemas.microsoft.com/office/drawing/2014/main" id="{DE93408A-4931-425D-9E66-EB6C97C84B7B}"/>
                </a:ext>
              </a:extLst>
            </p:cNvPr>
            <p:cNvSpPr/>
            <p:nvPr userDrawn="1"/>
          </p:nvSpPr>
          <p:spPr>
            <a:xfrm>
              <a:off x="-3319415" y="327486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8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Subtitel</a:t>
              </a:r>
            </a:p>
          </p:txBody>
        </p:sp>
        <p:sp>
          <p:nvSpPr>
            <p:cNvPr id="24" name="Ovaal 23">
              <a:extLst>
                <a:ext uri="{FF2B5EF4-FFF2-40B4-BE49-F238E27FC236}">
                  <a16:creationId xmlns:a16="http://schemas.microsoft.com/office/drawing/2014/main" id="{E8A78682-F240-4E78-B32A-FAE4967B8BBF}"/>
                </a:ext>
              </a:extLst>
            </p:cNvPr>
            <p:cNvSpPr/>
            <p:nvPr userDrawn="1"/>
          </p:nvSpPr>
          <p:spPr>
            <a:xfrm>
              <a:off x="-3604183" y="363420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6</a:t>
              </a:r>
            </a:p>
          </p:txBody>
        </p:sp>
        <p:sp>
          <p:nvSpPr>
            <p:cNvPr id="25" name="Rechthoek 24">
              <a:extLst>
                <a:ext uri="{FF2B5EF4-FFF2-40B4-BE49-F238E27FC236}">
                  <a16:creationId xmlns:a16="http://schemas.microsoft.com/office/drawing/2014/main" id="{DCD394AA-46B2-48DB-9A1D-B8596B915E04}"/>
                </a:ext>
              </a:extLst>
            </p:cNvPr>
            <p:cNvSpPr/>
            <p:nvPr userDrawn="1"/>
          </p:nvSpPr>
          <p:spPr>
            <a:xfrm>
              <a:off x="-3319415" y="399355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6700" marR="0" lvl="0" indent="-26670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Numerieke </a:t>
              </a: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bullet</a:t>
              </a: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 </a:t>
              </a:r>
            </a:p>
          </p:txBody>
        </p:sp>
        <p:sp>
          <p:nvSpPr>
            <p:cNvPr id="26" name="Ovaal 25">
              <a:extLst>
                <a:ext uri="{FF2B5EF4-FFF2-40B4-BE49-F238E27FC236}">
                  <a16:creationId xmlns:a16="http://schemas.microsoft.com/office/drawing/2014/main" id="{B20497E6-E9F1-4B2A-A4E0-7507B4C720D4}"/>
                </a:ext>
              </a:extLst>
            </p:cNvPr>
            <p:cNvSpPr/>
            <p:nvPr userDrawn="1"/>
          </p:nvSpPr>
          <p:spPr>
            <a:xfrm>
              <a:off x="-3604183" y="399355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</a:p>
          </p:txBody>
        </p:sp>
        <p:sp>
          <p:nvSpPr>
            <p:cNvPr id="27" name="Rechthoek 26">
              <a:extLst>
                <a:ext uri="{FF2B5EF4-FFF2-40B4-BE49-F238E27FC236}">
                  <a16:creationId xmlns:a16="http://schemas.microsoft.com/office/drawing/2014/main" id="{278D6447-4119-4F72-B6D6-91C6C61EA6D7}"/>
                </a:ext>
              </a:extLst>
            </p:cNvPr>
            <p:cNvSpPr/>
            <p:nvPr userDrawn="1"/>
          </p:nvSpPr>
          <p:spPr>
            <a:xfrm>
              <a:off x="-3325830" y="435289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6700" marR="0" lvl="0" indent="-26670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+mj-lt"/>
                <a:buAutoNum type="alphaLcPeriod"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Alfabetische </a:t>
              </a: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bullet</a:t>
              </a: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 </a:t>
              </a:r>
            </a:p>
          </p:txBody>
        </p:sp>
        <p:sp>
          <p:nvSpPr>
            <p:cNvPr id="28" name="Ovaal 27">
              <a:extLst>
                <a:ext uri="{FF2B5EF4-FFF2-40B4-BE49-F238E27FC236}">
                  <a16:creationId xmlns:a16="http://schemas.microsoft.com/office/drawing/2014/main" id="{D2B4672F-5032-4760-A162-E85EC1D5EE3D}"/>
                </a:ext>
              </a:extLst>
            </p:cNvPr>
            <p:cNvSpPr/>
            <p:nvPr userDrawn="1"/>
          </p:nvSpPr>
          <p:spPr>
            <a:xfrm>
              <a:off x="-3604183" y="435289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8</a:t>
              </a:r>
            </a:p>
          </p:txBody>
        </p:sp>
        <p:sp>
          <p:nvSpPr>
            <p:cNvPr id="29" name="Rechthoek 28">
              <a:extLst>
                <a:ext uri="{FF2B5EF4-FFF2-40B4-BE49-F238E27FC236}">
                  <a16:creationId xmlns:a16="http://schemas.microsoft.com/office/drawing/2014/main" id="{59E1FB6B-9FC4-4924-92D3-65CB9B3E7AF7}"/>
                </a:ext>
              </a:extLst>
            </p:cNvPr>
            <p:cNvSpPr/>
            <p:nvPr userDrawn="1"/>
          </p:nvSpPr>
          <p:spPr>
            <a:xfrm>
              <a:off x="-3319415" y="4712245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200" b="0" i="1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*Bronvermelding </a:t>
              </a:r>
            </a:p>
          </p:txBody>
        </p:sp>
        <p:sp>
          <p:nvSpPr>
            <p:cNvPr id="30" name="Ovaal 29">
              <a:extLst>
                <a:ext uri="{FF2B5EF4-FFF2-40B4-BE49-F238E27FC236}">
                  <a16:creationId xmlns:a16="http://schemas.microsoft.com/office/drawing/2014/main" id="{F7E7A903-BF2C-4C9C-960F-5EC84F3B9C86}"/>
                </a:ext>
              </a:extLst>
            </p:cNvPr>
            <p:cNvSpPr/>
            <p:nvPr userDrawn="1"/>
          </p:nvSpPr>
          <p:spPr>
            <a:xfrm>
              <a:off x="-3604183" y="4712245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9</a:t>
              </a:r>
            </a:p>
          </p:txBody>
        </p:sp>
        <p:sp>
          <p:nvSpPr>
            <p:cNvPr id="31" name="Rechthoek 30">
              <a:extLst>
                <a:ext uri="{FF2B5EF4-FFF2-40B4-BE49-F238E27FC236}">
                  <a16:creationId xmlns:a16="http://schemas.microsoft.com/office/drawing/2014/main" id="{034E6083-B8B5-42FA-81C8-51216500338F}"/>
                </a:ext>
              </a:extLst>
            </p:cNvPr>
            <p:cNvSpPr/>
            <p:nvPr userDrawn="1"/>
          </p:nvSpPr>
          <p:spPr>
            <a:xfrm>
              <a:off x="-3319415" y="363420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Kop</a:t>
              </a:r>
            </a:p>
          </p:txBody>
        </p:sp>
        <p:sp>
          <p:nvSpPr>
            <p:cNvPr id="32" name="Rechthoek 31">
              <a:extLst>
                <a:ext uri="{FF2B5EF4-FFF2-40B4-BE49-F238E27FC236}">
                  <a16:creationId xmlns:a16="http://schemas.microsoft.com/office/drawing/2014/main" id="{F705DB8C-E0DF-497B-AA17-2C60369FB2F9}"/>
                </a:ext>
              </a:extLst>
            </p:cNvPr>
            <p:cNvSpPr/>
            <p:nvPr userDrawn="1"/>
          </p:nvSpPr>
          <p:spPr>
            <a:xfrm>
              <a:off x="-3786437" y="5124131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MEER WETEN?</a:t>
              </a:r>
              <a:b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Ga naar de tab</a:t>
              </a: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'SLIDEBUILDER’ </a:t>
              </a: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en klik</a:t>
              </a:r>
              <a:b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op de knop </a:t>
              </a: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'Support &amp; Inspiratie'</a:t>
              </a:r>
            </a:p>
          </p:txBody>
        </p:sp>
        <p:grpSp>
          <p:nvGrpSpPr>
            <p:cNvPr id="33" name="ICOON_info">
              <a:extLst>
                <a:ext uri="{FF2B5EF4-FFF2-40B4-BE49-F238E27FC236}">
                  <a16:creationId xmlns:a16="http://schemas.microsoft.com/office/drawing/2014/main" id="{A72EC2CE-8825-4626-841D-5187EAEEC369}"/>
                </a:ext>
              </a:extLst>
            </p:cNvPr>
            <p:cNvGrpSpPr/>
            <p:nvPr userDrawn="1"/>
          </p:nvGrpSpPr>
          <p:grpSpPr>
            <a:xfrm>
              <a:off x="-376736" y="5063968"/>
              <a:ext cx="283685" cy="283685"/>
              <a:chOff x="-510741" y="5913713"/>
              <a:chExt cx="267555" cy="267555"/>
            </a:xfrm>
          </p:grpSpPr>
          <p:sp>
            <p:nvSpPr>
              <p:cNvPr id="81" name="Ovaal 80">
                <a:extLst>
                  <a:ext uri="{FF2B5EF4-FFF2-40B4-BE49-F238E27FC236}">
                    <a16:creationId xmlns:a16="http://schemas.microsoft.com/office/drawing/2014/main" id="{57C4E110-92F2-47A7-8C88-463B2D266AB0}"/>
                  </a:ext>
                </a:extLst>
              </p:cNvPr>
              <p:cNvSpPr/>
              <p:nvPr userDrawn="1"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2" name="Graphic 163" descr="Informatie">
                <a:extLst>
                  <a:ext uri="{FF2B5EF4-FFF2-40B4-BE49-F238E27FC236}">
                    <a16:creationId xmlns:a16="http://schemas.microsoft.com/office/drawing/2014/main" id="{223CB911-AEDE-4A5F-A1B8-2DA4B427F347}"/>
                  </a:ext>
                </a:extLst>
              </p:cNvPr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avLst/>
                <a:gdLst>
                  <a:gd name="connsiteX0" fmla="*/ 145860 w 291719"/>
                  <a:gd name="connsiteY0" fmla="*/ 0 h 291719"/>
                  <a:gd name="connsiteX1" fmla="*/ 0 w 291719"/>
                  <a:gd name="connsiteY1" fmla="*/ 145860 h 291719"/>
                  <a:gd name="connsiteX2" fmla="*/ 145860 w 291719"/>
                  <a:gd name="connsiteY2" fmla="*/ 291720 h 291719"/>
                  <a:gd name="connsiteX3" fmla="*/ 291720 w 291719"/>
                  <a:gd name="connsiteY3" fmla="*/ 145860 h 291719"/>
                  <a:gd name="connsiteX4" fmla="*/ 145860 w 291719"/>
                  <a:gd name="connsiteY4" fmla="*/ 0 h 291719"/>
                  <a:gd name="connsiteX5" fmla="*/ 138183 w 291719"/>
                  <a:gd name="connsiteY5" fmla="*/ 38384 h 291719"/>
                  <a:gd name="connsiteX6" fmla="*/ 157375 w 291719"/>
                  <a:gd name="connsiteY6" fmla="*/ 57576 h 291719"/>
                  <a:gd name="connsiteX7" fmla="*/ 138183 w 291719"/>
                  <a:gd name="connsiteY7" fmla="*/ 76768 h 291719"/>
                  <a:gd name="connsiteX8" fmla="*/ 118991 w 291719"/>
                  <a:gd name="connsiteY8" fmla="*/ 57576 h 291719"/>
                  <a:gd name="connsiteX9" fmla="*/ 138183 w 291719"/>
                  <a:gd name="connsiteY9" fmla="*/ 38384 h 291719"/>
                  <a:gd name="connsiteX10" fmla="*/ 184244 w 291719"/>
                  <a:gd name="connsiteY10" fmla="*/ 253336 h 291719"/>
                  <a:gd name="connsiteX11" fmla="*/ 107476 w 291719"/>
                  <a:gd name="connsiteY11" fmla="*/ 253336 h 291719"/>
                  <a:gd name="connsiteX12" fmla="*/ 107476 w 291719"/>
                  <a:gd name="connsiteY12" fmla="*/ 230305 h 291719"/>
                  <a:gd name="connsiteX13" fmla="*/ 134345 w 291719"/>
                  <a:gd name="connsiteY13" fmla="*/ 230305 h 291719"/>
                  <a:gd name="connsiteX14" fmla="*/ 134345 w 291719"/>
                  <a:gd name="connsiteY14" fmla="*/ 115153 h 291719"/>
                  <a:gd name="connsiteX15" fmla="*/ 111314 w 291719"/>
                  <a:gd name="connsiteY15" fmla="*/ 115153 h 291719"/>
                  <a:gd name="connsiteX16" fmla="*/ 111314 w 291719"/>
                  <a:gd name="connsiteY16" fmla="*/ 92122 h 291719"/>
                  <a:gd name="connsiteX17" fmla="*/ 157375 w 291719"/>
                  <a:gd name="connsiteY17" fmla="*/ 92122 h 291719"/>
                  <a:gd name="connsiteX18" fmla="*/ 157375 w 291719"/>
                  <a:gd name="connsiteY18" fmla="*/ 115153 h 291719"/>
                  <a:gd name="connsiteX19" fmla="*/ 157375 w 291719"/>
                  <a:gd name="connsiteY19" fmla="*/ 230305 h 291719"/>
                  <a:gd name="connsiteX20" fmla="*/ 184244 w 291719"/>
                  <a:gd name="connsiteY20" fmla="*/ 230305 h 291719"/>
                  <a:gd name="connsiteX21" fmla="*/ 184244 w 291719"/>
                  <a:gd name="connsiteY21" fmla="*/ 253336 h 29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200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34" name="VOORBEELD">
              <a:extLst>
                <a:ext uri="{FF2B5EF4-FFF2-40B4-BE49-F238E27FC236}">
                  <a16:creationId xmlns:a16="http://schemas.microsoft.com/office/drawing/2014/main" id="{2A0A9D93-4110-4C1B-9E8D-34074F3B265C}"/>
                </a:ext>
              </a:extLst>
            </p:cNvPr>
            <p:cNvGrpSpPr/>
            <p:nvPr userDrawn="1"/>
          </p:nvGrpSpPr>
          <p:grpSpPr>
            <a:xfrm>
              <a:off x="-3605171" y="458674"/>
              <a:ext cx="3234311" cy="558875"/>
              <a:chOff x="-3605171" y="458674"/>
              <a:chExt cx="3234311" cy="558875"/>
            </a:xfrm>
          </p:grpSpPr>
          <p:sp>
            <p:nvSpPr>
              <p:cNvPr id="41" name="Rechthoek 40">
                <a:extLst>
                  <a:ext uri="{FF2B5EF4-FFF2-40B4-BE49-F238E27FC236}">
                    <a16:creationId xmlns:a16="http://schemas.microsoft.com/office/drawing/2014/main" id="{CB079CA6-F978-4E37-8CA1-79BCF561B944}"/>
                  </a:ext>
                </a:extLst>
              </p:cNvPr>
              <p:cNvSpPr/>
              <p:nvPr userDrawn="1"/>
            </p:nvSpPr>
            <p:spPr>
              <a:xfrm>
                <a:off x="-3604183" y="458674"/>
                <a:ext cx="393459" cy="184058"/>
              </a:xfrm>
              <a:prstGeom prst="rect">
                <a:avLst/>
              </a:prstGeom>
              <a:solidFill>
                <a:srgbClr val="F8F8F8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1800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9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Start</a:t>
                </a:r>
              </a:p>
            </p:txBody>
          </p:sp>
          <p:sp>
            <p:nvSpPr>
              <p:cNvPr id="42" name="Rechthoek 41">
                <a:extLst>
                  <a:ext uri="{FF2B5EF4-FFF2-40B4-BE49-F238E27FC236}">
                    <a16:creationId xmlns:a16="http://schemas.microsoft.com/office/drawing/2014/main" id="{9B8ED071-7B9C-47AB-9DAA-ADAAF5501E5B}"/>
                  </a:ext>
                </a:extLst>
              </p:cNvPr>
              <p:cNvSpPr/>
              <p:nvPr userDrawn="1"/>
            </p:nvSpPr>
            <p:spPr>
              <a:xfrm>
                <a:off x="-3599184" y="621345"/>
                <a:ext cx="383782" cy="27171"/>
              </a:xfrm>
              <a:prstGeom prst="rect">
                <a:avLst/>
              </a:prstGeom>
              <a:solidFill>
                <a:srgbClr val="B746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43" name="Groep 42">
                <a:extLst>
                  <a:ext uri="{FF2B5EF4-FFF2-40B4-BE49-F238E27FC236}">
                    <a16:creationId xmlns:a16="http://schemas.microsoft.com/office/drawing/2014/main" id="{FC63D21F-F062-4DB2-9DD8-DC912A314E11}"/>
                  </a:ext>
                </a:extLst>
              </p:cNvPr>
              <p:cNvGrpSpPr/>
              <p:nvPr userDrawn="1"/>
            </p:nvGrpSpPr>
            <p:grpSpPr>
              <a:xfrm>
                <a:off x="-3386247" y="830871"/>
                <a:ext cx="139423" cy="109566"/>
                <a:chOff x="-2866744" y="827071"/>
                <a:chExt cx="168701" cy="132575"/>
              </a:xfrm>
            </p:grpSpPr>
            <p:grpSp>
              <p:nvGrpSpPr>
                <p:cNvPr id="74" name="Groep 73">
                  <a:extLst>
                    <a:ext uri="{FF2B5EF4-FFF2-40B4-BE49-F238E27FC236}">
                      <a16:creationId xmlns:a16="http://schemas.microsoft.com/office/drawing/2014/main" id="{1A8A7B96-E367-4415-AF76-D77D87F48A13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76" name="Rechte verbindingslijn 75">
                    <a:extLst>
                      <a:ext uri="{FF2B5EF4-FFF2-40B4-BE49-F238E27FC236}">
                        <a16:creationId xmlns:a16="http://schemas.microsoft.com/office/drawing/2014/main" id="{63BDA46D-E1AA-4E06-8624-D4B8E123C3B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7" name="Rechte verbindingslijn 76">
                    <a:extLst>
                      <a:ext uri="{FF2B5EF4-FFF2-40B4-BE49-F238E27FC236}">
                        <a16:creationId xmlns:a16="http://schemas.microsoft.com/office/drawing/2014/main" id="{CEECE04E-20DE-4608-A6FC-8D95E433236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8" name="Rechte verbindingslijn 77">
                    <a:extLst>
                      <a:ext uri="{FF2B5EF4-FFF2-40B4-BE49-F238E27FC236}">
                        <a16:creationId xmlns:a16="http://schemas.microsoft.com/office/drawing/2014/main" id="{C7794F26-D7B1-49B3-B4C5-AE722AFD6AE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9" name="Rechte verbindingslijn 78">
                    <a:extLst>
                      <a:ext uri="{FF2B5EF4-FFF2-40B4-BE49-F238E27FC236}">
                        <a16:creationId xmlns:a16="http://schemas.microsoft.com/office/drawing/2014/main" id="{B6F83E47-639A-4B9F-BE03-A9A64B84218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0" name="Rechte verbindingslijn 79">
                    <a:extLst>
                      <a:ext uri="{FF2B5EF4-FFF2-40B4-BE49-F238E27FC236}">
                        <a16:creationId xmlns:a16="http://schemas.microsoft.com/office/drawing/2014/main" id="{2A6F01D2-85E9-4801-8FAD-0BD51F8F960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75" name="Pijl: rechts 74">
                  <a:extLst>
                    <a:ext uri="{FF2B5EF4-FFF2-40B4-BE49-F238E27FC236}">
                      <a16:creationId xmlns:a16="http://schemas.microsoft.com/office/drawing/2014/main" id="{1D922528-8D94-419F-9FFC-E12712BA1DF5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44" name="Groep 43">
                <a:extLst>
                  <a:ext uri="{FF2B5EF4-FFF2-40B4-BE49-F238E27FC236}">
                    <a16:creationId xmlns:a16="http://schemas.microsoft.com/office/drawing/2014/main" id="{7BBC1D5D-D75E-4728-AD7A-B69E1A729614}"/>
                  </a:ext>
                </a:extLst>
              </p:cNvPr>
              <p:cNvGrpSpPr/>
              <p:nvPr userDrawn="1"/>
            </p:nvGrpSpPr>
            <p:grpSpPr>
              <a:xfrm>
                <a:off x="-3605171" y="830871"/>
                <a:ext cx="139423" cy="109566"/>
                <a:chOff x="-2866744" y="518074"/>
                <a:chExt cx="168701" cy="132575"/>
              </a:xfrm>
            </p:grpSpPr>
            <p:grpSp>
              <p:nvGrpSpPr>
                <p:cNvPr id="67" name="Groep 66">
                  <a:extLst>
                    <a:ext uri="{FF2B5EF4-FFF2-40B4-BE49-F238E27FC236}">
                      <a16:creationId xmlns:a16="http://schemas.microsoft.com/office/drawing/2014/main" id="{E17DCEA3-1C8E-4CD3-BDA8-E176B6FFA834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69" name="Rechte verbindingslijn 68">
                    <a:extLst>
                      <a:ext uri="{FF2B5EF4-FFF2-40B4-BE49-F238E27FC236}">
                        <a16:creationId xmlns:a16="http://schemas.microsoft.com/office/drawing/2014/main" id="{D1ED8FE8-7FC9-499D-9D23-E78C6275252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0" name="Rechte verbindingslijn 69">
                    <a:extLst>
                      <a:ext uri="{FF2B5EF4-FFF2-40B4-BE49-F238E27FC236}">
                        <a16:creationId xmlns:a16="http://schemas.microsoft.com/office/drawing/2014/main" id="{1525EBC7-F2B5-45D6-9527-AC6A5EA09B5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1" name="Rechte verbindingslijn 70">
                    <a:extLst>
                      <a:ext uri="{FF2B5EF4-FFF2-40B4-BE49-F238E27FC236}">
                        <a16:creationId xmlns:a16="http://schemas.microsoft.com/office/drawing/2014/main" id="{CA3466B6-4A29-42A5-AB9C-504A62C158D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2" name="Rechte verbindingslijn 71">
                    <a:extLst>
                      <a:ext uri="{FF2B5EF4-FFF2-40B4-BE49-F238E27FC236}">
                        <a16:creationId xmlns:a16="http://schemas.microsoft.com/office/drawing/2014/main" id="{C2590E67-F10A-4375-BB8C-EE44628C324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3" name="Rechte verbindingslijn 72">
                    <a:extLst>
                      <a:ext uri="{FF2B5EF4-FFF2-40B4-BE49-F238E27FC236}">
                        <a16:creationId xmlns:a16="http://schemas.microsoft.com/office/drawing/2014/main" id="{DADA61B3-63E1-416B-BFC6-EE36925143A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68" name="Pijl: rechts 67">
                  <a:extLst>
                    <a:ext uri="{FF2B5EF4-FFF2-40B4-BE49-F238E27FC236}">
                      <a16:creationId xmlns:a16="http://schemas.microsoft.com/office/drawing/2014/main" id="{88DC0DC7-C205-4C25-93B1-43126C180B79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cxnSp>
            <p:nvCxnSpPr>
              <p:cNvPr id="45" name="Rechte verbindingslijn 44">
                <a:extLst>
                  <a:ext uri="{FF2B5EF4-FFF2-40B4-BE49-F238E27FC236}">
                    <a16:creationId xmlns:a16="http://schemas.microsoft.com/office/drawing/2014/main" id="{B6BEB1E8-6071-43CE-B2C9-3E91943DC3A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459956" y="588169"/>
                <a:ext cx="547687" cy="219076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46" name="Rechte verbindingslijn 45">
                <a:extLst>
                  <a:ext uri="{FF2B5EF4-FFF2-40B4-BE49-F238E27FC236}">
                    <a16:creationId xmlns:a16="http://schemas.microsoft.com/office/drawing/2014/main" id="{4F2974E8-A7E5-4FB5-A137-83F2E25DE43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224213" y="828675"/>
                <a:ext cx="319088" cy="0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sp>
            <p:nvSpPr>
              <p:cNvPr id="47" name="Rechthoek 46">
                <a:extLst>
                  <a:ext uri="{FF2B5EF4-FFF2-40B4-BE49-F238E27FC236}">
                    <a16:creationId xmlns:a16="http://schemas.microsoft.com/office/drawing/2014/main" id="{5CD92724-DC5F-40E3-AAC8-C17F33749AE8}"/>
                  </a:ext>
                </a:extLst>
              </p:cNvPr>
              <p:cNvSpPr/>
              <p:nvPr userDrawn="1"/>
            </p:nvSpPr>
            <p:spPr>
              <a:xfrm>
                <a:off x="-2559903" y="512179"/>
                <a:ext cx="2189042" cy="15108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Tekstniveau omhoog</a:t>
                </a:r>
              </a:p>
            </p:txBody>
          </p:sp>
          <p:sp>
            <p:nvSpPr>
              <p:cNvPr id="48" name="Rechthoek 47">
                <a:extLst>
                  <a:ext uri="{FF2B5EF4-FFF2-40B4-BE49-F238E27FC236}">
                    <a16:creationId xmlns:a16="http://schemas.microsoft.com/office/drawing/2014/main" id="{FA542F71-7BD9-455D-BE9F-8D50FEC6CD35}"/>
                  </a:ext>
                </a:extLst>
              </p:cNvPr>
              <p:cNvSpPr/>
              <p:nvPr userDrawn="1"/>
            </p:nvSpPr>
            <p:spPr>
              <a:xfrm>
                <a:off x="-2559903" y="819562"/>
                <a:ext cx="2189043" cy="142202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Tekstniveau omlaag</a:t>
                </a:r>
              </a:p>
            </p:txBody>
          </p:sp>
          <p:grpSp>
            <p:nvGrpSpPr>
              <p:cNvPr id="49" name="Groep 48">
                <a:extLst>
                  <a:ext uri="{FF2B5EF4-FFF2-40B4-BE49-F238E27FC236}">
                    <a16:creationId xmlns:a16="http://schemas.microsoft.com/office/drawing/2014/main" id="{E84DFD97-9981-4A37-9868-AC066B29AD29}"/>
                  </a:ext>
                </a:extLst>
              </p:cNvPr>
              <p:cNvGrpSpPr/>
              <p:nvPr userDrawn="1"/>
            </p:nvGrpSpPr>
            <p:grpSpPr>
              <a:xfrm>
                <a:off x="-2916763" y="769168"/>
                <a:ext cx="268738" cy="248381"/>
                <a:chOff x="-2916763" y="769168"/>
                <a:chExt cx="268738" cy="248381"/>
              </a:xfrm>
            </p:grpSpPr>
            <p:sp>
              <p:nvSpPr>
                <p:cNvPr id="59" name="Rechthoek 58">
                  <a:extLst>
                    <a:ext uri="{FF2B5EF4-FFF2-40B4-BE49-F238E27FC236}">
                      <a16:creationId xmlns:a16="http://schemas.microsoft.com/office/drawing/2014/main" id="{BE222AE8-BDC0-425B-A2B2-BD22DA818316}"/>
                    </a:ext>
                  </a:extLst>
                </p:cNvPr>
                <p:cNvSpPr/>
                <p:nvPr userDrawn="1"/>
              </p:nvSpPr>
              <p:spPr>
                <a:xfrm>
                  <a:off x="-2916763" y="769168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60" name="Groep 59">
                  <a:extLst>
                    <a:ext uri="{FF2B5EF4-FFF2-40B4-BE49-F238E27FC236}">
                      <a16:creationId xmlns:a16="http://schemas.microsoft.com/office/drawing/2014/main" id="{554705E3-C226-49EC-823F-8E876F5D0178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62" name="Rechte verbindingslijn 61">
                    <a:extLst>
                      <a:ext uri="{FF2B5EF4-FFF2-40B4-BE49-F238E27FC236}">
                        <a16:creationId xmlns:a16="http://schemas.microsoft.com/office/drawing/2014/main" id="{C6098847-B718-4548-BA18-1EF853838A5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3" name="Rechte verbindingslijn 62">
                    <a:extLst>
                      <a:ext uri="{FF2B5EF4-FFF2-40B4-BE49-F238E27FC236}">
                        <a16:creationId xmlns:a16="http://schemas.microsoft.com/office/drawing/2014/main" id="{1D564623-7325-4375-BBBB-553BC6D8940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4" name="Rechte verbindingslijn 63">
                    <a:extLst>
                      <a:ext uri="{FF2B5EF4-FFF2-40B4-BE49-F238E27FC236}">
                        <a16:creationId xmlns:a16="http://schemas.microsoft.com/office/drawing/2014/main" id="{5D791D37-67EA-4CFE-9CCF-4172669012A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5" name="Rechte verbindingslijn 64">
                    <a:extLst>
                      <a:ext uri="{FF2B5EF4-FFF2-40B4-BE49-F238E27FC236}">
                        <a16:creationId xmlns:a16="http://schemas.microsoft.com/office/drawing/2014/main" id="{1773A57B-4264-4DA3-9058-9A7D30512CB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6" name="Rechte verbindingslijn 65">
                    <a:extLst>
                      <a:ext uri="{FF2B5EF4-FFF2-40B4-BE49-F238E27FC236}">
                        <a16:creationId xmlns:a16="http://schemas.microsoft.com/office/drawing/2014/main" id="{1C7D342E-F5B1-4A0C-BA11-2C69C7C8A71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61" name="Pijl: rechts 60">
                  <a:extLst>
                    <a:ext uri="{FF2B5EF4-FFF2-40B4-BE49-F238E27FC236}">
                      <a16:creationId xmlns:a16="http://schemas.microsoft.com/office/drawing/2014/main" id="{87641D02-E905-4F67-90AA-44937B42B5A7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50" name="Groep 49">
                <a:extLst>
                  <a:ext uri="{FF2B5EF4-FFF2-40B4-BE49-F238E27FC236}">
                    <a16:creationId xmlns:a16="http://schemas.microsoft.com/office/drawing/2014/main" id="{06042C77-C14B-4E6E-896D-2CF0B70B1EAF}"/>
                  </a:ext>
                </a:extLst>
              </p:cNvPr>
              <p:cNvGrpSpPr/>
              <p:nvPr userDrawn="1"/>
            </p:nvGrpSpPr>
            <p:grpSpPr>
              <a:xfrm>
                <a:off x="-2916763" y="460171"/>
                <a:ext cx="268738" cy="248381"/>
                <a:chOff x="-2916763" y="460171"/>
                <a:chExt cx="268738" cy="248381"/>
              </a:xfrm>
            </p:grpSpPr>
            <p:sp>
              <p:nvSpPr>
                <p:cNvPr id="51" name="Rechthoek 50">
                  <a:extLst>
                    <a:ext uri="{FF2B5EF4-FFF2-40B4-BE49-F238E27FC236}">
                      <a16:creationId xmlns:a16="http://schemas.microsoft.com/office/drawing/2014/main" id="{718B9BEB-89E4-49D9-86A9-8A37C1FBA508}"/>
                    </a:ext>
                  </a:extLst>
                </p:cNvPr>
                <p:cNvSpPr/>
                <p:nvPr userDrawn="1"/>
              </p:nvSpPr>
              <p:spPr>
                <a:xfrm>
                  <a:off x="-2916763" y="460171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52" name="Groep 51">
                  <a:extLst>
                    <a:ext uri="{FF2B5EF4-FFF2-40B4-BE49-F238E27FC236}">
                      <a16:creationId xmlns:a16="http://schemas.microsoft.com/office/drawing/2014/main" id="{065EFB3C-B6F2-40DA-BC88-51A9B7103322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54" name="Rechte verbindingslijn 53">
                    <a:extLst>
                      <a:ext uri="{FF2B5EF4-FFF2-40B4-BE49-F238E27FC236}">
                        <a16:creationId xmlns:a16="http://schemas.microsoft.com/office/drawing/2014/main" id="{E06D465B-4CAE-4BF9-AB11-693EF2CBFA1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5" name="Rechte verbindingslijn 54">
                    <a:extLst>
                      <a:ext uri="{FF2B5EF4-FFF2-40B4-BE49-F238E27FC236}">
                        <a16:creationId xmlns:a16="http://schemas.microsoft.com/office/drawing/2014/main" id="{B7FB8DA6-1387-4554-B7D9-A99A321295F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6" name="Rechte verbindingslijn 55">
                    <a:extLst>
                      <a:ext uri="{FF2B5EF4-FFF2-40B4-BE49-F238E27FC236}">
                        <a16:creationId xmlns:a16="http://schemas.microsoft.com/office/drawing/2014/main" id="{98A1E14E-245C-4131-9F4B-D1D70D5828F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7" name="Rechte verbindingslijn 56">
                    <a:extLst>
                      <a:ext uri="{FF2B5EF4-FFF2-40B4-BE49-F238E27FC236}">
                        <a16:creationId xmlns:a16="http://schemas.microsoft.com/office/drawing/2014/main" id="{28D837E3-0ADF-4411-AA80-AF932D2C310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8" name="Rechte verbindingslijn 57">
                    <a:extLst>
                      <a:ext uri="{FF2B5EF4-FFF2-40B4-BE49-F238E27FC236}">
                        <a16:creationId xmlns:a16="http://schemas.microsoft.com/office/drawing/2014/main" id="{60673442-6E28-47B9-BC4E-FDA58E22904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53" name="Pijl: rechts 52">
                  <a:extLst>
                    <a:ext uri="{FF2B5EF4-FFF2-40B4-BE49-F238E27FC236}">
                      <a16:creationId xmlns:a16="http://schemas.microsoft.com/office/drawing/2014/main" id="{5D7F4CF4-977E-442B-A167-8284C8A96B04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  <p:grpSp>
          <p:nvGrpSpPr>
            <p:cNvPr id="35" name="Groep 34">
              <a:extLst>
                <a:ext uri="{FF2B5EF4-FFF2-40B4-BE49-F238E27FC236}">
                  <a16:creationId xmlns:a16="http://schemas.microsoft.com/office/drawing/2014/main" id="{42E20C1D-DA22-4E0F-B55E-741AFE70FE69}"/>
                </a:ext>
              </a:extLst>
            </p:cNvPr>
            <p:cNvGrpSpPr/>
            <p:nvPr userDrawn="1"/>
          </p:nvGrpSpPr>
          <p:grpSpPr>
            <a:xfrm>
              <a:off x="-938434" y="5326819"/>
              <a:ext cx="627798" cy="576693"/>
              <a:chOff x="-1753862" y="6112775"/>
              <a:chExt cx="759635" cy="697798"/>
            </a:xfrm>
          </p:grpSpPr>
          <p:grpSp>
            <p:nvGrpSpPr>
              <p:cNvPr id="36" name="Inspireren">
                <a:extLst>
                  <a:ext uri="{FF2B5EF4-FFF2-40B4-BE49-F238E27FC236}">
                    <a16:creationId xmlns:a16="http://schemas.microsoft.com/office/drawing/2014/main" id="{5FBA4F59-1A09-4270-9C47-1741AF855247}"/>
                  </a:ext>
                </a:extLst>
              </p:cNvPr>
              <p:cNvGrpSpPr>
                <a:grpSpLocks noChangeAspect="1"/>
              </p:cNvGrpSpPr>
              <p:nvPr userDrawn="1"/>
            </p:nvGrpSpPr>
            <p:grpSpPr bwMode="auto">
              <a:xfrm>
                <a:off x="-1484858" y="6112775"/>
                <a:ext cx="205431" cy="293286"/>
                <a:chOff x="4768" y="2783"/>
                <a:chExt cx="788" cy="1125"/>
              </a:xfrm>
              <a:gradFill>
                <a:gsLst>
                  <a:gs pos="0">
                    <a:srgbClr val="9D9FA1"/>
                  </a:gs>
                  <a:gs pos="70000">
                    <a:srgbClr val="211F26"/>
                  </a:gs>
                </a:gsLst>
                <a:lin ang="2700000" scaled="0"/>
              </a:gradFill>
            </p:grpSpPr>
            <p:sp>
              <p:nvSpPr>
                <p:cNvPr id="38" name="Freeform 12">
                  <a:extLst>
                    <a:ext uri="{FF2B5EF4-FFF2-40B4-BE49-F238E27FC236}">
                      <a16:creationId xmlns:a16="http://schemas.microsoft.com/office/drawing/2014/main" id="{67F52047-3AAE-499D-9650-FD62F69EA5C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01" y="3186"/>
                  <a:ext cx="319" cy="288"/>
                </a:xfrm>
                <a:custGeom>
                  <a:avLst/>
                  <a:gdLst>
                    <a:gd name="T0" fmla="*/ 220 w 319"/>
                    <a:gd name="T1" fmla="*/ 288 h 288"/>
                    <a:gd name="T2" fmla="*/ 107 w 319"/>
                    <a:gd name="T3" fmla="*/ 288 h 288"/>
                    <a:gd name="T4" fmla="*/ 0 w 319"/>
                    <a:gd name="T5" fmla="*/ 0 h 288"/>
                    <a:gd name="T6" fmla="*/ 319 w 319"/>
                    <a:gd name="T7" fmla="*/ 0 h 288"/>
                    <a:gd name="T8" fmla="*/ 220 w 319"/>
                    <a:gd name="T9" fmla="*/ 288 h 2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9" h="288">
                      <a:moveTo>
                        <a:pt x="220" y="288"/>
                      </a:moveTo>
                      <a:lnTo>
                        <a:pt x="107" y="288"/>
                      </a:lnTo>
                      <a:lnTo>
                        <a:pt x="0" y="0"/>
                      </a:lnTo>
                      <a:lnTo>
                        <a:pt x="319" y="0"/>
                      </a:lnTo>
                      <a:lnTo>
                        <a:pt x="220" y="288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39" name="Freeform 13">
                  <a:extLst>
                    <a:ext uri="{FF2B5EF4-FFF2-40B4-BE49-F238E27FC236}">
                      <a16:creationId xmlns:a16="http://schemas.microsoft.com/office/drawing/2014/main" id="{644B8D5E-4E65-4597-AB39-1EFE559D906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22" y="3796"/>
                  <a:ext cx="282" cy="112"/>
                </a:xfrm>
                <a:custGeom>
                  <a:avLst/>
                  <a:gdLst>
                    <a:gd name="T0" fmla="*/ 229 w 251"/>
                    <a:gd name="T1" fmla="*/ 70 h 100"/>
                    <a:gd name="T2" fmla="*/ 229 w 251"/>
                    <a:gd name="T3" fmla="*/ 69 h 100"/>
                    <a:gd name="T4" fmla="*/ 251 w 251"/>
                    <a:gd name="T5" fmla="*/ 0 h 100"/>
                    <a:gd name="T6" fmla="*/ 0 w 251"/>
                    <a:gd name="T7" fmla="*/ 0 h 100"/>
                    <a:gd name="T8" fmla="*/ 22 w 251"/>
                    <a:gd name="T9" fmla="*/ 69 h 100"/>
                    <a:gd name="T10" fmla="*/ 63 w 251"/>
                    <a:gd name="T11" fmla="*/ 100 h 100"/>
                    <a:gd name="T12" fmla="*/ 188 w 251"/>
                    <a:gd name="T13" fmla="*/ 100 h 100"/>
                    <a:gd name="T14" fmla="*/ 229 w 251"/>
                    <a:gd name="T15" fmla="*/ 71 h 100"/>
                    <a:gd name="T16" fmla="*/ 229 w 251"/>
                    <a:gd name="T17" fmla="*/ 71 h 100"/>
                    <a:gd name="T18" fmla="*/ 229 w 251"/>
                    <a:gd name="T19" fmla="*/ 7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51" h="100">
                      <a:moveTo>
                        <a:pt x="229" y="70"/>
                      </a:moveTo>
                      <a:cubicBezTo>
                        <a:pt x="229" y="70"/>
                        <a:pt x="229" y="69"/>
                        <a:pt x="229" y="69"/>
                      </a:cubicBezTo>
                      <a:cubicBezTo>
                        <a:pt x="251" y="0"/>
                        <a:pt x="251" y="0"/>
                        <a:pt x="25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2" y="69"/>
                        <a:pt x="22" y="69"/>
                        <a:pt x="22" y="69"/>
                      </a:cubicBezTo>
                      <a:cubicBezTo>
                        <a:pt x="27" y="87"/>
                        <a:pt x="44" y="100"/>
                        <a:pt x="63" y="100"/>
                      </a:cubicBezTo>
                      <a:cubicBezTo>
                        <a:pt x="188" y="100"/>
                        <a:pt x="188" y="100"/>
                        <a:pt x="188" y="100"/>
                      </a:cubicBezTo>
                      <a:cubicBezTo>
                        <a:pt x="207" y="100"/>
                        <a:pt x="223" y="88"/>
                        <a:pt x="229" y="71"/>
                      </a:cubicBezTo>
                      <a:cubicBezTo>
                        <a:pt x="229" y="71"/>
                        <a:pt x="229" y="71"/>
                        <a:pt x="229" y="71"/>
                      </a:cubicBezTo>
                      <a:lnTo>
                        <a:pt x="229" y="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40" name="Freeform 14">
                  <a:extLst>
                    <a:ext uri="{FF2B5EF4-FFF2-40B4-BE49-F238E27FC236}">
                      <a16:creationId xmlns:a16="http://schemas.microsoft.com/office/drawing/2014/main" id="{EE8B07BD-F6BB-4EC0-978F-A046CE38E0A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768" y="2783"/>
                  <a:ext cx="788" cy="966"/>
                </a:xfrm>
                <a:custGeom>
                  <a:avLst/>
                  <a:gdLst>
                    <a:gd name="T0" fmla="*/ 351 w 702"/>
                    <a:gd name="T1" fmla="*/ 0 h 860"/>
                    <a:gd name="T2" fmla="*/ 0 w 702"/>
                    <a:gd name="T3" fmla="*/ 351 h 860"/>
                    <a:gd name="T4" fmla="*/ 134 w 702"/>
                    <a:gd name="T5" fmla="*/ 627 h 860"/>
                    <a:gd name="T6" fmla="*/ 165 w 702"/>
                    <a:gd name="T7" fmla="*/ 718 h 860"/>
                    <a:gd name="T8" fmla="*/ 266 w 702"/>
                    <a:gd name="T9" fmla="*/ 718 h 860"/>
                    <a:gd name="T10" fmla="*/ 266 w 702"/>
                    <a:gd name="T11" fmla="*/ 718 h 860"/>
                    <a:gd name="T12" fmla="*/ 434 w 702"/>
                    <a:gd name="T13" fmla="*/ 718 h 860"/>
                    <a:gd name="T14" fmla="*/ 419 w 702"/>
                    <a:gd name="T15" fmla="*/ 760 h 860"/>
                    <a:gd name="T16" fmla="*/ 284 w 702"/>
                    <a:gd name="T17" fmla="*/ 760 h 860"/>
                    <a:gd name="T18" fmla="*/ 284 w 702"/>
                    <a:gd name="T19" fmla="*/ 760 h 860"/>
                    <a:gd name="T20" fmla="*/ 179 w 702"/>
                    <a:gd name="T21" fmla="*/ 760 h 860"/>
                    <a:gd name="T22" fmla="*/ 212 w 702"/>
                    <a:gd name="T23" fmla="*/ 860 h 860"/>
                    <a:gd name="T24" fmla="*/ 212 w 702"/>
                    <a:gd name="T25" fmla="*/ 860 h 860"/>
                    <a:gd name="T26" fmla="*/ 216 w 702"/>
                    <a:gd name="T27" fmla="*/ 860 h 860"/>
                    <a:gd name="T28" fmla="*/ 488 w 702"/>
                    <a:gd name="T29" fmla="*/ 860 h 860"/>
                    <a:gd name="T30" fmla="*/ 491 w 702"/>
                    <a:gd name="T31" fmla="*/ 860 h 860"/>
                    <a:gd name="T32" fmla="*/ 570 w 702"/>
                    <a:gd name="T33" fmla="*/ 625 h 860"/>
                    <a:gd name="T34" fmla="*/ 702 w 702"/>
                    <a:gd name="T35" fmla="*/ 351 h 860"/>
                    <a:gd name="T36" fmla="*/ 351 w 702"/>
                    <a:gd name="T37" fmla="*/ 0 h 860"/>
                    <a:gd name="T38" fmla="*/ 587 w 702"/>
                    <a:gd name="T39" fmla="*/ 438 h 860"/>
                    <a:gd name="T40" fmla="*/ 485 w 702"/>
                    <a:gd name="T41" fmla="*/ 563 h 860"/>
                    <a:gd name="T42" fmla="*/ 454 w 702"/>
                    <a:gd name="T43" fmla="*/ 658 h 860"/>
                    <a:gd name="T44" fmla="*/ 250 w 702"/>
                    <a:gd name="T45" fmla="*/ 658 h 860"/>
                    <a:gd name="T46" fmla="*/ 219 w 702"/>
                    <a:gd name="T47" fmla="*/ 565 h 860"/>
                    <a:gd name="T48" fmla="*/ 115 w 702"/>
                    <a:gd name="T49" fmla="*/ 439 h 860"/>
                    <a:gd name="T50" fmla="*/ 99 w 702"/>
                    <a:gd name="T51" fmla="*/ 351 h 860"/>
                    <a:gd name="T52" fmla="*/ 351 w 702"/>
                    <a:gd name="T53" fmla="*/ 99 h 860"/>
                    <a:gd name="T54" fmla="*/ 603 w 702"/>
                    <a:gd name="T55" fmla="*/ 351 h 860"/>
                    <a:gd name="T56" fmla="*/ 587 w 702"/>
                    <a:gd name="T57" fmla="*/ 438 h 8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702" h="860">
                      <a:moveTo>
                        <a:pt x="351" y="0"/>
                      </a:moveTo>
                      <a:cubicBezTo>
                        <a:pt x="157" y="0"/>
                        <a:pt x="0" y="157"/>
                        <a:pt x="0" y="351"/>
                      </a:cubicBezTo>
                      <a:cubicBezTo>
                        <a:pt x="0" y="463"/>
                        <a:pt x="52" y="562"/>
                        <a:pt x="134" y="627"/>
                      </a:cubicBezTo>
                      <a:cubicBezTo>
                        <a:pt x="165" y="718"/>
                        <a:pt x="165" y="718"/>
                        <a:pt x="165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434" y="718"/>
                        <a:pt x="434" y="718"/>
                        <a:pt x="434" y="718"/>
                      </a:cubicBezTo>
                      <a:cubicBezTo>
                        <a:pt x="419" y="760"/>
                        <a:pt x="419" y="760"/>
                        <a:pt x="419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179" y="760"/>
                        <a:pt x="179" y="760"/>
                        <a:pt x="179" y="7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6" y="860"/>
                        <a:pt x="216" y="860"/>
                        <a:pt x="216" y="860"/>
                      </a:cubicBezTo>
                      <a:cubicBezTo>
                        <a:pt x="488" y="860"/>
                        <a:pt x="488" y="860"/>
                        <a:pt x="488" y="860"/>
                      </a:cubicBezTo>
                      <a:cubicBezTo>
                        <a:pt x="491" y="860"/>
                        <a:pt x="491" y="860"/>
                        <a:pt x="491" y="860"/>
                      </a:cubicBezTo>
                      <a:cubicBezTo>
                        <a:pt x="570" y="625"/>
                        <a:pt x="570" y="625"/>
                        <a:pt x="570" y="625"/>
                      </a:cubicBezTo>
                      <a:cubicBezTo>
                        <a:pt x="651" y="560"/>
                        <a:pt x="702" y="461"/>
                        <a:pt x="702" y="351"/>
                      </a:cubicBezTo>
                      <a:cubicBezTo>
                        <a:pt x="702" y="157"/>
                        <a:pt x="545" y="0"/>
                        <a:pt x="351" y="0"/>
                      </a:cubicBezTo>
                      <a:close/>
                      <a:moveTo>
                        <a:pt x="587" y="438"/>
                      </a:moveTo>
                      <a:cubicBezTo>
                        <a:pt x="568" y="490"/>
                        <a:pt x="531" y="534"/>
                        <a:pt x="485" y="563"/>
                      </a:cubicBezTo>
                      <a:cubicBezTo>
                        <a:pt x="454" y="658"/>
                        <a:pt x="454" y="658"/>
                        <a:pt x="454" y="658"/>
                      </a:cubicBezTo>
                      <a:cubicBezTo>
                        <a:pt x="250" y="658"/>
                        <a:pt x="250" y="658"/>
                        <a:pt x="250" y="658"/>
                      </a:cubicBezTo>
                      <a:cubicBezTo>
                        <a:pt x="219" y="565"/>
                        <a:pt x="219" y="565"/>
                        <a:pt x="219" y="565"/>
                      </a:cubicBezTo>
                      <a:cubicBezTo>
                        <a:pt x="172" y="536"/>
                        <a:pt x="135" y="491"/>
                        <a:pt x="115" y="439"/>
                      </a:cubicBezTo>
                      <a:cubicBezTo>
                        <a:pt x="105" y="411"/>
                        <a:pt x="99" y="382"/>
                        <a:pt x="99" y="351"/>
                      </a:cubicBezTo>
                      <a:cubicBezTo>
                        <a:pt x="99" y="212"/>
                        <a:pt x="212" y="99"/>
                        <a:pt x="351" y="99"/>
                      </a:cubicBezTo>
                      <a:cubicBezTo>
                        <a:pt x="490" y="99"/>
                        <a:pt x="603" y="212"/>
                        <a:pt x="603" y="351"/>
                      </a:cubicBezTo>
                      <a:cubicBezTo>
                        <a:pt x="603" y="381"/>
                        <a:pt x="597" y="411"/>
                        <a:pt x="587" y="43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</p:grpSp>
          <p:sp>
            <p:nvSpPr>
              <p:cNvPr id="37" name="Tekstvak 36">
                <a:extLst>
                  <a:ext uri="{FF2B5EF4-FFF2-40B4-BE49-F238E27FC236}">
                    <a16:creationId xmlns:a16="http://schemas.microsoft.com/office/drawing/2014/main" id="{40579348-F8D6-484E-9D78-B158A62D12EB}"/>
                  </a:ext>
                </a:extLst>
              </p:cNvPr>
              <p:cNvSpPr txBox="1"/>
              <p:nvPr userDrawn="1"/>
            </p:nvSpPr>
            <p:spPr>
              <a:xfrm>
                <a:off x="-1753862" y="6420664"/>
                <a:ext cx="759635" cy="389909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Support &amp;</a:t>
                </a:r>
                <a:b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</a:b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Inspiratie</a:t>
                </a:r>
              </a:p>
            </p:txBody>
          </p:sp>
        </p:grpSp>
      </p:grpSp>
      <p:sp>
        <p:nvSpPr>
          <p:cNvPr id="11" name="- INFO">
            <a:extLst>
              <a:ext uri="{FF2B5EF4-FFF2-40B4-BE49-F238E27FC236}">
                <a16:creationId xmlns:a16="http://schemas.microsoft.com/office/drawing/2014/main" id="{D5D548DA-264A-4D19-8A0A-B2288EC6661C}"/>
              </a:ext>
            </a:extLst>
          </p:cNvPr>
          <p:cNvSpPr txBox="1"/>
          <p:nvPr userDrawn="1"/>
        </p:nvSpPr>
        <p:spPr>
          <a:xfrm>
            <a:off x="0" y="-363556"/>
            <a:ext cx="12179300" cy="19845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algn="l" defTabSz="914400" rtl="0" eaLnBrk="1" latinLnBrk="0" hangingPunct="1"/>
            <a:r>
              <a:rPr lang="nl-NL" sz="1400" b="1" kern="1200" cap="all" spc="0" baseline="0" dirty="0">
                <a:solidFill>
                  <a:sysClr val="windowText" lastClr="000000"/>
                </a:solidFill>
                <a:latin typeface="+mn-lt"/>
                <a:ea typeface="+mn-ea"/>
                <a:cs typeface="Calibri" panose="020F0502020204030204" pitchFamily="34" charset="0"/>
              </a:rPr>
              <a:t>Rapportage Proces</a:t>
            </a:r>
          </a:p>
        </p:txBody>
      </p:sp>
      <p:sp>
        <p:nvSpPr>
          <p:cNvPr id="8" name="titel">
            <a:extLst>
              <a:ext uri="{FF2B5EF4-FFF2-40B4-BE49-F238E27FC236}">
                <a16:creationId xmlns:a16="http://schemas.microsoft.com/office/drawing/2014/main" id="{4FCE8B7B-8D3B-466F-8956-5C1F4F50265C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534987" y="722568"/>
            <a:ext cx="11114087" cy="709102"/>
          </a:xfrm>
        </p:spPr>
        <p:txBody>
          <a:bodyPr/>
          <a:lstStyle/>
          <a:p>
            <a:r>
              <a:rPr lang="nl-NL"/>
              <a:t>Titel</a:t>
            </a:r>
            <a:br>
              <a:rPr lang="nl-NL"/>
            </a:br>
            <a:r>
              <a:rPr lang="nl-NL"/>
              <a:t>max. 2 regels</a:t>
            </a:r>
            <a:endParaRPr lang="nl-NL" dirty="0"/>
          </a:p>
        </p:txBody>
      </p:sp>
      <p:sp>
        <p:nvSpPr>
          <p:cNvPr id="10" name="tekst">
            <a:extLst>
              <a:ext uri="{FF2B5EF4-FFF2-40B4-BE49-F238E27FC236}">
                <a16:creationId xmlns:a16="http://schemas.microsoft.com/office/drawing/2014/main" id="{1666EADC-9024-4FF6-9D2D-3372EA71A6E1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547689" y="3033486"/>
            <a:ext cx="1954665" cy="3275239"/>
          </a:xfrm>
        </p:spPr>
        <p:txBody>
          <a:bodyPr numCol="1" spcCol="360000"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 dirty="0" err="1"/>
              <a:t>Bullet</a:t>
            </a:r>
            <a:endParaRPr lang="nl-NL" dirty="0"/>
          </a:p>
          <a:p>
            <a:pPr lvl="1"/>
            <a:r>
              <a:rPr lang="nl-NL" dirty="0"/>
              <a:t>Sub-</a:t>
            </a:r>
            <a:r>
              <a:rPr lang="nl-NL" dirty="0" err="1"/>
              <a:t>bullet</a:t>
            </a:r>
            <a:endParaRPr lang="nl-NL" dirty="0"/>
          </a:p>
          <a:p>
            <a:pPr lvl="2"/>
            <a:r>
              <a:rPr lang="nl-NL" dirty="0"/>
              <a:t>Platte tekst</a:t>
            </a:r>
          </a:p>
          <a:p>
            <a:pPr lvl="2"/>
            <a:endParaRPr lang="nl-NL" dirty="0"/>
          </a:p>
          <a:p>
            <a:pPr lvl="3"/>
            <a:r>
              <a:rPr lang="nl-NL" dirty="0"/>
              <a:t>Titel / quote</a:t>
            </a:r>
          </a:p>
          <a:p>
            <a:pPr lvl="4"/>
            <a:r>
              <a:rPr lang="nl-NL" dirty="0"/>
              <a:t>Subtitel</a:t>
            </a:r>
          </a:p>
          <a:p>
            <a:pPr lvl="5"/>
            <a:r>
              <a:rPr lang="nl-NL" dirty="0"/>
              <a:t>Kop</a:t>
            </a:r>
          </a:p>
          <a:p>
            <a:pPr lvl="6"/>
            <a:r>
              <a:rPr lang="nl-NL" dirty="0"/>
              <a:t>Numerieke </a:t>
            </a:r>
            <a:r>
              <a:rPr lang="nl-NL" dirty="0" err="1"/>
              <a:t>bullet</a:t>
            </a:r>
            <a:endParaRPr lang="nl-NL" dirty="0"/>
          </a:p>
          <a:p>
            <a:pPr lvl="7"/>
            <a:r>
              <a:rPr lang="nl-NL" dirty="0"/>
              <a:t>Alfabetische </a:t>
            </a:r>
            <a:r>
              <a:rPr lang="nl-NL" dirty="0" err="1"/>
              <a:t>bullet</a:t>
            </a:r>
            <a:endParaRPr lang="nl-NL" dirty="0"/>
          </a:p>
          <a:p>
            <a:pPr lvl="7"/>
            <a:endParaRPr lang="nl-NL" dirty="0"/>
          </a:p>
          <a:p>
            <a:pPr lvl="8"/>
            <a:r>
              <a:rPr lang="nl-NL" dirty="0"/>
              <a:t>*Bronvermelding</a:t>
            </a:r>
          </a:p>
          <a:p>
            <a:pPr lvl="4"/>
            <a:endParaRPr lang="nl-NL" dirty="0"/>
          </a:p>
        </p:txBody>
      </p:sp>
      <p:sp>
        <p:nvSpPr>
          <p:cNvPr id="4" name="datum">
            <a:extLst>
              <a:ext uri="{FF2B5EF4-FFF2-40B4-BE49-F238E27FC236}">
                <a16:creationId xmlns:a16="http://schemas.microsoft.com/office/drawing/2014/main" id="{8E420A72-FB1A-45BF-AC4A-C2A67FDAE6C8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fld id="{BE7AB7DD-B4AD-4BA3-BE79-19C644449F1A}" type="datetime1">
              <a:rPr lang="nl-NL" smtClean="0"/>
              <a:t>28-1-2021</a:t>
            </a:fld>
            <a:endParaRPr lang="nl-NL" dirty="0"/>
          </a:p>
        </p:txBody>
      </p:sp>
      <p:sp>
        <p:nvSpPr>
          <p:cNvPr id="5" name="voettekst">
            <a:extLst>
              <a:ext uri="{FF2B5EF4-FFF2-40B4-BE49-F238E27FC236}">
                <a16:creationId xmlns:a16="http://schemas.microsoft.com/office/drawing/2014/main" id="{7B9B5AD8-20ED-43D8-A7A9-54D9AEF0A965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r>
              <a:rPr lang="nl-NL"/>
              <a:t>Erasmus University Rotterdam </a:t>
            </a:r>
            <a:endParaRPr lang="nl-NL" dirty="0"/>
          </a:p>
        </p:txBody>
      </p:sp>
      <p:sp>
        <p:nvSpPr>
          <p:cNvPr id="6" name="dianummer">
            <a:extLst>
              <a:ext uri="{FF2B5EF4-FFF2-40B4-BE49-F238E27FC236}">
                <a16:creationId xmlns:a16="http://schemas.microsoft.com/office/drawing/2014/main" id="{C8474D2A-EAE8-4700-98D0-EF6368634975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361A1203-CA3D-4D48-AFA0-9D668419C1D5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84" name="tekst">
            <a:extLst>
              <a:ext uri="{FF2B5EF4-FFF2-40B4-BE49-F238E27FC236}">
                <a16:creationId xmlns:a16="http://schemas.microsoft.com/office/drawing/2014/main" id="{7C5770B2-37B2-4ED2-83A1-71FEF5B4FFD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834369" y="3033486"/>
            <a:ext cx="1954665" cy="3275239"/>
          </a:xfrm>
        </p:spPr>
        <p:txBody>
          <a:bodyPr numCol="1" spcCol="360000"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 dirty="0" err="1"/>
              <a:t>Bullet</a:t>
            </a:r>
            <a:endParaRPr lang="nl-NL" dirty="0"/>
          </a:p>
          <a:p>
            <a:pPr lvl="1"/>
            <a:r>
              <a:rPr lang="nl-NL" dirty="0"/>
              <a:t>Sub-</a:t>
            </a:r>
            <a:r>
              <a:rPr lang="nl-NL" dirty="0" err="1"/>
              <a:t>bullet</a:t>
            </a:r>
            <a:endParaRPr lang="nl-NL" dirty="0"/>
          </a:p>
          <a:p>
            <a:pPr lvl="2"/>
            <a:r>
              <a:rPr lang="nl-NL" dirty="0"/>
              <a:t>Platte tekst</a:t>
            </a:r>
          </a:p>
          <a:p>
            <a:pPr lvl="2"/>
            <a:endParaRPr lang="nl-NL" dirty="0"/>
          </a:p>
          <a:p>
            <a:pPr lvl="3"/>
            <a:r>
              <a:rPr lang="nl-NL" dirty="0"/>
              <a:t>Titel / quote</a:t>
            </a:r>
          </a:p>
          <a:p>
            <a:pPr lvl="4"/>
            <a:r>
              <a:rPr lang="nl-NL" dirty="0"/>
              <a:t>Subtitel</a:t>
            </a:r>
          </a:p>
          <a:p>
            <a:pPr lvl="5"/>
            <a:r>
              <a:rPr lang="nl-NL" dirty="0"/>
              <a:t>Kop</a:t>
            </a:r>
          </a:p>
          <a:p>
            <a:pPr lvl="6"/>
            <a:r>
              <a:rPr lang="nl-NL" dirty="0"/>
              <a:t>Numerieke </a:t>
            </a:r>
            <a:r>
              <a:rPr lang="nl-NL" dirty="0" err="1"/>
              <a:t>bullet</a:t>
            </a:r>
            <a:endParaRPr lang="nl-NL" dirty="0"/>
          </a:p>
          <a:p>
            <a:pPr lvl="7"/>
            <a:r>
              <a:rPr lang="nl-NL" dirty="0"/>
              <a:t>Alfabetische </a:t>
            </a:r>
            <a:r>
              <a:rPr lang="nl-NL" dirty="0" err="1"/>
              <a:t>bullet</a:t>
            </a:r>
            <a:endParaRPr lang="nl-NL" dirty="0"/>
          </a:p>
          <a:p>
            <a:pPr lvl="7"/>
            <a:endParaRPr lang="nl-NL" dirty="0"/>
          </a:p>
          <a:p>
            <a:pPr lvl="8"/>
            <a:r>
              <a:rPr lang="nl-NL" dirty="0"/>
              <a:t>*Bronvermelding</a:t>
            </a:r>
          </a:p>
          <a:p>
            <a:pPr lvl="4"/>
            <a:endParaRPr lang="nl-NL" dirty="0"/>
          </a:p>
        </p:txBody>
      </p:sp>
      <p:sp>
        <p:nvSpPr>
          <p:cNvPr id="85" name="tekst">
            <a:extLst>
              <a:ext uri="{FF2B5EF4-FFF2-40B4-BE49-F238E27FC236}">
                <a16:creationId xmlns:a16="http://schemas.microsoft.com/office/drawing/2014/main" id="{3276A98B-0FAA-4E61-910B-171455C527F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407729" y="3033486"/>
            <a:ext cx="1954665" cy="3275239"/>
          </a:xfrm>
        </p:spPr>
        <p:txBody>
          <a:bodyPr numCol="1" spcCol="360000"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 dirty="0" err="1"/>
              <a:t>Bullet</a:t>
            </a:r>
            <a:endParaRPr lang="nl-NL" dirty="0"/>
          </a:p>
          <a:p>
            <a:pPr lvl="1"/>
            <a:r>
              <a:rPr lang="nl-NL" dirty="0"/>
              <a:t>Sub-</a:t>
            </a:r>
            <a:r>
              <a:rPr lang="nl-NL" dirty="0" err="1"/>
              <a:t>bullet</a:t>
            </a:r>
            <a:endParaRPr lang="nl-NL" dirty="0"/>
          </a:p>
          <a:p>
            <a:pPr lvl="2"/>
            <a:r>
              <a:rPr lang="nl-NL" dirty="0"/>
              <a:t>Platte tekst</a:t>
            </a:r>
          </a:p>
          <a:p>
            <a:pPr lvl="2"/>
            <a:endParaRPr lang="nl-NL" dirty="0"/>
          </a:p>
          <a:p>
            <a:pPr lvl="3"/>
            <a:r>
              <a:rPr lang="nl-NL" dirty="0"/>
              <a:t>Titel / quote</a:t>
            </a:r>
          </a:p>
          <a:p>
            <a:pPr lvl="4"/>
            <a:r>
              <a:rPr lang="nl-NL" dirty="0"/>
              <a:t>Subtitel</a:t>
            </a:r>
          </a:p>
          <a:p>
            <a:pPr lvl="5"/>
            <a:r>
              <a:rPr lang="nl-NL" dirty="0"/>
              <a:t>Kop</a:t>
            </a:r>
          </a:p>
          <a:p>
            <a:pPr lvl="6"/>
            <a:r>
              <a:rPr lang="nl-NL" dirty="0"/>
              <a:t>Numerieke </a:t>
            </a:r>
            <a:r>
              <a:rPr lang="nl-NL" dirty="0" err="1"/>
              <a:t>bullet</a:t>
            </a:r>
            <a:endParaRPr lang="nl-NL" dirty="0"/>
          </a:p>
          <a:p>
            <a:pPr lvl="7"/>
            <a:r>
              <a:rPr lang="nl-NL" dirty="0"/>
              <a:t>Alfabetische </a:t>
            </a:r>
            <a:r>
              <a:rPr lang="nl-NL" dirty="0" err="1"/>
              <a:t>bullet</a:t>
            </a:r>
            <a:endParaRPr lang="nl-NL" dirty="0"/>
          </a:p>
          <a:p>
            <a:pPr lvl="7"/>
            <a:endParaRPr lang="nl-NL" dirty="0"/>
          </a:p>
          <a:p>
            <a:pPr lvl="8"/>
            <a:r>
              <a:rPr lang="nl-NL" dirty="0"/>
              <a:t>*Bronvermelding</a:t>
            </a:r>
          </a:p>
          <a:p>
            <a:pPr lvl="4"/>
            <a:endParaRPr lang="nl-NL" dirty="0"/>
          </a:p>
        </p:txBody>
      </p:sp>
      <p:sp>
        <p:nvSpPr>
          <p:cNvPr id="90" name="tekst">
            <a:extLst>
              <a:ext uri="{FF2B5EF4-FFF2-40B4-BE49-F238E27FC236}">
                <a16:creationId xmlns:a16="http://schemas.microsoft.com/office/drawing/2014/main" id="{4BB301C9-6D39-46B1-B90D-15832848283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121049" y="3033486"/>
            <a:ext cx="1954665" cy="3275239"/>
          </a:xfrm>
        </p:spPr>
        <p:txBody>
          <a:bodyPr numCol="1" spcCol="360000"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 dirty="0" err="1"/>
              <a:t>Bullet</a:t>
            </a:r>
            <a:endParaRPr lang="nl-NL" dirty="0"/>
          </a:p>
          <a:p>
            <a:pPr lvl="1"/>
            <a:r>
              <a:rPr lang="nl-NL" dirty="0"/>
              <a:t>Sub-</a:t>
            </a:r>
            <a:r>
              <a:rPr lang="nl-NL" dirty="0" err="1"/>
              <a:t>bullet</a:t>
            </a:r>
            <a:endParaRPr lang="nl-NL" dirty="0"/>
          </a:p>
          <a:p>
            <a:pPr lvl="2"/>
            <a:r>
              <a:rPr lang="nl-NL" dirty="0"/>
              <a:t>Platte tekst</a:t>
            </a:r>
          </a:p>
          <a:p>
            <a:pPr lvl="2"/>
            <a:endParaRPr lang="nl-NL" dirty="0"/>
          </a:p>
          <a:p>
            <a:pPr lvl="3"/>
            <a:r>
              <a:rPr lang="nl-NL" dirty="0"/>
              <a:t>Titel / quote</a:t>
            </a:r>
          </a:p>
          <a:p>
            <a:pPr lvl="4"/>
            <a:r>
              <a:rPr lang="nl-NL" dirty="0"/>
              <a:t>Subtitel</a:t>
            </a:r>
          </a:p>
          <a:p>
            <a:pPr lvl="5"/>
            <a:r>
              <a:rPr lang="nl-NL" dirty="0"/>
              <a:t>Kop</a:t>
            </a:r>
          </a:p>
          <a:p>
            <a:pPr lvl="6"/>
            <a:r>
              <a:rPr lang="nl-NL" dirty="0"/>
              <a:t>Numerieke </a:t>
            </a:r>
            <a:r>
              <a:rPr lang="nl-NL" dirty="0" err="1"/>
              <a:t>bullet</a:t>
            </a:r>
            <a:endParaRPr lang="nl-NL" dirty="0"/>
          </a:p>
          <a:p>
            <a:pPr lvl="7"/>
            <a:r>
              <a:rPr lang="nl-NL" dirty="0"/>
              <a:t>Alfabetische </a:t>
            </a:r>
            <a:r>
              <a:rPr lang="nl-NL" dirty="0" err="1"/>
              <a:t>bullet</a:t>
            </a:r>
            <a:endParaRPr lang="nl-NL" dirty="0"/>
          </a:p>
          <a:p>
            <a:pPr lvl="7"/>
            <a:endParaRPr lang="nl-NL" dirty="0"/>
          </a:p>
          <a:p>
            <a:pPr lvl="8"/>
            <a:r>
              <a:rPr lang="nl-NL" dirty="0"/>
              <a:t>*Bronvermelding</a:t>
            </a:r>
          </a:p>
          <a:p>
            <a:pPr lvl="4"/>
            <a:endParaRPr lang="nl-NL" dirty="0"/>
          </a:p>
        </p:txBody>
      </p:sp>
      <p:sp>
        <p:nvSpPr>
          <p:cNvPr id="91" name="tekst">
            <a:extLst>
              <a:ext uri="{FF2B5EF4-FFF2-40B4-BE49-F238E27FC236}">
                <a16:creationId xmlns:a16="http://schemas.microsoft.com/office/drawing/2014/main" id="{E844A165-6B6D-4AA7-A7BC-E2A09BC7E87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694409" y="3033486"/>
            <a:ext cx="1954665" cy="3275239"/>
          </a:xfrm>
        </p:spPr>
        <p:txBody>
          <a:bodyPr numCol="1" spcCol="360000"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 dirty="0" err="1"/>
              <a:t>Bullet</a:t>
            </a:r>
            <a:endParaRPr lang="nl-NL" dirty="0"/>
          </a:p>
          <a:p>
            <a:pPr lvl="1"/>
            <a:r>
              <a:rPr lang="nl-NL" dirty="0"/>
              <a:t>Sub-</a:t>
            </a:r>
            <a:r>
              <a:rPr lang="nl-NL" dirty="0" err="1"/>
              <a:t>bullet</a:t>
            </a:r>
            <a:endParaRPr lang="nl-NL" dirty="0"/>
          </a:p>
          <a:p>
            <a:pPr lvl="2"/>
            <a:r>
              <a:rPr lang="nl-NL" dirty="0"/>
              <a:t>Platte tekst</a:t>
            </a:r>
          </a:p>
          <a:p>
            <a:pPr lvl="2"/>
            <a:endParaRPr lang="nl-NL" dirty="0"/>
          </a:p>
          <a:p>
            <a:pPr lvl="3"/>
            <a:r>
              <a:rPr lang="nl-NL" dirty="0"/>
              <a:t>Titel / quote</a:t>
            </a:r>
          </a:p>
          <a:p>
            <a:pPr lvl="4"/>
            <a:r>
              <a:rPr lang="nl-NL" dirty="0"/>
              <a:t>Subtitel</a:t>
            </a:r>
          </a:p>
          <a:p>
            <a:pPr lvl="5"/>
            <a:r>
              <a:rPr lang="nl-NL" dirty="0"/>
              <a:t>Kop</a:t>
            </a:r>
          </a:p>
          <a:p>
            <a:pPr lvl="6"/>
            <a:r>
              <a:rPr lang="nl-NL" dirty="0"/>
              <a:t>Numerieke </a:t>
            </a:r>
            <a:r>
              <a:rPr lang="nl-NL" dirty="0" err="1"/>
              <a:t>bullet</a:t>
            </a:r>
            <a:endParaRPr lang="nl-NL" dirty="0"/>
          </a:p>
          <a:p>
            <a:pPr lvl="7"/>
            <a:r>
              <a:rPr lang="nl-NL" dirty="0"/>
              <a:t>Alfabetische </a:t>
            </a:r>
            <a:r>
              <a:rPr lang="nl-NL" dirty="0" err="1"/>
              <a:t>bullet</a:t>
            </a:r>
            <a:endParaRPr lang="nl-NL" dirty="0"/>
          </a:p>
          <a:p>
            <a:pPr lvl="7"/>
            <a:endParaRPr lang="nl-NL" dirty="0"/>
          </a:p>
          <a:p>
            <a:pPr lvl="8"/>
            <a:r>
              <a:rPr lang="nl-NL" dirty="0"/>
              <a:t>*Bronvermelding</a:t>
            </a:r>
          </a:p>
          <a:p>
            <a:pPr lvl="4"/>
            <a:endParaRPr lang="nl-NL" dirty="0"/>
          </a:p>
        </p:txBody>
      </p:sp>
      <p:grpSp>
        <p:nvGrpSpPr>
          <p:cNvPr id="97" name="- INSTRUCTIES">
            <a:extLst>
              <a:ext uri="{FF2B5EF4-FFF2-40B4-BE49-F238E27FC236}">
                <a16:creationId xmlns:a16="http://schemas.microsoft.com/office/drawing/2014/main" id="{CD354B7F-E38C-47CB-90CA-42B6FDEFE65B}"/>
              </a:ext>
            </a:extLst>
          </p:cNvPr>
          <p:cNvGrpSpPr/>
          <p:nvPr userDrawn="1"/>
        </p:nvGrpSpPr>
        <p:grpSpPr>
          <a:xfrm>
            <a:off x="12377595" y="-1"/>
            <a:ext cx="3693386" cy="6688475"/>
            <a:chOff x="-3786165" y="-1"/>
            <a:chExt cx="3693386" cy="6688475"/>
          </a:xfrm>
        </p:grpSpPr>
        <p:sp>
          <p:nvSpPr>
            <p:cNvPr id="98" name="Rechthoek 97">
              <a:extLst>
                <a:ext uri="{FF2B5EF4-FFF2-40B4-BE49-F238E27FC236}">
                  <a16:creationId xmlns:a16="http://schemas.microsoft.com/office/drawing/2014/main" id="{F68808AF-91CA-4267-A579-34A4BB870D23}"/>
                </a:ext>
              </a:extLst>
            </p:cNvPr>
            <p:cNvSpPr/>
            <p:nvPr userDrawn="1"/>
          </p:nvSpPr>
          <p:spPr>
            <a:xfrm>
              <a:off x="-3786165" y="-1"/>
              <a:ext cx="3593091" cy="6034857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Afbeelding invoegen/opmaken</a:t>
              </a:r>
            </a:p>
          </p:txBody>
        </p:sp>
        <p:sp>
          <p:nvSpPr>
            <p:cNvPr id="99" name="Ovaal 98">
              <a:extLst>
                <a:ext uri="{FF2B5EF4-FFF2-40B4-BE49-F238E27FC236}">
                  <a16:creationId xmlns:a16="http://schemas.microsoft.com/office/drawing/2014/main" id="{462BB8DA-49F6-4A2C-80F1-6387461FCBF5}"/>
                </a:ext>
              </a:extLst>
            </p:cNvPr>
            <p:cNvSpPr/>
            <p:nvPr userDrawn="1"/>
          </p:nvSpPr>
          <p:spPr>
            <a:xfrm>
              <a:off x="-3603587" y="46532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00" name="Rechthoek 99">
              <a:extLst>
                <a:ext uri="{FF2B5EF4-FFF2-40B4-BE49-F238E27FC236}">
                  <a16:creationId xmlns:a16="http://schemas.microsoft.com/office/drawing/2014/main" id="{73F100EC-5621-4BEC-B2D6-9A9F496C37A7}"/>
                </a:ext>
              </a:extLst>
            </p:cNvPr>
            <p:cNvSpPr/>
            <p:nvPr userDrawn="1"/>
          </p:nvSpPr>
          <p:spPr>
            <a:xfrm>
              <a:off x="-3319415" y="465324"/>
              <a:ext cx="2962706" cy="66815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Wanneer nodig, verwijder de bestaande afbeelding d.m.v. de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‘Backspace toets’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Selecteer het afbeeldingskader, ga naar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‘Slidebuilder'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en klik op de knop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'Afbeeldingen’</a:t>
              </a:r>
              <a:endParaRPr kumimoji="0" lang="nl-NL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1" name="Ovaal 100">
              <a:extLst>
                <a:ext uri="{FF2B5EF4-FFF2-40B4-BE49-F238E27FC236}">
                  <a16:creationId xmlns:a16="http://schemas.microsoft.com/office/drawing/2014/main" id="{B30946E5-28E5-42DB-AE04-7494309CDAB8}"/>
                </a:ext>
              </a:extLst>
            </p:cNvPr>
            <p:cNvSpPr/>
            <p:nvPr userDrawn="1"/>
          </p:nvSpPr>
          <p:spPr>
            <a:xfrm>
              <a:off x="-3603587" y="2633935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102" name="Rechthoek 101">
              <a:extLst>
                <a:ext uri="{FF2B5EF4-FFF2-40B4-BE49-F238E27FC236}">
                  <a16:creationId xmlns:a16="http://schemas.microsoft.com/office/drawing/2014/main" id="{43DBC35D-4C9D-43DF-A1E1-8B28A5D6715D}"/>
                </a:ext>
              </a:extLst>
            </p:cNvPr>
            <p:cNvSpPr/>
            <p:nvPr userDrawn="1"/>
          </p:nvSpPr>
          <p:spPr>
            <a:xfrm>
              <a:off x="-3319416" y="2633936"/>
              <a:ext cx="3126341" cy="46279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Klik met de rechter muisknop op de miniatuurweergave van de dia aan de linkerkant van het scherm en kies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‘Dia herstellen’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103" name="Ovaal 102">
              <a:extLst>
                <a:ext uri="{FF2B5EF4-FFF2-40B4-BE49-F238E27FC236}">
                  <a16:creationId xmlns:a16="http://schemas.microsoft.com/office/drawing/2014/main" id="{16CFBB3C-4396-42EA-98F9-9FAFA8D53C16}"/>
                </a:ext>
              </a:extLst>
            </p:cNvPr>
            <p:cNvSpPr/>
            <p:nvPr userDrawn="1"/>
          </p:nvSpPr>
          <p:spPr>
            <a:xfrm>
              <a:off x="-3603587" y="4226365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104" name="Rechthoek 103">
              <a:extLst>
                <a:ext uri="{FF2B5EF4-FFF2-40B4-BE49-F238E27FC236}">
                  <a16:creationId xmlns:a16="http://schemas.microsoft.com/office/drawing/2014/main" id="{1092840D-CED3-4F52-8B1D-97EAF80FAEE4}"/>
                </a:ext>
              </a:extLst>
            </p:cNvPr>
            <p:cNvSpPr/>
            <p:nvPr userDrawn="1"/>
          </p:nvSpPr>
          <p:spPr>
            <a:xfrm>
              <a:off x="-3319416" y="4226366"/>
              <a:ext cx="3008779" cy="820954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Om de afbeelding te schalen of bij te snijden, ga naar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‘Hulpmiddelen voor afbeeldingen - Opmaak’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en klik op de knop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‘Bijsnijden’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Schaal met de bolletjes de afbeelding en met de hoekjes het afbeeldingskader.</a:t>
              </a:r>
            </a:p>
          </p:txBody>
        </p:sp>
        <p:sp>
          <p:nvSpPr>
            <p:cNvPr id="105" name="Rechthoek 104">
              <a:extLst>
                <a:ext uri="{FF2B5EF4-FFF2-40B4-BE49-F238E27FC236}">
                  <a16:creationId xmlns:a16="http://schemas.microsoft.com/office/drawing/2014/main" id="{176B1175-4E7A-4CFF-838C-CBE78DD00392}"/>
                </a:ext>
              </a:extLst>
            </p:cNvPr>
            <p:cNvSpPr/>
            <p:nvPr userDrawn="1"/>
          </p:nvSpPr>
          <p:spPr>
            <a:xfrm>
              <a:off x="-3316836" y="3200265"/>
              <a:ext cx="1239216" cy="719917"/>
            </a:xfrm>
            <a:prstGeom prst="rect">
              <a:avLst/>
            </a:prstGeom>
            <a:pattFill prst="wdUpDiag">
              <a:fgClr>
                <a:srgbClr val="E0E0E0"/>
              </a:fgClr>
              <a:bgClr>
                <a:srgbClr val="ECECEC"/>
              </a:bgClr>
            </a:pattFill>
            <a:ln w="12700">
              <a:solidFill>
                <a:srgbClr val="D3D3D3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72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nl-NL" sz="1000" b="0" i="1" noProof="0" dirty="0">
                <a:solidFill>
                  <a:srgbClr val="211F26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106" name="Groep 105">
              <a:extLst>
                <a:ext uri="{FF2B5EF4-FFF2-40B4-BE49-F238E27FC236}">
                  <a16:creationId xmlns:a16="http://schemas.microsoft.com/office/drawing/2014/main" id="{A2A53D47-3BD3-4A33-A796-2D644DDAC661}"/>
                </a:ext>
              </a:extLst>
            </p:cNvPr>
            <p:cNvGrpSpPr/>
            <p:nvPr userDrawn="1"/>
          </p:nvGrpSpPr>
          <p:grpSpPr>
            <a:xfrm>
              <a:off x="-2485819" y="3479783"/>
              <a:ext cx="1222990" cy="563933"/>
              <a:chOff x="-2485819" y="3399207"/>
              <a:chExt cx="1222990" cy="563933"/>
            </a:xfrm>
          </p:grpSpPr>
          <p:sp>
            <p:nvSpPr>
              <p:cNvPr id="145" name="Rechthoek 144">
                <a:extLst>
                  <a:ext uri="{FF2B5EF4-FFF2-40B4-BE49-F238E27FC236}">
                    <a16:creationId xmlns:a16="http://schemas.microsoft.com/office/drawing/2014/main" id="{974ED056-5D38-4A9A-9BE4-36F862F3CB5E}"/>
                  </a:ext>
                </a:extLst>
              </p:cNvPr>
              <p:cNvSpPr/>
              <p:nvPr userDrawn="1"/>
            </p:nvSpPr>
            <p:spPr>
              <a:xfrm>
                <a:off x="-2485819" y="3399207"/>
                <a:ext cx="1176476" cy="504851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46" name="Rechthoek 145">
                <a:extLst>
                  <a:ext uri="{FF2B5EF4-FFF2-40B4-BE49-F238E27FC236}">
                    <a16:creationId xmlns:a16="http://schemas.microsoft.com/office/drawing/2014/main" id="{4D7A1C5E-9347-4E9B-BEFD-3986D115C948}"/>
                  </a:ext>
                </a:extLst>
              </p:cNvPr>
              <p:cNvSpPr/>
              <p:nvPr userDrawn="1"/>
            </p:nvSpPr>
            <p:spPr>
              <a:xfrm>
                <a:off x="-2479584" y="3652838"/>
                <a:ext cx="1164007" cy="246701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147" name="Groep 146">
                <a:extLst>
                  <a:ext uri="{FF2B5EF4-FFF2-40B4-BE49-F238E27FC236}">
                    <a16:creationId xmlns:a16="http://schemas.microsoft.com/office/drawing/2014/main" id="{C2196B73-F1FC-4851-875A-A52A819F88D7}"/>
                  </a:ext>
                </a:extLst>
              </p:cNvPr>
              <p:cNvGrpSpPr/>
              <p:nvPr userDrawn="1"/>
            </p:nvGrpSpPr>
            <p:grpSpPr>
              <a:xfrm>
                <a:off x="-2403869" y="3460544"/>
                <a:ext cx="155951" cy="131922"/>
                <a:chOff x="12968836" y="3354170"/>
                <a:chExt cx="404806" cy="342433"/>
              </a:xfrm>
            </p:grpSpPr>
            <p:sp>
              <p:nvSpPr>
                <p:cNvPr id="160" name="Rechthoek: afgeronde hoeken 159">
                  <a:extLst>
                    <a:ext uri="{FF2B5EF4-FFF2-40B4-BE49-F238E27FC236}">
                      <a16:creationId xmlns:a16="http://schemas.microsoft.com/office/drawing/2014/main" id="{591FC9E2-D3B1-4894-9730-31A5471CB42D}"/>
                    </a:ext>
                  </a:extLst>
                </p:cNvPr>
                <p:cNvSpPr/>
                <p:nvPr userDrawn="1"/>
              </p:nvSpPr>
              <p:spPr>
                <a:xfrm>
                  <a:off x="12968836" y="3354170"/>
                  <a:ext cx="404806" cy="342433"/>
                </a:xfrm>
                <a:prstGeom prst="roundRect">
                  <a:avLst>
                    <a:gd name="adj" fmla="val 2911"/>
                  </a:avLst>
                </a:prstGeom>
                <a:solidFill>
                  <a:schemeClr val="bg1"/>
                </a:solidFill>
                <a:ln w="12700">
                  <a:solidFill>
                    <a:srgbClr val="81818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8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61" name="Rechthoek 160">
                  <a:extLst>
                    <a:ext uri="{FF2B5EF4-FFF2-40B4-BE49-F238E27FC236}">
                      <a16:creationId xmlns:a16="http://schemas.microsoft.com/office/drawing/2014/main" id="{47F28828-610F-4A44-A16E-7580FAC0B323}"/>
                    </a:ext>
                  </a:extLst>
                </p:cNvPr>
                <p:cNvSpPr/>
                <p:nvPr userDrawn="1"/>
              </p:nvSpPr>
              <p:spPr>
                <a:xfrm>
                  <a:off x="13025180" y="3401181"/>
                  <a:ext cx="305213" cy="41563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62" name="Rechthoek 161">
                  <a:extLst>
                    <a:ext uri="{FF2B5EF4-FFF2-40B4-BE49-F238E27FC236}">
                      <a16:creationId xmlns:a16="http://schemas.microsoft.com/office/drawing/2014/main" id="{44B6A845-1821-4F33-B0DF-727ABB128830}"/>
                    </a:ext>
                  </a:extLst>
                </p:cNvPr>
                <p:cNvSpPr/>
                <p:nvPr userDrawn="1"/>
              </p:nvSpPr>
              <p:spPr>
                <a:xfrm>
                  <a:off x="13025181" y="3471575"/>
                  <a:ext cx="118778" cy="181691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63" name="Rechthoek 162">
                  <a:extLst>
                    <a:ext uri="{FF2B5EF4-FFF2-40B4-BE49-F238E27FC236}">
                      <a16:creationId xmlns:a16="http://schemas.microsoft.com/office/drawing/2014/main" id="{2EC209A1-2B44-49C8-B387-5EC1A1CBA916}"/>
                    </a:ext>
                  </a:extLst>
                </p:cNvPr>
                <p:cNvSpPr/>
                <p:nvPr userDrawn="1"/>
              </p:nvSpPr>
              <p:spPr>
                <a:xfrm>
                  <a:off x="13180812" y="3481982"/>
                  <a:ext cx="13527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64" name="Rechthoek 163">
                  <a:extLst>
                    <a:ext uri="{FF2B5EF4-FFF2-40B4-BE49-F238E27FC236}">
                      <a16:creationId xmlns:a16="http://schemas.microsoft.com/office/drawing/2014/main" id="{DBB208B0-D4D4-41F6-8CC3-1ACA337ABADD}"/>
                    </a:ext>
                  </a:extLst>
                </p:cNvPr>
                <p:cNvSpPr/>
                <p:nvPr userDrawn="1"/>
              </p:nvSpPr>
              <p:spPr>
                <a:xfrm>
                  <a:off x="13180812" y="3554800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65" name="Rechthoek 164">
                  <a:extLst>
                    <a:ext uri="{FF2B5EF4-FFF2-40B4-BE49-F238E27FC236}">
                      <a16:creationId xmlns:a16="http://schemas.microsoft.com/office/drawing/2014/main" id="{0CF922D8-09D7-4720-BB05-75046457A793}"/>
                    </a:ext>
                  </a:extLst>
                </p:cNvPr>
                <p:cNvSpPr/>
                <p:nvPr userDrawn="1"/>
              </p:nvSpPr>
              <p:spPr>
                <a:xfrm>
                  <a:off x="13180812" y="3627618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48" name="Groep 147">
                <a:extLst>
                  <a:ext uri="{FF2B5EF4-FFF2-40B4-BE49-F238E27FC236}">
                    <a16:creationId xmlns:a16="http://schemas.microsoft.com/office/drawing/2014/main" id="{6C52A189-D80C-4E13-A771-044A4663AD94}"/>
                  </a:ext>
                </a:extLst>
              </p:cNvPr>
              <p:cNvGrpSpPr/>
              <p:nvPr userDrawn="1"/>
            </p:nvGrpSpPr>
            <p:grpSpPr>
              <a:xfrm>
                <a:off x="-2423424" y="3690208"/>
                <a:ext cx="166739" cy="218963"/>
                <a:chOff x="12940828" y="3950597"/>
                <a:chExt cx="432813" cy="568367"/>
              </a:xfrm>
            </p:grpSpPr>
            <p:grpSp>
              <p:nvGrpSpPr>
                <p:cNvPr id="152" name="Groep 151">
                  <a:extLst>
                    <a:ext uri="{FF2B5EF4-FFF2-40B4-BE49-F238E27FC236}">
                      <a16:creationId xmlns:a16="http://schemas.microsoft.com/office/drawing/2014/main" id="{D073D282-B2A5-4DD9-BAE5-C6BA805E4861}"/>
                    </a:ext>
                  </a:extLst>
                </p:cNvPr>
                <p:cNvGrpSpPr/>
                <p:nvPr userDrawn="1"/>
              </p:nvGrpSpPr>
              <p:grpSpPr>
                <a:xfrm>
                  <a:off x="13000382" y="4006891"/>
                  <a:ext cx="373259" cy="315747"/>
                  <a:chOff x="12968836" y="3354170"/>
                  <a:chExt cx="404806" cy="342433"/>
                </a:xfrm>
              </p:grpSpPr>
              <p:sp>
                <p:nvSpPr>
                  <p:cNvPr id="154" name="Rechthoek: afgeronde hoeken 153">
                    <a:extLst>
                      <a:ext uri="{FF2B5EF4-FFF2-40B4-BE49-F238E27FC236}">
                        <a16:creationId xmlns:a16="http://schemas.microsoft.com/office/drawing/2014/main" id="{5635C106-8BFE-4832-AA53-63359717BA2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968836" y="3354170"/>
                    <a:ext cx="404806" cy="342433"/>
                  </a:xfrm>
                  <a:prstGeom prst="roundRect">
                    <a:avLst>
                      <a:gd name="adj" fmla="val 2911"/>
                    </a:avLst>
                  </a:prstGeom>
                  <a:solidFill>
                    <a:schemeClr val="bg1"/>
                  </a:solidFill>
                  <a:ln w="12700">
                    <a:solidFill>
                      <a:srgbClr val="81818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lvl="0">
                      <a:lnSpc>
                        <a:spcPct val="90000"/>
                      </a:lnSpc>
                      <a:spcBef>
                        <a:spcPts val="600"/>
                      </a:spcBef>
                      <a:spcAft>
                        <a:spcPts val="600"/>
                      </a:spcAft>
                    </a:pPr>
                    <a:endParaRPr lang="nl-NL" sz="800" b="0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55" name="Rechthoek 154">
                    <a:extLst>
                      <a:ext uri="{FF2B5EF4-FFF2-40B4-BE49-F238E27FC236}">
                        <a16:creationId xmlns:a16="http://schemas.microsoft.com/office/drawing/2014/main" id="{545185BF-ACF6-4A40-B8A6-A45233FA506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0" y="3401181"/>
                    <a:ext cx="305213" cy="41563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56" name="Rechthoek 155">
                    <a:extLst>
                      <a:ext uri="{FF2B5EF4-FFF2-40B4-BE49-F238E27FC236}">
                        <a16:creationId xmlns:a16="http://schemas.microsoft.com/office/drawing/2014/main" id="{00E9FBAE-ED5C-4734-AE04-5D2CF698182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1" y="3471575"/>
                    <a:ext cx="118778" cy="181691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57" name="Rechthoek 156">
                    <a:extLst>
                      <a:ext uri="{FF2B5EF4-FFF2-40B4-BE49-F238E27FC236}">
                        <a16:creationId xmlns:a16="http://schemas.microsoft.com/office/drawing/2014/main" id="{FF749298-5D17-4008-8AEC-5BD1E0D42F6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481982"/>
                    <a:ext cx="13527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58" name="Rechthoek 157">
                    <a:extLst>
                      <a:ext uri="{FF2B5EF4-FFF2-40B4-BE49-F238E27FC236}">
                        <a16:creationId xmlns:a16="http://schemas.microsoft.com/office/drawing/2014/main" id="{7ABFDF63-408D-421B-B140-C0D43A5EE45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554800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59" name="Rechthoek 158">
                    <a:extLst>
                      <a:ext uri="{FF2B5EF4-FFF2-40B4-BE49-F238E27FC236}">
                        <a16:creationId xmlns:a16="http://schemas.microsoft.com/office/drawing/2014/main" id="{682D7A43-57FC-4037-BE2F-A86530E7DDD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627618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sp>
              <p:nvSpPr>
                <p:cNvPr id="153" name="Boog 152">
                  <a:extLst>
                    <a:ext uri="{FF2B5EF4-FFF2-40B4-BE49-F238E27FC236}">
                      <a16:creationId xmlns:a16="http://schemas.microsoft.com/office/drawing/2014/main" id="{FF2C15C2-1CCB-4952-80A8-0EFA50FF4106}"/>
                    </a:ext>
                  </a:extLst>
                </p:cNvPr>
                <p:cNvSpPr/>
                <p:nvPr userDrawn="1"/>
              </p:nvSpPr>
              <p:spPr>
                <a:xfrm rot="17637075">
                  <a:off x="12776155" y="4115270"/>
                  <a:ext cx="568367" cy="239021"/>
                </a:xfrm>
                <a:prstGeom prst="arc">
                  <a:avLst>
                    <a:gd name="adj1" fmla="val 15959368"/>
                    <a:gd name="adj2" fmla="val 1354623"/>
                  </a:avLst>
                </a:prstGeom>
                <a:noFill/>
                <a:ln w="19050" cap="flat" cmpd="sng" algn="ctr">
                  <a:solidFill>
                    <a:srgbClr val="4D82B8"/>
                  </a:solidFill>
                  <a:prstDash val="solid"/>
                  <a:headEnd type="arrow" w="med" len="sm"/>
                </a:ln>
                <a:effectLst/>
              </p:spPr>
              <p:txBody>
                <a:bodyPr rtlCol="0" anchor="ctr">
                  <a:noAutofit/>
                </a:bodyPr>
                <a:lstStyle/>
                <a:p>
                  <a:pPr algn="ctr"/>
                  <a:endParaRPr lang="nl-NL" sz="240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149" name="Tekstvak 148">
                <a:extLst>
                  <a:ext uri="{FF2B5EF4-FFF2-40B4-BE49-F238E27FC236}">
                    <a16:creationId xmlns:a16="http://schemas.microsoft.com/office/drawing/2014/main" id="{28748BB3-3BC3-4E76-B6A7-0D0627C7FF6F}"/>
                  </a:ext>
                </a:extLst>
              </p:cNvPr>
              <p:cNvSpPr txBox="1"/>
              <p:nvPr userDrawn="1"/>
            </p:nvSpPr>
            <p:spPr>
              <a:xfrm>
                <a:off x="-2245455" y="3460544"/>
                <a:ext cx="896116" cy="134709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Indeling</a:t>
                </a:r>
              </a:p>
            </p:txBody>
          </p:sp>
          <p:sp>
            <p:nvSpPr>
              <p:cNvPr id="150" name="Tekstvak 149">
                <a:extLst>
                  <a:ext uri="{FF2B5EF4-FFF2-40B4-BE49-F238E27FC236}">
                    <a16:creationId xmlns:a16="http://schemas.microsoft.com/office/drawing/2014/main" id="{553D280C-CE3F-4B90-9671-D28CE5C7D64C}"/>
                  </a:ext>
                </a:extLst>
              </p:cNvPr>
              <p:cNvSpPr txBox="1"/>
              <p:nvPr userDrawn="1"/>
            </p:nvSpPr>
            <p:spPr>
              <a:xfrm>
                <a:off x="-2258884" y="3712980"/>
                <a:ext cx="909545" cy="126416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Dia Herstellen</a:t>
                </a:r>
              </a:p>
            </p:txBody>
          </p:sp>
          <p:sp>
            <p:nvSpPr>
              <p:cNvPr id="151" name="Vrije vorm: vorm 150">
                <a:extLst>
                  <a:ext uri="{FF2B5EF4-FFF2-40B4-BE49-F238E27FC236}">
                    <a16:creationId xmlns:a16="http://schemas.microsoft.com/office/drawing/2014/main" id="{62A47C0B-F884-470F-BBF2-45BC8785E24B}"/>
                  </a:ext>
                </a:extLst>
              </p:cNvPr>
              <p:cNvSpPr/>
              <p:nvPr userDrawn="1"/>
            </p:nvSpPr>
            <p:spPr>
              <a:xfrm>
                <a:off x="-1360391" y="3783140"/>
                <a:ext cx="97562" cy="180000"/>
              </a:xfrm>
              <a:custGeom>
                <a:avLst/>
                <a:gdLst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41194 w 880280"/>
                  <a:gd name="connsiteY2" fmla="*/ 96899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27546 w 880280"/>
                  <a:gd name="connsiteY2" fmla="*/ 975815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00250 w 880280"/>
                  <a:gd name="connsiteY2" fmla="*/ 100311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11791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498144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80280" h="1624084">
                    <a:moveTo>
                      <a:pt x="0" y="0"/>
                    </a:moveTo>
                    <a:lnTo>
                      <a:pt x="0" y="1262418"/>
                    </a:lnTo>
                    <a:lnTo>
                      <a:pt x="313898" y="996287"/>
                    </a:lnTo>
                    <a:lnTo>
                      <a:pt x="620973" y="1624084"/>
                    </a:lnTo>
                    <a:lnTo>
                      <a:pt x="839337" y="1480782"/>
                    </a:lnTo>
                    <a:lnTo>
                      <a:pt x="498144" y="900753"/>
                    </a:lnTo>
                    <a:lnTo>
                      <a:pt x="880280" y="8939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07" name="Groep 106">
              <a:extLst>
                <a:ext uri="{FF2B5EF4-FFF2-40B4-BE49-F238E27FC236}">
                  <a16:creationId xmlns:a16="http://schemas.microsoft.com/office/drawing/2014/main" id="{FCD0BEAC-7CDA-4459-9E72-F61835E8E127}"/>
                </a:ext>
              </a:extLst>
            </p:cNvPr>
            <p:cNvGrpSpPr/>
            <p:nvPr userDrawn="1"/>
          </p:nvGrpSpPr>
          <p:grpSpPr>
            <a:xfrm>
              <a:off x="-3786165" y="5728778"/>
              <a:ext cx="3693386" cy="959696"/>
              <a:chOff x="-3786437" y="6163468"/>
              <a:chExt cx="3693386" cy="959696"/>
            </a:xfrm>
          </p:grpSpPr>
          <p:sp>
            <p:nvSpPr>
              <p:cNvPr id="135" name="Rechthoek 134">
                <a:extLst>
                  <a:ext uri="{FF2B5EF4-FFF2-40B4-BE49-F238E27FC236}">
                    <a16:creationId xmlns:a16="http://schemas.microsoft.com/office/drawing/2014/main" id="{4144DF95-A0E9-49E7-89E2-19E75C0CE66F}"/>
                  </a:ext>
                </a:extLst>
              </p:cNvPr>
              <p:cNvSpPr/>
              <p:nvPr userDrawn="1"/>
            </p:nvSpPr>
            <p:spPr>
              <a:xfrm>
                <a:off x="-3786437" y="6295164"/>
                <a:ext cx="3593637" cy="828000"/>
              </a:xfrm>
              <a:prstGeom prst="rect">
                <a:avLst/>
              </a:prstGeom>
              <a:solidFill>
                <a:srgbClr val="ECECEC"/>
              </a:solidFill>
              <a:ln w="6350">
                <a:solidFill>
                  <a:srgbClr val="ECECE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1200" b="1" cap="all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MEER WETEN?</a:t>
                </a:r>
                <a:br>
                  <a:rPr lang="nl-NL" sz="1200" b="1" cap="all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nl-NL" sz="1200" kern="1200" cap="none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Ga naar de tab</a:t>
                </a:r>
                <a:r>
                  <a:rPr lang="nl-NL" sz="1200" b="1" cap="all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'SLIDEBUILDER’ </a:t>
                </a:r>
                <a:r>
                  <a:rPr lang="nl-NL" sz="1200" kern="1200" cap="none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en klik</a:t>
                </a:r>
                <a:br>
                  <a:rPr lang="nl-NL" sz="1200" kern="1200" cap="none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</a:br>
                <a:r>
                  <a:rPr lang="nl-NL" sz="1200" kern="1200" cap="none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op de knop </a:t>
                </a:r>
                <a:r>
                  <a:rPr lang="nl-NL" sz="1200" b="1" cap="all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'Support &amp; Inspiratie'</a:t>
                </a:r>
              </a:p>
            </p:txBody>
          </p:sp>
          <p:grpSp>
            <p:nvGrpSpPr>
              <p:cNvPr id="136" name="ICOON_info">
                <a:extLst>
                  <a:ext uri="{FF2B5EF4-FFF2-40B4-BE49-F238E27FC236}">
                    <a16:creationId xmlns:a16="http://schemas.microsoft.com/office/drawing/2014/main" id="{AF43C8E9-AAD1-4651-8226-73D7CB661EF7}"/>
                  </a:ext>
                </a:extLst>
              </p:cNvPr>
              <p:cNvGrpSpPr/>
              <p:nvPr userDrawn="1"/>
            </p:nvGrpSpPr>
            <p:grpSpPr>
              <a:xfrm>
                <a:off x="-376736" y="6163468"/>
                <a:ext cx="283685" cy="283685"/>
                <a:chOff x="-510741" y="5913713"/>
                <a:chExt cx="267555" cy="267555"/>
              </a:xfrm>
            </p:grpSpPr>
            <p:sp>
              <p:nvSpPr>
                <p:cNvPr id="143" name="Ovaal 142">
                  <a:extLst>
                    <a:ext uri="{FF2B5EF4-FFF2-40B4-BE49-F238E27FC236}">
                      <a16:creationId xmlns:a16="http://schemas.microsoft.com/office/drawing/2014/main" id="{378082F1-9274-43A6-9A30-1681931E0E15}"/>
                    </a:ext>
                  </a:extLst>
                </p:cNvPr>
                <p:cNvSpPr/>
                <p:nvPr userDrawn="1"/>
              </p:nvSpPr>
              <p:spPr>
                <a:xfrm>
                  <a:off x="-491853" y="5932072"/>
                  <a:ext cx="230835" cy="230835"/>
                </a:xfrm>
                <a:prstGeom prst="ellipse">
                  <a:avLst/>
                </a:prstGeom>
                <a:solidFill>
                  <a:srgbClr val="211F2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1600" cap="all" baseline="0" noProof="0" dirty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44" name="Graphic 163" descr="Informatie">
                  <a:extLst>
                    <a:ext uri="{FF2B5EF4-FFF2-40B4-BE49-F238E27FC236}">
                      <a16:creationId xmlns:a16="http://schemas.microsoft.com/office/drawing/2014/main" id="{CE107383-CF31-436B-B03E-57A2EFC93AF5}"/>
                    </a:ext>
                  </a:extLst>
                </p:cNvPr>
                <p:cNvSpPr/>
                <p:nvPr/>
              </p:nvSpPr>
              <p:spPr>
                <a:xfrm>
                  <a:off x="-510741" y="5913713"/>
                  <a:ext cx="267555" cy="267555"/>
                </a:xfrm>
                <a:custGeom>
                  <a:avLst/>
                  <a:gdLst>
                    <a:gd name="connsiteX0" fmla="*/ 145860 w 291719"/>
                    <a:gd name="connsiteY0" fmla="*/ 0 h 291719"/>
                    <a:gd name="connsiteX1" fmla="*/ 0 w 291719"/>
                    <a:gd name="connsiteY1" fmla="*/ 145860 h 291719"/>
                    <a:gd name="connsiteX2" fmla="*/ 145860 w 291719"/>
                    <a:gd name="connsiteY2" fmla="*/ 291720 h 291719"/>
                    <a:gd name="connsiteX3" fmla="*/ 291720 w 291719"/>
                    <a:gd name="connsiteY3" fmla="*/ 145860 h 291719"/>
                    <a:gd name="connsiteX4" fmla="*/ 145860 w 291719"/>
                    <a:gd name="connsiteY4" fmla="*/ 0 h 291719"/>
                    <a:gd name="connsiteX5" fmla="*/ 138183 w 291719"/>
                    <a:gd name="connsiteY5" fmla="*/ 38384 h 291719"/>
                    <a:gd name="connsiteX6" fmla="*/ 157375 w 291719"/>
                    <a:gd name="connsiteY6" fmla="*/ 57576 h 291719"/>
                    <a:gd name="connsiteX7" fmla="*/ 138183 w 291719"/>
                    <a:gd name="connsiteY7" fmla="*/ 76768 h 291719"/>
                    <a:gd name="connsiteX8" fmla="*/ 118991 w 291719"/>
                    <a:gd name="connsiteY8" fmla="*/ 57576 h 291719"/>
                    <a:gd name="connsiteX9" fmla="*/ 138183 w 291719"/>
                    <a:gd name="connsiteY9" fmla="*/ 38384 h 291719"/>
                    <a:gd name="connsiteX10" fmla="*/ 184244 w 291719"/>
                    <a:gd name="connsiteY10" fmla="*/ 253336 h 291719"/>
                    <a:gd name="connsiteX11" fmla="*/ 107476 w 291719"/>
                    <a:gd name="connsiteY11" fmla="*/ 253336 h 291719"/>
                    <a:gd name="connsiteX12" fmla="*/ 107476 w 291719"/>
                    <a:gd name="connsiteY12" fmla="*/ 230305 h 291719"/>
                    <a:gd name="connsiteX13" fmla="*/ 134345 w 291719"/>
                    <a:gd name="connsiteY13" fmla="*/ 230305 h 291719"/>
                    <a:gd name="connsiteX14" fmla="*/ 134345 w 291719"/>
                    <a:gd name="connsiteY14" fmla="*/ 115153 h 291719"/>
                    <a:gd name="connsiteX15" fmla="*/ 111314 w 291719"/>
                    <a:gd name="connsiteY15" fmla="*/ 115153 h 291719"/>
                    <a:gd name="connsiteX16" fmla="*/ 111314 w 291719"/>
                    <a:gd name="connsiteY16" fmla="*/ 92122 h 291719"/>
                    <a:gd name="connsiteX17" fmla="*/ 157375 w 291719"/>
                    <a:gd name="connsiteY17" fmla="*/ 92122 h 291719"/>
                    <a:gd name="connsiteX18" fmla="*/ 157375 w 291719"/>
                    <a:gd name="connsiteY18" fmla="*/ 115153 h 291719"/>
                    <a:gd name="connsiteX19" fmla="*/ 157375 w 291719"/>
                    <a:gd name="connsiteY19" fmla="*/ 230305 h 291719"/>
                    <a:gd name="connsiteX20" fmla="*/ 184244 w 291719"/>
                    <a:gd name="connsiteY20" fmla="*/ 230305 h 291719"/>
                    <a:gd name="connsiteX21" fmla="*/ 184244 w 291719"/>
                    <a:gd name="connsiteY21" fmla="*/ 253336 h 2917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291719" h="291719">
                      <a:moveTo>
                        <a:pt x="145860" y="0"/>
                      </a:moveTo>
                      <a:cubicBezTo>
                        <a:pt x="65253" y="0"/>
                        <a:pt x="0" y="65253"/>
                        <a:pt x="0" y="145860"/>
                      </a:cubicBezTo>
                      <a:cubicBezTo>
                        <a:pt x="0" y="226467"/>
                        <a:pt x="65253" y="291720"/>
                        <a:pt x="145860" y="291720"/>
                      </a:cubicBezTo>
                      <a:cubicBezTo>
                        <a:pt x="226467" y="291720"/>
                        <a:pt x="291720" y="226467"/>
                        <a:pt x="291720" y="145860"/>
                      </a:cubicBezTo>
                      <a:cubicBezTo>
                        <a:pt x="291720" y="65253"/>
                        <a:pt x="226467" y="0"/>
                        <a:pt x="145860" y="0"/>
                      </a:cubicBezTo>
                      <a:close/>
                      <a:moveTo>
                        <a:pt x="138183" y="38384"/>
                      </a:moveTo>
                      <a:cubicBezTo>
                        <a:pt x="148931" y="38384"/>
                        <a:pt x="157375" y="46829"/>
                        <a:pt x="157375" y="57576"/>
                      </a:cubicBezTo>
                      <a:cubicBezTo>
                        <a:pt x="157375" y="68324"/>
                        <a:pt x="148931" y="76768"/>
                        <a:pt x="138183" y="76768"/>
                      </a:cubicBezTo>
                      <a:cubicBezTo>
                        <a:pt x="127435" y="76768"/>
                        <a:pt x="118991" y="68324"/>
                        <a:pt x="118991" y="57576"/>
                      </a:cubicBezTo>
                      <a:cubicBezTo>
                        <a:pt x="118991" y="46829"/>
                        <a:pt x="127435" y="38384"/>
                        <a:pt x="138183" y="38384"/>
                      </a:cubicBezTo>
                      <a:close/>
                      <a:moveTo>
                        <a:pt x="184244" y="253336"/>
                      </a:moveTo>
                      <a:lnTo>
                        <a:pt x="107476" y="253336"/>
                      </a:lnTo>
                      <a:lnTo>
                        <a:pt x="107476" y="230305"/>
                      </a:lnTo>
                      <a:lnTo>
                        <a:pt x="134345" y="230305"/>
                      </a:lnTo>
                      <a:lnTo>
                        <a:pt x="134345" y="115153"/>
                      </a:lnTo>
                      <a:lnTo>
                        <a:pt x="111314" y="115153"/>
                      </a:lnTo>
                      <a:lnTo>
                        <a:pt x="111314" y="92122"/>
                      </a:lnTo>
                      <a:lnTo>
                        <a:pt x="157375" y="92122"/>
                      </a:lnTo>
                      <a:lnTo>
                        <a:pt x="157375" y="115153"/>
                      </a:lnTo>
                      <a:lnTo>
                        <a:pt x="157375" y="230305"/>
                      </a:lnTo>
                      <a:lnTo>
                        <a:pt x="184244" y="230305"/>
                      </a:lnTo>
                      <a:lnTo>
                        <a:pt x="184244" y="253336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 w="3770" cap="flat">
                  <a:noFill/>
                  <a:prstDash val="solid"/>
                  <a:miter/>
                </a:ln>
              </p:spPr>
              <p:txBody>
                <a:bodyPr rtlCol="0" anchor="ctr">
                  <a:noAutofit/>
                </a:bodyPr>
                <a:lstStyle/>
                <a:p>
                  <a:endParaRPr lang="nl-NL" sz="200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37" name="Groep 136">
                <a:extLst>
                  <a:ext uri="{FF2B5EF4-FFF2-40B4-BE49-F238E27FC236}">
                    <a16:creationId xmlns:a16="http://schemas.microsoft.com/office/drawing/2014/main" id="{A340C8C3-ED4C-4E05-98A2-6577C9B9D9D2}"/>
                  </a:ext>
                </a:extLst>
              </p:cNvPr>
              <p:cNvGrpSpPr/>
              <p:nvPr userDrawn="1"/>
            </p:nvGrpSpPr>
            <p:grpSpPr>
              <a:xfrm>
                <a:off x="-938434" y="6420818"/>
                <a:ext cx="627798" cy="576693"/>
                <a:chOff x="-938434" y="4570310"/>
                <a:chExt cx="627798" cy="576693"/>
              </a:xfrm>
            </p:grpSpPr>
            <p:grpSp>
              <p:nvGrpSpPr>
                <p:cNvPr id="138" name="Inspireren">
                  <a:extLst>
                    <a:ext uri="{FF2B5EF4-FFF2-40B4-BE49-F238E27FC236}">
                      <a16:creationId xmlns:a16="http://schemas.microsoft.com/office/drawing/2014/main" id="{A5555F8D-2CAA-4E4A-A986-D768CE06F929}"/>
                    </a:ext>
                  </a:extLst>
                </p:cNvPr>
                <p:cNvGrpSpPr>
                  <a:grpSpLocks noChangeAspect="1"/>
                </p:cNvGrpSpPr>
                <p:nvPr userDrawn="1"/>
              </p:nvGrpSpPr>
              <p:grpSpPr bwMode="auto">
                <a:xfrm>
                  <a:off x="-716116" y="4570310"/>
                  <a:ext cx="169778" cy="242385"/>
                  <a:chOff x="4768" y="2783"/>
                  <a:chExt cx="788" cy="1125"/>
                </a:xfrm>
                <a:gradFill>
                  <a:gsLst>
                    <a:gs pos="0">
                      <a:srgbClr val="9D9FA1"/>
                    </a:gs>
                    <a:gs pos="70000">
                      <a:srgbClr val="211F26"/>
                    </a:gs>
                  </a:gsLst>
                  <a:lin ang="2700000" scaled="0"/>
                </a:gradFill>
              </p:grpSpPr>
              <p:sp>
                <p:nvSpPr>
                  <p:cNvPr id="140" name="Freeform 12">
                    <a:extLst>
                      <a:ext uri="{FF2B5EF4-FFF2-40B4-BE49-F238E27FC236}">
                        <a16:creationId xmlns:a16="http://schemas.microsoft.com/office/drawing/2014/main" id="{84211070-BD8E-4457-B552-827DCC2327A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001" y="3186"/>
                    <a:ext cx="319" cy="288"/>
                  </a:xfrm>
                  <a:custGeom>
                    <a:avLst/>
                    <a:gdLst>
                      <a:gd name="T0" fmla="*/ 220 w 319"/>
                      <a:gd name="T1" fmla="*/ 288 h 288"/>
                      <a:gd name="T2" fmla="*/ 107 w 319"/>
                      <a:gd name="T3" fmla="*/ 288 h 288"/>
                      <a:gd name="T4" fmla="*/ 0 w 319"/>
                      <a:gd name="T5" fmla="*/ 0 h 288"/>
                      <a:gd name="T6" fmla="*/ 319 w 319"/>
                      <a:gd name="T7" fmla="*/ 0 h 288"/>
                      <a:gd name="T8" fmla="*/ 220 w 319"/>
                      <a:gd name="T9" fmla="*/ 288 h 28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19" h="288">
                        <a:moveTo>
                          <a:pt x="220" y="288"/>
                        </a:moveTo>
                        <a:lnTo>
                          <a:pt x="107" y="288"/>
                        </a:lnTo>
                        <a:lnTo>
                          <a:pt x="0" y="0"/>
                        </a:lnTo>
                        <a:lnTo>
                          <a:pt x="319" y="0"/>
                        </a:lnTo>
                        <a:lnTo>
                          <a:pt x="220" y="288"/>
                        </a:lnTo>
                        <a:close/>
                      </a:path>
                    </a:pathLst>
                  </a:custGeom>
                  <a:solidFill>
                    <a:srgbClr val="1FF524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95469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3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Segoe UI Light"/>
                    </a:endParaRPr>
                  </a:p>
                </p:txBody>
              </p:sp>
              <p:sp>
                <p:nvSpPr>
                  <p:cNvPr id="141" name="Freeform 13">
                    <a:extLst>
                      <a:ext uri="{FF2B5EF4-FFF2-40B4-BE49-F238E27FC236}">
                        <a16:creationId xmlns:a16="http://schemas.microsoft.com/office/drawing/2014/main" id="{F32635FC-E658-4E5D-8AE5-593C0B8491A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022" y="3796"/>
                    <a:ext cx="282" cy="112"/>
                  </a:xfrm>
                  <a:custGeom>
                    <a:avLst/>
                    <a:gdLst>
                      <a:gd name="T0" fmla="*/ 229 w 251"/>
                      <a:gd name="T1" fmla="*/ 70 h 100"/>
                      <a:gd name="T2" fmla="*/ 229 w 251"/>
                      <a:gd name="T3" fmla="*/ 69 h 100"/>
                      <a:gd name="T4" fmla="*/ 251 w 251"/>
                      <a:gd name="T5" fmla="*/ 0 h 100"/>
                      <a:gd name="T6" fmla="*/ 0 w 251"/>
                      <a:gd name="T7" fmla="*/ 0 h 100"/>
                      <a:gd name="T8" fmla="*/ 22 w 251"/>
                      <a:gd name="T9" fmla="*/ 69 h 100"/>
                      <a:gd name="T10" fmla="*/ 63 w 251"/>
                      <a:gd name="T11" fmla="*/ 100 h 100"/>
                      <a:gd name="T12" fmla="*/ 188 w 251"/>
                      <a:gd name="T13" fmla="*/ 100 h 100"/>
                      <a:gd name="T14" fmla="*/ 229 w 251"/>
                      <a:gd name="T15" fmla="*/ 71 h 100"/>
                      <a:gd name="T16" fmla="*/ 229 w 251"/>
                      <a:gd name="T17" fmla="*/ 71 h 100"/>
                      <a:gd name="T18" fmla="*/ 229 w 251"/>
                      <a:gd name="T19" fmla="*/ 70 h 1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251" h="100">
                        <a:moveTo>
                          <a:pt x="229" y="70"/>
                        </a:moveTo>
                        <a:cubicBezTo>
                          <a:pt x="229" y="70"/>
                          <a:pt x="229" y="69"/>
                          <a:pt x="229" y="69"/>
                        </a:cubicBezTo>
                        <a:cubicBezTo>
                          <a:pt x="251" y="0"/>
                          <a:pt x="251" y="0"/>
                          <a:pt x="251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22" y="69"/>
                          <a:pt x="22" y="69"/>
                          <a:pt x="22" y="69"/>
                        </a:cubicBezTo>
                        <a:cubicBezTo>
                          <a:pt x="27" y="87"/>
                          <a:pt x="44" y="100"/>
                          <a:pt x="63" y="100"/>
                        </a:cubicBezTo>
                        <a:cubicBezTo>
                          <a:pt x="188" y="100"/>
                          <a:pt x="188" y="100"/>
                          <a:pt x="188" y="100"/>
                        </a:cubicBezTo>
                        <a:cubicBezTo>
                          <a:pt x="207" y="100"/>
                          <a:pt x="223" y="88"/>
                          <a:pt x="229" y="71"/>
                        </a:cubicBezTo>
                        <a:cubicBezTo>
                          <a:pt x="229" y="71"/>
                          <a:pt x="229" y="71"/>
                          <a:pt x="229" y="71"/>
                        </a:cubicBezTo>
                        <a:lnTo>
                          <a:pt x="229" y="7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95469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3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Segoe UI Light"/>
                    </a:endParaRPr>
                  </a:p>
                </p:txBody>
              </p:sp>
              <p:sp>
                <p:nvSpPr>
                  <p:cNvPr id="142" name="Freeform 14">
                    <a:extLst>
                      <a:ext uri="{FF2B5EF4-FFF2-40B4-BE49-F238E27FC236}">
                        <a16:creationId xmlns:a16="http://schemas.microsoft.com/office/drawing/2014/main" id="{C9E91884-A188-47B9-85A5-E55A36AC4399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4768" y="2783"/>
                    <a:ext cx="788" cy="966"/>
                  </a:xfrm>
                  <a:custGeom>
                    <a:avLst/>
                    <a:gdLst>
                      <a:gd name="T0" fmla="*/ 351 w 702"/>
                      <a:gd name="T1" fmla="*/ 0 h 860"/>
                      <a:gd name="T2" fmla="*/ 0 w 702"/>
                      <a:gd name="T3" fmla="*/ 351 h 860"/>
                      <a:gd name="T4" fmla="*/ 134 w 702"/>
                      <a:gd name="T5" fmla="*/ 627 h 860"/>
                      <a:gd name="T6" fmla="*/ 165 w 702"/>
                      <a:gd name="T7" fmla="*/ 718 h 860"/>
                      <a:gd name="T8" fmla="*/ 266 w 702"/>
                      <a:gd name="T9" fmla="*/ 718 h 860"/>
                      <a:gd name="T10" fmla="*/ 266 w 702"/>
                      <a:gd name="T11" fmla="*/ 718 h 860"/>
                      <a:gd name="T12" fmla="*/ 434 w 702"/>
                      <a:gd name="T13" fmla="*/ 718 h 860"/>
                      <a:gd name="T14" fmla="*/ 419 w 702"/>
                      <a:gd name="T15" fmla="*/ 760 h 860"/>
                      <a:gd name="T16" fmla="*/ 284 w 702"/>
                      <a:gd name="T17" fmla="*/ 760 h 860"/>
                      <a:gd name="T18" fmla="*/ 284 w 702"/>
                      <a:gd name="T19" fmla="*/ 760 h 860"/>
                      <a:gd name="T20" fmla="*/ 179 w 702"/>
                      <a:gd name="T21" fmla="*/ 760 h 860"/>
                      <a:gd name="T22" fmla="*/ 212 w 702"/>
                      <a:gd name="T23" fmla="*/ 860 h 860"/>
                      <a:gd name="T24" fmla="*/ 212 w 702"/>
                      <a:gd name="T25" fmla="*/ 860 h 860"/>
                      <a:gd name="T26" fmla="*/ 216 w 702"/>
                      <a:gd name="T27" fmla="*/ 860 h 860"/>
                      <a:gd name="T28" fmla="*/ 488 w 702"/>
                      <a:gd name="T29" fmla="*/ 860 h 860"/>
                      <a:gd name="T30" fmla="*/ 491 w 702"/>
                      <a:gd name="T31" fmla="*/ 860 h 860"/>
                      <a:gd name="T32" fmla="*/ 570 w 702"/>
                      <a:gd name="T33" fmla="*/ 625 h 860"/>
                      <a:gd name="T34" fmla="*/ 702 w 702"/>
                      <a:gd name="T35" fmla="*/ 351 h 860"/>
                      <a:gd name="T36" fmla="*/ 351 w 702"/>
                      <a:gd name="T37" fmla="*/ 0 h 860"/>
                      <a:gd name="T38" fmla="*/ 587 w 702"/>
                      <a:gd name="T39" fmla="*/ 438 h 860"/>
                      <a:gd name="T40" fmla="*/ 485 w 702"/>
                      <a:gd name="T41" fmla="*/ 563 h 860"/>
                      <a:gd name="T42" fmla="*/ 454 w 702"/>
                      <a:gd name="T43" fmla="*/ 658 h 860"/>
                      <a:gd name="T44" fmla="*/ 250 w 702"/>
                      <a:gd name="T45" fmla="*/ 658 h 860"/>
                      <a:gd name="T46" fmla="*/ 219 w 702"/>
                      <a:gd name="T47" fmla="*/ 565 h 860"/>
                      <a:gd name="T48" fmla="*/ 115 w 702"/>
                      <a:gd name="T49" fmla="*/ 439 h 860"/>
                      <a:gd name="T50" fmla="*/ 99 w 702"/>
                      <a:gd name="T51" fmla="*/ 351 h 860"/>
                      <a:gd name="T52" fmla="*/ 351 w 702"/>
                      <a:gd name="T53" fmla="*/ 99 h 860"/>
                      <a:gd name="T54" fmla="*/ 603 w 702"/>
                      <a:gd name="T55" fmla="*/ 351 h 860"/>
                      <a:gd name="T56" fmla="*/ 587 w 702"/>
                      <a:gd name="T57" fmla="*/ 438 h 8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</a:cxnLst>
                    <a:rect l="0" t="0" r="r" b="b"/>
                    <a:pathLst>
                      <a:path w="702" h="860">
                        <a:moveTo>
                          <a:pt x="351" y="0"/>
                        </a:moveTo>
                        <a:cubicBezTo>
                          <a:pt x="157" y="0"/>
                          <a:pt x="0" y="157"/>
                          <a:pt x="0" y="351"/>
                        </a:cubicBezTo>
                        <a:cubicBezTo>
                          <a:pt x="0" y="463"/>
                          <a:pt x="52" y="562"/>
                          <a:pt x="134" y="627"/>
                        </a:cubicBezTo>
                        <a:cubicBezTo>
                          <a:pt x="165" y="718"/>
                          <a:pt x="165" y="718"/>
                          <a:pt x="165" y="718"/>
                        </a:cubicBezTo>
                        <a:cubicBezTo>
                          <a:pt x="266" y="718"/>
                          <a:pt x="266" y="718"/>
                          <a:pt x="266" y="718"/>
                        </a:cubicBezTo>
                        <a:cubicBezTo>
                          <a:pt x="266" y="718"/>
                          <a:pt x="266" y="718"/>
                          <a:pt x="266" y="718"/>
                        </a:cubicBezTo>
                        <a:cubicBezTo>
                          <a:pt x="434" y="718"/>
                          <a:pt x="434" y="718"/>
                          <a:pt x="434" y="718"/>
                        </a:cubicBezTo>
                        <a:cubicBezTo>
                          <a:pt x="419" y="760"/>
                          <a:pt x="419" y="760"/>
                          <a:pt x="419" y="760"/>
                        </a:cubicBezTo>
                        <a:cubicBezTo>
                          <a:pt x="284" y="760"/>
                          <a:pt x="284" y="760"/>
                          <a:pt x="284" y="760"/>
                        </a:cubicBezTo>
                        <a:cubicBezTo>
                          <a:pt x="284" y="760"/>
                          <a:pt x="284" y="760"/>
                          <a:pt x="284" y="760"/>
                        </a:cubicBezTo>
                        <a:cubicBezTo>
                          <a:pt x="179" y="760"/>
                          <a:pt x="179" y="760"/>
                          <a:pt x="179" y="760"/>
                        </a:cubicBezTo>
                        <a:cubicBezTo>
                          <a:pt x="212" y="860"/>
                          <a:pt x="212" y="860"/>
                          <a:pt x="212" y="860"/>
                        </a:cubicBezTo>
                        <a:cubicBezTo>
                          <a:pt x="212" y="860"/>
                          <a:pt x="212" y="860"/>
                          <a:pt x="212" y="860"/>
                        </a:cubicBezTo>
                        <a:cubicBezTo>
                          <a:pt x="216" y="860"/>
                          <a:pt x="216" y="860"/>
                          <a:pt x="216" y="860"/>
                        </a:cubicBezTo>
                        <a:cubicBezTo>
                          <a:pt x="488" y="860"/>
                          <a:pt x="488" y="860"/>
                          <a:pt x="488" y="860"/>
                        </a:cubicBezTo>
                        <a:cubicBezTo>
                          <a:pt x="491" y="860"/>
                          <a:pt x="491" y="860"/>
                          <a:pt x="491" y="860"/>
                        </a:cubicBezTo>
                        <a:cubicBezTo>
                          <a:pt x="570" y="625"/>
                          <a:pt x="570" y="625"/>
                          <a:pt x="570" y="625"/>
                        </a:cubicBezTo>
                        <a:cubicBezTo>
                          <a:pt x="651" y="560"/>
                          <a:pt x="702" y="461"/>
                          <a:pt x="702" y="351"/>
                        </a:cubicBezTo>
                        <a:cubicBezTo>
                          <a:pt x="702" y="157"/>
                          <a:pt x="545" y="0"/>
                          <a:pt x="351" y="0"/>
                        </a:cubicBezTo>
                        <a:close/>
                        <a:moveTo>
                          <a:pt x="587" y="438"/>
                        </a:moveTo>
                        <a:cubicBezTo>
                          <a:pt x="568" y="490"/>
                          <a:pt x="531" y="534"/>
                          <a:pt x="485" y="563"/>
                        </a:cubicBezTo>
                        <a:cubicBezTo>
                          <a:pt x="454" y="658"/>
                          <a:pt x="454" y="658"/>
                          <a:pt x="454" y="658"/>
                        </a:cubicBezTo>
                        <a:cubicBezTo>
                          <a:pt x="250" y="658"/>
                          <a:pt x="250" y="658"/>
                          <a:pt x="250" y="658"/>
                        </a:cubicBezTo>
                        <a:cubicBezTo>
                          <a:pt x="219" y="565"/>
                          <a:pt x="219" y="565"/>
                          <a:pt x="219" y="565"/>
                        </a:cubicBezTo>
                        <a:cubicBezTo>
                          <a:pt x="172" y="536"/>
                          <a:pt x="135" y="491"/>
                          <a:pt x="115" y="439"/>
                        </a:cubicBezTo>
                        <a:cubicBezTo>
                          <a:pt x="105" y="411"/>
                          <a:pt x="99" y="382"/>
                          <a:pt x="99" y="351"/>
                        </a:cubicBezTo>
                        <a:cubicBezTo>
                          <a:pt x="99" y="212"/>
                          <a:pt x="212" y="99"/>
                          <a:pt x="351" y="99"/>
                        </a:cubicBezTo>
                        <a:cubicBezTo>
                          <a:pt x="490" y="99"/>
                          <a:pt x="603" y="212"/>
                          <a:pt x="603" y="351"/>
                        </a:cubicBezTo>
                        <a:cubicBezTo>
                          <a:pt x="603" y="381"/>
                          <a:pt x="597" y="411"/>
                          <a:pt x="587" y="43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95469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3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Segoe UI Light"/>
                    </a:endParaRPr>
                  </a:p>
                </p:txBody>
              </p:sp>
            </p:grpSp>
            <p:sp>
              <p:nvSpPr>
                <p:cNvPr id="139" name="Tekstvak 138">
                  <a:extLst>
                    <a:ext uri="{FF2B5EF4-FFF2-40B4-BE49-F238E27FC236}">
                      <a16:creationId xmlns:a16="http://schemas.microsoft.com/office/drawing/2014/main" id="{76EB9C36-9361-4B79-8A4B-B735AE277DB4}"/>
                    </a:ext>
                  </a:extLst>
                </p:cNvPr>
                <p:cNvSpPr txBox="1"/>
                <p:nvPr userDrawn="1"/>
              </p:nvSpPr>
              <p:spPr>
                <a:xfrm>
                  <a:off x="-938434" y="4824764"/>
                  <a:ext cx="627798" cy="32223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ctr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l-NL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  <a:t>Support &amp;</a:t>
                  </a:r>
                  <a:br>
                    <a:rPr kumimoji="0" lang="nl-NL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</a:br>
                  <a:r>
                    <a:rPr kumimoji="0" lang="nl-NL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  <a:t>Inspiratie</a:t>
                  </a:r>
                </a:p>
              </p:txBody>
            </p:sp>
          </p:grpSp>
        </p:grpSp>
        <p:grpSp>
          <p:nvGrpSpPr>
            <p:cNvPr id="108" name="Groep 107">
              <a:extLst>
                <a:ext uri="{FF2B5EF4-FFF2-40B4-BE49-F238E27FC236}">
                  <a16:creationId xmlns:a16="http://schemas.microsoft.com/office/drawing/2014/main" id="{5C61FD05-75E4-4121-A974-20E78A163F49}"/>
                </a:ext>
              </a:extLst>
            </p:cNvPr>
            <p:cNvGrpSpPr/>
            <p:nvPr userDrawn="1"/>
          </p:nvGrpSpPr>
          <p:grpSpPr>
            <a:xfrm>
              <a:off x="-3367447" y="1226982"/>
              <a:ext cx="791775" cy="406485"/>
              <a:chOff x="-3565087" y="1409294"/>
              <a:chExt cx="627469" cy="322133"/>
            </a:xfrm>
          </p:grpSpPr>
          <p:grpSp>
            <p:nvGrpSpPr>
              <p:cNvPr id="129" name="Groep 128">
                <a:extLst>
                  <a:ext uri="{FF2B5EF4-FFF2-40B4-BE49-F238E27FC236}">
                    <a16:creationId xmlns:a16="http://schemas.microsoft.com/office/drawing/2014/main" id="{C07BBB9B-E2CB-4858-AD84-0F962E89E6F9}"/>
                  </a:ext>
                </a:extLst>
              </p:cNvPr>
              <p:cNvGrpSpPr/>
              <p:nvPr userDrawn="1"/>
            </p:nvGrpSpPr>
            <p:grpSpPr>
              <a:xfrm>
                <a:off x="-3364916" y="1409294"/>
                <a:ext cx="225195" cy="195499"/>
                <a:chOff x="10307162" y="1361199"/>
                <a:chExt cx="2200275" cy="1914525"/>
              </a:xfrm>
            </p:grpSpPr>
            <p:sp>
              <p:nvSpPr>
                <p:cNvPr id="131" name="Vrije vorm: vorm 130">
                  <a:extLst>
                    <a:ext uri="{FF2B5EF4-FFF2-40B4-BE49-F238E27FC236}">
                      <a16:creationId xmlns:a16="http://schemas.microsoft.com/office/drawing/2014/main" id="{FE964753-41C7-473E-87DC-7953C525ACA1}"/>
                    </a:ext>
                  </a:extLst>
                </p:cNvPr>
                <p:cNvSpPr/>
                <p:nvPr/>
              </p:nvSpPr>
              <p:spPr>
                <a:xfrm>
                  <a:off x="10683400" y="1831734"/>
                  <a:ext cx="371475" cy="371475"/>
                </a:xfrm>
                <a:custGeom>
                  <a:avLst/>
                  <a:gdLst>
                    <a:gd name="connsiteX0" fmla="*/ 369094 w 371475"/>
                    <a:gd name="connsiteY0" fmla="*/ 188119 h 371475"/>
                    <a:gd name="connsiteX1" fmla="*/ 188119 w 371475"/>
                    <a:gd name="connsiteY1" fmla="*/ 369094 h 371475"/>
                    <a:gd name="connsiteX2" fmla="*/ 7144 w 371475"/>
                    <a:gd name="connsiteY2" fmla="*/ 188119 h 371475"/>
                    <a:gd name="connsiteX3" fmla="*/ 188119 w 371475"/>
                    <a:gd name="connsiteY3" fmla="*/ 7144 h 371475"/>
                    <a:gd name="connsiteX4" fmla="*/ 369094 w 371475"/>
                    <a:gd name="connsiteY4" fmla="*/ 188119 h 3714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71475" h="371475">
                      <a:moveTo>
                        <a:pt x="369094" y="188119"/>
                      </a:moveTo>
                      <a:cubicBezTo>
                        <a:pt x="369094" y="288068"/>
                        <a:pt x="288068" y="369094"/>
                        <a:pt x="188119" y="369094"/>
                      </a:cubicBezTo>
                      <a:cubicBezTo>
                        <a:pt x="88169" y="369094"/>
                        <a:pt x="7144" y="288068"/>
                        <a:pt x="7144" y="188119"/>
                      </a:cubicBezTo>
                      <a:cubicBezTo>
                        <a:pt x="7144" y="88169"/>
                        <a:pt x="88169" y="7144"/>
                        <a:pt x="188119" y="7144"/>
                      </a:cubicBezTo>
                      <a:cubicBezTo>
                        <a:pt x="288068" y="7144"/>
                        <a:pt x="369094" y="88169"/>
                        <a:pt x="369094" y="188119"/>
                      </a:cubicBezTo>
                      <a:close/>
                    </a:path>
                  </a:pathLst>
                </a:custGeom>
                <a:solidFill>
                  <a:srgbClr val="1FF52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95469"/>
                  <a:endParaRPr lang="nl-NL" sz="7200" dirty="0">
                    <a:solidFill>
                      <a:srgbClr val="211F26"/>
                    </a:solidFill>
                    <a:latin typeface="Segoe UI Light"/>
                  </a:endParaRPr>
                </a:p>
              </p:txBody>
            </p:sp>
            <p:grpSp>
              <p:nvGrpSpPr>
                <p:cNvPr id="132" name="Groep 131">
                  <a:extLst>
                    <a:ext uri="{FF2B5EF4-FFF2-40B4-BE49-F238E27FC236}">
                      <a16:creationId xmlns:a16="http://schemas.microsoft.com/office/drawing/2014/main" id="{A2CE3DA0-25CD-44EF-AACD-7049BEA05C27}"/>
                    </a:ext>
                  </a:extLst>
                </p:cNvPr>
                <p:cNvGrpSpPr/>
                <p:nvPr/>
              </p:nvGrpSpPr>
              <p:grpSpPr>
                <a:xfrm>
                  <a:off x="10307162" y="1361199"/>
                  <a:ext cx="2200275" cy="1914525"/>
                  <a:chOff x="10307162" y="1361199"/>
                  <a:chExt cx="2200275" cy="1914525"/>
                </a:xfrm>
                <a:gradFill>
                  <a:gsLst>
                    <a:gs pos="0">
                      <a:srgbClr val="9D9FA1"/>
                    </a:gs>
                    <a:gs pos="70000">
                      <a:srgbClr val="211F26"/>
                    </a:gs>
                  </a:gsLst>
                  <a:lin ang="2700000" scaled="0"/>
                </a:gradFill>
              </p:grpSpPr>
              <p:sp>
                <p:nvSpPr>
                  <p:cNvPr id="133" name="Vrije vorm: vorm 132">
                    <a:extLst>
                      <a:ext uri="{FF2B5EF4-FFF2-40B4-BE49-F238E27FC236}">
                        <a16:creationId xmlns:a16="http://schemas.microsoft.com/office/drawing/2014/main" id="{B3318A5A-3B58-4FFA-9B91-7A58D286208D}"/>
                      </a:ext>
                    </a:extLst>
                  </p:cNvPr>
                  <p:cNvSpPr/>
                  <p:nvPr/>
                </p:nvSpPr>
                <p:spPr>
                  <a:xfrm>
                    <a:off x="10307162" y="1361199"/>
                    <a:ext cx="2200275" cy="1914525"/>
                  </a:xfrm>
                  <a:custGeom>
                    <a:avLst/>
                    <a:gdLst>
                      <a:gd name="connsiteX0" fmla="*/ 7144 w 2200275"/>
                      <a:gd name="connsiteY0" fmla="*/ 7144 h 1914525"/>
                      <a:gd name="connsiteX1" fmla="*/ 7144 w 2200275"/>
                      <a:gd name="connsiteY1" fmla="*/ 245269 h 1914525"/>
                      <a:gd name="connsiteX2" fmla="*/ 432911 w 2200275"/>
                      <a:gd name="connsiteY2" fmla="*/ 245269 h 1914525"/>
                      <a:gd name="connsiteX3" fmla="*/ 432911 w 2200275"/>
                      <a:gd name="connsiteY3" fmla="*/ 245269 h 1914525"/>
                      <a:gd name="connsiteX4" fmla="*/ 1959769 w 2200275"/>
                      <a:gd name="connsiteY4" fmla="*/ 245269 h 1914525"/>
                      <a:gd name="connsiteX5" fmla="*/ 1959769 w 2200275"/>
                      <a:gd name="connsiteY5" fmla="*/ 1674019 h 1914525"/>
                      <a:gd name="connsiteX6" fmla="*/ 245269 w 2200275"/>
                      <a:gd name="connsiteY6" fmla="*/ 1674019 h 1914525"/>
                      <a:gd name="connsiteX7" fmla="*/ 245269 w 2200275"/>
                      <a:gd name="connsiteY7" fmla="*/ 350044 h 1914525"/>
                      <a:gd name="connsiteX8" fmla="*/ 7144 w 2200275"/>
                      <a:gd name="connsiteY8" fmla="*/ 350044 h 1914525"/>
                      <a:gd name="connsiteX9" fmla="*/ 7144 w 2200275"/>
                      <a:gd name="connsiteY9" fmla="*/ 1912144 h 1914525"/>
                      <a:gd name="connsiteX10" fmla="*/ 2197894 w 2200275"/>
                      <a:gd name="connsiteY10" fmla="*/ 1912144 h 1914525"/>
                      <a:gd name="connsiteX11" fmla="*/ 2197894 w 2200275"/>
                      <a:gd name="connsiteY11" fmla="*/ 7144 h 19145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2200275" h="1914525">
                        <a:moveTo>
                          <a:pt x="7144" y="7144"/>
                        </a:moveTo>
                        <a:lnTo>
                          <a:pt x="7144" y="245269"/>
                        </a:lnTo>
                        <a:lnTo>
                          <a:pt x="432911" y="245269"/>
                        </a:lnTo>
                        <a:lnTo>
                          <a:pt x="432911" y="245269"/>
                        </a:lnTo>
                        <a:lnTo>
                          <a:pt x="1959769" y="245269"/>
                        </a:lnTo>
                        <a:lnTo>
                          <a:pt x="1959769" y="1674019"/>
                        </a:lnTo>
                        <a:lnTo>
                          <a:pt x="245269" y="1674019"/>
                        </a:lnTo>
                        <a:lnTo>
                          <a:pt x="245269" y="350044"/>
                        </a:lnTo>
                        <a:lnTo>
                          <a:pt x="7144" y="350044"/>
                        </a:lnTo>
                        <a:lnTo>
                          <a:pt x="7144" y="1912144"/>
                        </a:lnTo>
                        <a:lnTo>
                          <a:pt x="2197894" y="1912144"/>
                        </a:lnTo>
                        <a:lnTo>
                          <a:pt x="2197894" y="7144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95469"/>
                    <a:endParaRPr lang="nl-NL" sz="7200" dirty="0">
                      <a:solidFill>
                        <a:srgbClr val="211F26"/>
                      </a:solidFill>
                      <a:latin typeface="Segoe UI Light"/>
                    </a:endParaRPr>
                  </a:p>
                </p:txBody>
              </p:sp>
              <p:sp>
                <p:nvSpPr>
                  <p:cNvPr id="134" name="Vrije vorm: vorm 133">
                    <a:extLst>
                      <a:ext uri="{FF2B5EF4-FFF2-40B4-BE49-F238E27FC236}">
                        <a16:creationId xmlns:a16="http://schemas.microsoft.com/office/drawing/2014/main" id="{BC3C2EF1-6224-4281-8A29-78FD110993C2}"/>
                      </a:ext>
                    </a:extLst>
                  </p:cNvPr>
                  <p:cNvSpPr/>
                  <p:nvPr/>
                </p:nvSpPr>
                <p:spPr>
                  <a:xfrm>
                    <a:off x="10682447" y="1953654"/>
                    <a:ext cx="1438275" cy="885825"/>
                  </a:xfrm>
                  <a:custGeom>
                    <a:avLst/>
                    <a:gdLst>
                      <a:gd name="connsiteX0" fmla="*/ 1070134 w 1438275"/>
                      <a:gd name="connsiteY0" fmla="*/ 7144 h 885825"/>
                      <a:gd name="connsiteX1" fmla="*/ 801529 w 1438275"/>
                      <a:gd name="connsiteY1" fmla="*/ 275749 h 885825"/>
                      <a:gd name="connsiteX2" fmla="*/ 662464 w 1438275"/>
                      <a:gd name="connsiteY2" fmla="*/ 137636 h 885825"/>
                      <a:gd name="connsiteX3" fmla="*/ 7144 w 1438275"/>
                      <a:gd name="connsiteY3" fmla="*/ 784384 h 885825"/>
                      <a:gd name="connsiteX4" fmla="*/ 108109 w 1438275"/>
                      <a:gd name="connsiteY4" fmla="*/ 885349 h 885825"/>
                      <a:gd name="connsiteX5" fmla="*/ 662464 w 1438275"/>
                      <a:gd name="connsiteY5" fmla="*/ 338614 h 885825"/>
                      <a:gd name="connsiteX6" fmla="*/ 928211 w 1438275"/>
                      <a:gd name="connsiteY6" fmla="*/ 605314 h 885825"/>
                      <a:gd name="connsiteX7" fmla="*/ 1029176 w 1438275"/>
                      <a:gd name="connsiteY7" fmla="*/ 503396 h 885825"/>
                      <a:gd name="connsiteX8" fmla="*/ 902494 w 1438275"/>
                      <a:gd name="connsiteY8" fmla="*/ 376714 h 885825"/>
                      <a:gd name="connsiteX9" fmla="*/ 1070134 w 1438275"/>
                      <a:gd name="connsiteY9" fmla="*/ 209074 h 885825"/>
                      <a:gd name="connsiteX10" fmla="*/ 1337786 w 1438275"/>
                      <a:gd name="connsiteY10" fmla="*/ 480536 h 885825"/>
                      <a:gd name="connsiteX11" fmla="*/ 1438751 w 1438275"/>
                      <a:gd name="connsiteY11" fmla="*/ 378619 h 8858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438275" h="885825">
                        <a:moveTo>
                          <a:pt x="1070134" y="7144"/>
                        </a:moveTo>
                        <a:lnTo>
                          <a:pt x="801529" y="275749"/>
                        </a:lnTo>
                        <a:lnTo>
                          <a:pt x="662464" y="137636"/>
                        </a:lnTo>
                        <a:lnTo>
                          <a:pt x="7144" y="784384"/>
                        </a:lnTo>
                        <a:lnTo>
                          <a:pt x="108109" y="885349"/>
                        </a:lnTo>
                        <a:lnTo>
                          <a:pt x="662464" y="338614"/>
                        </a:lnTo>
                        <a:lnTo>
                          <a:pt x="928211" y="605314"/>
                        </a:lnTo>
                        <a:lnTo>
                          <a:pt x="1029176" y="503396"/>
                        </a:lnTo>
                        <a:lnTo>
                          <a:pt x="902494" y="376714"/>
                        </a:lnTo>
                        <a:lnTo>
                          <a:pt x="1070134" y="209074"/>
                        </a:lnTo>
                        <a:lnTo>
                          <a:pt x="1337786" y="480536"/>
                        </a:lnTo>
                        <a:lnTo>
                          <a:pt x="1438751" y="378619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95469"/>
                    <a:endParaRPr lang="nl-NL" sz="7200" dirty="0">
                      <a:solidFill>
                        <a:srgbClr val="211F26"/>
                      </a:solidFill>
                      <a:latin typeface="Segoe UI Light"/>
                    </a:endParaRPr>
                  </a:p>
                </p:txBody>
              </p:sp>
            </p:grpSp>
          </p:grpSp>
          <p:sp>
            <p:nvSpPr>
              <p:cNvPr id="130" name="Tekstvak 129">
                <a:extLst>
                  <a:ext uri="{FF2B5EF4-FFF2-40B4-BE49-F238E27FC236}">
                    <a16:creationId xmlns:a16="http://schemas.microsoft.com/office/drawing/2014/main" id="{35D9CED2-EC2A-4DBE-B469-47141D054F4F}"/>
                  </a:ext>
                </a:extLst>
              </p:cNvPr>
              <p:cNvSpPr txBox="1"/>
              <p:nvPr userDrawn="1"/>
            </p:nvSpPr>
            <p:spPr>
              <a:xfrm>
                <a:off x="-3565087" y="1617700"/>
                <a:ext cx="627469" cy="113727"/>
              </a:xfrm>
              <a:prstGeom prst="rect">
                <a:avLst/>
              </a:prstGeom>
              <a:noFill/>
            </p:spPr>
            <p:txBody>
              <a:bodyPr wrap="square" lIns="0" tIns="18000" rIns="0" bIns="0" rtlCol="0" anchor="t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Afbeeldingen</a:t>
                </a:r>
              </a:p>
            </p:txBody>
          </p:sp>
        </p:grpSp>
        <p:grpSp>
          <p:nvGrpSpPr>
            <p:cNvPr id="109" name="Groep 108">
              <a:extLst>
                <a:ext uri="{FF2B5EF4-FFF2-40B4-BE49-F238E27FC236}">
                  <a16:creationId xmlns:a16="http://schemas.microsoft.com/office/drawing/2014/main" id="{1DD94F24-E5EB-4074-B42A-BE4CD4774E55}"/>
                </a:ext>
              </a:extLst>
            </p:cNvPr>
            <p:cNvGrpSpPr/>
            <p:nvPr userDrawn="1"/>
          </p:nvGrpSpPr>
          <p:grpSpPr>
            <a:xfrm>
              <a:off x="-3354295" y="5166361"/>
              <a:ext cx="514284" cy="506545"/>
              <a:chOff x="12617641" y="3403239"/>
              <a:chExt cx="752963" cy="741634"/>
            </a:xfrm>
          </p:grpSpPr>
          <p:grpSp>
            <p:nvGrpSpPr>
              <p:cNvPr id="113" name="Groep 112">
                <a:extLst>
                  <a:ext uri="{FF2B5EF4-FFF2-40B4-BE49-F238E27FC236}">
                    <a16:creationId xmlns:a16="http://schemas.microsoft.com/office/drawing/2014/main" id="{2F1B9A14-1339-4C90-B0DA-7FA35EF9107F}"/>
                  </a:ext>
                </a:extLst>
              </p:cNvPr>
              <p:cNvGrpSpPr/>
              <p:nvPr userDrawn="1"/>
            </p:nvGrpSpPr>
            <p:grpSpPr>
              <a:xfrm>
                <a:off x="12771530" y="3403239"/>
                <a:ext cx="467176" cy="448491"/>
                <a:chOff x="12782157" y="3403239"/>
                <a:chExt cx="467176" cy="448491"/>
              </a:xfrm>
            </p:grpSpPr>
            <p:grpSp>
              <p:nvGrpSpPr>
                <p:cNvPr id="116" name="Groep 115">
                  <a:extLst>
                    <a:ext uri="{FF2B5EF4-FFF2-40B4-BE49-F238E27FC236}">
                      <a16:creationId xmlns:a16="http://schemas.microsoft.com/office/drawing/2014/main" id="{B0D1DAEE-ACF2-4FED-A815-B7E5B2A398A1}"/>
                    </a:ext>
                  </a:extLst>
                </p:cNvPr>
                <p:cNvGrpSpPr/>
                <p:nvPr userDrawn="1"/>
              </p:nvGrpSpPr>
              <p:grpSpPr>
                <a:xfrm>
                  <a:off x="12782157" y="3403239"/>
                  <a:ext cx="412976" cy="396132"/>
                  <a:chOff x="13554906" y="3320109"/>
                  <a:chExt cx="443917" cy="425811"/>
                </a:xfrm>
              </p:grpSpPr>
              <p:grpSp>
                <p:nvGrpSpPr>
                  <p:cNvPr id="123" name="Groep 122">
                    <a:extLst>
                      <a:ext uri="{FF2B5EF4-FFF2-40B4-BE49-F238E27FC236}">
                        <a16:creationId xmlns:a16="http://schemas.microsoft.com/office/drawing/2014/main" id="{42BD909B-88F1-499C-B8B6-DA7BE1EB6E2A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17" cy="425811"/>
                    <a:chOff x="12909684" y="1276143"/>
                    <a:chExt cx="443917" cy="425811"/>
                  </a:xfrm>
                </p:grpSpPr>
                <p:sp>
                  <p:nvSpPr>
                    <p:cNvPr id="126" name="Rechthoek 125">
                      <a:extLst>
                        <a:ext uri="{FF2B5EF4-FFF2-40B4-BE49-F238E27FC236}">
                          <a16:creationId xmlns:a16="http://schemas.microsoft.com/office/drawing/2014/main" id="{7117BA59-1B06-4302-B3AF-F8EF203CF484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9" y="1276143"/>
                      <a:ext cx="443912" cy="425811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818181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27" name="Rechthoek 126">
                      <a:extLst>
                        <a:ext uri="{FF2B5EF4-FFF2-40B4-BE49-F238E27FC236}">
                          <a16:creationId xmlns:a16="http://schemas.microsoft.com/office/drawing/2014/main" id="{92D66917-7D2C-44AB-BC47-EA933C049FFA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28" name="Ovaal 127">
                      <a:extLst>
                        <a:ext uri="{FF2B5EF4-FFF2-40B4-BE49-F238E27FC236}">
                          <a16:creationId xmlns:a16="http://schemas.microsoft.com/office/drawing/2014/main" id="{087630F3-2F16-4165-92C5-AE4ABEB29451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pic>
                <p:nvPicPr>
                  <p:cNvPr id="124" name="Afbeelding 123">
                    <a:extLst>
                      <a:ext uri="{FF2B5EF4-FFF2-40B4-BE49-F238E27FC236}">
                        <a16:creationId xmlns:a16="http://schemas.microsoft.com/office/drawing/2014/main" id="{B4CA51F7-E8B4-40D5-A035-398AA9C75769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1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125" name="Afbeelding 124">
                    <a:extLst>
                      <a:ext uri="{FF2B5EF4-FFF2-40B4-BE49-F238E27FC236}">
                        <a16:creationId xmlns:a16="http://schemas.microsoft.com/office/drawing/2014/main" id="{34C7D48C-E96B-4D97-8DB9-BC20D616A96F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9" y="3449265"/>
                    <a:ext cx="173367" cy="111424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17" name="Groep 116">
                  <a:extLst>
                    <a:ext uri="{FF2B5EF4-FFF2-40B4-BE49-F238E27FC236}">
                      <a16:creationId xmlns:a16="http://schemas.microsoft.com/office/drawing/2014/main" id="{F1121B79-288B-49F3-8193-0BF00E3FA1CB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121" name="Rechthoek 120">
                    <a:extLst>
                      <a:ext uri="{FF2B5EF4-FFF2-40B4-BE49-F238E27FC236}">
                        <a16:creationId xmlns:a16="http://schemas.microsoft.com/office/drawing/2014/main" id="{5FC1A448-6ACF-4808-A6D3-3E4C6AEBE48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22" name="Rechthoek 121">
                    <a:extLst>
                      <a:ext uri="{FF2B5EF4-FFF2-40B4-BE49-F238E27FC236}">
                        <a16:creationId xmlns:a16="http://schemas.microsoft.com/office/drawing/2014/main" id="{878AD7B4-C7B8-4148-B1E6-E08AB0479F18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118" name="Groep 117">
                  <a:extLst>
                    <a:ext uri="{FF2B5EF4-FFF2-40B4-BE49-F238E27FC236}">
                      <a16:creationId xmlns:a16="http://schemas.microsoft.com/office/drawing/2014/main" id="{3ABF463D-E08E-438B-98D2-83B9C3642503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119" name="Rechthoek 118">
                    <a:extLst>
                      <a:ext uri="{FF2B5EF4-FFF2-40B4-BE49-F238E27FC236}">
                        <a16:creationId xmlns:a16="http://schemas.microsoft.com/office/drawing/2014/main" id="{21B21FC7-355E-4CAF-92F2-55A1310ACDD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20" name="Rechthoek 119">
                    <a:extLst>
                      <a:ext uri="{FF2B5EF4-FFF2-40B4-BE49-F238E27FC236}">
                        <a16:creationId xmlns:a16="http://schemas.microsoft.com/office/drawing/2014/main" id="{F33DC1D4-5D15-449E-8315-28B6BDD76E50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</p:grpSp>
          <p:sp>
            <p:nvSpPr>
              <p:cNvPr id="114" name="Rechthoek 113">
                <a:extLst>
                  <a:ext uri="{FF2B5EF4-FFF2-40B4-BE49-F238E27FC236}">
                    <a16:creationId xmlns:a16="http://schemas.microsoft.com/office/drawing/2014/main" id="{53BA7BE2-ED5F-4EAD-983B-5C87053C1D41}"/>
                  </a:ext>
                </a:extLst>
              </p:cNvPr>
              <p:cNvSpPr/>
              <p:nvPr userDrawn="1"/>
            </p:nvSpPr>
            <p:spPr>
              <a:xfrm>
                <a:off x="12617641" y="3889890"/>
                <a:ext cx="752963" cy="16117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Bijsnijden</a:t>
                </a:r>
              </a:p>
            </p:txBody>
          </p:sp>
          <p:sp>
            <p:nvSpPr>
              <p:cNvPr id="115" name="Gelijkbenige driehoek 114">
                <a:extLst>
                  <a:ext uri="{FF2B5EF4-FFF2-40B4-BE49-F238E27FC236}">
                    <a16:creationId xmlns:a16="http://schemas.microsoft.com/office/drawing/2014/main" id="{458A54AD-FDB4-4A03-97A4-5A01F42854A1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81818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110" name="Ovaal 109">
              <a:extLst>
                <a:ext uri="{FF2B5EF4-FFF2-40B4-BE49-F238E27FC236}">
                  <a16:creationId xmlns:a16="http://schemas.microsoft.com/office/drawing/2014/main" id="{2D6DE1B5-C2D2-41D8-B90C-825FF57957D4}"/>
                </a:ext>
              </a:extLst>
            </p:cNvPr>
            <p:cNvSpPr/>
            <p:nvPr userDrawn="1"/>
          </p:nvSpPr>
          <p:spPr>
            <a:xfrm>
              <a:off x="-3603587" y="181118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11" name="Rechthoek 110">
              <a:extLst>
                <a:ext uri="{FF2B5EF4-FFF2-40B4-BE49-F238E27FC236}">
                  <a16:creationId xmlns:a16="http://schemas.microsoft.com/office/drawing/2014/main" id="{922EACB7-D1A4-45B0-8388-CD5AFEFB4FCE}"/>
                </a:ext>
              </a:extLst>
            </p:cNvPr>
            <p:cNvSpPr/>
            <p:nvPr userDrawn="1"/>
          </p:nvSpPr>
          <p:spPr>
            <a:xfrm>
              <a:off x="-3319415" y="1811185"/>
              <a:ext cx="2944682" cy="32633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Kies de gewenste categorie en afbeelding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en klik 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‘Invoegen’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112" name="Rechthoek 111">
              <a:extLst>
                <a:ext uri="{FF2B5EF4-FFF2-40B4-BE49-F238E27FC236}">
                  <a16:creationId xmlns:a16="http://schemas.microsoft.com/office/drawing/2014/main" id="{3EF51284-BCE0-4106-A39A-4BB0630B1481}"/>
                </a:ext>
              </a:extLst>
            </p:cNvPr>
            <p:cNvSpPr/>
            <p:nvPr userDrawn="1"/>
          </p:nvSpPr>
          <p:spPr>
            <a:xfrm>
              <a:off x="-3319415" y="2245760"/>
              <a:ext cx="825500" cy="209550"/>
            </a:xfrm>
            <a:prstGeom prst="rect">
              <a:avLst/>
            </a:prstGeom>
            <a:solidFill>
              <a:srgbClr val="1FF524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Invoegen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80571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nu [10x]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- INSTRUCTIE">
            <a:extLst>
              <a:ext uri="{FF2B5EF4-FFF2-40B4-BE49-F238E27FC236}">
                <a16:creationId xmlns:a16="http://schemas.microsoft.com/office/drawing/2014/main" id="{A20A370F-BF84-4DF6-93F2-378DFEEFA6CE}"/>
              </a:ext>
            </a:extLst>
          </p:cNvPr>
          <p:cNvGrpSpPr/>
          <p:nvPr userDrawn="1"/>
        </p:nvGrpSpPr>
        <p:grpSpPr>
          <a:xfrm>
            <a:off x="12377595" y="0"/>
            <a:ext cx="3693386" cy="6540712"/>
            <a:chOff x="-3786437" y="0"/>
            <a:chExt cx="3693386" cy="6540712"/>
          </a:xfrm>
        </p:grpSpPr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9E34248B-A6D0-44F8-BADA-CDC5126C7B38}"/>
                </a:ext>
              </a:extLst>
            </p:cNvPr>
            <p:cNvSpPr/>
            <p:nvPr userDrawn="1"/>
          </p:nvSpPr>
          <p:spPr>
            <a:xfrm>
              <a:off x="-3786165" y="0"/>
              <a:ext cx="3593091" cy="6263018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Hyperlink aanmaken/Bewerken</a:t>
              </a:r>
            </a:p>
          </p:txBody>
        </p:sp>
        <p:sp>
          <p:nvSpPr>
            <p:cNvPr id="18" name="Ovaal 17">
              <a:extLst>
                <a:ext uri="{FF2B5EF4-FFF2-40B4-BE49-F238E27FC236}">
                  <a16:creationId xmlns:a16="http://schemas.microsoft.com/office/drawing/2014/main" id="{4A589C5E-4257-4CC4-B0C1-B9ADB34AE8D7}"/>
                </a:ext>
              </a:extLst>
            </p:cNvPr>
            <p:cNvSpPr/>
            <p:nvPr userDrawn="1"/>
          </p:nvSpPr>
          <p:spPr>
            <a:xfrm>
              <a:off x="-3603587" y="46532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9" name="Rechthoek 18">
              <a:extLst>
                <a:ext uri="{FF2B5EF4-FFF2-40B4-BE49-F238E27FC236}">
                  <a16:creationId xmlns:a16="http://schemas.microsoft.com/office/drawing/2014/main" id="{FA153119-5D3D-4EF3-BF2B-5C38F9723EAB}"/>
                </a:ext>
              </a:extLst>
            </p:cNvPr>
            <p:cNvSpPr/>
            <p:nvPr userDrawn="1"/>
          </p:nvSpPr>
          <p:spPr>
            <a:xfrm>
              <a:off x="-3319415" y="465324"/>
              <a:ext cx="3031548" cy="46812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Ga naar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‘Invoegen’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en klik op de knop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‘Vormen’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Kies de vorm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‘Rechthoek’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en sleep met de muis over de dia om een vorm te maken.</a:t>
              </a:r>
            </a:p>
          </p:txBody>
        </p:sp>
        <p:sp>
          <p:nvSpPr>
            <p:cNvPr id="20" name="Ovaal 19">
              <a:extLst>
                <a:ext uri="{FF2B5EF4-FFF2-40B4-BE49-F238E27FC236}">
                  <a16:creationId xmlns:a16="http://schemas.microsoft.com/office/drawing/2014/main" id="{83D3DBAD-867B-4AB3-B28A-30710A16F71A}"/>
                </a:ext>
              </a:extLst>
            </p:cNvPr>
            <p:cNvSpPr/>
            <p:nvPr userDrawn="1"/>
          </p:nvSpPr>
          <p:spPr>
            <a:xfrm>
              <a:off x="-3603587" y="173923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21" name="Rechthoek 20">
              <a:extLst>
                <a:ext uri="{FF2B5EF4-FFF2-40B4-BE49-F238E27FC236}">
                  <a16:creationId xmlns:a16="http://schemas.microsoft.com/office/drawing/2014/main" id="{46FAEC63-5789-40DF-99C5-CC046192332E}"/>
                </a:ext>
              </a:extLst>
            </p:cNvPr>
            <p:cNvSpPr/>
            <p:nvPr userDrawn="1"/>
          </p:nvSpPr>
          <p:spPr>
            <a:xfrm>
              <a:off x="-3319415" y="1739234"/>
              <a:ext cx="2944682" cy="652749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Sleep de vorm over de menuknop heen en schaal deze even groot als de menuknop. Klik met de rechter muisknop op de vorm en kies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‘Vorm opmaken’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22" name="Ovaal 21">
              <a:extLst>
                <a:ext uri="{FF2B5EF4-FFF2-40B4-BE49-F238E27FC236}">
                  <a16:creationId xmlns:a16="http://schemas.microsoft.com/office/drawing/2014/main" id="{BCBA801B-73C6-43ED-AA90-169ADE5C96A6}"/>
                </a:ext>
              </a:extLst>
            </p:cNvPr>
            <p:cNvSpPr/>
            <p:nvPr userDrawn="1"/>
          </p:nvSpPr>
          <p:spPr>
            <a:xfrm>
              <a:off x="-3603859" y="307578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23" name="Rechthoek 22">
              <a:extLst>
                <a:ext uri="{FF2B5EF4-FFF2-40B4-BE49-F238E27FC236}">
                  <a16:creationId xmlns:a16="http://schemas.microsoft.com/office/drawing/2014/main" id="{28FF9104-EA78-413C-909A-9D292281AE36}"/>
                </a:ext>
              </a:extLst>
            </p:cNvPr>
            <p:cNvSpPr/>
            <p:nvPr userDrawn="1"/>
          </p:nvSpPr>
          <p:spPr>
            <a:xfrm>
              <a:off x="-3319687" y="3075790"/>
              <a:ext cx="2944682" cy="48033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Klik op de verfemmer, klik 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‘Opvulling’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en sleep bij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‘Doorzichtigheid’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de teller naar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100%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Nu is de vorm volledig transparant.</a:t>
              </a:r>
            </a:p>
          </p:txBody>
        </p:sp>
        <p:grpSp>
          <p:nvGrpSpPr>
            <p:cNvPr id="24" name="Groep 23">
              <a:extLst>
                <a:ext uri="{FF2B5EF4-FFF2-40B4-BE49-F238E27FC236}">
                  <a16:creationId xmlns:a16="http://schemas.microsoft.com/office/drawing/2014/main" id="{5766A72B-3731-4A6E-8979-1B530953E46E}"/>
                </a:ext>
              </a:extLst>
            </p:cNvPr>
            <p:cNvGrpSpPr/>
            <p:nvPr userDrawn="1"/>
          </p:nvGrpSpPr>
          <p:grpSpPr>
            <a:xfrm>
              <a:off x="-3319415" y="1050229"/>
              <a:ext cx="394772" cy="511953"/>
              <a:chOff x="12926733" y="1159941"/>
              <a:chExt cx="394772" cy="511953"/>
            </a:xfrm>
          </p:grpSpPr>
          <p:grpSp>
            <p:nvGrpSpPr>
              <p:cNvPr id="67" name="Groep 66">
                <a:extLst>
                  <a:ext uri="{FF2B5EF4-FFF2-40B4-BE49-F238E27FC236}">
                    <a16:creationId xmlns:a16="http://schemas.microsoft.com/office/drawing/2014/main" id="{1095EA56-3C94-4391-B630-A98B957ED68F}"/>
                  </a:ext>
                </a:extLst>
              </p:cNvPr>
              <p:cNvGrpSpPr/>
              <p:nvPr userDrawn="1"/>
            </p:nvGrpSpPr>
            <p:grpSpPr>
              <a:xfrm>
                <a:off x="12986056" y="1159941"/>
                <a:ext cx="276126" cy="284085"/>
                <a:chOff x="806580" y="907261"/>
                <a:chExt cx="421725" cy="433881"/>
              </a:xfrm>
            </p:grpSpPr>
            <p:sp>
              <p:nvSpPr>
                <p:cNvPr id="70" name="Ovaal 69">
                  <a:extLst>
                    <a:ext uri="{FF2B5EF4-FFF2-40B4-BE49-F238E27FC236}">
                      <a16:creationId xmlns:a16="http://schemas.microsoft.com/office/drawing/2014/main" id="{958F4D19-B141-4172-AEE9-645047DBC250}"/>
                    </a:ext>
                  </a:extLst>
                </p:cNvPr>
                <p:cNvSpPr/>
                <p:nvPr userDrawn="1"/>
              </p:nvSpPr>
              <p:spPr>
                <a:xfrm>
                  <a:off x="961059" y="907261"/>
                  <a:ext cx="267246" cy="267246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rgbClr val="7693B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/>
                  <a:endParaRPr lang="nl-NL" sz="9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1" name="Rechthoek 70">
                  <a:extLst>
                    <a:ext uri="{FF2B5EF4-FFF2-40B4-BE49-F238E27FC236}">
                      <a16:creationId xmlns:a16="http://schemas.microsoft.com/office/drawing/2014/main" id="{4D20F4DA-8EF0-4533-A480-5D72E82D7972}"/>
                    </a:ext>
                  </a:extLst>
                </p:cNvPr>
                <p:cNvSpPr/>
                <p:nvPr userDrawn="1"/>
              </p:nvSpPr>
              <p:spPr>
                <a:xfrm>
                  <a:off x="806580" y="968645"/>
                  <a:ext cx="247157" cy="241846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rgbClr val="7693B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9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2" name="Ruit 71">
                  <a:extLst>
                    <a:ext uri="{FF2B5EF4-FFF2-40B4-BE49-F238E27FC236}">
                      <a16:creationId xmlns:a16="http://schemas.microsoft.com/office/drawing/2014/main" id="{5558E495-DE8D-40DE-9032-E70B5C27427A}"/>
                    </a:ext>
                  </a:extLst>
                </p:cNvPr>
                <p:cNvSpPr/>
                <p:nvPr userDrawn="1"/>
              </p:nvSpPr>
              <p:spPr>
                <a:xfrm>
                  <a:off x="888274" y="1060969"/>
                  <a:ext cx="280173" cy="280173"/>
                </a:xfrm>
                <a:prstGeom prst="diamond">
                  <a:avLst/>
                </a:prstGeom>
                <a:solidFill>
                  <a:schemeClr val="bg1"/>
                </a:solidFill>
                <a:ln w="12700">
                  <a:solidFill>
                    <a:srgbClr val="7693B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/>
                  <a:endParaRPr lang="nl-NL" sz="9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68" name="Rechthoek 67">
                <a:extLst>
                  <a:ext uri="{FF2B5EF4-FFF2-40B4-BE49-F238E27FC236}">
                    <a16:creationId xmlns:a16="http://schemas.microsoft.com/office/drawing/2014/main" id="{34E5F5B6-06C2-4CB5-A2CF-1C110C4A9C98}"/>
                  </a:ext>
                </a:extLst>
              </p:cNvPr>
              <p:cNvSpPr/>
              <p:nvPr userDrawn="1"/>
            </p:nvSpPr>
            <p:spPr>
              <a:xfrm>
                <a:off x="12926733" y="1454984"/>
                <a:ext cx="394772" cy="16117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Vormen</a:t>
                </a:r>
              </a:p>
            </p:txBody>
          </p:sp>
          <p:sp>
            <p:nvSpPr>
              <p:cNvPr id="69" name="Gelijkbenige driehoek 68">
                <a:extLst>
                  <a:ext uri="{FF2B5EF4-FFF2-40B4-BE49-F238E27FC236}">
                    <a16:creationId xmlns:a16="http://schemas.microsoft.com/office/drawing/2014/main" id="{D37481E3-39AC-4206-9773-F5C78E7B0665}"/>
                  </a:ext>
                </a:extLst>
              </p:cNvPr>
              <p:cNvSpPr/>
              <p:nvPr userDrawn="1"/>
            </p:nvSpPr>
            <p:spPr>
              <a:xfrm rot="10800000">
                <a:off x="13080686" y="1620747"/>
                <a:ext cx="86866" cy="51147"/>
              </a:xfrm>
              <a:prstGeom prst="triangle">
                <a:avLst/>
              </a:prstGeom>
              <a:solidFill>
                <a:srgbClr val="9D9F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9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25" name="Groep 24">
              <a:extLst>
                <a:ext uri="{FF2B5EF4-FFF2-40B4-BE49-F238E27FC236}">
                  <a16:creationId xmlns:a16="http://schemas.microsoft.com/office/drawing/2014/main" id="{55B6DD19-639F-449C-812B-D00C9A7663B9}"/>
                </a:ext>
              </a:extLst>
            </p:cNvPr>
            <p:cNvGrpSpPr/>
            <p:nvPr userDrawn="1"/>
          </p:nvGrpSpPr>
          <p:grpSpPr>
            <a:xfrm>
              <a:off x="-3314820" y="2447750"/>
              <a:ext cx="1503599" cy="563933"/>
              <a:chOff x="-3314820" y="1384649"/>
              <a:chExt cx="1503599" cy="563933"/>
            </a:xfrm>
          </p:grpSpPr>
          <p:sp>
            <p:nvSpPr>
              <p:cNvPr id="48" name="Rechthoek 47">
                <a:extLst>
                  <a:ext uri="{FF2B5EF4-FFF2-40B4-BE49-F238E27FC236}">
                    <a16:creationId xmlns:a16="http://schemas.microsoft.com/office/drawing/2014/main" id="{C4BD42C0-E2A4-48EE-BFF2-E34F19423387}"/>
                  </a:ext>
                </a:extLst>
              </p:cNvPr>
              <p:cNvSpPr/>
              <p:nvPr userDrawn="1"/>
            </p:nvSpPr>
            <p:spPr>
              <a:xfrm>
                <a:off x="-3314820" y="1384649"/>
                <a:ext cx="1454798" cy="504851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9" name="Rechthoek 48">
                <a:extLst>
                  <a:ext uri="{FF2B5EF4-FFF2-40B4-BE49-F238E27FC236}">
                    <a16:creationId xmlns:a16="http://schemas.microsoft.com/office/drawing/2014/main" id="{BD75BDB0-3186-4265-A607-F35697DA3035}"/>
                  </a:ext>
                </a:extLst>
              </p:cNvPr>
              <p:cNvSpPr/>
              <p:nvPr userDrawn="1"/>
            </p:nvSpPr>
            <p:spPr>
              <a:xfrm>
                <a:off x="-3304718" y="1638374"/>
                <a:ext cx="1438234" cy="246608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0" name="Tekstvak 49">
                <a:extLst>
                  <a:ext uri="{FF2B5EF4-FFF2-40B4-BE49-F238E27FC236}">
                    <a16:creationId xmlns:a16="http://schemas.microsoft.com/office/drawing/2014/main" id="{8E216162-75CF-4455-AA52-F77743B893A2}"/>
                  </a:ext>
                </a:extLst>
              </p:cNvPr>
              <p:cNvSpPr txBox="1"/>
              <p:nvPr userDrawn="1"/>
            </p:nvSpPr>
            <p:spPr>
              <a:xfrm>
                <a:off x="-3090391" y="1441807"/>
                <a:ext cx="1150080" cy="137495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Grootte en positie…</a:t>
                </a:r>
              </a:p>
            </p:txBody>
          </p:sp>
          <p:sp>
            <p:nvSpPr>
              <p:cNvPr id="51" name="Tekstvak 50">
                <a:extLst>
                  <a:ext uri="{FF2B5EF4-FFF2-40B4-BE49-F238E27FC236}">
                    <a16:creationId xmlns:a16="http://schemas.microsoft.com/office/drawing/2014/main" id="{49B75A49-946A-49A0-9ECC-40F3F0AADBF5}"/>
                  </a:ext>
                </a:extLst>
              </p:cNvPr>
              <p:cNvSpPr txBox="1"/>
              <p:nvPr userDrawn="1"/>
            </p:nvSpPr>
            <p:spPr>
              <a:xfrm>
                <a:off x="-3090391" y="1703359"/>
                <a:ext cx="1150079" cy="126416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Vorm opmaken…</a:t>
                </a:r>
              </a:p>
            </p:txBody>
          </p:sp>
          <p:sp>
            <p:nvSpPr>
              <p:cNvPr id="52" name="Vrije vorm: vorm 51">
                <a:extLst>
                  <a:ext uri="{FF2B5EF4-FFF2-40B4-BE49-F238E27FC236}">
                    <a16:creationId xmlns:a16="http://schemas.microsoft.com/office/drawing/2014/main" id="{4FDBFCBF-5FD5-401B-B73F-BAAFA12BEB20}"/>
                  </a:ext>
                </a:extLst>
              </p:cNvPr>
              <p:cNvSpPr/>
              <p:nvPr userDrawn="1"/>
            </p:nvSpPr>
            <p:spPr>
              <a:xfrm>
                <a:off x="-1908783" y="1768582"/>
                <a:ext cx="97562" cy="180000"/>
              </a:xfrm>
              <a:custGeom>
                <a:avLst/>
                <a:gdLst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41194 w 880280"/>
                  <a:gd name="connsiteY2" fmla="*/ 96899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27546 w 880280"/>
                  <a:gd name="connsiteY2" fmla="*/ 975815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00250 w 880280"/>
                  <a:gd name="connsiteY2" fmla="*/ 100311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11791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498144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80280" h="1624084">
                    <a:moveTo>
                      <a:pt x="0" y="0"/>
                    </a:moveTo>
                    <a:lnTo>
                      <a:pt x="0" y="1262418"/>
                    </a:lnTo>
                    <a:lnTo>
                      <a:pt x="313898" y="996287"/>
                    </a:lnTo>
                    <a:lnTo>
                      <a:pt x="620973" y="1624084"/>
                    </a:lnTo>
                    <a:lnTo>
                      <a:pt x="839337" y="1480782"/>
                    </a:lnTo>
                    <a:lnTo>
                      <a:pt x="498144" y="900753"/>
                    </a:lnTo>
                    <a:lnTo>
                      <a:pt x="880280" y="8939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3" name="Rechthoek: afgeronde hoeken 52">
                <a:extLst>
                  <a:ext uri="{FF2B5EF4-FFF2-40B4-BE49-F238E27FC236}">
                    <a16:creationId xmlns:a16="http://schemas.microsoft.com/office/drawing/2014/main" id="{4BDEC6B2-901B-4D49-ACDC-A852F15613B0}"/>
                  </a:ext>
                </a:extLst>
              </p:cNvPr>
              <p:cNvSpPr/>
              <p:nvPr userDrawn="1"/>
            </p:nvSpPr>
            <p:spPr>
              <a:xfrm>
                <a:off x="-3142832" y="1431436"/>
                <a:ext cx="46013" cy="155567"/>
              </a:xfrm>
              <a:prstGeom prst="roundRect">
                <a:avLst>
                  <a:gd name="adj" fmla="val 2911"/>
                </a:avLst>
              </a:prstGeom>
              <a:solidFill>
                <a:schemeClr val="bg1"/>
              </a:solidFill>
              <a:ln w="12700">
                <a:solidFill>
                  <a:srgbClr val="81818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4" name="Rechthoek: afgeronde hoeken 53">
                <a:extLst>
                  <a:ext uri="{FF2B5EF4-FFF2-40B4-BE49-F238E27FC236}">
                    <a16:creationId xmlns:a16="http://schemas.microsoft.com/office/drawing/2014/main" id="{77A1EBC1-CA56-488D-A9FE-9B956798C156}"/>
                  </a:ext>
                </a:extLst>
              </p:cNvPr>
              <p:cNvSpPr/>
              <p:nvPr userDrawn="1"/>
            </p:nvSpPr>
            <p:spPr>
              <a:xfrm>
                <a:off x="-3244585" y="1493351"/>
                <a:ext cx="34272" cy="34272"/>
              </a:xfrm>
              <a:prstGeom prst="roundRect">
                <a:avLst>
                  <a:gd name="adj" fmla="val 2911"/>
                </a:avLst>
              </a:prstGeom>
              <a:solidFill>
                <a:schemeClr val="bg1"/>
              </a:solidFill>
              <a:ln w="12700">
                <a:solidFill>
                  <a:srgbClr val="81818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5" name="Rechthoek 54">
                <a:extLst>
                  <a:ext uri="{FF2B5EF4-FFF2-40B4-BE49-F238E27FC236}">
                    <a16:creationId xmlns:a16="http://schemas.microsoft.com/office/drawing/2014/main" id="{1950857C-0BA9-4119-8037-6A737F870114}"/>
                  </a:ext>
                </a:extLst>
              </p:cNvPr>
              <p:cNvSpPr/>
              <p:nvPr userDrawn="1"/>
            </p:nvSpPr>
            <p:spPr>
              <a:xfrm>
                <a:off x="-3234192" y="1435895"/>
                <a:ext cx="21280" cy="41469"/>
              </a:xfrm>
              <a:prstGeom prst="rect">
                <a:avLst/>
              </a:prstGeom>
              <a:solidFill>
                <a:srgbClr val="4D82B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8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6" name="Pijl: punthaak 55">
                <a:extLst>
                  <a:ext uri="{FF2B5EF4-FFF2-40B4-BE49-F238E27FC236}">
                    <a16:creationId xmlns:a16="http://schemas.microsoft.com/office/drawing/2014/main" id="{F2D73B8C-5EEB-4DB9-AB9B-FFD2DF250A50}"/>
                  </a:ext>
                </a:extLst>
              </p:cNvPr>
              <p:cNvSpPr/>
              <p:nvPr userDrawn="1"/>
            </p:nvSpPr>
            <p:spPr>
              <a:xfrm rot="16200000">
                <a:off x="-3244286" y="1420769"/>
                <a:ext cx="41469" cy="60384"/>
              </a:xfrm>
              <a:prstGeom prst="chevron">
                <a:avLst/>
              </a:prstGeom>
              <a:solidFill>
                <a:srgbClr val="4D82B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8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7" name="Rechthoek 56">
                <a:extLst>
                  <a:ext uri="{FF2B5EF4-FFF2-40B4-BE49-F238E27FC236}">
                    <a16:creationId xmlns:a16="http://schemas.microsoft.com/office/drawing/2014/main" id="{6A341E5A-91B2-4FE1-AECC-29BD17AB9397}"/>
                  </a:ext>
                </a:extLst>
              </p:cNvPr>
              <p:cNvSpPr/>
              <p:nvPr userDrawn="1"/>
            </p:nvSpPr>
            <p:spPr>
              <a:xfrm flipV="1">
                <a:off x="-3234192" y="1543744"/>
                <a:ext cx="21280" cy="41469"/>
              </a:xfrm>
              <a:prstGeom prst="rect">
                <a:avLst/>
              </a:prstGeom>
              <a:solidFill>
                <a:srgbClr val="4D82B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8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8" name="Pijl: punthaak 57">
                <a:extLst>
                  <a:ext uri="{FF2B5EF4-FFF2-40B4-BE49-F238E27FC236}">
                    <a16:creationId xmlns:a16="http://schemas.microsoft.com/office/drawing/2014/main" id="{D23406D7-D1C6-4414-8557-885A5A6C17BA}"/>
                  </a:ext>
                </a:extLst>
              </p:cNvPr>
              <p:cNvSpPr/>
              <p:nvPr userDrawn="1"/>
            </p:nvSpPr>
            <p:spPr>
              <a:xfrm rot="5400000" flipV="1">
                <a:off x="-3244286" y="1539955"/>
                <a:ext cx="41469" cy="60384"/>
              </a:xfrm>
              <a:prstGeom prst="chevron">
                <a:avLst/>
              </a:prstGeom>
              <a:solidFill>
                <a:srgbClr val="4D82B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8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cxnSp>
            <p:nvCxnSpPr>
              <p:cNvPr id="59" name="Rechte verbindingslijn 58">
                <a:extLst>
                  <a:ext uri="{FF2B5EF4-FFF2-40B4-BE49-F238E27FC236}">
                    <a16:creationId xmlns:a16="http://schemas.microsoft.com/office/drawing/2014/main" id="{B7B924B6-76E4-41C0-9670-6EC264B99CA7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202653" y="1432300"/>
                <a:ext cx="66956" cy="0"/>
              </a:xfrm>
              <a:prstGeom prst="line">
                <a:avLst/>
              </a:prstGeom>
              <a:noFill/>
              <a:ln w="12700" cap="rnd" cmpd="sng" algn="ctr">
                <a:solidFill>
                  <a:srgbClr val="818181"/>
                </a:solidFill>
                <a:prstDash val="sysDot"/>
              </a:ln>
              <a:effectLst/>
            </p:spPr>
          </p:cxnSp>
          <p:cxnSp>
            <p:nvCxnSpPr>
              <p:cNvPr id="60" name="Rechte verbindingslijn 59">
                <a:extLst>
                  <a:ext uri="{FF2B5EF4-FFF2-40B4-BE49-F238E27FC236}">
                    <a16:creationId xmlns:a16="http://schemas.microsoft.com/office/drawing/2014/main" id="{E133628D-2820-4998-8D4E-7231EAA1C14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202653" y="1585650"/>
                <a:ext cx="66956" cy="0"/>
              </a:xfrm>
              <a:prstGeom prst="line">
                <a:avLst/>
              </a:prstGeom>
              <a:noFill/>
              <a:ln w="12700" cap="rnd" cmpd="sng" algn="ctr">
                <a:solidFill>
                  <a:srgbClr val="818181"/>
                </a:solidFill>
                <a:prstDash val="sysDot"/>
              </a:ln>
              <a:effectLst/>
            </p:spPr>
          </p:cxnSp>
          <p:sp>
            <p:nvSpPr>
              <p:cNvPr id="61" name="Vrije vorm: vorm 60">
                <a:extLst>
                  <a:ext uri="{FF2B5EF4-FFF2-40B4-BE49-F238E27FC236}">
                    <a16:creationId xmlns:a16="http://schemas.microsoft.com/office/drawing/2014/main" id="{8011B337-7A08-4AC7-AD51-D34867A0D16E}"/>
                  </a:ext>
                </a:extLst>
              </p:cNvPr>
              <p:cNvSpPr/>
              <p:nvPr userDrawn="1"/>
            </p:nvSpPr>
            <p:spPr>
              <a:xfrm>
                <a:off x="-3175561" y="1707315"/>
                <a:ext cx="42279" cy="61833"/>
              </a:xfrm>
              <a:custGeom>
                <a:avLst/>
                <a:gdLst>
                  <a:gd name="connsiteX0" fmla="*/ 50006 w 111919"/>
                  <a:gd name="connsiteY0" fmla="*/ 64294 h 145256"/>
                  <a:gd name="connsiteX1" fmla="*/ 47625 w 111919"/>
                  <a:gd name="connsiteY1" fmla="*/ 145256 h 145256"/>
                  <a:gd name="connsiteX2" fmla="*/ 111919 w 111919"/>
                  <a:gd name="connsiteY2" fmla="*/ 92869 h 145256"/>
                  <a:gd name="connsiteX3" fmla="*/ 111919 w 111919"/>
                  <a:gd name="connsiteY3" fmla="*/ 28575 h 145256"/>
                  <a:gd name="connsiteX4" fmla="*/ 52387 w 111919"/>
                  <a:gd name="connsiteY4" fmla="*/ 0 h 145256"/>
                  <a:gd name="connsiteX5" fmla="*/ 4762 w 111919"/>
                  <a:gd name="connsiteY5" fmla="*/ 11906 h 145256"/>
                  <a:gd name="connsiteX6" fmla="*/ 0 w 111919"/>
                  <a:gd name="connsiteY6" fmla="*/ 45244 h 145256"/>
                  <a:gd name="connsiteX7" fmla="*/ 50006 w 111919"/>
                  <a:gd name="connsiteY7" fmla="*/ 64294 h 145256"/>
                  <a:gd name="connsiteX0" fmla="*/ 50006 w 124049"/>
                  <a:gd name="connsiteY0" fmla="*/ 64294 h 145256"/>
                  <a:gd name="connsiteX1" fmla="*/ 47625 w 124049"/>
                  <a:gd name="connsiteY1" fmla="*/ 145256 h 145256"/>
                  <a:gd name="connsiteX2" fmla="*/ 111919 w 124049"/>
                  <a:gd name="connsiteY2" fmla="*/ 92869 h 145256"/>
                  <a:gd name="connsiteX3" fmla="*/ 111919 w 124049"/>
                  <a:gd name="connsiteY3" fmla="*/ 28575 h 145256"/>
                  <a:gd name="connsiteX4" fmla="*/ 52387 w 124049"/>
                  <a:gd name="connsiteY4" fmla="*/ 0 h 145256"/>
                  <a:gd name="connsiteX5" fmla="*/ 4762 w 124049"/>
                  <a:gd name="connsiteY5" fmla="*/ 11906 h 145256"/>
                  <a:gd name="connsiteX6" fmla="*/ 0 w 124049"/>
                  <a:gd name="connsiteY6" fmla="*/ 45244 h 145256"/>
                  <a:gd name="connsiteX7" fmla="*/ 50006 w 124049"/>
                  <a:gd name="connsiteY7" fmla="*/ 64294 h 145256"/>
                  <a:gd name="connsiteX0" fmla="*/ 50006 w 123624"/>
                  <a:gd name="connsiteY0" fmla="*/ 64294 h 145256"/>
                  <a:gd name="connsiteX1" fmla="*/ 47625 w 123624"/>
                  <a:gd name="connsiteY1" fmla="*/ 145256 h 145256"/>
                  <a:gd name="connsiteX2" fmla="*/ 111919 w 123624"/>
                  <a:gd name="connsiteY2" fmla="*/ 92869 h 145256"/>
                  <a:gd name="connsiteX3" fmla="*/ 111919 w 123624"/>
                  <a:gd name="connsiteY3" fmla="*/ 28575 h 145256"/>
                  <a:gd name="connsiteX4" fmla="*/ 52387 w 123624"/>
                  <a:gd name="connsiteY4" fmla="*/ 0 h 145256"/>
                  <a:gd name="connsiteX5" fmla="*/ 4762 w 123624"/>
                  <a:gd name="connsiteY5" fmla="*/ 11906 h 145256"/>
                  <a:gd name="connsiteX6" fmla="*/ 0 w 123624"/>
                  <a:gd name="connsiteY6" fmla="*/ 45244 h 145256"/>
                  <a:gd name="connsiteX7" fmla="*/ 50006 w 123624"/>
                  <a:gd name="connsiteY7" fmla="*/ 64294 h 145256"/>
                  <a:gd name="connsiteX0" fmla="*/ 50006 w 123624"/>
                  <a:gd name="connsiteY0" fmla="*/ 67517 h 148479"/>
                  <a:gd name="connsiteX1" fmla="*/ 47625 w 123624"/>
                  <a:gd name="connsiteY1" fmla="*/ 148479 h 148479"/>
                  <a:gd name="connsiteX2" fmla="*/ 111919 w 123624"/>
                  <a:gd name="connsiteY2" fmla="*/ 96092 h 148479"/>
                  <a:gd name="connsiteX3" fmla="*/ 111919 w 123624"/>
                  <a:gd name="connsiteY3" fmla="*/ 31798 h 148479"/>
                  <a:gd name="connsiteX4" fmla="*/ 52387 w 123624"/>
                  <a:gd name="connsiteY4" fmla="*/ 3223 h 148479"/>
                  <a:gd name="connsiteX5" fmla="*/ 4762 w 123624"/>
                  <a:gd name="connsiteY5" fmla="*/ 15129 h 148479"/>
                  <a:gd name="connsiteX6" fmla="*/ 0 w 123624"/>
                  <a:gd name="connsiteY6" fmla="*/ 48467 h 148479"/>
                  <a:gd name="connsiteX7" fmla="*/ 50006 w 123624"/>
                  <a:gd name="connsiteY7" fmla="*/ 67517 h 148479"/>
                  <a:gd name="connsiteX0" fmla="*/ 50006 w 118952"/>
                  <a:gd name="connsiteY0" fmla="*/ 73868 h 154830"/>
                  <a:gd name="connsiteX1" fmla="*/ 47625 w 118952"/>
                  <a:gd name="connsiteY1" fmla="*/ 154830 h 154830"/>
                  <a:gd name="connsiteX2" fmla="*/ 111919 w 118952"/>
                  <a:gd name="connsiteY2" fmla="*/ 102443 h 154830"/>
                  <a:gd name="connsiteX3" fmla="*/ 111919 w 118952"/>
                  <a:gd name="connsiteY3" fmla="*/ 38149 h 154830"/>
                  <a:gd name="connsiteX4" fmla="*/ 64294 w 118952"/>
                  <a:gd name="connsiteY4" fmla="*/ 2430 h 154830"/>
                  <a:gd name="connsiteX5" fmla="*/ 4762 w 118952"/>
                  <a:gd name="connsiteY5" fmla="*/ 21480 h 154830"/>
                  <a:gd name="connsiteX6" fmla="*/ 0 w 118952"/>
                  <a:gd name="connsiteY6" fmla="*/ 54818 h 154830"/>
                  <a:gd name="connsiteX7" fmla="*/ 50006 w 118952"/>
                  <a:gd name="connsiteY7" fmla="*/ 73868 h 154830"/>
                  <a:gd name="connsiteX0" fmla="*/ 50006 w 118952"/>
                  <a:gd name="connsiteY0" fmla="*/ 71438 h 152400"/>
                  <a:gd name="connsiteX1" fmla="*/ 47625 w 118952"/>
                  <a:gd name="connsiteY1" fmla="*/ 152400 h 152400"/>
                  <a:gd name="connsiteX2" fmla="*/ 111919 w 118952"/>
                  <a:gd name="connsiteY2" fmla="*/ 100013 h 152400"/>
                  <a:gd name="connsiteX3" fmla="*/ 111919 w 118952"/>
                  <a:gd name="connsiteY3" fmla="*/ 35719 h 152400"/>
                  <a:gd name="connsiteX4" fmla="*/ 64294 w 118952"/>
                  <a:gd name="connsiteY4" fmla="*/ 0 h 152400"/>
                  <a:gd name="connsiteX5" fmla="*/ 0 w 118952"/>
                  <a:gd name="connsiteY5" fmla="*/ 52388 h 152400"/>
                  <a:gd name="connsiteX6" fmla="*/ 50006 w 118952"/>
                  <a:gd name="connsiteY6" fmla="*/ 71438 h 152400"/>
                  <a:gd name="connsiteX0" fmla="*/ 50006 w 118952"/>
                  <a:gd name="connsiteY0" fmla="*/ 71735 h 152697"/>
                  <a:gd name="connsiteX1" fmla="*/ 47625 w 118952"/>
                  <a:gd name="connsiteY1" fmla="*/ 152697 h 152697"/>
                  <a:gd name="connsiteX2" fmla="*/ 111919 w 118952"/>
                  <a:gd name="connsiteY2" fmla="*/ 100310 h 152697"/>
                  <a:gd name="connsiteX3" fmla="*/ 111919 w 118952"/>
                  <a:gd name="connsiteY3" fmla="*/ 36016 h 152697"/>
                  <a:gd name="connsiteX4" fmla="*/ 64294 w 118952"/>
                  <a:gd name="connsiteY4" fmla="*/ 297 h 152697"/>
                  <a:gd name="connsiteX5" fmla="*/ 0 w 118952"/>
                  <a:gd name="connsiteY5" fmla="*/ 52685 h 152697"/>
                  <a:gd name="connsiteX6" fmla="*/ 50006 w 118952"/>
                  <a:gd name="connsiteY6" fmla="*/ 71735 h 152697"/>
                  <a:gd name="connsiteX0" fmla="*/ 50006 w 118952"/>
                  <a:gd name="connsiteY0" fmla="*/ 71961 h 152923"/>
                  <a:gd name="connsiteX1" fmla="*/ 47625 w 118952"/>
                  <a:gd name="connsiteY1" fmla="*/ 152923 h 152923"/>
                  <a:gd name="connsiteX2" fmla="*/ 111919 w 118952"/>
                  <a:gd name="connsiteY2" fmla="*/ 100536 h 152923"/>
                  <a:gd name="connsiteX3" fmla="*/ 111919 w 118952"/>
                  <a:gd name="connsiteY3" fmla="*/ 36242 h 152923"/>
                  <a:gd name="connsiteX4" fmla="*/ 64294 w 118952"/>
                  <a:gd name="connsiteY4" fmla="*/ 523 h 152923"/>
                  <a:gd name="connsiteX5" fmla="*/ 0 w 118952"/>
                  <a:gd name="connsiteY5" fmla="*/ 52911 h 152923"/>
                  <a:gd name="connsiteX6" fmla="*/ 50006 w 118952"/>
                  <a:gd name="connsiteY6" fmla="*/ 71961 h 152923"/>
                  <a:gd name="connsiteX0" fmla="*/ 50006 w 118480"/>
                  <a:gd name="connsiteY0" fmla="*/ 71961 h 152923"/>
                  <a:gd name="connsiteX1" fmla="*/ 47625 w 118480"/>
                  <a:gd name="connsiteY1" fmla="*/ 152923 h 152923"/>
                  <a:gd name="connsiteX2" fmla="*/ 111919 w 118480"/>
                  <a:gd name="connsiteY2" fmla="*/ 100536 h 152923"/>
                  <a:gd name="connsiteX3" fmla="*/ 111919 w 118480"/>
                  <a:gd name="connsiteY3" fmla="*/ 36242 h 152923"/>
                  <a:gd name="connsiteX4" fmla="*/ 64294 w 118480"/>
                  <a:gd name="connsiteY4" fmla="*/ 523 h 152923"/>
                  <a:gd name="connsiteX5" fmla="*/ 0 w 118480"/>
                  <a:gd name="connsiteY5" fmla="*/ 52911 h 152923"/>
                  <a:gd name="connsiteX6" fmla="*/ 50006 w 118480"/>
                  <a:gd name="connsiteY6" fmla="*/ 71961 h 1529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8480" h="152923">
                    <a:moveTo>
                      <a:pt x="50006" y="71961"/>
                    </a:moveTo>
                    <a:cubicBezTo>
                      <a:pt x="49212" y="98948"/>
                      <a:pt x="48419" y="125936"/>
                      <a:pt x="47625" y="152923"/>
                    </a:cubicBezTo>
                    <a:cubicBezTo>
                      <a:pt x="69056" y="135461"/>
                      <a:pt x="102395" y="122761"/>
                      <a:pt x="111919" y="100536"/>
                    </a:cubicBezTo>
                    <a:cubicBezTo>
                      <a:pt x="121443" y="78311"/>
                      <a:pt x="119856" y="52911"/>
                      <a:pt x="111919" y="36242"/>
                    </a:cubicBezTo>
                    <a:cubicBezTo>
                      <a:pt x="103982" y="19573"/>
                      <a:pt x="94853" y="4888"/>
                      <a:pt x="64294" y="523"/>
                    </a:cubicBezTo>
                    <a:cubicBezTo>
                      <a:pt x="33735" y="-3842"/>
                      <a:pt x="0" y="19574"/>
                      <a:pt x="0" y="52911"/>
                    </a:cubicBezTo>
                    <a:lnTo>
                      <a:pt x="50006" y="71961"/>
                    </a:lnTo>
                    <a:close/>
                  </a:path>
                </a:pathLst>
              </a:custGeom>
              <a:solidFill>
                <a:srgbClr val="4D82B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8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2" name="Rechthoek: afgeronde hoeken 61">
                <a:extLst>
                  <a:ext uri="{FF2B5EF4-FFF2-40B4-BE49-F238E27FC236}">
                    <a16:creationId xmlns:a16="http://schemas.microsoft.com/office/drawing/2014/main" id="{4DD083CA-76DE-4967-9987-F77B2BB648BE}"/>
                  </a:ext>
                </a:extLst>
              </p:cNvPr>
              <p:cNvSpPr/>
              <p:nvPr userDrawn="1"/>
            </p:nvSpPr>
            <p:spPr>
              <a:xfrm rot="2770829">
                <a:off x="-3234197" y="1703273"/>
                <a:ext cx="57923" cy="72481"/>
              </a:xfrm>
              <a:prstGeom prst="roundRect">
                <a:avLst>
                  <a:gd name="adj" fmla="val 2911"/>
                </a:avLst>
              </a:prstGeom>
              <a:solidFill>
                <a:schemeClr val="bg1"/>
              </a:solidFill>
              <a:ln w="12700">
                <a:solidFill>
                  <a:srgbClr val="81818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3" name="Vrije vorm: vorm 62">
                <a:extLst>
                  <a:ext uri="{FF2B5EF4-FFF2-40B4-BE49-F238E27FC236}">
                    <a16:creationId xmlns:a16="http://schemas.microsoft.com/office/drawing/2014/main" id="{D1B71E68-3978-440A-A744-963161AFDF66}"/>
                  </a:ext>
                </a:extLst>
              </p:cNvPr>
              <p:cNvSpPr/>
              <p:nvPr userDrawn="1"/>
            </p:nvSpPr>
            <p:spPr>
              <a:xfrm>
                <a:off x="-3237180" y="1677339"/>
                <a:ext cx="42279" cy="55298"/>
              </a:xfrm>
              <a:custGeom>
                <a:avLst/>
                <a:gdLst>
                  <a:gd name="connsiteX0" fmla="*/ 76475 w 79906"/>
                  <a:gd name="connsiteY0" fmla="*/ 104510 h 104510"/>
                  <a:gd name="connsiteX1" fmla="*/ 71712 w 79906"/>
                  <a:gd name="connsiteY1" fmla="*/ 6879 h 104510"/>
                  <a:gd name="connsiteX2" fmla="*/ 5037 w 79906"/>
                  <a:gd name="connsiteY2" fmla="*/ 16404 h 104510"/>
                  <a:gd name="connsiteX3" fmla="*/ 9800 w 79906"/>
                  <a:gd name="connsiteY3" fmla="*/ 83079 h 104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9906" h="104510">
                    <a:moveTo>
                      <a:pt x="76475" y="104510"/>
                    </a:moveTo>
                    <a:cubicBezTo>
                      <a:pt x="80046" y="63036"/>
                      <a:pt x="83618" y="21563"/>
                      <a:pt x="71712" y="6879"/>
                    </a:cubicBezTo>
                    <a:cubicBezTo>
                      <a:pt x="59806" y="-7805"/>
                      <a:pt x="15356" y="3704"/>
                      <a:pt x="5037" y="16404"/>
                    </a:cubicBezTo>
                    <a:cubicBezTo>
                      <a:pt x="-5282" y="29104"/>
                      <a:pt x="2259" y="56091"/>
                      <a:pt x="9800" y="83079"/>
                    </a:cubicBezTo>
                  </a:path>
                </a:pathLst>
              </a:custGeom>
              <a:noFill/>
              <a:ln w="12700">
                <a:solidFill>
                  <a:srgbClr val="81818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80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4" name="Vrije vorm: vorm 63">
                <a:extLst>
                  <a:ext uri="{FF2B5EF4-FFF2-40B4-BE49-F238E27FC236}">
                    <a16:creationId xmlns:a16="http://schemas.microsoft.com/office/drawing/2014/main" id="{D05BC4D2-4A2C-4741-A4B7-5F79993ED5F1}"/>
                  </a:ext>
                </a:extLst>
              </p:cNvPr>
              <p:cNvSpPr/>
              <p:nvPr userDrawn="1"/>
            </p:nvSpPr>
            <p:spPr>
              <a:xfrm>
                <a:off x="-3147647" y="1714096"/>
                <a:ext cx="57254" cy="77074"/>
              </a:xfrm>
              <a:custGeom>
                <a:avLst/>
                <a:gdLst>
                  <a:gd name="connsiteX0" fmla="*/ 0 w 61912"/>
                  <a:gd name="connsiteY0" fmla="*/ 80963 h 80963"/>
                  <a:gd name="connsiteX1" fmla="*/ 57150 w 61912"/>
                  <a:gd name="connsiteY1" fmla="*/ 0 h 80963"/>
                  <a:gd name="connsiteX2" fmla="*/ 61912 w 61912"/>
                  <a:gd name="connsiteY2" fmla="*/ 50006 h 80963"/>
                  <a:gd name="connsiteX3" fmla="*/ 0 w 61912"/>
                  <a:gd name="connsiteY3" fmla="*/ 80963 h 80963"/>
                  <a:gd name="connsiteX0" fmla="*/ 0 w 61912"/>
                  <a:gd name="connsiteY0" fmla="*/ 80963 h 83344"/>
                  <a:gd name="connsiteX1" fmla="*/ 57150 w 61912"/>
                  <a:gd name="connsiteY1" fmla="*/ 0 h 83344"/>
                  <a:gd name="connsiteX2" fmla="*/ 61912 w 61912"/>
                  <a:gd name="connsiteY2" fmla="*/ 50006 h 83344"/>
                  <a:gd name="connsiteX3" fmla="*/ 19050 w 61912"/>
                  <a:gd name="connsiteY3" fmla="*/ 83344 h 83344"/>
                  <a:gd name="connsiteX4" fmla="*/ 0 w 61912"/>
                  <a:gd name="connsiteY4" fmla="*/ 80963 h 83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1912" h="83344">
                    <a:moveTo>
                      <a:pt x="0" y="80963"/>
                    </a:moveTo>
                    <a:lnTo>
                      <a:pt x="57150" y="0"/>
                    </a:lnTo>
                    <a:lnTo>
                      <a:pt x="61912" y="50006"/>
                    </a:lnTo>
                    <a:cubicBezTo>
                      <a:pt x="48418" y="56356"/>
                      <a:pt x="32544" y="76994"/>
                      <a:pt x="19050" y="83344"/>
                    </a:cubicBezTo>
                    <a:lnTo>
                      <a:pt x="0" y="80963"/>
                    </a:lnTo>
                    <a:close/>
                  </a:path>
                </a:pathLst>
              </a:custGeom>
              <a:solidFill>
                <a:srgbClr val="81818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8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5" name="Ovaal 64">
                <a:extLst>
                  <a:ext uri="{FF2B5EF4-FFF2-40B4-BE49-F238E27FC236}">
                    <a16:creationId xmlns:a16="http://schemas.microsoft.com/office/drawing/2014/main" id="{F2C1390E-20B1-45FF-ACBC-FF1197735AF7}"/>
                  </a:ext>
                </a:extLst>
              </p:cNvPr>
              <p:cNvSpPr/>
              <p:nvPr userDrawn="1"/>
            </p:nvSpPr>
            <p:spPr>
              <a:xfrm rot="12332780">
                <a:off x="-3185085" y="1782358"/>
                <a:ext cx="50650" cy="57255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rgbClr val="4D82B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8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6" name="Gelijkbenige driehoek 34">
                <a:extLst>
                  <a:ext uri="{FF2B5EF4-FFF2-40B4-BE49-F238E27FC236}">
                    <a16:creationId xmlns:a16="http://schemas.microsoft.com/office/drawing/2014/main" id="{1051AB62-0A6B-4701-8FA8-C3397C4F7AC5}"/>
                  </a:ext>
                </a:extLst>
              </p:cNvPr>
              <p:cNvSpPr/>
              <p:nvPr userDrawn="1"/>
            </p:nvSpPr>
            <p:spPr>
              <a:xfrm rot="14772351">
                <a:off x="-3215597" y="1797313"/>
                <a:ext cx="52327" cy="57916"/>
              </a:xfrm>
              <a:custGeom>
                <a:avLst/>
                <a:gdLst>
                  <a:gd name="connsiteX0" fmla="*/ 0 w 56584"/>
                  <a:gd name="connsiteY0" fmla="*/ 55534 h 55534"/>
                  <a:gd name="connsiteX1" fmla="*/ 28292 w 56584"/>
                  <a:gd name="connsiteY1" fmla="*/ 0 h 55534"/>
                  <a:gd name="connsiteX2" fmla="*/ 56584 w 56584"/>
                  <a:gd name="connsiteY2" fmla="*/ 55534 h 55534"/>
                  <a:gd name="connsiteX3" fmla="*/ 0 w 56584"/>
                  <a:gd name="connsiteY3" fmla="*/ 55534 h 55534"/>
                  <a:gd name="connsiteX0" fmla="*/ 0 w 56584"/>
                  <a:gd name="connsiteY0" fmla="*/ 55534 h 60261"/>
                  <a:gd name="connsiteX1" fmla="*/ 28292 w 56584"/>
                  <a:gd name="connsiteY1" fmla="*/ 0 h 60261"/>
                  <a:gd name="connsiteX2" fmla="*/ 56584 w 56584"/>
                  <a:gd name="connsiteY2" fmla="*/ 55534 h 60261"/>
                  <a:gd name="connsiteX3" fmla="*/ 0 w 56584"/>
                  <a:gd name="connsiteY3" fmla="*/ 55534 h 60261"/>
                  <a:gd name="connsiteX0" fmla="*/ 0 w 56584"/>
                  <a:gd name="connsiteY0" fmla="*/ 55534 h 62627"/>
                  <a:gd name="connsiteX1" fmla="*/ 28292 w 56584"/>
                  <a:gd name="connsiteY1" fmla="*/ 0 h 62627"/>
                  <a:gd name="connsiteX2" fmla="*/ 56584 w 56584"/>
                  <a:gd name="connsiteY2" fmla="*/ 55534 h 62627"/>
                  <a:gd name="connsiteX3" fmla="*/ 0 w 56584"/>
                  <a:gd name="connsiteY3" fmla="*/ 55534 h 626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6584" h="62627">
                    <a:moveTo>
                      <a:pt x="0" y="55534"/>
                    </a:moveTo>
                    <a:lnTo>
                      <a:pt x="28292" y="0"/>
                    </a:lnTo>
                    <a:lnTo>
                      <a:pt x="56584" y="55534"/>
                    </a:lnTo>
                    <a:cubicBezTo>
                      <a:pt x="44518" y="63735"/>
                      <a:pt x="19376" y="66171"/>
                      <a:pt x="0" y="55534"/>
                    </a:cubicBezTo>
                    <a:close/>
                  </a:path>
                </a:pathLst>
              </a:custGeom>
              <a:solidFill>
                <a:srgbClr val="4D82B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8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26" name="Groep 25">
              <a:extLst>
                <a:ext uri="{FF2B5EF4-FFF2-40B4-BE49-F238E27FC236}">
                  <a16:creationId xmlns:a16="http://schemas.microsoft.com/office/drawing/2014/main" id="{44342EFD-0C4F-42D9-9629-9E3EAC82C4BE}"/>
                </a:ext>
              </a:extLst>
            </p:cNvPr>
            <p:cNvGrpSpPr/>
            <p:nvPr userDrawn="1"/>
          </p:nvGrpSpPr>
          <p:grpSpPr>
            <a:xfrm>
              <a:off x="-3323231" y="3670019"/>
              <a:ext cx="2734765" cy="262633"/>
              <a:chOff x="5114260" y="1193211"/>
              <a:chExt cx="2516594" cy="241682"/>
            </a:xfrm>
          </p:grpSpPr>
          <p:sp>
            <p:nvSpPr>
              <p:cNvPr id="41" name="Rechthoek 40">
                <a:extLst>
                  <a:ext uri="{FF2B5EF4-FFF2-40B4-BE49-F238E27FC236}">
                    <a16:creationId xmlns:a16="http://schemas.microsoft.com/office/drawing/2014/main" id="{2DCA625F-DD4E-4A49-B6FE-051EB811E117}"/>
                  </a:ext>
                </a:extLst>
              </p:cNvPr>
              <p:cNvSpPr/>
              <p:nvPr userDrawn="1"/>
            </p:nvSpPr>
            <p:spPr>
              <a:xfrm>
                <a:off x="5114260" y="1193211"/>
                <a:ext cx="2516594" cy="241682"/>
              </a:xfrm>
              <a:prstGeom prst="rect">
                <a:avLst/>
              </a:prstGeom>
              <a:solidFill>
                <a:srgbClr val="F0F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2" name="Tekstvak 41">
                <a:extLst>
                  <a:ext uri="{FF2B5EF4-FFF2-40B4-BE49-F238E27FC236}">
                    <a16:creationId xmlns:a16="http://schemas.microsoft.com/office/drawing/2014/main" id="{C872506F-DE02-49D8-8F6D-33B52D52CE42}"/>
                  </a:ext>
                </a:extLst>
              </p:cNvPr>
              <p:cNvSpPr txBox="1"/>
              <p:nvPr userDrawn="1"/>
            </p:nvSpPr>
            <p:spPr>
              <a:xfrm>
                <a:off x="5121009" y="1214216"/>
                <a:ext cx="1156604" cy="2124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u="none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Door</a:t>
                </a:r>
                <a:r>
                  <a:rPr lang="nl-NL" sz="900" b="0" u="sng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z</a:t>
                </a:r>
                <a:r>
                  <a:rPr lang="nl-NL" sz="900" b="0" u="none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ichtigheid</a:t>
                </a:r>
              </a:p>
            </p:txBody>
          </p:sp>
          <p:cxnSp>
            <p:nvCxnSpPr>
              <p:cNvPr id="43" name="Rechte verbindingslijn 42">
                <a:extLst>
                  <a:ext uri="{FF2B5EF4-FFF2-40B4-BE49-F238E27FC236}">
                    <a16:creationId xmlns:a16="http://schemas.microsoft.com/office/drawing/2014/main" id="{813E2CB2-A87D-4F1E-9B33-EBE9DF15CAA9}"/>
                  </a:ext>
                </a:extLst>
              </p:cNvPr>
              <p:cNvCxnSpPr>
                <a:cxnSpLocks/>
                <a:endCxn id="47" idx="1"/>
              </p:cNvCxnSpPr>
              <p:nvPr userDrawn="1"/>
            </p:nvCxnSpPr>
            <p:spPr>
              <a:xfrm>
                <a:off x="5949074" y="1317963"/>
                <a:ext cx="958480" cy="0"/>
              </a:xfrm>
              <a:prstGeom prst="line">
                <a:avLst/>
              </a:prstGeom>
              <a:noFill/>
              <a:ln w="12700" cap="flat" cmpd="sng" algn="ctr">
                <a:solidFill>
                  <a:srgbClr val="9D9FA1"/>
                </a:solidFill>
                <a:prstDash val="solid"/>
              </a:ln>
              <a:effectLst/>
            </p:spPr>
          </p:cxnSp>
          <p:sp>
            <p:nvSpPr>
              <p:cNvPr id="44" name="Rechthoek 43">
                <a:extLst>
                  <a:ext uri="{FF2B5EF4-FFF2-40B4-BE49-F238E27FC236}">
                    <a16:creationId xmlns:a16="http://schemas.microsoft.com/office/drawing/2014/main" id="{3682378F-D8A6-4222-B16F-81BAD42591DC}"/>
                  </a:ext>
                </a:extLst>
              </p:cNvPr>
              <p:cNvSpPr/>
              <p:nvPr userDrawn="1"/>
            </p:nvSpPr>
            <p:spPr>
              <a:xfrm>
                <a:off x="7020991" y="1230251"/>
                <a:ext cx="570656" cy="15949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81818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36000" tIns="36000" rIns="36000" bIns="36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l">
                  <a:lnSpc>
                    <a:spcPct val="10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100%</a:t>
                </a:r>
              </a:p>
            </p:txBody>
          </p:sp>
          <p:sp>
            <p:nvSpPr>
              <p:cNvPr id="45" name="Gelijkbenige driehoek 44">
                <a:extLst>
                  <a:ext uri="{FF2B5EF4-FFF2-40B4-BE49-F238E27FC236}">
                    <a16:creationId xmlns:a16="http://schemas.microsoft.com/office/drawing/2014/main" id="{86D2738A-7F51-47E4-BBB2-055423D76786}"/>
                  </a:ext>
                </a:extLst>
              </p:cNvPr>
              <p:cNvSpPr/>
              <p:nvPr userDrawn="1"/>
            </p:nvSpPr>
            <p:spPr>
              <a:xfrm>
                <a:off x="7508703" y="1255045"/>
                <a:ext cx="44712" cy="31855"/>
              </a:xfrm>
              <a:prstGeom prst="triangle">
                <a:avLst/>
              </a:prstGeom>
              <a:solidFill>
                <a:srgbClr val="69696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6" name="Gelijkbenige driehoek 45">
                <a:extLst>
                  <a:ext uri="{FF2B5EF4-FFF2-40B4-BE49-F238E27FC236}">
                    <a16:creationId xmlns:a16="http://schemas.microsoft.com/office/drawing/2014/main" id="{5012D99F-9A41-44B3-A72A-03BA41778BC8}"/>
                  </a:ext>
                </a:extLst>
              </p:cNvPr>
              <p:cNvSpPr/>
              <p:nvPr userDrawn="1"/>
            </p:nvSpPr>
            <p:spPr>
              <a:xfrm flipV="1">
                <a:off x="7508703" y="1332327"/>
                <a:ext cx="44712" cy="31855"/>
              </a:xfrm>
              <a:prstGeom prst="triangle">
                <a:avLst/>
              </a:prstGeom>
              <a:solidFill>
                <a:srgbClr val="69696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7" name="Rechthoek 46">
                <a:extLst>
                  <a:ext uri="{FF2B5EF4-FFF2-40B4-BE49-F238E27FC236}">
                    <a16:creationId xmlns:a16="http://schemas.microsoft.com/office/drawing/2014/main" id="{BEC905AB-3589-4238-81E2-1E2D00F5030C}"/>
                  </a:ext>
                </a:extLst>
              </p:cNvPr>
              <p:cNvSpPr/>
              <p:nvPr userDrawn="1"/>
            </p:nvSpPr>
            <p:spPr>
              <a:xfrm>
                <a:off x="6907553" y="1274066"/>
                <a:ext cx="28792" cy="87795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27" name="Ovaal 26">
              <a:extLst>
                <a:ext uri="{FF2B5EF4-FFF2-40B4-BE49-F238E27FC236}">
                  <a16:creationId xmlns:a16="http://schemas.microsoft.com/office/drawing/2014/main" id="{8E3F92DA-48A2-4ECD-886E-FE691AE8FD7E}"/>
                </a:ext>
              </a:extLst>
            </p:cNvPr>
            <p:cNvSpPr/>
            <p:nvPr userDrawn="1"/>
          </p:nvSpPr>
          <p:spPr>
            <a:xfrm>
              <a:off x="-3603859" y="4105053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28" name="Rechthoek 27">
              <a:extLst>
                <a:ext uri="{FF2B5EF4-FFF2-40B4-BE49-F238E27FC236}">
                  <a16:creationId xmlns:a16="http://schemas.microsoft.com/office/drawing/2014/main" id="{A117A461-212C-4356-BAD1-1B1D140261C7}"/>
                </a:ext>
              </a:extLst>
            </p:cNvPr>
            <p:cNvSpPr/>
            <p:nvPr userDrawn="1"/>
          </p:nvSpPr>
          <p:spPr>
            <a:xfrm>
              <a:off x="-3319687" y="4105054"/>
              <a:ext cx="2944682" cy="106361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Klik op de doorzichtige vorm en gebruik de sneltoets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Ctrl + K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om een hyperlink toe te voegen. Klik aan de linker kant van het venster 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‘Plaats in dit document’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en klik in de lijst de juiste dia aan. Klik vervolgens 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‘OK’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br>
                <a:rPr kumimoji="0" lang="nl-NL" sz="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endParaRPr kumimoji="0" lang="nl-NL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9" name="Ovaal 28">
              <a:extLst>
                <a:ext uri="{FF2B5EF4-FFF2-40B4-BE49-F238E27FC236}">
                  <a16:creationId xmlns:a16="http://schemas.microsoft.com/office/drawing/2014/main" id="{255AA282-F30B-44C6-8809-0BCF4BF46A1B}"/>
                </a:ext>
              </a:extLst>
            </p:cNvPr>
            <p:cNvSpPr/>
            <p:nvPr userDrawn="1"/>
          </p:nvSpPr>
          <p:spPr>
            <a:xfrm>
              <a:off x="-3603859" y="5106256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30" name="Rechthoek 29">
              <a:extLst>
                <a:ext uri="{FF2B5EF4-FFF2-40B4-BE49-F238E27FC236}">
                  <a16:creationId xmlns:a16="http://schemas.microsoft.com/office/drawing/2014/main" id="{5E3F6C92-409B-411D-B63D-8C8B4BB53786}"/>
                </a:ext>
              </a:extLst>
            </p:cNvPr>
            <p:cNvSpPr/>
            <p:nvPr userDrawn="1"/>
          </p:nvSpPr>
          <p:spPr>
            <a:xfrm>
              <a:off x="-3319687" y="5106258"/>
              <a:ext cx="2944682" cy="30721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Kopieer de doorzichtige vorm en herhaal 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stap 4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Doe dit voor elke menu knop.</a:t>
              </a:r>
            </a:p>
          </p:txBody>
        </p:sp>
        <p:sp>
          <p:nvSpPr>
            <p:cNvPr id="31" name="Rechthoek 30">
              <a:extLst>
                <a:ext uri="{FF2B5EF4-FFF2-40B4-BE49-F238E27FC236}">
                  <a16:creationId xmlns:a16="http://schemas.microsoft.com/office/drawing/2014/main" id="{A5B85A88-DA17-4232-899E-8BC310560BF3}"/>
                </a:ext>
              </a:extLst>
            </p:cNvPr>
            <p:cNvSpPr/>
            <p:nvPr userDrawn="1"/>
          </p:nvSpPr>
          <p:spPr>
            <a:xfrm>
              <a:off x="-3786437" y="5712712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MEER WETEN?</a:t>
              </a:r>
              <a:b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Ga naar de tab</a:t>
              </a: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'SLIDEBUILDER’ </a:t>
              </a: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en klik</a:t>
              </a:r>
              <a:b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op de knop </a:t>
              </a: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'Support &amp; Inspiratie'</a:t>
              </a:r>
            </a:p>
          </p:txBody>
        </p:sp>
        <p:grpSp>
          <p:nvGrpSpPr>
            <p:cNvPr id="32" name="ICOON_info">
              <a:extLst>
                <a:ext uri="{FF2B5EF4-FFF2-40B4-BE49-F238E27FC236}">
                  <a16:creationId xmlns:a16="http://schemas.microsoft.com/office/drawing/2014/main" id="{B4C9A412-A7F5-4627-A7E6-665A0F7575D1}"/>
                </a:ext>
              </a:extLst>
            </p:cNvPr>
            <p:cNvGrpSpPr/>
            <p:nvPr userDrawn="1"/>
          </p:nvGrpSpPr>
          <p:grpSpPr>
            <a:xfrm>
              <a:off x="-376736" y="5589737"/>
              <a:ext cx="283685" cy="283685"/>
              <a:chOff x="-510741" y="5913713"/>
              <a:chExt cx="267555" cy="267555"/>
            </a:xfrm>
          </p:grpSpPr>
          <p:sp>
            <p:nvSpPr>
              <p:cNvPr id="39" name="Ovaal 38">
                <a:extLst>
                  <a:ext uri="{FF2B5EF4-FFF2-40B4-BE49-F238E27FC236}">
                    <a16:creationId xmlns:a16="http://schemas.microsoft.com/office/drawing/2014/main" id="{63CB7E5A-4BF3-4C62-AF1C-3F893F88224B}"/>
                  </a:ext>
                </a:extLst>
              </p:cNvPr>
              <p:cNvSpPr/>
              <p:nvPr userDrawn="1"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0" name="Graphic 163" descr="Informatie">
                <a:extLst>
                  <a:ext uri="{FF2B5EF4-FFF2-40B4-BE49-F238E27FC236}">
                    <a16:creationId xmlns:a16="http://schemas.microsoft.com/office/drawing/2014/main" id="{2B1D4039-4439-47E5-B007-41412BAC7F30}"/>
                  </a:ext>
                </a:extLst>
              </p:cNvPr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avLst/>
                <a:gdLst>
                  <a:gd name="connsiteX0" fmla="*/ 145860 w 291719"/>
                  <a:gd name="connsiteY0" fmla="*/ 0 h 291719"/>
                  <a:gd name="connsiteX1" fmla="*/ 0 w 291719"/>
                  <a:gd name="connsiteY1" fmla="*/ 145860 h 291719"/>
                  <a:gd name="connsiteX2" fmla="*/ 145860 w 291719"/>
                  <a:gd name="connsiteY2" fmla="*/ 291720 h 291719"/>
                  <a:gd name="connsiteX3" fmla="*/ 291720 w 291719"/>
                  <a:gd name="connsiteY3" fmla="*/ 145860 h 291719"/>
                  <a:gd name="connsiteX4" fmla="*/ 145860 w 291719"/>
                  <a:gd name="connsiteY4" fmla="*/ 0 h 291719"/>
                  <a:gd name="connsiteX5" fmla="*/ 138183 w 291719"/>
                  <a:gd name="connsiteY5" fmla="*/ 38384 h 291719"/>
                  <a:gd name="connsiteX6" fmla="*/ 157375 w 291719"/>
                  <a:gd name="connsiteY6" fmla="*/ 57576 h 291719"/>
                  <a:gd name="connsiteX7" fmla="*/ 138183 w 291719"/>
                  <a:gd name="connsiteY7" fmla="*/ 76768 h 291719"/>
                  <a:gd name="connsiteX8" fmla="*/ 118991 w 291719"/>
                  <a:gd name="connsiteY8" fmla="*/ 57576 h 291719"/>
                  <a:gd name="connsiteX9" fmla="*/ 138183 w 291719"/>
                  <a:gd name="connsiteY9" fmla="*/ 38384 h 291719"/>
                  <a:gd name="connsiteX10" fmla="*/ 184244 w 291719"/>
                  <a:gd name="connsiteY10" fmla="*/ 253336 h 291719"/>
                  <a:gd name="connsiteX11" fmla="*/ 107476 w 291719"/>
                  <a:gd name="connsiteY11" fmla="*/ 253336 h 291719"/>
                  <a:gd name="connsiteX12" fmla="*/ 107476 w 291719"/>
                  <a:gd name="connsiteY12" fmla="*/ 230305 h 291719"/>
                  <a:gd name="connsiteX13" fmla="*/ 134345 w 291719"/>
                  <a:gd name="connsiteY13" fmla="*/ 230305 h 291719"/>
                  <a:gd name="connsiteX14" fmla="*/ 134345 w 291719"/>
                  <a:gd name="connsiteY14" fmla="*/ 115153 h 291719"/>
                  <a:gd name="connsiteX15" fmla="*/ 111314 w 291719"/>
                  <a:gd name="connsiteY15" fmla="*/ 115153 h 291719"/>
                  <a:gd name="connsiteX16" fmla="*/ 111314 w 291719"/>
                  <a:gd name="connsiteY16" fmla="*/ 92122 h 291719"/>
                  <a:gd name="connsiteX17" fmla="*/ 157375 w 291719"/>
                  <a:gd name="connsiteY17" fmla="*/ 92122 h 291719"/>
                  <a:gd name="connsiteX18" fmla="*/ 157375 w 291719"/>
                  <a:gd name="connsiteY18" fmla="*/ 115153 h 291719"/>
                  <a:gd name="connsiteX19" fmla="*/ 157375 w 291719"/>
                  <a:gd name="connsiteY19" fmla="*/ 230305 h 291719"/>
                  <a:gd name="connsiteX20" fmla="*/ 184244 w 291719"/>
                  <a:gd name="connsiteY20" fmla="*/ 230305 h 291719"/>
                  <a:gd name="connsiteX21" fmla="*/ 184244 w 291719"/>
                  <a:gd name="connsiteY21" fmla="*/ 253336 h 29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770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nl-NL" sz="200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33" name="Groep 32">
              <a:extLst>
                <a:ext uri="{FF2B5EF4-FFF2-40B4-BE49-F238E27FC236}">
                  <a16:creationId xmlns:a16="http://schemas.microsoft.com/office/drawing/2014/main" id="{238DB9BC-A1D4-419D-8D90-0E83DBCA76F0}"/>
                </a:ext>
              </a:extLst>
            </p:cNvPr>
            <p:cNvGrpSpPr/>
            <p:nvPr userDrawn="1"/>
          </p:nvGrpSpPr>
          <p:grpSpPr>
            <a:xfrm>
              <a:off x="-938434" y="5838366"/>
              <a:ext cx="627798" cy="576693"/>
              <a:chOff x="-938434" y="4570310"/>
              <a:chExt cx="627798" cy="576693"/>
            </a:xfrm>
          </p:grpSpPr>
          <p:grpSp>
            <p:nvGrpSpPr>
              <p:cNvPr id="34" name="Inspireren">
                <a:extLst>
                  <a:ext uri="{FF2B5EF4-FFF2-40B4-BE49-F238E27FC236}">
                    <a16:creationId xmlns:a16="http://schemas.microsoft.com/office/drawing/2014/main" id="{3673B97E-4765-44E6-9848-EA4ACABA3934}"/>
                  </a:ext>
                </a:extLst>
              </p:cNvPr>
              <p:cNvGrpSpPr>
                <a:grpSpLocks noChangeAspect="1"/>
              </p:cNvGrpSpPr>
              <p:nvPr userDrawn="1"/>
            </p:nvGrpSpPr>
            <p:grpSpPr bwMode="auto">
              <a:xfrm>
                <a:off x="-716116" y="4570310"/>
                <a:ext cx="169778" cy="242385"/>
                <a:chOff x="4768" y="2783"/>
                <a:chExt cx="788" cy="1125"/>
              </a:xfrm>
              <a:gradFill>
                <a:gsLst>
                  <a:gs pos="0">
                    <a:srgbClr val="9D9FA1"/>
                  </a:gs>
                  <a:gs pos="70000">
                    <a:srgbClr val="211F26"/>
                  </a:gs>
                </a:gsLst>
                <a:lin ang="2700000" scaled="0"/>
              </a:gradFill>
            </p:grpSpPr>
            <p:sp>
              <p:nvSpPr>
                <p:cNvPr id="36" name="Freeform 12">
                  <a:extLst>
                    <a:ext uri="{FF2B5EF4-FFF2-40B4-BE49-F238E27FC236}">
                      <a16:creationId xmlns:a16="http://schemas.microsoft.com/office/drawing/2014/main" id="{DFAE10D8-BE97-4848-BD61-AFA7564F016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01" y="3186"/>
                  <a:ext cx="319" cy="288"/>
                </a:xfrm>
                <a:custGeom>
                  <a:avLst/>
                  <a:gdLst>
                    <a:gd name="T0" fmla="*/ 220 w 319"/>
                    <a:gd name="T1" fmla="*/ 288 h 288"/>
                    <a:gd name="T2" fmla="*/ 107 w 319"/>
                    <a:gd name="T3" fmla="*/ 288 h 288"/>
                    <a:gd name="T4" fmla="*/ 0 w 319"/>
                    <a:gd name="T5" fmla="*/ 0 h 288"/>
                    <a:gd name="T6" fmla="*/ 319 w 319"/>
                    <a:gd name="T7" fmla="*/ 0 h 288"/>
                    <a:gd name="T8" fmla="*/ 220 w 319"/>
                    <a:gd name="T9" fmla="*/ 288 h 2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9" h="288">
                      <a:moveTo>
                        <a:pt x="220" y="288"/>
                      </a:moveTo>
                      <a:lnTo>
                        <a:pt x="107" y="288"/>
                      </a:lnTo>
                      <a:lnTo>
                        <a:pt x="0" y="0"/>
                      </a:lnTo>
                      <a:lnTo>
                        <a:pt x="319" y="0"/>
                      </a:lnTo>
                      <a:lnTo>
                        <a:pt x="220" y="288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37" name="Freeform 13">
                  <a:extLst>
                    <a:ext uri="{FF2B5EF4-FFF2-40B4-BE49-F238E27FC236}">
                      <a16:creationId xmlns:a16="http://schemas.microsoft.com/office/drawing/2014/main" id="{0A1C0FFD-5AEF-4DF9-A35D-2A8A20B8CC7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22" y="3796"/>
                  <a:ext cx="282" cy="112"/>
                </a:xfrm>
                <a:custGeom>
                  <a:avLst/>
                  <a:gdLst>
                    <a:gd name="T0" fmla="*/ 229 w 251"/>
                    <a:gd name="T1" fmla="*/ 70 h 100"/>
                    <a:gd name="T2" fmla="*/ 229 w 251"/>
                    <a:gd name="T3" fmla="*/ 69 h 100"/>
                    <a:gd name="T4" fmla="*/ 251 w 251"/>
                    <a:gd name="T5" fmla="*/ 0 h 100"/>
                    <a:gd name="T6" fmla="*/ 0 w 251"/>
                    <a:gd name="T7" fmla="*/ 0 h 100"/>
                    <a:gd name="T8" fmla="*/ 22 w 251"/>
                    <a:gd name="T9" fmla="*/ 69 h 100"/>
                    <a:gd name="T10" fmla="*/ 63 w 251"/>
                    <a:gd name="T11" fmla="*/ 100 h 100"/>
                    <a:gd name="T12" fmla="*/ 188 w 251"/>
                    <a:gd name="T13" fmla="*/ 100 h 100"/>
                    <a:gd name="T14" fmla="*/ 229 w 251"/>
                    <a:gd name="T15" fmla="*/ 71 h 100"/>
                    <a:gd name="T16" fmla="*/ 229 w 251"/>
                    <a:gd name="T17" fmla="*/ 71 h 100"/>
                    <a:gd name="T18" fmla="*/ 229 w 251"/>
                    <a:gd name="T19" fmla="*/ 7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51" h="100">
                      <a:moveTo>
                        <a:pt x="229" y="70"/>
                      </a:moveTo>
                      <a:cubicBezTo>
                        <a:pt x="229" y="70"/>
                        <a:pt x="229" y="69"/>
                        <a:pt x="229" y="69"/>
                      </a:cubicBezTo>
                      <a:cubicBezTo>
                        <a:pt x="251" y="0"/>
                        <a:pt x="251" y="0"/>
                        <a:pt x="25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2" y="69"/>
                        <a:pt x="22" y="69"/>
                        <a:pt x="22" y="69"/>
                      </a:cubicBezTo>
                      <a:cubicBezTo>
                        <a:pt x="27" y="87"/>
                        <a:pt x="44" y="100"/>
                        <a:pt x="63" y="100"/>
                      </a:cubicBezTo>
                      <a:cubicBezTo>
                        <a:pt x="188" y="100"/>
                        <a:pt x="188" y="100"/>
                        <a:pt x="188" y="100"/>
                      </a:cubicBezTo>
                      <a:cubicBezTo>
                        <a:pt x="207" y="100"/>
                        <a:pt x="223" y="88"/>
                        <a:pt x="229" y="71"/>
                      </a:cubicBezTo>
                      <a:cubicBezTo>
                        <a:pt x="229" y="71"/>
                        <a:pt x="229" y="71"/>
                        <a:pt x="229" y="71"/>
                      </a:cubicBezTo>
                      <a:lnTo>
                        <a:pt x="229" y="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38" name="Freeform 14">
                  <a:extLst>
                    <a:ext uri="{FF2B5EF4-FFF2-40B4-BE49-F238E27FC236}">
                      <a16:creationId xmlns:a16="http://schemas.microsoft.com/office/drawing/2014/main" id="{4F75F73A-F8D2-4137-9DC1-91B9411E975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768" y="2783"/>
                  <a:ext cx="788" cy="966"/>
                </a:xfrm>
                <a:custGeom>
                  <a:avLst/>
                  <a:gdLst>
                    <a:gd name="T0" fmla="*/ 351 w 702"/>
                    <a:gd name="T1" fmla="*/ 0 h 860"/>
                    <a:gd name="T2" fmla="*/ 0 w 702"/>
                    <a:gd name="T3" fmla="*/ 351 h 860"/>
                    <a:gd name="T4" fmla="*/ 134 w 702"/>
                    <a:gd name="T5" fmla="*/ 627 h 860"/>
                    <a:gd name="T6" fmla="*/ 165 w 702"/>
                    <a:gd name="T7" fmla="*/ 718 h 860"/>
                    <a:gd name="T8" fmla="*/ 266 w 702"/>
                    <a:gd name="T9" fmla="*/ 718 h 860"/>
                    <a:gd name="T10" fmla="*/ 266 w 702"/>
                    <a:gd name="T11" fmla="*/ 718 h 860"/>
                    <a:gd name="T12" fmla="*/ 434 w 702"/>
                    <a:gd name="T13" fmla="*/ 718 h 860"/>
                    <a:gd name="T14" fmla="*/ 419 w 702"/>
                    <a:gd name="T15" fmla="*/ 760 h 860"/>
                    <a:gd name="T16" fmla="*/ 284 w 702"/>
                    <a:gd name="T17" fmla="*/ 760 h 860"/>
                    <a:gd name="T18" fmla="*/ 284 w 702"/>
                    <a:gd name="T19" fmla="*/ 760 h 860"/>
                    <a:gd name="T20" fmla="*/ 179 w 702"/>
                    <a:gd name="T21" fmla="*/ 760 h 860"/>
                    <a:gd name="T22" fmla="*/ 212 w 702"/>
                    <a:gd name="T23" fmla="*/ 860 h 860"/>
                    <a:gd name="T24" fmla="*/ 212 w 702"/>
                    <a:gd name="T25" fmla="*/ 860 h 860"/>
                    <a:gd name="T26" fmla="*/ 216 w 702"/>
                    <a:gd name="T27" fmla="*/ 860 h 860"/>
                    <a:gd name="T28" fmla="*/ 488 w 702"/>
                    <a:gd name="T29" fmla="*/ 860 h 860"/>
                    <a:gd name="T30" fmla="*/ 491 w 702"/>
                    <a:gd name="T31" fmla="*/ 860 h 860"/>
                    <a:gd name="T32" fmla="*/ 570 w 702"/>
                    <a:gd name="T33" fmla="*/ 625 h 860"/>
                    <a:gd name="T34" fmla="*/ 702 w 702"/>
                    <a:gd name="T35" fmla="*/ 351 h 860"/>
                    <a:gd name="T36" fmla="*/ 351 w 702"/>
                    <a:gd name="T37" fmla="*/ 0 h 860"/>
                    <a:gd name="T38" fmla="*/ 587 w 702"/>
                    <a:gd name="T39" fmla="*/ 438 h 860"/>
                    <a:gd name="T40" fmla="*/ 485 w 702"/>
                    <a:gd name="T41" fmla="*/ 563 h 860"/>
                    <a:gd name="T42" fmla="*/ 454 w 702"/>
                    <a:gd name="T43" fmla="*/ 658 h 860"/>
                    <a:gd name="T44" fmla="*/ 250 w 702"/>
                    <a:gd name="T45" fmla="*/ 658 h 860"/>
                    <a:gd name="T46" fmla="*/ 219 w 702"/>
                    <a:gd name="T47" fmla="*/ 565 h 860"/>
                    <a:gd name="T48" fmla="*/ 115 w 702"/>
                    <a:gd name="T49" fmla="*/ 439 h 860"/>
                    <a:gd name="T50" fmla="*/ 99 w 702"/>
                    <a:gd name="T51" fmla="*/ 351 h 860"/>
                    <a:gd name="T52" fmla="*/ 351 w 702"/>
                    <a:gd name="T53" fmla="*/ 99 h 860"/>
                    <a:gd name="T54" fmla="*/ 603 w 702"/>
                    <a:gd name="T55" fmla="*/ 351 h 860"/>
                    <a:gd name="T56" fmla="*/ 587 w 702"/>
                    <a:gd name="T57" fmla="*/ 438 h 8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702" h="860">
                      <a:moveTo>
                        <a:pt x="351" y="0"/>
                      </a:moveTo>
                      <a:cubicBezTo>
                        <a:pt x="157" y="0"/>
                        <a:pt x="0" y="157"/>
                        <a:pt x="0" y="351"/>
                      </a:cubicBezTo>
                      <a:cubicBezTo>
                        <a:pt x="0" y="463"/>
                        <a:pt x="52" y="562"/>
                        <a:pt x="134" y="627"/>
                      </a:cubicBezTo>
                      <a:cubicBezTo>
                        <a:pt x="165" y="718"/>
                        <a:pt x="165" y="718"/>
                        <a:pt x="165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434" y="718"/>
                        <a:pt x="434" y="718"/>
                        <a:pt x="434" y="718"/>
                      </a:cubicBezTo>
                      <a:cubicBezTo>
                        <a:pt x="419" y="760"/>
                        <a:pt x="419" y="760"/>
                        <a:pt x="419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179" y="760"/>
                        <a:pt x="179" y="760"/>
                        <a:pt x="179" y="7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6" y="860"/>
                        <a:pt x="216" y="860"/>
                        <a:pt x="216" y="860"/>
                      </a:cubicBezTo>
                      <a:cubicBezTo>
                        <a:pt x="488" y="860"/>
                        <a:pt x="488" y="860"/>
                        <a:pt x="488" y="860"/>
                      </a:cubicBezTo>
                      <a:cubicBezTo>
                        <a:pt x="491" y="860"/>
                        <a:pt x="491" y="860"/>
                        <a:pt x="491" y="860"/>
                      </a:cubicBezTo>
                      <a:cubicBezTo>
                        <a:pt x="570" y="625"/>
                        <a:pt x="570" y="625"/>
                        <a:pt x="570" y="625"/>
                      </a:cubicBezTo>
                      <a:cubicBezTo>
                        <a:pt x="651" y="560"/>
                        <a:pt x="702" y="461"/>
                        <a:pt x="702" y="351"/>
                      </a:cubicBezTo>
                      <a:cubicBezTo>
                        <a:pt x="702" y="157"/>
                        <a:pt x="545" y="0"/>
                        <a:pt x="351" y="0"/>
                      </a:cubicBezTo>
                      <a:close/>
                      <a:moveTo>
                        <a:pt x="587" y="438"/>
                      </a:moveTo>
                      <a:cubicBezTo>
                        <a:pt x="568" y="490"/>
                        <a:pt x="531" y="534"/>
                        <a:pt x="485" y="563"/>
                      </a:cubicBezTo>
                      <a:cubicBezTo>
                        <a:pt x="454" y="658"/>
                        <a:pt x="454" y="658"/>
                        <a:pt x="454" y="658"/>
                      </a:cubicBezTo>
                      <a:cubicBezTo>
                        <a:pt x="250" y="658"/>
                        <a:pt x="250" y="658"/>
                        <a:pt x="250" y="658"/>
                      </a:cubicBezTo>
                      <a:cubicBezTo>
                        <a:pt x="219" y="565"/>
                        <a:pt x="219" y="565"/>
                        <a:pt x="219" y="565"/>
                      </a:cubicBezTo>
                      <a:cubicBezTo>
                        <a:pt x="172" y="536"/>
                        <a:pt x="135" y="491"/>
                        <a:pt x="115" y="439"/>
                      </a:cubicBezTo>
                      <a:cubicBezTo>
                        <a:pt x="105" y="411"/>
                        <a:pt x="99" y="382"/>
                        <a:pt x="99" y="351"/>
                      </a:cubicBezTo>
                      <a:cubicBezTo>
                        <a:pt x="99" y="212"/>
                        <a:pt x="212" y="99"/>
                        <a:pt x="351" y="99"/>
                      </a:cubicBezTo>
                      <a:cubicBezTo>
                        <a:pt x="490" y="99"/>
                        <a:pt x="603" y="212"/>
                        <a:pt x="603" y="351"/>
                      </a:cubicBezTo>
                      <a:cubicBezTo>
                        <a:pt x="603" y="381"/>
                        <a:pt x="597" y="411"/>
                        <a:pt x="587" y="43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</p:grpSp>
          <p:sp>
            <p:nvSpPr>
              <p:cNvPr id="35" name="Tekstvak 34">
                <a:extLst>
                  <a:ext uri="{FF2B5EF4-FFF2-40B4-BE49-F238E27FC236}">
                    <a16:creationId xmlns:a16="http://schemas.microsoft.com/office/drawing/2014/main" id="{DDE1FE3D-6316-4F29-A1B8-8551FD148AFD}"/>
                  </a:ext>
                </a:extLst>
              </p:cNvPr>
              <p:cNvSpPr txBox="1"/>
              <p:nvPr userDrawn="1"/>
            </p:nvSpPr>
            <p:spPr>
              <a:xfrm>
                <a:off x="-938434" y="4824764"/>
                <a:ext cx="627798" cy="322239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Support &amp;</a:t>
                </a:r>
                <a:b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</a:b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Inspiratie</a:t>
                </a:r>
              </a:p>
            </p:txBody>
          </p:sp>
        </p:grpSp>
      </p:grpSp>
      <p:sp>
        <p:nvSpPr>
          <p:cNvPr id="6" name="- INFO">
            <a:extLst>
              <a:ext uri="{FF2B5EF4-FFF2-40B4-BE49-F238E27FC236}">
                <a16:creationId xmlns:a16="http://schemas.microsoft.com/office/drawing/2014/main" id="{B10543DB-D9D8-47C4-865B-BE11B7029992}"/>
              </a:ext>
            </a:extLst>
          </p:cNvPr>
          <p:cNvSpPr txBox="1"/>
          <p:nvPr userDrawn="1"/>
        </p:nvSpPr>
        <p:spPr>
          <a:xfrm>
            <a:off x="-7318" y="-364758"/>
            <a:ext cx="12179300" cy="19845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l"/>
            <a:r>
              <a:rPr lang="nl-NL" sz="1400" b="1" cap="all" spc="0" baseline="0">
                <a:solidFill>
                  <a:sysClr val="windowText" lastClr="000000"/>
                </a:solidFill>
                <a:latin typeface="+mn-lt"/>
                <a:cs typeface="Calibri" panose="020F0502020204030204" pitchFamily="34" charset="0"/>
              </a:rPr>
              <a:t>Menu [10x]</a:t>
            </a:r>
            <a:endParaRPr lang="nl-NL" sz="1400" b="1" cap="all" spc="0" baseline="0" dirty="0">
              <a:solidFill>
                <a:sysClr val="windowText" lastClr="000000"/>
              </a:solidFill>
              <a:latin typeface="+mn-lt"/>
              <a:cs typeface="Calibri" panose="020F0502020204030204" pitchFamily="34" charset="0"/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3C13F1D3-4E0C-419D-839F-94E57C44FAC1}"/>
              </a:ext>
            </a:extLst>
          </p:cNvPr>
          <p:cNvSpPr/>
          <p:nvPr userDrawn="1"/>
        </p:nvSpPr>
        <p:spPr>
          <a:xfrm>
            <a:off x="-7440" y="0"/>
            <a:ext cx="12219719" cy="6858000"/>
          </a:xfrm>
          <a:custGeom>
            <a:avLst/>
            <a:gdLst>
              <a:gd name="connsiteX0" fmla="*/ 0 w 12196238"/>
              <a:gd name="connsiteY0" fmla="*/ 0 h 6858000"/>
              <a:gd name="connsiteX1" fmla="*/ 5960538 w 12196238"/>
              <a:gd name="connsiteY1" fmla="*/ 0 h 6858000"/>
              <a:gd name="connsiteX2" fmla="*/ 6556141 w 12196238"/>
              <a:gd name="connsiteY2" fmla="*/ 0 h 6858000"/>
              <a:gd name="connsiteX3" fmla="*/ 12196238 w 12196238"/>
              <a:gd name="connsiteY3" fmla="*/ 0 h 6858000"/>
              <a:gd name="connsiteX4" fmla="*/ 12196238 w 12196238"/>
              <a:gd name="connsiteY4" fmla="*/ 3753432 h 6858000"/>
              <a:gd name="connsiteX5" fmla="*/ 12196238 w 12196238"/>
              <a:gd name="connsiteY5" fmla="*/ 4800600 h 6858000"/>
              <a:gd name="connsiteX6" fmla="*/ 12196238 w 12196238"/>
              <a:gd name="connsiteY6" fmla="*/ 6858000 h 6858000"/>
              <a:gd name="connsiteX7" fmla="*/ 4378255 w 12196238"/>
              <a:gd name="connsiteY7" fmla="*/ 6858000 h 6858000"/>
              <a:gd name="connsiteX8" fmla="*/ 4263277 w 12196238"/>
              <a:gd name="connsiteY8" fmla="*/ 6745432 h 6858000"/>
              <a:gd name="connsiteX9" fmla="*/ 824071 w 12196238"/>
              <a:gd name="connsiteY9" fmla="*/ 2775566 h 6858000"/>
              <a:gd name="connsiteX10" fmla="*/ 0 w 12196238"/>
              <a:gd name="connsiteY10" fmla="*/ 2880664 h 6858000"/>
              <a:gd name="connsiteX0" fmla="*/ 0 w 12196238"/>
              <a:gd name="connsiteY0" fmla="*/ 0 h 6858000"/>
              <a:gd name="connsiteX1" fmla="*/ 5960538 w 12196238"/>
              <a:gd name="connsiteY1" fmla="*/ 0 h 6858000"/>
              <a:gd name="connsiteX2" fmla="*/ 6556141 w 12196238"/>
              <a:gd name="connsiteY2" fmla="*/ 0 h 6858000"/>
              <a:gd name="connsiteX3" fmla="*/ 12196238 w 12196238"/>
              <a:gd name="connsiteY3" fmla="*/ 0 h 6858000"/>
              <a:gd name="connsiteX4" fmla="*/ 12196238 w 12196238"/>
              <a:gd name="connsiteY4" fmla="*/ 3753432 h 6858000"/>
              <a:gd name="connsiteX5" fmla="*/ 12196238 w 12196238"/>
              <a:gd name="connsiteY5" fmla="*/ 4800600 h 6858000"/>
              <a:gd name="connsiteX6" fmla="*/ 12196238 w 12196238"/>
              <a:gd name="connsiteY6" fmla="*/ 6858000 h 6858000"/>
              <a:gd name="connsiteX7" fmla="*/ 4378255 w 12196238"/>
              <a:gd name="connsiteY7" fmla="*/ 6858000 h 6858000"/>
              <a:gd name="connsiteX8" fmla="*/ 4263277 w 12196238"/>
              <a:gd name="connsiteY8" fmla="*/ 6745432 h 6858000"/>
              <a:gd name="connsiteX9" fmla="*/ 938371 w 12196238"/>
              <a:gd name="connsiteY9" fmla="*/ 4408423 h 6858000"/>
              <a:gd name="connsiteX10" fmla="*/ 0 w 12196238"/>
              <a:gd name="connsiteY10" fmla="*/ 2880664 h 6858000"/>
              <a:gd name="connsiteX11" fmla="*/ 0 w 12196238"/>
              <a:gd name="connsiteY11" fmla="*/ 0 h 6858000"/>
              <a:gd name="connsiteX0" fmla="*/ 0 w 12196238"/>
              <a:gd name="connsiteY0" fmla="*/ 0 h 6858000"/>
              <a:gd name="connsiteX1" fmla="*/ 5960538 w 12196238"/>
              <a:gd name="connsiteY1" fmla="*/ 0 h 6858000"/>
              <a:gd name="connsiteX2" fmla="*/ 6556141 w 12196238"/>
              <a:gd name="connsiteY2" fmla="*/ 0 h 6858000"/>
              <a:gd name="connsiteX3" fmla="*/ 12196238 w 12196238"/>
              <a:gd name="connsiteY3" fmla="*/ 0 h 6858000"/>
              <a:gd name="connsiteX4" fmla="*/ 12196238 w 12196238"/>
              <a:gd name="connsiteY4" fmla="*/ 3753432 h 6858000"/>
              <a:gd name="connsiteX5" fmla="*/ 12196238 w 12196238"/>
              <a:gd name="connsiteY5" fmla="*/ 4800600 h 6858000"/>
              <a:gd name="connsiteX6" fmla="*/ 12196238 w 12196238"/>
              <a:gd name="connsiteY6" fmla="*/ 6858000 h 6858000"/>
              <a:gd name="connsiteX7" fmla="*/ 4378255 w 12196238"/>
              <a:gd name="connsiteY7" fmla="*/ 6858000 h 6858000"/>
              <a:gd name="connsiteX8" fmla="*/ 4263277 w 12196238"/>
              <a:gd name="connsiteY8" fmla="*/ 6745432 h 6858000"/>
              <a:gd name="connsiteX9" fmla="*/ 0 w 12196238"/>
              <a:gd name="connsiteY9" fmla="*/ 2880664 h 6858000"/>
              <a:gd name="connsiteX10" fmla="*/ 0 w 12196238"/>
              <a:gd name="connsiteY10" fmla="*/ 0 h 6858000"/>
              <a:gd name="connsiteX0" fmla="*/ 0 w 12196238"/>
              <a:gd name="connsiteY0" fmla="*/ 0 h 6858000"/>
              <a:gd name="connsiteX1" fmla="*/ 5960538 w 12196238"/>
              <a:gd name="connsiteY1" fmla="*/ 0 h 6858000"/>
              <a:gd name="connsiteX2" fmla="*/ 6556141 w 12196238"/>
              <a:gd name="connsiteY2" fmla="*/ 0 h 6858000"/>
              <a:gd name="connsiteX3" fmla="*/ 12196238 w 12196238"/>
              <a:gd name="connsiteY3" fmla="*/ 0 h 6858000"/>
              <a:gd name="connsiteX4" fmla="*/ 12196238 w 12196238"/>
              <a:gd name="connsiteY4" fmla="*/ 3753432 h 6858000"/>
              <a:gd name="connsiteX5" fmla="*/ 12196238 w 12196238"/>
              <a:gd name="connsiteY5" fmla="*/ 4800600 h 6858000"/>
              <a:gd name="connsiteX6" fmla="*/ 12196238 w 12196238"/>
              <a:gd name="connsiteY6" fmla="*/ 6858000 h 6858000"/>
              <a:gd name="connsiteX7" fmla="*/ 4378255 w 12196238"/>
              <a:gd name="connsiteY7" fmla="*/ 6858000 h 6858000"/>
              <a:gd name="connsiteX8" fmla="*/ 4263277 w 12196238"/>
              <a:gd name="connsiteY8" fmla="*/ 6745432 h 6858000"/>
              <a:gd name="connsiteX9" fmla="*/ 0 w 12196238"/>
              <a:gd name="connsiteY9" fmla="*/ 2880664 h 6858000"/>
              <a:gd name="connsiteX10" fmla="*/ 0 w 12196238"/>
              <a:gd name="connsiteY10" fmla="*/ 0 h 6858000"/>
              <a:gd name="connsiteX0" fmla="*/ 0 w 12196238"/>
              <a:gd name="connsiteY0" fmla="*/ 0 h 6858000"/>
              <a:gd name="connsiteX1" fmla="*/ 5960538 w 12196238"/>
              <a:gd name="connsiteY1" fmla="*/ 0 h 6858000"/>
              <a:gd name="connsiteX2" fmla="*/ 6556141 w 12196238"/>
              <a:gd name="connsiteY2" fmla="*/ 0 h 6858000"/>
              <a:gd name="connsiteX3" fmla="*/ 12196238 w 12196238"/>
              <a:gd name="connsiteY3" fmla="*/ 0 h 6858000"/>
              <a:gd name="connsiteX4" fmla="*/ 12196238 w 12196238"/>
              <a:gd name="connsiteY4" fmla="*/ 3753432 h 6858000"/>
              <a:gd name="connsiteX5" fmla="*/ 12196238 w 12196238"/>
              <a:gd name="connsiteY5" fmla="*/ 4800600 h 6858000"/>
              <a:gd name="connsiteX6" fmla="*/ 12196238 w 12196238"/>
              <a:gd name="connsiteY6" fmla="*/ 6858000 h 6858000"/>
              <a:gd name="connsiteX7" fmla="*/ 4378255 w 12196238"/>
              <a:gd name="connsiteY7" fmla="*/ 6858000 h 6858000"/>
              <a:gd name="connsiteX8" fmla="*/ 4263277 w 12196238"/>
              <a:gd name="connsiteY8" fmla="*/ 6745432 h 6858000"/>
              <a:gd name="connsiteX9" fmla="*/ 0 w 12196238"/>
              <a:gd name="connsiteY9" fmla="*/ 2880664 h 6858000"/>
              <a:gd name="connsiteX10" fmla="*/ 0 w 12196238"/>
              <a:gd name="connsiteY10" fmla="*/ 0 h 6858000"/>
              <a:gd name="connsiteX0" fmla="*/ 0 w 12196238"/>
              <a:gd name="connsiteY0" fmla="*/ 0 h 6858000"/>
              <a:gd name="connsiteX1" fmla="*/ 5960538 w 12196238"/>
              <a:gd name="connsiteY1" fmla="*/ 0 h 6858000"/>
              <a:gd name="connsiteX2" fmla="*/ 6556141 w 12196238"/>
              <a:gd name="connsiteY2" fmla="*/ 0 h 6858000"/>
              <a:gd name="connsiteX3" fmla="*/ 12196238 w 12196238"/>
              <a:gd name="connsiteY3" fmla="*/ 0 h 6858000"/>
              <a:gd name="connsiteX4" fmla="*/ 12196238 w 12196238"/>
              <a:gd name="connsiteY4" fmla="*/ 3753432 h 6858000"/>
              <a:gd name="connsiteX5" fmla="*/ 12196238 w 12196238"/>
              <a:gd name="connsiteY5" fmla="*/ 4800600 h 6858000"/>
              <a:gd name="connsiteX6" fmla="*/ 12196238 w 12196238"/>
              <a:gd name="connsiteY6" fmla="*/ 6858000 h 6858000"/>
              <a:gd name="connsiteX7" fmla="*/ 4378255 w 12196238"/>
              <a:gd name="connsiteY7" fmla="*/ 6858000 h 6858000"/>
              <a:gd name="connsiteX8" fmla="*/ 4263277 w 12196238"/>
              <a:gd name="connsiteY8" fmla="*/ 6745432 h 6858000"/>
              <a:gd name="connsiteX9" fmla="*/ 0 w 12196238"/>
              <a:gd name="connsiteY9" fmla="*/ 2880664 h 6858000"/>
              <a:gd name="connsiteX10" fmla="*/ 0 w 12196238"/>
              <a:gd name="connsiteY10" fmla="*/ 0 h 6858000"/>
              <a:gd name="connsiteX0" fmla="*/ 0 w 12196238"/>
              <a:gd name="connsiteY0" fmla="*/ 0 h 6858000"/>
              <a:gd name="connsiteX1" fmla="*/ 5960538 w 12196238"/>
              <a:gd name="connsiteY1" fmla="*/ 0 h 6858000"/>
              <a:gd name="connsiteX2" fmla="*/ 6556141 w 12196238"/>
              <a:gd name="connsiteY2" fmla="*/ 0 h 6858000"/>
              <a:gd name="connsiteX3" fmla="*/ 12196238 w 12196238"/>
              <a:gd name="connsiteY3" fmla="*/ 0 h 6858000"/>
              <a:gd name="connsiteX4" fmla="*/ 12196238 w 12196238"/>
              <a:gd name="connsiteY4" fmla="*/ 3753432 h 6858000"/>
              <a:gd name="connsiteX5" fmla="*/ 12196238 w 12196238"/>
              <a:gd name="connsiteY5" fmla="*/ 4800600 h 6858000"/>
              <a:gd name="connsiteX6" fmla="*/ 12196238 w 12196238"/>
              <a:gd name="connsiteY6" fmla="*/ 6858000 h 6858000"/>
              <a:gd name="connsiteX7" fmla="*/ 4378255 w 12196238"/>
              <a:gd name="connsiteY7" fmla="*/ 6858000 h 6858000"/>
              <a:gd name="connsiteX8" fmla="*/ 4263277 w 12196238"/>
              <a:gd name="connsiteY8" fmla="*/ 6745432 h 6858000"/>
              <a:gd name="connsiteX9" fmla="*/ 0 w 12196238"/>
              <a:gd name="connsiteY9" fmla="*/ 2880664 h 6858000"/>
              <a:gd name="connsiteX10" fmla="*/ 0 w 12196238"/>
              <a:gd name="connsiteY10" fmla="*/ 0 h 6858000"/>
              <a:gd name="connsiteX0" fmla="*/ 0 w 12196238"/>
              <a:gd name="connsiteY0" fmla="*/ 0 h 6858000"/>
              <a:gd name="connsiteX1" fmla="*/ 5960538 w 12196238"/>
              <a:gd name="connsiteY1" fmla="*/ 0 h 6858000"/>
              <a:gd name="connsiteX2" fmla="*/ 6556141 w 12196238"/>
              <a:gd name="connsiteY2" fmla="*/ 0 h 6858000"/>
              <a:gd name="connsiteX3" fmla="*/ 12196238 w 12196238"/>
              <a:gd name="connsiteY3" fmla="*/ 0 h 6858000"/>
              <a:gd name="connsiteX4" fmla="*/ 12196238 w 12196238"/>
              <a:gd name="connsiteY4" fmla="*/ 3753432 h 6858000"/>
              <a:gd name="connsiteX5" fmla="*/ 12196238 w 12196238"/>
              <a:gd name="connsiteY5" fmla="*/ 4800600 h 6858000"/>
              <a:gd name="connsiteX6" fmla="*/ 12196238 w 12196238"/>
              <a:gd name="connsiteY6" fmla="*/ 6858000 h 6858000"/>
              <a:gd name="connsiteX7" fmla="*/ 4378255 w 12196238"/>
              <a:gd name="connsiteY7" fmla="*/ 6858000 h 6858000"/>
              <a:gd name="connsiteX8" fmla="*/ 4263277 w 12196238"/>
              <a:gd name="connsiteY8" fmla="*/ 6745432 h 6858000"/>
              <a:gd name="connsiteX9" fmla="*/ 0 w 12196238"/>
              <a:gd name="connsiteY9" fmla="*/ 2880664 h 6858000"/>
              <a:gd name="connsiteX10" fmla="*/ 0 w 12196238"/>
              <a:gd name="connsiteY10" fmla="*/ 0 h 6858000"/>
              <a:gd name="connsiteX0" fmla="*/ 0 w 12196238"/>
              <a:gd name="connsiteY0" fmla="*/ 0 h 6858000"/>
              <a:gd name="connsiteX1" fmla="*/ 5960538 w 12196238"/>
              <a:gd name="connsiteY1" fmla="*/ 0 h 6858000"/>
              <a:gd name="connsiteX2" fmla="*/ 6556141 w 12196238"/>
              <a:gd name="connsiteY2" fmla="*/ 0 h 6858000"/>
              <a:gd name="connsiteX3" fmla="*/ 12196238 w 12196238"/>
              <a:gd name="connsiteY3" fmla="*/ 0 h 6858000"/>
              <a:gd name="connsiteX4" fmla="*/ 12196238 w 12196238"/>
              <a:gd name="connsiteY4" fmla="*/ 3753432 h 6858000"/>
              <a:gd name="connsiteX5" fmla="*/ 12196238 w 12196238"/>
              <a:gd name="connsiteY5" fmla="*/ 4800600 h 6858000"/>
              <a:gd name="connsiteX6" fmla="*/ 12196238 w 12196238"/>
              <a:gd name="connsiteY6" fmla="*/ 6858000 h 6858000"/>
              <a:gd name="connsiteX7" fmla="*/ 4378255 w 12196238"/>
              <a:gd name="connsiteY7" fmla="*/ 6858000 h 6858000"/>
              <a:gd name="connsiteX8" fmla="*/ 4263277 w 12196238"/>
              <a:gd name="connsiteY8" fmla="*/ 6745432 h 6858000"/>
              <a:gd name="connsiteX9" fmla="*/ 0 w 12196238"/>
              <a:gd name="connsiteY9" fmla="*/ 2880664 h 6858000"/>
              <a:gd name="connsiteX10" fmla="*/ 0 w 12196238"/>
              <a:gd name="connsiteY10" fmla="*/ 0 h 6858000"/>
              <a:gd name="connsiteX0" fmla="*/ 0 w 12196238"/>
              <a:gd name="connsiteY0" fmla="*/ 0 h 6858000"/>
              <a:gd name="connsiteX1" fmla="*/ 5960538 w 12196238"/>
              <a:gd name="connsiteY1" fmla="*/ 0 h 6858000"/>
              <a:gd name="connsiteX2" fmla="*/ 6556141 w 12196238"/>
              <a:gd name="connsiteY2" fmla="*/ 0 h 6858000"/>
              <a:gd name="connsiteX3" fmla="*/ 12196238 w 12196238"/>
              <a:gd name="connsiteY3" fmla="*/ 0 h 6858000"/>
              <a:gd name="connsiteX4" fmla="*/ 12196238 w 12196238"/>
              <a:gd name="connsiteY4" fmla="*/ 3753432 h 6858000"/>
              <a:gd name="connsiteX5" fmla="*/ 12196238 w 12196238"/>
              <a:gd name="connsiteY5" fmla="*/ 4800600 h 6858000"/>
              <a:gd name="connsiteX6" fmla="*/ 12196238 w 12196238"/>
              <a:gd name="connsiteY6" fmla="*/ 6858000 h 6858000"/>
              <a:gd name="connsiteX7" fmla="*/ 4378255 w 12196238"/>
              <a:gd name="connsiteY7" fmla="*/ 6858000 h 6858000"/>
              <a:gd name="connsiteX8" fmla="*/ 4263277 w 12196238"/>
              <a:gd name="connsiteY8" fmla="*/ 6745432 h 6858000"/>
              <a:gd name="connsiteX9" fmla="*/ 0 w 12196238"/>
              <a:gd name="connsiteY9" fmla="*/ 2880664 h 6858000"/>
              <a:gd name="connsiteX10" fmla="*/ 0 w 12196238"/>
              <a:gd name="connsiteY10" fmla="*/ 0 h 6858000"/>
              <a:gd name="connsiteX0" fmla="*/ 16042 w 12212280"/>
              <a:gd name="connsiteY0" fmla="*/ 0 h 6858000"/>
              <a:gd name="connsiteX1" fmla="*/ 5976580 w 12212280"/>
              <a:gd name="connsiteY1" fmla="*/ 0 h 6858000"/>
              <a:gd name="connsiteX2" fmla="*/ 6572183 w 12212280"/>
              <a:gd name="connsiteY2" fmla="*/ 0 h 6858000"/>
              <a:gd name="connsiteX3" fmla="*/ 12212280 w 12212280"/>
              <a:gd name="connsiteY3" fmla="*/ 0 h 6858000"/>
              <a:gd name="connsiteX4" fmla="*/ 12212280 w 12212280"/>
              <a:gd name="connsiteY4" fmla="*/ 3753432 h 6858000"/>
              <a:gd name="connsiteX5" fmla="*/ 12212280 w 12212280"/>
              <a:gd name="connsiteY5" fmla="*/ 4800600 h 6858000"/>
              <a:gd name="connsiteX6" fmla="*/ 12212280 w 12212280"/>
              <a:gd name="connsiteY6" fmla="*/ 6858000 h 6858000"/>
              <a:gd name="connsiteX7" fmla="*/ 4394297 w 12212280"/>
              <a:gd name="connsiteY7" fmla="*/ 6858000 h 6858000"/>
              <a:gd name="connsiteX8" fmla="*/ 4279319 w 12212280"/>
              <a:gd name="connsiteY8" fmla="*/ 6745432 h 6858000"/>
              <a:gd name="connsiteX9" fmla="*/ 0 w 12212280"/>
              <a:gd name="connsiteY9" fmla="*/ 3426095 h 6858000"/>
              <a:gd name="connsiteX10" fmla="*/ 16042 w 12212280"/>
              <a:gd name="connsiteY10" fmla="*/ 0 h 6858000"/>
              <a:gd name="connsiteX0" fmla="*/ 16042 w 12212280"/>
              <a:gd name="connsiteY0" fmla="*/ 0 h 6858000"/>
              <a:gd name="connsiteX1" fmla="*/ 5976580 w 12212280"/>
              <a:gd name="connsiteY1" fmla="*/ 0 h 6858000"/>
              <a:gd name="connsiteX2" fmla="*/ 6572183 w 12212280"/>
              <a:gd name="connsiteY2" fmla="*/ 0 h 6858000"/>
              <a:gd name="connsiteX3" fmla="*/ 12212280 w 12212280"/>
              <a:gd name="connsiteY3" fmla="*/ 0 h 6858000"/>
              <a:gd name="connsiteX4" fmla="*/ 12212280 w 12212280"/>
              <a:gd name="connsiteY4" fmla="*/ 3753432 h 6858000"/>
              <a:gd name="connsiteX5" fmla="*/ 12212280 w 12212280"/>
              <a:gd name="connsiteY5" fmla="*/ 4800600 h 6858000"/>
              <a:gd name="connsiteX6" fmla="*/ 12212280 w 12212280"/>
              <a:gd name="connsiteY6" fmla="*/ 6858000 h 6858000"/>
              <a:gd name="connsiteX7" fmla="*/ 4394297 w 12212280"/>
              <a:gd name="connsiteY7" fmla="*/ 6858000 h 6858000"/>
              <a:gd name="connsiteX8" fmla="*/ 4279319 w 12212280"/>
              <a:gd name="connsiteY8" fmla="*/ 6745432 h 6858000"/>
              <a:gd name="connsiteX9" fmla="*/ 0 w 12212280"/>
              <a:gd name="connsiteY9" fmla="*/ 3426095 h 6858000"/>
              <a:gd name="connsiteX10" fmla="*/ 16042 w 12212280"/>
              <a:gd name="connsiteY10" fmla="*/ 0 h 6858000"/>
              <a:gd name="connsiteX0" fmla="*/ 16042 w 12212280"/>
              <a:gd name="connsiteY0" fmla="*/ 0 h 6858000"/>
              <a:gd name="connsiteX1" fmla="*/ 5976580 w 12212280"/>
              <a:gd name="connsiteY1" fmla="*/ 0 h 6858000"/>
              <a:gd name="connsiteX2" fmla="*/ 6572183 w 12212280"/>
              <a:gd name="connsiteY2" fmla="*/ 0 h 6858000"/>
              <a:gd name="connsiteX3" fmla="*/ 12212280 w 12212280"/>
              <a:gd name="connsiteY3" fmla="*/ 0 h 6858000"/>
              <a:gd name="connsiteX4" fmla="*/ 12212280 w 12212280"/>
              <a:gd name="connsiteY4" fmla="*/ 3753432 h 6858000"/>
              <a:gd name="connsiteX5" fmla="*/ 12212280 w 12212280"/>
              <a:gd name="connsiteY5" fmla="*/ 4800600 h 6858000"/>
              <a:gd name="connsiteX6" fmla="*/ 12212280 w 12212280"/>
              <a:gd name="connsiteY6" fmla="*/ 6858000 h 6858000"/>
              <a:gd name="connsiteX7" fmla="*/ 4394297 w 12212280"/>
              <a:gd name="connsiteY7" fmla="*/ 6858000 h 6858000"/>
              <a:gd name="connsiteX8" fmla="*/ 4279319 w 12212280"/>
              <a:gd name="connsiteY8" fmla="*/ 6745432 h 6858000"/>
              <a:gd name="connsiteX9" fmla="*/ 0 w 12212280"/>
              <a:gd name="connsiteY9" fmla="*/ 3426095 h 6858000"/>
              <a:gd name="connsiteX10" fmla="*/ 16042 w 12212280"/>
              <a:gd name="connsiteY10" fmla="*/ 0 h 6858000"/>
              <a:gd name="connsiteX0" fmla="*/ 16042 w 12212280"/>
              <a:gd name="connsiteY0" fmla="*/ 0 h 6858000"/>
              <a:gd name="connsiteX1" fmla="*/ 5976580 w 12212280"/>
              <a:gd name="connsiteY1" fmla="*/ 0 h 6858000"/>
              <a:gd name="connsiteX2" fmla="*/ 6572183 w 12212280"/>
              <a:gd name="connsiteY2" fmla="*/ 0 h 6858000"/>
              <a:gd name="connsiteX3" fmla="*/ 12212280 w 12212280"/>
              <a:gd name="connsiteY3" fmla="*/ 0 h 6858000"/>
              <a:gd name="connsiteX4" fmla="*/ 12212280 w 12212280"/>
              <a:gd name="connsiteY4" fmla="*/ 3753432 h 6858000"/>
              <a:gd name="connsiteX5" fmla="*/ 12212280 w 12212280"/>
              <a:gd name="connsiteY5" fmla="*/ 4800600 h 6858000"/>
              <a:gd name="connsiteX6" fmla="*/ 12212280 w 12212280"/>
              <a:gd name="connsiteY6" fmla="*/ 6858000 h 6858000"/>
              <a:gd name="connsiteX7" fmla="*/ 4394297 w 12212280"/>
              <a:gd name="connsiteY7" fmla="*/ 6858000 h 6858000"/>
              <a:gd name="connsiteX8" fmla="*/ 4279319 w 12212280"/>
              <a:gd name="connsiteY8" fmla="*/ 6745432 h 6858000"/>
              <a:gd name="connsiteX9" fmla="*/ 0 w 12212280"/>
              <a:gd name="connsiteY9" fmla="*/ 3426095 h 6858000"/>
              <a:gd name="connsiteX10" fmla="*/ 16042 w 12212280"/>
              <a:gd name="connsiteY10" fmla="*/ 0 h 6858000"/>
              <a:gd name="connsiteX0" fmla="*/ 16042 w 12212280"/>
              <a:gd name="connsiteY0" fmla="*/ 0 h 6858000"/>
              <a:gd name="connsiteX1" fmla="*/ 5976580 w 12212280"/>
              <a:gd name="connsiteY1" fmla="*/ 0 h 6858000"/>
              <a:gd name="connsiteX2" fmla="*/ 6572183 w 12212280"/>
              <a:gd name="connsiteY2" fmla="*/ 0 h 6858000"/>
              <a:gd name="connsiteX3" fmla="*/ 12212280 w 12212280"/>
              <a:gd name="connsiteY3" fmla="*/ 0 h 6858000"/>
              <a:gd name="connsiteX4" fmla="*/ 12212280 w 12212280"/>
              <a:gd name="connsiteY4" fmla="*/ 3753432 h 6858000"/>
              <a:gd name="connsiteX5" fmla="*/ 12212280 w 12212280"/>
              <a:gd name="connsiteY5" fmla="*/ 4800600 h 6858000"/>
              <a:gd name="connsiteX6" fmla="*/ 12212280 w 12212280"/>
              <a:gd name="connsiteY6" fmla="*/ 6858000 h 6858000"/>
              <a:gd name="connsiteX7" fmla="*/ 4394297 w 12212280"/>
              <a:gd name="connsiteY7" fmla="*/ 6858000 h 6858000"/>
              <a:gd name="connsiteX8" fmla="*/ 4279319 w 12212280"/>
              <a:gd name="connsiteY8" fmla="*/ 6745432 h 6858000"/>
              <a:gd name="connsiteX9" fmla="*/ 0 w 12212280"/>
              <a:gd name="connsiteY9" fmla="*/ 3426095 h 6858000"/>
              <a:gd name="connsiteX10" fmla="*/ 16042 w 12212280"/>
              <a:gd name="connsiteY10" fmla="*/ 0 h 6858000"/>
              <a:gd name="connsiteX0" fmla="*/ 16042 w 12212280"/>
              <a:gd name="connsiteY0" fmla="*/ 0 h 6858000"/>
              <a:gd name="connsiteX1" fmla="*/ 5976580 w 12212280"/>
              <a:gd name="connsiteY1" fmla="*/ 0 h 6858000"/>
              <a:gd name="connsiteX2" fmla="*/ 6572183 w 12212280"/>
              <a:gd name="connsiteY2" fmla="*/ 0 h 6858000"/>
              <a:gd name="connsiteX3" fmla="*/ 12212280 w 12212280"/>
              <a:gd name="connsiteY3" fmla="*/ 0 h 6858000"/>
              <a:gd name="connsiteX4" fmla="*/ 12212280 w 12212280"/>
              <a:gd name="connsiteY4" fmla="*/ 3753432 h 6858000"/>
              <a:gd name="connsiteX5" fmla="*/ 12212280 w 12212280"/>
              <a:gd name="connsiteY5" fmla="*/ 4800600 h 6858000"/>
              <a:gd name="connsiteX6" fmla="*/ 12212280 w 12212280"/>
              <a:gd name="connsiteY6" fmla="*/ 6858000 h 6858000"/>
              <a:gd name="connsiteX7" fmla="*/ 4394297 w 12212280"/>
              <a:gd name="connsiteY7" fmla="*/ 6858000 h 6858000"/>
              <a:gd name="connsiteX8" fmla="*/ 0 w 12212280"/>
              <a:gd name="connsiteY8" fmla="*/ 3426095 h 6858000"/>
              <a:gd name="connsiteX9" fmla="*/ 16042 w 12212280"/>
              <a:gd name="connsiteY9" fmla="*/ 0 h 6858000"/>
              <a:gd name="connsiteX0" fmla="*/ 16042 w 12212280"/>
              <a:gd name="connsiteY0" fmla="*/ 0 h 6858000"/>
              <a:gd name="connsiteX1" fmla="*/ 5976580 w 12212280"/>
              <a:gd name="connsiteY1" fmla="*/ 0 h 6858000"/>
              <a:gd name="connsiteX2" fmla="*/ 6572183 w 12212280"/>
              <a:gd name="connsiteY2" fmla="*/ 0 h 6858000"/>
              <a:gd name="connsiteX3" fmla="*/ 12212280 w 12212280"/>
              <a:gd name="connsiteY3" fmla="*/ 0 h 6858000"/>
              <a:gd name="connsiteX4" fmla="*/ 12212280 w 12212280"/>
              <a:gd name="connsiteY4" fmla="*/ 3753432 h 6858000"/>
              <a:gd name="connsiteX5" fmla="*/ 12212280 w 12212280"/>
              <a:gd name="connsiteY5" fmla="*/ 4800600 h 6858000"/>
              <a:gd name="connsiteX6" fmla="*/ 12212280 w 12212280"/>
              <a:gd name="connsiteY6" fmla="*/ 6858000 h 6858000"/>
              <a:gd name="connsiteX7" fmla="*/ 4384249 w 12212280"/>
              <a:gd name="connsiteY7" fmla="*/ 6858000 h 6858000"/>
              <a:gd name="connsiteX8" fmla="*/ 0 w 12212280"/>
              <a:gd name="connsiteY8" fmla="*/ 3426095 h 6858000"/>
              <a:gd name="connsiteX9" fmla="*/ 16042 w 12212280"/>
              <a:gd name="connsiteY9" fmla="*/ 0 h 6858000"/>
              <a:gd name="connsiteX0" fmla="*/ 16042 w 12212280"/>
              <a:gd name="connsiteY0" fmla="*/ 0 h 6858000"/>
              <a:gd name="connsiteX1" fmla="*/ 5976580 w 12212280"/>
              <a:gd name="connsiteY1" fmla="*/ 0 h 6858000"/>
              <a:gd name="connsiteX2" fmla="*/ 6572183 w 12212280"/>
              <a:gd name="connsiteY2" fmla="*/ 0 h 6858000"/>
              <a:gd name="connsiteX3" fmla="*/ 12212280 w 12212280"/>
              <a:gd name="connsiteY3" fmla="*/ 0 h 6858000"/>
              <a:gd name="connsiteX4" fmla="*/ 12212280 w 12212280"/>
              <a:gd name="connsiteY4" fmla="*/ 3753432 h 6858000"/>
              <a:gd name="connsiteX5" fmla="*/ 12212280 w 12212280"/>
              <a:gd name="connsiteY5" fmla="*/ 4800600 h 6858000"/>
              <a:gd name="connsiteX6" fmla="*/ 12212280 w 12212280"/>
              <a:gd name="connsiteY6" fmla="*/ 6858000 h 6858000"/>
              <a:gd name="connsiteX7" fmla="*/ 4369177 w 12212280"/>
              <a:gd name="connsiteY7" fmla="*/ 6852976 h 6858000"/>
              <a:gd name="connsiteX8" fmla="*/ 0 w 12212280"/>
              <a:gd name="connsiteY8" fmla="*/ 3426095 h 6858000"/>
              <a:gd name="connsiteX9" fmla="*/ 16042 w 12212280"/>
              <a:gd name="connsiteY9" fmla="*/ 0 h 6858000"/>
              <a:gd name="connsiteX0" fmla="*/ 16042 w 12212280"/>
              <a:gd name="connsiteY0" fmla="*/ 0 h 6858000"/>
              <a:gd name="connsiteX1" fmla="*/ 5976580 w 12212280"/>
              <a:gd name="connsiteY1" fmla="*/ 0 h 6858000"/>
              <a:gd name="connsiteX2" fmla="*/ 6572183 w 12212280"/>
              <a:gd name="connsiteY2" fmla="*/ 0 h 6858000"/>
              <a:gd name="connsiteX3" fmla="*/ 12212280 w 12212280"/>
              <a:gd name="connsiteY3" fmla="*/ 0 h 6858000"/>
              <a:gd name="connsiteX4" fmla="*/ 12212280 w 12212280"/>
              <a:gd name="connsiteY4" fmla="*/ 3753432 h 6858000"/>
              <a:gd name="connsiteX5" fmla="*/ 12212280 w 12212280"/>
              <a:gd name="connsiteY5" fmla="*/ 4800600 h 6858000"/>
              <a:gd name="connsiteX6" fmla="*/ 12212280 w 12212280"/>
              <a:gd name="connsiteY6" fmla="*/ 6858000 h 6858000"/>
              <a:gd name="connsiteX7" fmla="*/ 4374201 w 12212280"/>
              <a:gd name="connsiteY7" fmla="*/ 6858000 h 6858000"/>
              <a:gd name="connsiteX8" fmla="*/ 0 w 12212280"/>
              <a:gd name="connsiteY8" fmla="*/ 3426095 h 6858000"/>
              <a:gd name="connsiteX9" fmla="*/ 16042 w 12212280"/>
              <a:gd name="connsiteY9" fmla="*/ 0 h 6858000"/>
              <a:gd name="connsiteX0" fmla="*/ 16042 w 12212280"/>
              <a:gd name="connsiteY0" fmla="*/ 0 h 6858000"/>
              <a:gd name="connsiteX1" fmla="*/ 5976580 w 12212280"/>
              <a:gd name="connsiteY1" fmla="*/ 0 h 6858000"/>
              <a:gd name="connsiteX2" fmla="*/ 6572183 w 12212280"/>
              <a:gd name="connsiteY2" fmla="*/ 0 h 6858000"/>
              <a:gd name="connsiteX3" fmla="*/ 12212280 w 12212280"/>
              <a:gd name="connsiteY3" fmla="*/ 0 h 6858000"/>
              <a:gd name="connsiteX4" fmla="*/ 12212280 w 12212280"/>
              <a:gd name="connsiteY4" fmla="*/ 3753432 h 6858000"/>
              <a:gd name="connsiteX5" fmla="*/ 12212280 w 12212280"/>
              <a:gd name="connsiteY5" fmla="*/ 4800600 h 6858000"/>
              <a:gd name="connsiteX6" fmla="*/ 12212280 w 12212280"/>
              <a:gd name="connsiteY6" fmla="*/ 6858000 h 6858000"/>
              <a:gd name="connsiteX7" fmla="*/ 4374201 w 12212280"/>
              <a:gd name="connsiteY7" fmla="*/ 6858000 h 6858000"/>
              <a:gd name="connsiteX8" fmla="*/ 0 w 12212280"/>
              <a:gd name="connsiteY8" fmla="*/ 3426095 h 6858000"/>
              <a:gd name="connsiteX9" fmla="*/ 16042 w 12212280"/>
              <a:gd name="connsiteY9" fmla="*/ 0 h 6858000"/>
              <a:gd name="connsiteX0" fmla="*/ 1056 w 12219597"/>
              <a:gd name="connsiteY0" fmla="*/ 0 h 6858000"/>
              <a:gd name="connsiteX1" fmla="*/ 5983897 w 12219597"/>
              <a:gd name="connsiteY1" fmla="*/ 0 h 6858000"/>
              <a:gd name="connsiteX2" fmla="*/ 6579500 w 12219597"/>
              <a:gd name="connsiteY2" fmla="*/ 0 h 6858000"/>
              <a:gd name="connsiteX3" fmla="*/ 12219597 w 12219597"/>
              <a:gd name="connsiteY3" fmla="*/ 0 h 6858000"/>
              <a:gd name="connsiteX4" fmla="*/ 12219597 w 12219597"/>
              <a:gd name="connsiteY4" fmla="*/ 3753432 h 6858000"/>
              <a:gd name="connsiteX5" fmla="*/ 12219597 w 12219597"/>
              <a:gd name="connsiteY5" fmla="*/ 4800600 h 6858000"/>
              <a:gd name="connsiteX6" fmla="*/ 12219597 w 12219597"/>
              <a:gd name="connsiteY6" fmla="*/ 6858000 h 6858000"/>
              <a:gd name="connsiteX7" fmla="*/ 4381518 w 12219597"/>
              <a:gd name="connsiteY7" fmla="*/ 6858000 h 6858000"/>
              <a:gd name="connsiteX8" fmla="*/ 7317 w 12219597"/>
              <a:gd name="connsiteY8" fmla="*/ 3426095 h 6858000"/>
              <a:gd name="connsiteX9" fmla="*/ 1056 w 12219597"/>
              <a:gd name="connsiteY9" fmla="*/ 0 h 6858000"/>
              <a:gd name="connsiteX0" fmla="*/ 598 w 12219139"/>
              <a:gd name="connsiteY0" fmla="*/ 0 h 6858000"/>
              <a:gd name="connsiteX1" fmla="*/ 5983439 w 12219139"/>
              <a:gd name="connsiteY1" fmla="*/ 0 h 6858000"/>
              <a:gd name="connsiteX2" fmla="*/ 6579042 w 12219139"/>
              <a:gd name="connsiteY2" fmla="*/ 0 h 6858000"/>
              <a:gd name="connsiteX3" fmla="*/ 12219139 w 12219139"/>
              <a:gd name="connsiteY3" fmla="*/ 0 h 6858000"/>
              <a:gd name="connsiteX4" fmla="*/ 12219139 w 12219139"/>
              <a:gd name="connsiteY4" fmla="*/ 3753432 h 6858000"/>
              <a:gd name="connsiteX5" fmla="*/ 12219139 w 12219139"/>
              <a:gd name="connsiteY5" fmla="*/ 4800600 h 6858000"/>
              <a:gd name="connsiteX6" fmla="*/ 12219139 w 12219139"/>
              <a:gd name="connsiteY6" fmla="*/ 6858000 h 6858000"/>
              <a:gd name="connsiteX7" fmla="*/ 4381060 w 12219139"/>
              <a:gd name="connsiteY7" fmla="*/ 6858000 h 6858000"/>
              <a:gd name="connsiteX8" fmla="*/ 22357 w 12219139"/>
              <a:gd name="connsiteY8" fmla="*/ 3410596 h 6858000"/>
              <a:gd name="connsiteX9" fmla="*/ 598 w 12219139"/>
              <a:gd name="connsiteY9" fmla="*/ 0 h 6858000"/>
              <a:gd name="connsiteX0" fmla="*/ 9238 w 12227779"/>
              <a:gd name="connsiteY0" fmla="*/ 0 h 6858000"/>
              <a:gd name="connsiteX1" fmla="*/ 5992079 w 12227779"/>
              <a:gd name="connsiteY1" fmla="*/ 0 h 6858000"/>
              <a:gd name="connsiteX2" fmla="*/ 6587682 w 12227779"/>
              <a:gd name="connsiteY2" fmla="*/ 0 h 6858000"/>
              <a:gd name="connsiteX3" fmla="*/ 12227779 w 12227779"/>
              <a:gd name="connsiteY3" fmla="*/ 0 h 6858000"/>
              <a:gd name="connsiteX4" fmla="*/ 12227779 w 12227779"/>
              <a:gd name="connsiteY4" fmla="*/ 3753432 h 6858000"/>
              <a:gd name="connsiteX5" fmla="*/ 12227779 w 12227779"/>
              <a:gd name="connsiteY5" fmla="*/ 4800600 h 6858000"/>
              <a:gd name="connsiteX6" fmla="*/ 12227779 w 12227779"/>
              <a:gd name="connsiteY6" fmla="*/ 6858000 h 6858000"/>
              <a:gd name="connsiteX7" fmla="*/ 4389700 w 12227779"/>
              <a:gd name="connsiteY7" fmla="*/ 6858000 h 6858000"/>
              <a:gd name="connsiteX8" fmla="*/ 0 w 12227779"/>
              <a:gd name="connsiteY8" fmla="*/ 3395098 h 6858000"/>
              <a:gd name="connsiteX9" fmla="*/ 9238 w 12227779"/>
              <a:gd name="connsiteY9" fmla="*/ 0 h 6858000"/>
              <a:gd name="connsiteX0" fmla="*/ 1178 w 12219719"/>
              <a:gd name="connsiteY0" fmla="*/ 0 h 6858000"/>
              <a:gd name="connsiteX1" fmla="*/ 5984019 w 12219719"/>
              <a:gd name="connsiteY1" fmla="*/ 0 h 6858000"/>
              <a:gd name="connsiteX2" fmla="*/ 6579622 w 12219719"/>
              <a:gd name="connsiteY2" fmla="*/ 0 h 6858000"/>
              <a:gd name="connsiteX3" fmla="*/ 12219719 w 12219719"/>
              <a:gd name="connsiteY3" fmla="*/ 0 h 6858000"/>
              <a:gd name="connsiteX4" fmla="*/ 12219719 w 12219719"/>
              <a:gd name="connsiteY4" fmla="*/ 3753432 h 6858000"/>
              <a:gd name="connsiteX5" fmla="*/ 12219719 w 12219719"/>
              <a:gd name="connsiteY5" fmla="*/ 4800600 h 6858000"/>
              <a:gd name="connsiteX6" fmla="*/ 12219719 w 12219719"/>
              <a:gd name="connsiteY6" fmla="*/ 6858000 h 6858000"/>
              <a:gd name="connsiteX7" fmla="*/ 4381640 w 12219719"/>
              <a:gd name="connsiteY7" fmla="*/ 6858000 h 6858000"/>
              <a:gd name="connsiteX8" fmla="*/ 5387 w 12219719"/>
              <a:gd name="connsiteY8" fmla="*/ 3388375 h 6858000"/>
              <a:gd name="connsiteX9" fmla="*/ 1178 w 12219719"/>
              <a:gd name="connsiteY9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219719" h="6858000">
                <a:moveTo>
                  <a:pt x="1178" y="0"/>
                </a:moveTo>
                <a:lnTo>
                  <a:pt x="5984019" y="0"/>
                </a:lnTo>
                <a:lnTo>
                  <a:pt x="6579622" y="0"/>
                </a:lnTo>
                <a:lnTo>
                  <a:pt x="12219719" y="0"/>
                </a:lnTo>
                <a:lnTo>
                  <a:pt x="12219719" y="3753432"/>
                </a:lnTo>
                <a:lnTo>
                  <a:pt x="12219719" y="4800600"/>
                </a:lnTo>
                <a:lnTo>
                  <a:pt x="12219719" y="6858000"/>
                </a:lnTo>
                <a:lnTo>
                  <a:pt x="4381640" y="6858000"/>
                </a:lnTo>
                <a:cubicBezTo>
                  <a:pt x="2923573" y="5714032"/>
                  <a:pt x="953789" y="5371793"/>
                  <a:pt x="5387" y="3388375"/>
                </a:cubicBezTo>
                <a:cubicBezTo>
                  <a:pt x="10734" y="2246343"/>
                  <a:pt x="-4169" y="1142032"/>
                  <a:pt x="1178" y="0"/>
                </a:cubicBezTo>
                <a:close/>
              </a:path>
            </a:pathLst>
          </a:custGeom>
          <a:solidFill>
            <a:schemeClr val="accent2"/>
          </a:solidFill>
          <a:ln w="45663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nl-NL" dirty="0"/>
          </a:p>
        </p:txBody>
      </p:sp>
      <p:sp>
        <p:nvSpPr>
          <p:cNvPr id="11" name="Titel 10">
            <a:extLst>
              <a:ext uri="{FF2B5EF4-FFF2-40B4-BE49-F238E27FC236}">
                <a16:creationId xmlns:a16="http://schemas.microsoft.com/office/drawing/2014/main" id="{7A89CE00-946F-481C-B5FE-4E6C6F8AB1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Menu</a:t>
            </a:r>
          </a:p>
        </p:txBody>
      </p:sp>
      <p:sp>
        <p:nvSpPr>
          <p:cNvPr id="109" name="Tijdelijke aanduiding voor tekst 15">
            <a:extLst>
              <a:ext uri="{FF2B5EF4-FFF2-40B4-BE49-F238E27FC236}">
                <a16:creationId xmlns:a16="http://schemas.microsoft.com/office/drawing/2014/main" id="{67A42F4A-60FA-47F0-B395-E0E33F6332F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594072" y="1976197"/>
            <a:ext cx="2055003" cy="2066505"/>
          </a:xfrm>
          <a:prstGeom prst="roundRect">
            <a:avLst>
              <a:gd name="adj" fmla="val 4495"/>
            </a:avLst>
          </a:prstGeom>
          <a:gradFill flip="none" rotWithShape="1">
            <a:gsLst>
              <a:gs pos="50000">
                <a:schemeClr val="bg1">
                  <a:lumMod val="95000"/>
                </a:schemeClr>
              </a:gs>
              <a:gs pos="50000">
                <a:schemeClr val="bg1"/>
              </a:gs>
            </a:gsLst>
            <a:lin ang="12000000" scaled="0"/>
            <a:tileRect/>
          </a:gradFill>
        </p:spPr>
        <p:txBody>
          <a:bodyPr lIns="180000" tIns="252000" rIns="180000" bIns="25200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/>
            </a:lvl1pPr>
          </a:lstStyle>
          <a:p>
            <a:pPr lvl="0"/>
            <a:r>
              <a:rPr lang="nl-NL" dirty="0"/>
              <a:t>Titel </a:t>
            </a:r>
            <a:br>
              <a:rPr lang="nl-NL" dirty="0"/>
            </a:br>
            <a:r>
              <a:rPr lang="nl-NL" dirty="0"/>
              <a:t>hoofdstuk</a:t>
            </a:r>
          </a:p>
        </p:txBody>
      </p:sp>
      <p:sp>
        <p:nvSpPr>
          <p:cNvPr id="110" name="Tijdelijke aanduiding voor tekst 15">
            <a:extLst>
              <a:ext uri="{FF2B5EF4-FFF2-40B4-BE49-F238E27FC236}">
                <a16:creationId xmlns:a16="http://schemas.microsoft.com/office/drawing/2014/main" id="{405FE8BC-F4F5-4419-AA74-7E6F319D3B5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329274" y="1976197"/>
            <a:ext cx="2055003" cy="2066505"/>
          </a:xfrm>
          <a:prstGeom prst="roundRect">
            <a:avLst>
              <a:gd name="adj" fmla="val 4495"/>
            </a:avLst>
          </a:prstGeom>
          <a:gradFill flip="none" rotWithShape="1">
            <a:gsLst>
              <a:gs pos="50000">
                <a:schemeClr val="bg1">
                  <a:lumMod val="95000"/>
                </a:schemeClr>
              </a:gs>
              <a:gs pos="50000">
                <a:schemeClr val="bg1"/>
              </a:gs>
            </a:gsLst>
            <a:lin ang="12000000" scaled="0"/>
            <a:tileRect/>
          </a:gradFill>
        </p:spPr>
        <p:txBody>
          <a:bodyPr lIns="180000" tIns="252000" rIns="180000" bIns="25200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/>
            </a:lvl1pPr>
          </a:lstStyle>
          <a:p>
            <a:pPr lvl="0"/>
            <a:r>
              <a:rPr lang="nl-NL" dirty="0"/>
              <a:t>Titel </a:t>
            </a:r>
            <a:br>
              <a:rPr lang="nl-NL" dirty="0"/>
            </a:br>
            <a:r>
              <a:rPr lang="nl-NL" dirty="0"/>
              <a:t>hoofdstuk</a:t>
            </a:r>
          </a:p>
        </p:txBody>
      </p:sp>
      <p:sp>
        <p:nvSpPr>
          <p:cNvPr id="117" name="Tijdelijke aanduiding voor tekst 15">
            <a:extLst>
              <a:ext uri="{FF2B5EF4-FFF2-40B4-BE49-F238E27FC236}">
                <a16:creationId xmlns:a16="http://schemas.microsoft.com/office/drawing/2014/main" id="{8123014A-EDBE-4EE3-98B3-39CD2D70A18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064476" y="1976197"/>
            <a:ext cx="2055003" cy="2066505"/>
          </a:xfrm>
          <a:prstGeom prst="roundRect">
            <a:avLst>
              <a:gd name="adj" fmla="val 4495"/>
            </a:avLst>
          </a:prstGeom>
          <a:gradFill flip="none" rotWithShape="1">
            <a:gsLst>
              <a:gs pos="50000">
                <a:schemeClr val="bg1">
                  <a:lumMod val="95000"/>
                </a:schemeClr>
              </a:gs>
              <a:gs pos="50000">
                <a:schemeClr val="bg1"/>
              </a:gs>
            </a:gsLst>
            <a:lin ang="12000000" scaled="0"/>
            <a:tileRect/>
          </a:gradFill>
        </p:spPr>
        <p:txBody>
          <a:bodyPr lIns="180000" tIns="252000" rIns="180000" bIns="25200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/>
            </a:lvl1pPr>
          </a:lstStyle>
          <a:p>
            <a:pPr lvl="0"/>
            <a:r>
              <a:rPr lang="nl-NL" dirty="0"/>
              <a:t>Titel </a:t>
            </a:r>
            <a:br>
              <a:rPr lang="nl-NL" dirty="0"/>
            </a:br>
            <a:r>
              <a:rPr lang="nl-NL" dirty="0"/>
              <a:t>hoofdstuk</a:t>
            </a:r>
          </a:p>
        </p:txBody>
      </p:sp>
      <p:sp>
        <p:nvSpPr>
          <p:cNvPr id="118" name="Tijdelijke aanduiding voor tekst 15">
            <a:extLst>
              <a:ext uri="{FF2B5EF4-FFF2-40B4-BE49-F238E27FC236}">
                <a16:creationId xmlns:a16="http://schemas.microsoft.com/office/drawing/2014/main" id="{4CBEF2D7-07FB-4707-951B-B8EA07DF41C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799678" y="1976197"/>
            <a:ext cx="2055003" cy="2066505"/>
          </a:xfrm>
          <a:prstGeom prst="roundRect">
            <a:avLst>
              <a:gd name="adj" fmla="val 4495"/>
            </a:avLst>
          </a:prstGeom>
          <a:gradFill flip="none" rotWithShape="1">
            <a:gsLst>
              <a:gs pos="50000">
                <a:schemeClr val="bg1">
                  <a:lumMod val="95000"/>
                </a:schemeClr>
              </a:gs>
              <a:gs pos="50000">
                <a:schemeClr val="bg1"/>
              </a:gs>
            </a:gsLst>
            <a:lin ang="12000000" scaled="0"/>
            <a:tileRect/>
          </a:gradFill>
        </p:spPr>
        <p:txBody>
          <a:bodyPr lIns="180000" tIns="252000" rIns="180000" bIns="25200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/>
            </a:lvl1pPr>
          </a:lstStyle>
          <a:p>
            <a:pPr lvl="0"/>
            <a:r>
              <a:rPr lang="nl-NL" dirty="0"/>
              <a:t>Titel </a:t>
            </a:r>
            <a:br>
              <a:rPr lang="nl-NL" dirty="0"/>
            </a:br>
            <a:r>
              <a:rPr lang="nl-NL" dirty="0"/>
              <a:t>hoofdstuk</a:t>
            </a:r>
          </a:p>
        </p:txBody>
      </p:sp>
      <p:sp>
        <p:nvSpPr>
          <p:cNvPr id="119" name="Tijdelijke aanduiding voor tekst 15">
            <a:extLst>
              <a:ext uri="{FF2B5EF4-FFF2-40B4-BE49-F238E27FC236}">
                <a16:creationId xmlns:a16="http://schemas.microsoft.com/office/drawing/2014/main" id="{1544757F-B3C7-4791-BE24-F78D8FB0AF3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34880" y="1976197"/>
            <a:ext cx="2055003" cy="2066505"/>
          </a:xfrm>
          <a:prstGeom prst="roundRect">
            <a:avLst>
              <a:gd name="adj" fmla="val 4495"/>
            </a:avLst>
          </a:prstGeom>
          <a:gradFill flip="none" rotWithShape="1">
            <a:gsLst>
              <a:gs pos="50000">
                <a:schemeClr val="bg1">
                  <a:lumMod val="95000"/>
                </a:schemeClr>
              </a:gs>
              <a:gs pos="50000">
                <a:schemeClr val="bg1"/>
              </a:gs>
            </a:gsLst>
            <a:lin ang="12000000" scaled="0"/>
            <a:tileRect/>
          </a:gradFill>
        </p:spPr>
        <p:txBody>
          <a:bodyPr lIns="180000" tIns="252000" rIns="180000" bIns="25200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/>
            </a:lvl1pPr>
          </a:lstStyle>
          <a:p>
            <a:pPr lvl="0"/>
            <a:r>
              <a:rPr lang="nl-NL" dirty="0"/>
              <a:t>Titel </a:t>
            </a:r>
            <a:br>
              <a:rPr lang="nl-NL" dirty="0"/>
            </a:br>
            <a:r>
              <a:rPr lang="nl-NL" dirty="0"/>
              <a:t>hoofdstuk</a:t>
            </a:r>
          </a:p>
        </p:txBody>
      </p:sp>
      <p:sp>
        <p:nvSpPr>
          <p:cNvPr id="120" name="Tijdelijke aanduiding voor tekst 15">
            <a:extLst>
              <a:ext uri="{FF2B5EF4-FFF2-40B4-BE49-F238E27FC236}">
                <a16:creationId xmlns:a16="http://schemas.microsoft.com/office/drawing/2014/main" id="{A146FE65-B670-44BB-9B79-73F8AFF2E0D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594072" y="4242220"/>
            <a:ext cx="2055003" cy="2066505"/>
          </a:xfrm>
          <a:prstGeom prst="roundRect">
            <a:avLst>
              <a:gd name="adj" fmla="val 4495"/>
            </a:avLst>
          </a:prstGeom>
          <a:gradFill flip="none" rotWithShape="1">
            <a:gsLst>
              <a:gs pos="50000">
                <a:schemeClr val="bg1">
                  <a:lumMod val="95000"/>
                </a:schemeClr>
              </a:gs>
              <a:gs pos="50000">
                <a:schemeClr val="bg1"/>
              </a:gs>
            </a:gsLst>
            <a:lin ang="12000000" scaled="0"/>
            <a:tileRect/>
          </a:gradFill>
        </p:spPr>
        <p:txBody>
          <a:bodyPr lIns="180000" tIns="252000" rIns="180000" bIns="25200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/>
            </a:lvl1pPr>
          </a:lstStyle>
          <a:p>
            <a:pPr lvl="0"/>
            <a:r>
              <a:rPr lang="nl-NL" dirty="0"/>
              <a:t>Titel </a:t>
            </a:r>
            <a:br>
              <a:rPr lang="nl-NL" dirty="0"/>
            </a:br>
            <a:r>
              <a:rPr lang="nl-NL" dirty="0"/>
              <a:t>hoofdstuk</a:t>
            </a:r>
          </a:p>
        </p:txBody>
      </p:sp>
      <p:sp>
        <p:nvSpPr>
          <p:cNvPr id="121" name="Tijdelijke aanduiding voor tekst 15">
            <a:extLst>
              <a:ext uri="{FF2B5EF4-FFF2-40B4-BE49-F238E27FC236}">
                <a16:creationId xmlns:a16="http://schemas.microsoft.com/office/drawing/2014/main" id="{E97B5EA5-8B69-415A-BA8D-C8F50A206F2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329274" y="4242220"/>
            <a:ext cx="2055003" cy="2066505"/>
          </a:xfrm>
          <a:prstGeom prst="roundRect">
            <a:avLst>
              <a:gd name="adj" fmla="val 4495"/>
            </a:avLst>
          </a:prstGeom>
          <a:gradFill flip="none" rotWithShape="1">
            <a:gsLst>
              <a:gs pos="50000">
                <a:schemeClr val="bg1">
                  <a:lumMod val="95000"/>
                </a:schemeClr>
              </a:gs>
              <a:gs pos="50000">
                <a:schemeClr val="bg1"/>
              </a:gs>
            </a:gsLst>
            <a:lin ang="12000000" scaled="0"/>
            <a:tileRect/>
          </a:gradFill>
        </p:spPr>
        <p:txBody>
          <a:bodyPr lIns="180000" tIns="252000" rIns="180000" bIns="25200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/>
            </a:lvl1pPr>
          </a:lstStyle>
          <a:p>
            <a:pPr lvl="0"/>
            <a:r>
              <a:rPr lang="nl-NL" dirty="0"/>
              <a:t>Titel </a:t>
            </a:r>
            <a:br>
              <a:rPr lang="nl-NL" dirty="0"/>
            </a:br>
            <a:r>
              <a:rPr lang="nl-NL" dirty="0"/>
              <a:t>hoofdstuk</a:t>
            </a:r>
          </a:p>
        </p:txBody>
      </p:sp>
      <p:sp>
        <p:nvSpPr>
          <p:cNvPr id="122" name="Tijdelijke aanduiding voor tekst 15">
            <a:extLst>
              <a:ext uri="{FF2B5EF4-FFF2-40B4-BE49-F238E27FC236}">
                <a16:creationId xmlns:a16="http://schemas.microsoft.com/office/drawing/2014/main" id="{850D8D60-EB93-4BC8-BCA8-154D60F7CCE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064476" y="4242220"/>
            <a:ext cx="2055003" cy="2066505"/>
          </a:xfrm>
          <a:prstGeom prst="roundRect">
            <a:avLst>
              <a:gd name="adj" fmla="val 4495"/>
            </a:avLst>
          </a:prstGeom>
          <a:gradFill flip="none" rotWithShape="1">
            <a:gsLst>
              <a:gs pos="50000">
                <a:schemeClr val="bg1">
                  <a:lumMod val="95000"/>
                </a:schemeClr>
              </a:gs>
              <a:gs pos="50000">
                <a:schemeClr val="bg1"/>
              </a:gs>
            </a:gsLst>
            <a:lin ang="12000000" scaled="0"/>
            <a:tileRect/>
          </a:gradFill>
        </p:spPr>
        <p:txBody>
          <a:bodyPr lIns="180000" tIns="252000" rIns="180000" bIns="25200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/>
            </a:lvl1pPr>
          </a:lstStyle>
          <a:p>
            <a:pPr lvl="0"/>
            <a:r>
              <a:rPr lang="nl-NL" dirty="0"/>
              <a:t>Titel </a:t>
            </a:r>
            <a:br>
              <a:rPr lang="nl-NL" dirty="0"/>
            </a:br>
            <a:r>
              <a:rPr lang="nl-NL" dirty="0"/>
              <a:t>hoofdstuk</a:t>
            </a:r>
          </a:p>
        </p:txBody>
      </p:sp>
      <p:sp>
        <p:nvSpPr>
          <p:cNvPr id="124" name="Tijdelijke aanduiding voor tekst 15">
            <a:extLst>
              <a:ext uri="{FF2B5EF4-FFF2-40B4-BE49-F238E27FC236}">
                <a16:creationId xmlns:a16="http://schemas.microsoft.com/office/drawing/2014/main" id="{55C8898F-B465-42A2-9D8C-C453525F6AF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799678" y="4242220"/>
            <a:ext cx="2055003" cy="2066505"/>
          </a:xfrm>
          <a:prstGeom prst="roundRect">
            <a:avLst>
              <a:gd name="adj" fmla="val 4495"/>
            </a:avLst>
          </a:prstGeom>
          <a:gradFill flip="none" rotWithShape="1">
            <a:gsLst>
              <a:gs pos="50000">
                <a:schemeClr val="bg1">
                  <a:lumMod val="95000"/>
                </a:schemeClr>
              </a:gs>
              <a:gs pos="50000">
                <a:schemeClr val="bg1"/>
              </a:gs>
            </a:gsLst>
            <a:lin ang="12000000" scaled="0"/>
            <a:tileRect/>
          </a:gradFill>
        </p:spPr>
        <p:txBody>
          <a:bodyPr lIns="180000" tIns="252000" rIns="180000" bIns="25200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/>
            </a:lvl1pPr>
          </a:lstStyle>
          <a:p>
            <a:pPr lvl="0"/>
            <a:r>
              <a:rPr lang="nl-NL" dirty="0"/>
              <a:t>Titel </a:t>
            </a:r>
            <a:br>
              <a:rPr lang="nl-NL" dirty="0"/>
            </a:br>
            <a:r>
              <a:rPr lang="nl-NL" dirty="0"/>
              <a:t>hoofdstuk</a:t>
            </a:r>
          </a:p>
        </p:txBody>
      </p:sp>
      <p:sp>
        <p:nvSpPr>
          <p:cNvPr id="125" name="Tijdelijke aanduiding voor tekst 15">
            <a:extLst>
              <a:ext uri="{FF2B5EF4-FFF2-40B4-BE49-F238E27FC236}">
                <a16:creationId xmlns:a16="http://schemas.microsoft.com/office/drawing/2014/main" id="{BE2B9211-C134-487C-994B-4D41B4187EF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34880" y="4242220"/>
            <a:ext cx="2055003" cy="2066505"/>
          </a:xfrm>
          <a:prstGeom prst="roundRect">
            <a:avLst>
              <a:gd name="adj" fmla="val 4495"/>
            </a:avLst>
          </a:prstGeom>
          <a:gradFill flip="none" rotWithShape="1">
            <a:gsLst>
              <a:gs pos="50000">
                <a:schemeClr val="bg1">
                  <a:lumMod val="95000"/>
                </a:schemeClr>
              </a:gs>
              <a:gs pos="50000">
                <a:schemeClr val="bg1"/>
              </a:gs>
            </a:gsLst>
            <a:lin ang="12000000" scaled="0"/>
            <a:tileRect/>
          </a:gradFill>
        </p:spPr>
        <p:txBody>
          <a:bodyPr lIns="180000" tIns="252000" rIns="180000" bIns="25200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/>
            </a:lvl1pPr>
          </a:lstStyle>
          <a:p>
            <a:pPr lvl="0"/>
            <a:r>
              <a:rPr lang="nl-NL" dirty="0"/>
              <a:t>Titel </a:t>
            </a:r>
            <a:br>
              <a:rPr lang="nl-NL" dirty="0"/>
            </a:br>
            <a:r>
              <a:rPr lang="nl-NL" dirty="0"/>
              <a:t>hoofdstuk</a:t>
            </a:r>
          </a:p>
        </p:txBody>
      </p:sp>
    </p:spTree>
    <p:extLst>
      <p:ext uri="{BB962C8B-B14F-4D97-AF65-F5344CB8AC3E}">
        <p14:creationId xmlns:p14="http://schemas.microsoft.com/office/powerpoint/2010/main" val="3547671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decel="100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decel="10000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decel="10000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decel="10000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09" grpId="0" animBg="1">
        <p:tmplLst>
          <p:tmpl>
            <p:tnLst>
              <p:par>
                <p:cTn presetID="2" presetClass="entr" presetSubtype="4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0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0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0" grpId="0" animBg="1">
        <p:tmplLst>
          <p:tmpl>
            <p:tnLst>
              <p:par>
                <p:cTn presetID="2" presetClass="entr" presetSubtype="4" decel="100000" fill="hold" nodeType="withEffect">
                  <p:stCondLst>
                    <p:cond delay="4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7" grpId="0" animBg="1">
        <p:tmplLst>
          <p:tmpl>
            <p:tnLst>
              <p:par>
                <p:cTn presetID="2" presetClass="entr" presetSubtype="4" decel="10000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8" grpId="0" animBg="1">
        <p:tmplLst>
          <p:tmpl>
            <p:tnLst>
              <p:par>
                <p:cTn presetID="2" presetClass="entr" presetSubtype="4" decel="10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9" grpId="0" animBg="1">
        <p:tmplLst>
          <p:tmpl>
            <p:tnLst>
              <p:par>
                <p:cTn presetID="2" presetClass="entr" presetSubtype="4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0" grpId="0" animBg="1">
        <p:tmplLst>
          <p:tmpl>
            <p:tnLst>
              <p:par>
                <p:cTn presetID="2" presetClass="entr" presetSubtype="4" decel="10000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1" grpId="0" animBg="1">
        <p:tmplLst>
          <p:tmpl>
            <p:tnLst>
              <p:par>
                <p:cTn presetID="2" presetClass="entr" presetSubtype="4" decel="100000" fill="hold" nodeType="withEffect">
                  <p:stCondLst>
                    <p:cond delay="9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2" grpId="0" animBg="1">
        <p:tmplLst>
          <p:tmpl>
            <p:tnLst>
              <p:par>
                <p:cTn presetID="2" presetClass="entr" presetSubtype="4" decel="10000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4" grpId="0" animBg="1">
        <p:tmplLst>
          <p:tmpl>
            <p:tnLst>
              <p:par>
                <p:cTn presetID="2" presetClass="entr" presetSubtype="4" decel="100000" fill="hold" nodeType="withEffect">
                  <p:stCondLst>
                    <p:cond delay="7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5" grpId="0" animBg="1">
        <p:tmplLst>
          <p:tmpl>
            <p:tnLst>
              <p:par>
                <p:cTn presetID="2" presetClass="entr" presetSubtype="4" decel="100000" fill="hold" nodeType="withEffect">
                  <p:stCondLst>
                    <p:cond delay="6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menu [5x]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- INSTRUCTIE">
            <a:extLst>
              <a:ext uri="{FF2B5EF4-FFF2-40B4-BE49-F238E27FC236}">
                <a16:creationId xmlns:a16="http://schemas.microsoft.com/office/drawing/2014/main" id="{CE2319CB-A2DE-476A-B096-15CBFBC50955}"/>
              </a:ext>
            </a:extLst>
          </p:cNvPr>
          <p:cNvGrpSpPr/>
          <p:nvPr userDrawn="1"/>
        </p:nvGrpSpPr>
        <p:grpSpPr>
          <a:xfrm>
            <a:off x="-3786164" y="0"/>
            <a:ext cx="3693113" cy="6209710"/>
            <a:chOff x="-3786164" y="0"/>
            <a:chExt cx="3693113" cy="6209710"/>
          </a:xfrm>
        </p:grpSpPr>
        <p:sp>
          <p:nvSpPr>
            <p:cNvPr id="74" name="Rechthoek 73">
              <a:extLst>
                <a:ext uri="{FF2B5EF4-FFF2-40B4-BE49-F238E27FC236}">
                  <a16:creationId xmlns:a16="http://schemas.microsoft.com/office/drawing/2014/main" id="{C82D36B3-E39A-422B-B52B-D6EA11A68388}"/>
                </a:ext>
              </a:extLst>
            </p:cNvPr>
            <p:cNvSpPr/>
            <p:nvPr userDrawn="1"/>
          </p:nvSpPr>
          <p:spPr>
            <a:xfrm>
              <a:off x="-3786164" y="0"/>
              <a:ext cx="3593091" cy="5572125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ICOON invoegen/opmaken</a:t>
              </a:r>
            </a:p>
          </p:txBody>
        </p:sp>
        <p:sp>
          <p:nvSpPr>
            <p:cNvPr id="75" name="Rechthoek 74">
              <a:extLst>
                <a:ext uri="{FF2B5EF4-FFF2-40B4-BE49-F238E27FC236}">
                  <a16:creationId xmlns:a16="http://schemas.microsoft.com/office/drawing/2014/main" id="{B8A94611-C34A-477A-8A69-B946F015A785}"/>
                </a:ext>
              </a:extLst>
            </p:cNvPr>
            <p:cNvSpPr/>
            <p:nvPr userDrawn="1"/>
          </p:nvSpPr>
          <p:spPr>
            <a:xfrm>
              <a:off x="-3786164" y="5381710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MEER WETEN?</a:t>
              </a:r>
              <a:b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Ga naar de tab</a:t>
              </a: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'SLIDEBUILDER’ </a:t>
              </a: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en klik</a:t>
              </a:r>
              <a:b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op de knop </a:t>
              </a: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'Support &amp; Inspiratie'</a:t>
              </a:r>
            </a:p>
          </p:txBody>
        </p:sp>
        <p:sp>
          <p:nvSpPr>
            <p:cNvPr id="76" name="Ovaal 75">
              <a:extLst>
                <a:ext uri="{FF2B5EF4-FFF2-40B4-BE49-F238E27FC236}">
                  <a16:creationId xmlns:a16="http://schemas.microsoft.com/office/drawing/2014/main" id="{3E494A83-DD59-46A4-95B1-0073D5FE02D9}"/>
                </a:ext>
              </a:extLst>
            </p:cNvPr>
            <p:cNvSpPr/>
            <p:nvPr userDrawn="1"/>
          </p:nvSpPr>
          <p:spPr>
            <a:xfrm>
              <a:off x="-3603587" y="46532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77" name="Rechthoek 76">
              <a:extLst>
                <a:ext uri="{FF2B5EF4-FFF2-40B4-BE49-F238E27FC236}">
                  <a16:creationId xmlns:a16="http://schemas.microsoft.com/office/drawing/2014/main" id="{C74DCE33-C66E-4AF9-9140-2C4E34548E43}"/>
                </a:ext>
              </a:extLst>
            </p:cNvPr>
            <p:cNvSpPr/>
            <p:nvPr userDrawn="1"/>
          </p:nvSpPr>
          <p:spPr>
            <a:xfrm>
              <a:off x="-3319416" y="465323"/>
              <a:ext cx="2944087" cy="66185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Wanneer nodig, verwijder het bestaande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icoon d.m.v. de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‘Backspace toets’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Ga naar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‘Slidebuilder'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en klik op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de knop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‘Iconen’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.</a:t>
              </a:r>
              <a:endParaRPr kumimoji="0" lang="nl-NL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8" name="Ovaal 77">
              <a:extLst>
                <a:ext uri="{FF2B5EF4-FFF2-40B4-BE49-F238E27FC236}">
                  <a16:creationId xmlns:a16="http://schemas.microsoft.com/office/drawing/2014/main" id="{D494CAD8-7606-4143-8609-BD19BEA686C0}"/>
                </a:ext>
              </a:extLst>
            </p:cNvPr>
            <p:cNvSpPr/>
            <p:nvPr userDrawn="1"/>
          </p:nvSpPr>
          <p:spPr>
            <a:xfrm>
              <a:off x="-3603587" y="181118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79" name="Rechthoek 78">
              <a:extLst>
                <a:ext uri="{FF2B5EF4-FFF2-40B4-BE49-F238E27FC236}">
                  <a16:creationId xmlns:a16="http://schemas.microsoft.com/office/drawing/2014/main" id="{B84C760C-57BE-425A-89A4-134E20EB984F}"/>
                </a:ext>
              </a:extLst>
            </p:cNvPr>
            <p:cNvSpPr/>
            <p:nvPr userDrawn="1"/>
          </p:nvSpPr>
          <p:spPr>
            <a:xfrm>
              <a:off x="-3319415" y="1811185"/>
              <a:ext cx="2944682" cy="32633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Kies de gewenste categorie en het icoon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en klik 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‘Invoegen’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80" name="Rechthoek 79">
              <a:extLst>
                <a:ext uri="{FF2B5EF4-FFF2-40B4-BE49-F238E27FC236}">
                  <a16:creationId xmlns:a16="http://schemas.microsoft.com/office/drawing/2014/main" id="{1ECC907E-CE84-493B-B83C-1A050A3D9B93}"/>
                </a:ext>
              </a:extLst>
            </p:cNvPr>
            <p:cNvSpPr/>
            <p:nvPr userDrawn="1"/>
          </p:nvSpPr>
          <p:spPr>
            <a:xfrm>
              <a:off x="-3319415" y="2245760"/>
              <a:ext cx="825500" cy="209550"/>
            </a:xfrm>
            <a:prstGeom prst="rect">
              <a:avLst/>
            </a:prstGeom>
            <a:solidFill>
              <a:srgbClr val="1FF524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Invoegen</a:t>
              </a:r>
            </a:p>
          </p:txBody>
        </p:sp>
        <p:sp>
          <p:nvSpPr>
            <p:cNvPr id="81" name="Ovaal 80">
              <a:extLst>
                <a:ext uri="{FF2B5EF4-FFF2-40B4-BE49-F238E27FC236}">
                  <a16:creationId xmlns:a16="http://schemas.microsoft.com/office/drawing/2014/main" id="{99AACB58-81EB-4965-8C94-DE7A202C7F2E}"/>
                </a:ext>
              </a:extLst>
            </p:cNvPr>
            <p:cNvSpPr/>
            <p:nvPr userDrawn="1"/>
          </p:nvSpPr>
          <p:spPr>
            <a:xfrm>
              <a:off x="-3603587" y="263483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82" name="Rechthoek 81">
              <a:extLst>
                <a:ext uri="{FF2B5EF4-FFF2-40B4-BE49-F238E27FC236}">
                  <a16:creationId xmlns:a16="http://schemas.microsoft.com/office/drawing/2014/main" id="{0E14C71E-01C4-4C1C-B924-4504966B8665}"/>
                </a:ext>
              </a:extLst>
            </p:cNvPr>
            <p:cNvSpPr/>
            <p:nvPr userDrawn="1"/>
          </p:nvSpPr>
          <p:spPr>
            <a:xfrm>
              <a:off x="-3319415" y="2634835"/>
              <a:ext cx="2944682" cy="637754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Sleep het icoon op de gewenste positie op de slide. Om het icoon een andere kleur te geven, ga naar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‘Hulpmiddelen voor tekenen’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-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‘Opmaak’ 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en klik 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‘Vormopvulling’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grpSp>
          <p:nvGrpSpPr>
            <p:cNvPr id="83" name="ICOON_info">
              <a:extLst>
                <a:ext uri="{FF2B5EF4-FFF2-40B4-BE49-F238E27FC236}">
                  <a16:creationId xmlns:a16="http://schemas.microsoft.com/office/drawing/2014/main" id="{56F9126A-FCCD-40E5-9792-C0D821413445}"/>
                </a:ext>
              </a:extLst>
            </p:cNvPr>
            <p:cNvGrpSpPr/>
            <p:nvPr userDrawn="1"/>
          </p:nvGrpSpPr>
          <p:grpSpPr>
            <a:xfrm>
              <a:off x="-376736" y="5210661"/>
              <a:ext cx="283685" cy="283685"/>
              <a:chOff x="-510741" y="5913713"/>
              <a:chExt cx="267555" cy="267555"/>
            </a:xfrm>
          </p:grpSpPr>
          <p:sp>
            <p:nvSpPr>
              <p:cNvPr id="142" name="Ovaal 141">
                <a:extLst>
                  <a:ext uri="{FF2B5EF4-FFF2-40B4-BE49-F238E27FC236}">
                    <a16:creationId xmlns:a16="http://schemas.microsoft.com/office/drawing/2014/main" id="{D4B2730A-17BC-48D1-AD98-8C2C3283C210}"/>
                  </a:ext>
                </a:extLst>
              </p:cNvPr>
              <p:cNvSpPr/>
              <p:nvPr userDrawn="1"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43" name="Graphic 163" descr="Informatie">
                <a:extLst>
                  <a:ext uri="{FF2B5EF4-FFF2-40B4-BE49-F238E27FC236}">
                    <a16:creationId xmlns:a16="http://schemas.microsoft.com/office/drawing/2014/main" id="{38C8B7EE-966E-4973-B032-549A98870358}"/>
                  </a:ext>
                </a:extLst>
              </p:cNvPr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avLst/>
                <a:gdLst>
                  <a:gd name="connsiteX0" fmla="*/ 145860 w 291719"/>
                  <a:gd name="connsiteY0" fmla="*/ 0 h 291719"/>
                  <a:gd name="connsiteX1" fmla="*/ 0 w 291719"/>
                  <a:gd name="connsiteY1" fmla="*/ 145860 h 291719"/>
                  <a:gd name="connsiteX2" fmla="*/ 145860 w 291719"/>
                  <a:gd name="connsiteY2" fmla="*/ 291720 h 291719"/>
                  <a:gd name="connsiteX3" fmla="*/ 291720 w 291719"/>
                  <a:gd name="connsiteY3" fmla="*/ 145860 h 291719"/>
                  <a:gd name="connsiteX4" fmla="*/ 145860 w 291719"/>
                  <a:gd name="connsiteY4" fmla="*/ 0 h 291719"/>
                  <a:gd name="connsiteX5" fmla="*/ 138183 w 291719"/>
                  <a:gd name="connsiteY5" fmla="*/ 38384 h 291719"/>
                  <a:gd name="connsiteX6" fmla="*/ 157375 w 291719"/>
                  <a:gd name="connsiteY6" fmla="*/ 57576 h 291719"/>
                  <a:gd name="connsiteX7" fmla="*/ 138183 w 291719"/>
                  <a:gd name="connsiteY7" fmla="*/ 76768 h 291719"/>
                  <a:gd name="connsiteX8" fmla="*/ 118991 w 291719"/>
                  <a:gd name="connsiteY8" fmla="*/ 57576 h 291719"/>
                  <a:gd name="connsiteX9" fmla="*/ 138183 w 291719"/>
                  <a:gd name="connsiteY9" fmla="*/ 38384 h 291719"/>
                  <a:gd name="connsiteX10" fmla="*/ 184244 w 291719"/>
                  <a:gd name="connsiteY10" fmla="*/ 253336 h 291719"/>
                  <a:gd name="connsiteX11" fmla="*/ 107476 w 291719"/>
                  <a:gd name="connsiteY11" fmla="*/ 253336 h 291719"/>
                  <a:gd name="connsiteX12" fmla="*/ 107476 w 291719"/>
                  <a:gd name="connsiteY12" fmla="*/ 230305 h 291719"/>
                  <a:gd name="connsiteX13" fmla="*/ 134345 w 291719"/>
                  <a:gd name="connsiteY13" fmla="*/ 230305 h 291719"/>
                  <a:gd name="connsiteX14" fmla="*/ 134345 w 291719"/>
                  <a:gd name="connsiteY14" fmla="*/ 115153 h 291719"/>
                  <a:gd name="connsiteX15" fmla="*/ 111314 w 291719"/>
                  <a:gd name="connsiteY15" fmla="*/ 115153 h 291719"/>
                  <a:gd name="connsiteX16" fmla="*/ 111314 w 291719"/>
                  <a:gd name="connsiteY16" fmla="*/ 92122 h 291719"/>
                  <a:gd name="connsiteX17" fmla="*/ 157375 w 291719"/>
                  <a:gd name="connsiteY17" fmla="*/ 92122 h 291719"/>
                  <a:gd name="connsiteX18" fmla="*/ 157375 w 291719"/>
                  <a:gd name="connsiteY18" fmla="*/ 115153 h 291719"/>
                  <a:gd name="connsiteX19" fmla="*/ 157375 w 291719"/>
                  <a:gd name="connsiteY19" fmla="*/ 230305 h 291719"/>
                  <a:gd name="connsiteX20" fmla="*/ 184244 w 291719"/>
                  <a:gd name="connsiteY20" fmla="*/ 230305 h 291719"/>
                  <a:gd name="connsiteX21" fmla="*/ 184244 w 291719"/>
                  <a:gd name="connsiteY21" fmla="*/ 253336 h 29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200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84" name="Groep 83">
              <a:extLst>
                <a:ext uri="{FF2B5EF4-FFF2-40B4-BE49-F238E27FC236}">
                  <a16:creationId xmlns:a16="http://schemas.microsoft.com/office/drawing/2014/main" id="{105C6647-4AE2-4722-961F-29E580C49A80}"/>
                </a:ext>
              </a:extLst>
            </p:cNvPr>
            <p:cNvGrpSpPr/>
            <p:nvPr userDrawn="1"/>
          </p:nvGrpSpPr>
          <p:grpSpPr>
            <a:xfrm>
              <a:off x="-938434" y="5519087"/>
              <a:ext cx="627798" cy="576693"/>
              <a:chOff x="-938434" y="4570310"/>
              <a:chExt cx="627798" cy="576693"/>
            </a:xfrm>
          </p:grpSpPr>
          <p:grpSp>
            <p:nvGrpSpPr>
              <p:cNvPr id="137" name="Inspireren">
                <a:extLst>
                  <a:ext uri="{FF2B5EF4-FFF2-40B4-BE49-F238E27FC236}">
                    <a16:creationId xmlns:a16="http://schemas.microsoft.com/office/drawing/2014/main" id="{D45EE1CD-27E5-49E0-9744-28FF565C7CB7}"/>
                  </a:ext>
                </a:extLst>
              </p:cNvPr>
              <p:cNvGrpSpPr>
                <a:grpSpLocks noChangeAspect="1"/>
              </p:cNvGrpSpPr>
              <p:nvPr userDrawn="1"/>
            </p:nvGrpSpPr>
            <p:grpSpPr bwMode="auto">
              <a:xfrm>
                <a:off x="-716116" y="4570310"/>
                <a:ext cx="169778" cy="242385"/>
                <a:chOff x="4768" y="2783"/>
                <a:chExt cx="788" cy="1125"/>
              </a:xfrm>
              <a:gradFill>
                <a:gsLst>
                  <a:gs pos="0">
                    <a:srgbClr val="9D9FA1"/>
                  </a:gs>
                  <a:gs pos="70000">
                    <a:srgbClr val="211F26"/>
                  </a:gs>
                </a:gsLst>
                <a:lin ang="2700000" scaled="0"/>
              </a:gradFill>
            </p:grpSpPr>
            <p:sp>
              <p:nvSpPr>
                <p:cNvPr id="139" name="Freeform 12">
                  <a:extLst>
                    <a:ext uri="{FF2B5EF4-FFF2-40B4-BE49-F238E27FC236}">
                      <a16:creationId xmlns:a16="http://schemas.microsoft.com/office/drawing/2014/main" id="{37E05231-716A-4719-BBEE-9C1E61A9C94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01" y="3186"/>
                  <a:ext cx="319" cy="288"/>
                </a:xfrm>
                <a:custGeom>
                  <a:avLst/>
                  <a:gdLst>
                    <a:gd name="T0" fmla="*/ 220 w 319"/>
                    <a:gd name="T1" fmla="*/ 288 h 288"/>
                    <a:gd name="T2" fmla="*/ 107 w 319"/>
                    <a:gd name="T3" fmla="*/ 288 h 288"/>
                    <a:gd name="T4" fmla="*/ 0 w 319"/>
                    <a:gd name="T5" fmla="*/ 0 h 288"/>
                    <a:gd name="T6" fmla="*/ 319 w 319"/>
                    <a:gd name="T7" fmla="*/ 0 h 288"/>
                    <a:gd name="T8" fmla="*/ 220 w 319"/>
                    <a:gd name="T9" fmla="*/ 288 h 2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9" h="288">
                      <a:moveTo>
                        <a:pt x="220" y="288"/>
                      </a:moveTo>
                      <a:lnTo>
                        <a:pt x="107" y="288"/>
                      </a:lnTo>
                      <a:lnTo>
                        <a:pt x="0" y="0"/>
                      </a:lnTo>
                      <a:lnTo>
                        <a:pt x="319" y="0"/>
                      </a:lnTo>
                      <a:lnTo>
                        <a:pt x="220" y="288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140" name="Freeform 13">
                  <a:extLst>
                    <a:ext uri="{FF2B5EF4-FFF2-40B4-BE49-F238E27FC236}">
                      <a16:creationId xmlns:a16="http://schemas.microsoft.com/office/drawing/2014/main" id="{2F3BEE13-BB11-40CE-AFBE-107384649A1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22" y="3796"/>
                  <a:ext cx="282" cy="112"/>
                </a:xfrm>
                <a:custGeom>
                  <a:avLst/>
                  <a:gdLst>
                    <a:gd name="T0" fmla="*/ 229 w 251"/>
                    <a:gd name="T1" fmla="*/ 70 h 100"/>
                    <a:gd name="T2" fmla="*/ 229 w 251"/>
                    <a:gd name="T3" fmla="*/ 69 h 100"/>
                    <a:gd name="T4" fmla="*/ 251 w 251"/>
                    <a:gd name="T5" fmla="*/ 0 h 100"/>
                    <a:gd name="T6" fmla="*/ 0 w 251"/>
                    <a:gd name="T7" fmla="*/ 0 h 100"/>
                    <a:gd name="T8" fmla="*/ 22 w 251"/>
                    <a:gd name="T9" fmla="*/ 69 h 100"/>
                    <a:gd name="T10" fmla="*/ 63 w 251"/>
                    <a:gd name="T11" fmla="*/ 100 h 100"/>
                    <a:gd name="T12" fmla="*/ 188 w 251"/>
                    <a:gd name="T13" fmla="*/ 100 h 100"/>
                    <a:gd name="T14" fmla="*/ 229 w 251"/>
                    <a:gd name="T15" fmla="*/ 71 h 100"/>
                    <a:gd name="T16" fmla="*/ 229 w 251"/>
                    <a:gd name="T17" fmla="*/ 71 h 100"/>
                    <a:gd name="T18" fmla="*/ 229 w 251"/>
                    <a:gd name="T19" fmla="*/ 7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51" h="100">
                      <a:moveTo>
                        <a:pt x="229" y="70"/>
                      </a:moveTo>
                      <a:cubicBezTo>
                        <a:pt x="229" y="70"/>
                        <a:pt x="229" y="69"/>
                        <a:pt x="229" y="69"/>
                      </a:cubicBezTo>
                      <a:cubicBezTo>
                        <a:pt x="251" y="0"/>
                        <a:pt x="251" y="0"/>
                        <a:pt x="25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2" y="69"/>
                        <a:pt x="22" y="69"/>
                        <a:pt x="22" y="69"/>
                      </a:cubicBezTo>
                      <a:cubicBezTo>
                        <a:pt x="27" y="87"/>
                        <a:pt x="44" y="100"/>
                        <a:pt x="63" y="100"/>
                      </a:cubicBezTo>
                      <a:cubicBezTo>
                        <a:pt x="188" y="100"/>
                        <a:pt x="188" y="100"/>
                        <a:pt x="188" y="100"/>
                      </a:cubicBezTo>
                      <a:cubicBezTo>
                        <a:pt x="207" y="100"/>
                        <a:pt x="223" y="88"/>
                        <a:pt x="229" y="71"/>
                      </a:cubicBezTo>
                      <a:cubicBezTo>
                        <a:pt x="229" y="71"/>
                        <a:pt x="229" y="71"/>
                        <a:pt x="229" y="71"/>
                      </a:cubicBezTo>
                      <a:lnTo>
                        <a:pt x="229" y="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141" name="Freeform 14">
                  <a:extLst>
                    <a:ext uri="{FF2B5EF4-FFF2-40B4-BE49-F238E27FC236}">
                      <a16:creationId xmlns:a16="http://schemas.microsoft.com/office/drawing/2014/main" id="{56FDF09B-D045-437C-9A24-FD710EBA395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768" y="2783"/>
                  <a:ext cx="788" cy="966"/>
                </a:xfrm>
                <a:custGeom>
                  <a:avLst/>
                  <a:gdLst>
                    <a:gd name="T0" fmla="*/ 351 w 702"/>
                    <a:gd name="T1" fmla="*/ 0 h 860"/>
                    <a:gd name="T2" fmla="*/ 0 w 702"/>
                    <a:gd name="T3" fmla="*/ 351 h 860"/>
                    <a:gd name="T4" fmla="*/ 134 w 702"/>
                    <a:gd name="T5" fmla="*/ 627 h 860"/>
                    <a:gd name="T6" fmla="*/ 165 w 702"/>
                    <a:gd name="T7" fmla="*/ 718 h 860"/>
                    <a:gd name="T8" fmla="*/ 266 w 702"/>
                    <a:gd name="T9" fmla="*/ 718 h 860"/>
                    <a:gd name="T10" fmla="*/ 266 w 702"/>
                    <a:gd name="T11" fmla="*/ 718 h 860"/>
                    <a:gd name="T12" fmla="*/ 434 w 702"/>
                    <a:gd name="T13" fmla="*/ 718 h 860"/>
                    <a:gd name="T14" fmla="*/ 419 w 702"/>
                    <a:gd name="T15" fmla="*/ 760 h 860"/>
                    <a:gd name="T16" fmla="*/ 284 w 702"/>
                    <a:gd name="T17" fmla="*/ 760 h 860"/>
                    <a:gd name="T18" fmla="*/ 284 w 702"/>
                    <a:gd name="T19" fmla="*/ 760 h 860"/>
                    <a:gd name="T20" fmla="*/ 179 w 702"/>
                    <a:gd name="T21" fmla="*/ 760 h 860"/>
                    <a:gd name="T22" fmla="*/ 212 w 702"/>
                    <a:gd name="T23" fmla="*/ 860 h 860"/>
                    <a:gd name="T24" fmla="*/ 212 w 702"/>
                    <a:gd name="T25" fmla="*/ 860 h 860"/>
                    <a:gd name="T26" fmla="*/ 216 w 702"/>
                    <a:gd name="T27" fmla="*/ 860 h 860"/>
                    <a:gd name="T28" fmla="*/ 488 w 702"/>
                    <a:gd name="T29" fmla="*/ 860 h 860"/>
                    <a:gd name="T30" fmla="*/ 491 w 702"/>
                    <a:gd name="T31" fmla="*/ 860 h 860"/>
                    <a:gd name="T32" fmla="*/ 570 w 702"/>
                    <a:gd name="T33" fmla="*/ 625 h 860"/>
                    <a:gd name="T34" fmla="*/ 702 w 702"/>
                    <a:gd name="T35" fmla="*/ 351 h 860"/>
                    <a:gd name="T36" fmla="*/ 351 w 702"/>
                    <a:gd name="T37" fmla="*/ 0 h 860"/>
                    <a:gd name="T38" fmla="*/ 587 w 702"/>
                    <a:gd name="T39" fmla="*/ 438 h 860"/>
                    <a:gd name="T40" fmla="*/ 485 w 702"/>
                    <a:gd name="T41" fmla="*/ 563 h 860"/>
                    <a:gd name="T42" fmla="*/ 454 w 702"/>
                    <a:gd name="T43" fmla="*/ 658 h 860"/>
                    <a:gd name="T44" fmla="*/ 250 w 702"/>
                    <a:gd name="T45" fmla="*/ 658 h 860"/>
                    <a:gd name="T46" fmla="*/ 219 w 702"/>
                    <a:gd name="T47" fmla="*/ 565 h 860"/>
                    <a:gd name="T48" fmla="*/ 115 w 702"/>
                    <a:gd name="T49" fmla="*/ 439 h 860"/>
                    <a:gd name="T50" fmla="*/ 99 w 702"/>
                    <a:gd name="T51" fmla="*/ 351 h 860"/>
                    <a:gd name="T52" fmla="*/ 351 w 702"/>
                    <a:gd name="T53" fmla="*/ 99 h 860"/>
                    <a:gd name="T54" fmla="*/ 603 w 702"/>
                    <a:gd name="T55" fmla="*/ 351 h 860"/>
                    <a:gd name="T56" fmla="*/ 587 w 702"/>
                    <a:gd name="T57" fmla="*/ 438 h 8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702" h="860">
                      <a:moveTo>
                        <a:pt x="351" y="0"/>
                      </a:moveTo>
                      <a:cubicBezTo>
                        <a:pt x="157" y="0"/>
                        <a:pt x="0" y="157"/>
                        <a:pt x="0" y="351"/>
                      </a:cubicBezTo>
                      <a:cubicBezTo>
                        <a:pt x="0" y="463"/>
                        <a:pt x="52" y="562"/>
                        <a:pt x="134" y="627"/>
                      </a:cubicBezTo>
                      <a:cubicBezTo>
                        <a:pt x="165" y="718"/>
                        <a:pt x="165" y="718"/>
                        <a:pt x="165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434" y="718"/>
                        <a:pt x="434" y="718"/>
                        <a:pt x="434" y="718"/>
                      </a:cubicBezTo>
                      <a:cubicBezTo>
                        <a:pt x="419" y="760"/>
                        <a:pt x="419" y="760"/>
                        <a:pt x="419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179" y="760"/>
                        <a:pt x="179" y="760"/>
                        <a:pt x="179" y="7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6" y="860"/>
                        <a:pt x="216" y="860"/>
                        <a:pt x="216" y="860"/>
                      </a:cubicBezTo>
                      <a:cubicBezTo>
                        <a:pt x="488" y="860"/>
                        <a:pt x="488" y="860"/>
                        <a:pt x="488" y="860"/>
                      </a:cubicBezTo>
                      <a:cubicBezTo>
                        <a:pt x="491" y="860"/>
                        <a:pt x="491" y="860"/>
                        <a:pt x="491" y="860"/>
                      </a:cubicBezTo>
                      <a:cubicBezTo>
                        <a:pt x="570" y="625"/>
                        <a:pt x="570" y="625"/>
                        <a:pt x="570" y="625"/>
                      </a:cubicBezTo>
                      <a:cubicBezTo>
                        <a:pt x="651" y="560"/>
                        <a:pt x="702" y="461"/>
                        <a:pt x="702" y="351"/>
                      </a:cubicBezTo>
                      <a:cubicBezTo>
                        <a:pt x="702" y="157"/>
                        <a:pt x="545" y="0"/>
                        <a:pt x="351" y="0"/>
                      </a:cubicBezTo>
                      <a:close/>
                      <a:moveTo>
                        <a:pt x="587" y="438"/>
                      </a:moveTo>
                      <a:cubicBezTo>
                        <a:pt x="568" y="490"/>
                        <a:pt x="531" y="534"/>
                        <a:pt x="485" y="563"/>
                      </a:cubicBezTo>
                      <a:cubicBezTo>
                        <a:pt x="454" y="658"/>
                        <a:pt x="454" y="658"/>
                        <a:pt x="454" y="658"/>
                      </a:cubicBezTo>
                      <a:cubicBezTo>
                        <a:pt x="250" y="658"/>
                        <a:pt x="250" y="658"/>
                        <a:pt x="250" y="658"/>
                      </a:cubicBezTo>
                      <a:cubicBezTo>
                        <a:pt x="219" y="565"/>
                        <a:pt x="219" y="565"/>
                        <a:pt x="219" y="565"/>
                      </a:cubicBezTo>
                      <a:cubicBezTo>
                        <a:pt x="172" y="536"/>
                        <a:pt x="135" y="491"/>
                        <a:pt x="115" y="439"/>
                      </a:cubicBezTo>
                      <a:cubicBezTo>
                        <a:pt x="105" y="411"/>
                        <a:pt x="99" y="382"/>
                        <a:pt x="99" y="351"/>
                      </a:cubicBezTo>
                      <a:cubicBezTo>
                        <a:pt x="99" y="212"/>
                        <a:pt x="212" y="99"/>
                        <a:pt x="351" y="99"/>
                      </a:cubicBezTo>
                      <a:cubicBezTo>
                        <a:pt x="490" y="99"/>
                        <a:pt x="603" y="212"/>
                        <a:pt x="603" y="351"/>
                      </a:cubicBezTo>
                      <a:cubicBezTo>
                        <a:pt x="603" y="381"/>
                        <a:pt x="597" y="411"/>
                        <a:pt x="587" y="43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</p:grpSp>
          <p:sp>
            <p:nvSpPr>
              <p:cNvPr id="138" name="Tekstvak 137">
                <a:extLst>
                  <a:ext uri="{FF2B5EF4-FFF2-40B4-BE49-F238E27FC236}">
                    <a16:creationId xmlns:a16="http://schemas.microsoft.com/office/drawing/2014/main" id="{AE0A56D5-F329-4FFC-B89A-E6DB4F08C550}"/>
                  </a:ext>
                </a:extLst>
              </p:cNvPr>
              <p:cNvSpPr txBox="1"/>
              <p:nvPr userDrawn="1"/>
            </p:nvSpPr>
            <p:spPr>
              <a:xfrm>
                <a:off x="-938434" y="4824764"/>
                <a:ext cx="627798" cy="322239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Support &amp;</a:t>
                </a:r>
                <a:b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</a:b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Inspiratie</a:t>
                </a:r>
              </a:p>
            </p:txBody>
          </p:sp>
        </p:grpSp>
        <p:grpSp>
          <p:nvGrpSpPr>
            <p:cNvPr id="85" name="Groep 84">
              <a:extLst>
                <a:ext uri="{FF2B5EF4-FFF2-40B4-BE49-F238E27FC236}">
                  <a16:creationId xmlns:a16="http://schemas.microsoft.com/office/drawing/2014/main" id="{CE5FDA32-0F51-4DBB-8048-3A60F0E17995}"/>
                </a:ext>
              </a:extLst>
            </p:cNvPr>
            <p:cNvGrpSpPr/>
            <p:nvPr userDrawn="1"/>
          </p:nvGrpSpPr>
          <p:grpSpPr>
            <a:xfrm>
              <a:off x="-3398401" y="1222628"/>
              <a:ext cx="491631" cy="410839"/>
              <a:chOff x="-3241990" y="1222628"/>
              <a:chExt cx="491631" cy="410839"/>
            </a:xfrm>
          </p:grpSpPr>
          <p:sp>
            <p:nvSpPr>
              <p:cNvPr id="124" name="Tekstvak 123">
                <a:extLst>
                  <a:ext uri="{FF2B5EF4-FFF2-40B4-BE49-F238E27FC236}">
                    <a16:creationId xmlns:a16="http://schemas.microsoft.com/office/drawing/2014/main" id="{3C26E216-CB62-48D4-B50D-D7AD20FA1675}"/>
                  </a:ext>
                </a:extLst>
              </p:cNvPr>
              <p:cNvSpPr txBox="1"/>
              <p:nvPr userDrawn="1"/>
            </p:nvSpPr>
            <p:spPr>
              <a:xfrm>
                <a:off x="-3241990" y="1489960"/>
                <a:ext cx="491631" cy="143507"/>
              </a:xfrm>
              <a:prstGeom prst="rect">
                <a:avLst/>
              </a:prstGeom>
              <a:noFill/>
            </p:spPr>
            <p:txBody>
              <a:bodyPr wrap="square" lIns="0" tIns="18000" rIns="0" bIns="0" rtlCol="0" anchor="t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Iconen</a:t>
                </a:r>
              </a:p>
            </p:txBody>
          </p:sp>
          <p:grpSp>
            <p:nvGrpSpPr>
              <p:cNvPr id="125" name="Groep 124">
                <a:extLst>
                  <a:ext uri="{FF2B5EF4-FFF2-40B4-BE49-F238E27FC236}">
                    <a16:creationId xmlns:a16="http://schemas.microsoft.com/office/drawing/2014/main" id="{D097510B-5CBB-493F-8592-96A154698279}"/>
                  </a:ext>
                </a:extLst>
              </p:cNvPr>
              <p:cNvGrpSpPr/>
              <p:nvPr userDrawn="1"/>
            </p:nvGrpSpPr>
            <p:grpSpPr>
              <a:xfrm>
                <a:off x="-3119153" y="1222628"/>
                <a:ext cx="245956" cy="246691"/>
                <a:chOff x="1314120" y="4794393"/>
                <a:chExt cx="1787447" cy="1792785"/>
              </a:xfrm>
            </p:grpSpPr>
            <p:grpSp>
              <p:nvGrpSpPr>
                <p:cNvPr id="126" name="Groep 125">
                  <a:extLst>
                    <a:ext uri="{FF2B5EF4-FFF2-40B4-BE49-F238E27FC236}">
                      <a16:creationId xmlns:a16="http://schemas.microsoft.com/office/drawing/2014/main" id="{98130B1B-E836-4EBE-A457-B5EF342D45D6}"/>
                    </a:ext>
                  </a:extLst>
                </p:cNvPr>
                <p:cNvGrpSpPr/>
                <p:nvPr/>
              </p:nvGrpSpPr>
              <p:grpSpPr>
                <a:xfrm>
                  <a:off x="1314120" y="4794393"/>
                  <a:ext cx="1787447" cy="1792785"/>
                  <a:chOff x="1314120" y="4794393"/>
                  <a:chExt cx="1787447" cy="1792785"/>
                </a:xfrm>
                <a:gradFill>
                  <a:gsLst>
                    <a:gs pos="0">
                      <a:srgbClr val="9D9FA1"/>
                    </a:gs>
                    <a:gs pos="70000">
                      <a:srgbClr val="211F26"/>
                    </a:gs>
                  </a:gsLst>
                  <a:lin ang="2700000" scaled="0"/>
                </a:gradFill>
              </p:grpSpPr>
              <p:grpSp>
                <p:nvGrpSpPr>
                  <p:cNvPr id="128" name="Groep 127">
                    <a:extLst>
                      <a:ext uri="{FF2B5EF4-FFF2-40B4-BE49-F238E27FC236}">
                        <a16:creationId xmlns:a16="http://schemas.microsoft.com/office/drawing/2014/main" id="{313BF22C-CBCB-4BF2-B653-383C05F43B0D}"/>
                      </a:ext>
                    </a:extLst>
                  </p:cNvPr>
                  <p:cNvGrpSpPr/>
                  <p:nvPr/>
                </p:nvGrpSpPr>
                <p:grpSpPr>
                  <a:xfrm>
                    <a:off x="1314120" y="4794393"/>
                    <a:ext cx="1787447" cy="1792785"/>
                    <a:chOff x="1314120" y="4794393"/>
                    <a:chExt cx="1787447" cy="1792785"/>
                  </a:xfrm>
                  <a:grpFill/>
                </p:grpSpPr>
                <p:sp>
                  <p:nvSpPr>
                    <p:cNvPr id="133" name="Vrije vorm: vorm 132">
                      <a:extLst>
                        <a:ext uri="{FF2B5EF4-FFF2-40B4-BE49-F238E27FC236}">
                          <a16:creationId xmlns:a16="http://schemas.microsoft.com/office/drawing/2014/main" id="{B0D49F48-B47C-4C2A-A477-2689A94A1B8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4120" y="4794393"/>
                      <a:ext cx="854131" cy="854131"/>
                    </a:xfrm>
                    <a:custGeom>
                      <a:avLst/>
                      <a:gdLst>
                        <a:gd name="connsiteX0" fmla="*/ 716202 w 854130"/>
                        <a:gd name="connsiteY0" fmla="*/ 139664 h 854130"/>
                        <a:gd name="connsiteX1" fmla="*/ 716202 w 854130"/>
                        <a:gd name="connsiteY1" fmla="*/ 716202 h 854130"/>
                        <a:gd name="connsiteX2" fmla="*/ 139664 w 854130"/>
                        <a:gd name="connsiteY2" fmla="*/ 716202 h 854130"/>
                        <a:gd name="connsiteX3" fmla="*/ 139664 w 854130"/>
                        <a:gd name="connsiteY3" fmla="*/ 139664 h 854130"/>
                        <a:gd name="connsiteX4" fmla="*/ 716202 w 854130"/>
                        <a:gd name="connsiteY4" fmla="*/ 139664 h 854130"/>
                        <a:gd name="connsiteX5" fmla="*/ 849660 w 854130"/>
                        <a:gd name="connsiteY5" fmla="*/ 6206 h 854130"/>
                        <a:gd name="connsiteX6" fmla="*/ 6206 w 854130"/>
                        <a:gd name="connsiteY6" fmla="*/ 6206 h 854130"/>
                        <a:gd name="connsiteX7" fmla="*/ 6206 w 854130"/>
                        <a:gd name="connsiteY7" fmla="*/ 849660 h 854130"/>
                        <a:gd name="connsiteX8" fmla="*/ 849660 w 854130"/>
                        <a:gd name="connsiteY8" fmla="*/ 849660 h 854130"/>
                        <a:gd name="connsiteX9" fmla="*/ 849660 w 854130"/>
                        <a:gd name="connsiteY9" fmla="*/ 6206 h 854130"/>
                        <a:gd name="connsiteX10" fmla="*/ 849660 w 854130"/>
                        <a:gd name="connsiteY10" fmla="*/ 6206 h 85413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854130" h="854130">
                          <a:moveTo>
                            <a:pt x="716202" y="139664"/>
                          </a:moveTo>
                          <a:lnTo>
                            <a:pt x="716202" y="716202"/>
                          </a:lnTo>
                          <a:lnTo>
                            <a:pt x="139664" y="716202"/>
                          </a:lnTo>
                          <a:lnTo>
                            <a:pt x="139664" y="139664"/>
                          </a:lnTo>
                          <a:lnTo>
                            <a:pt x="716202" y="139664"/>
                          </a:lnTo>
                          <a:moveTo>
                            <a:pt x="849660" y="6206"/>
                          </a:moveTo>
                          <a:lnTo>
                            <a:pt x="6206" y="6206"/>
                          </a:lnTo>
                          <a:lnTo>
                            <a:pt x="6206" y="849660"/>
                          </a:lnTo>
                          <a:lnTo>
                            <a:pt x="849660" y="849660"/>
                          </a:lnTo>
                          <a:lnTo>
                            <a:pt x="849660" y="6206"/>
                          </a:lnTo>
                          <a:lnTo>
                            <a:pt x="849660" y="6206"/>
                          </a:lnTo>
                          <a:close/>
                        </a:path>
                      </a:pathLst>
                    </a:custGeom>
                    <a:grpFill/>
                    <a:ln w="8858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995469"/>
                      <a:endParaRPr lang="nl-NL" sz="8108" dirty="0">
                        <a:solidFill>
                          <a:srgbClr val="211F26"/>
                        </a:solidFill>
                        <a:latin typeface="Segoe UI Light"/>
                      </a:endParaRPr>
                    </a:p>
                  </p:txBody>
                </p:sp>
                <p:sp>
                  <p:nvSpPr>
                    <p:cNvPr id="134" name="Vrije vorm: vorm 133">
                      <a:extLst>
                        <a:ext uri="{FF2B5EF4-FFF2-40B4-BE49-F238E27FC236}">
                          <a16:creationId xmlns:a16="http://schemas.microsoft.com/office/drawing/2014/main" id="{6CBF1B1A-AB69-4207-9819-C16A7E6BB88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247436" y="4794393"/>
                      <a:ext cx="854131" cy="854131"/>
                    </a:xfrm>
                    <a:custGeom>
                      <a:avLst/>
                      <a:gdLst>
                        <a:gd name="connsiteX0" fmla="*/ 716202 w 854130"/>
                        <a:gd name="connsiteY0" fmla="*/ 139664 h 854130"/>
                        <a:gd name="connsiteX1" fmla="*/ 716202 w 854130"/>
                        <a:gd name="connsiteY1" fmla="*/ 716202 h 854130"/>
                        <a:gd name="connsiteX2" fmla="*/ 139664 w 854130"/>
                        <a:gd name="connsiteY2" fmla="*/ 716202 h 854130"/>
                        <a:gd name="connsiteX3" fmla="*/ 139664 w 854130"/>
                        <a:gd name="connsiteY3" fmla="*/ 139664 h 854130"/>
                        <a:gd name="connsiteX4" fmla="*/ 716202 w 854130"/>
                        <a:gd name="connsiteY4" fmla="*/ 139664 h 854130"/>
                        <a:gd name="connsiteX5" fmla="*/ 849660 w 854130"/>
                        <a:gd name="connsiteY5" fmla="*/ 6206 h 854130"/>
                        <a:gd name="connsiteX6" fmla="*/ 6206 w 854130"/>
                        <a:gd name="connsiteY6" fmla="*/ 6206 h 854130"/>
                        <a:gd name="connsiteX7" fmla="*/ 6206 w 854130"/>
                        <a:gd name="connsiteY7" fmla="*/ 849660 h 854130"/>
                        <a:gd name="connsiteX8" fmla="*/ 849660 w 854130"/>
                        <a:gd name="connsiteY8" fmla="*/ 849660 h 854130"/>
                        <a:gd name="connsiteX9" fmla="*/ 849660 w 854130"/>
                        <a:gd name="connsiteY9" fmla="*/ 6206 h 854130"/>
                        <a:gd name="connsiteX10" fmla="*/ 849660 w 854130"/>
                        <a:gd name="connsiteY10" fmla="*/ 6206 h 85413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854130" h="854130">
                          <a:moveTo>
                            <a:pt x="716202" y="139664"/>
                          </a:moveTo>
                          <a:lnTo>
                            <a:pt x="716202" y="716202"/>
                          </a:lnTo>
                          <a:lnTo>
                            <a:pt x="139664" y="716202"/>
                          </a:lnTo>
                          <a:lnTo>
                            <a:pt x="139664" y="139664"/>
                          </a:lnTo>
                          <a:lnTo>
                            <a:pt x="716202" y="139664"/>
                          </a:lnTo>
                          <a:moveTo>
                            <a:pt x="849660" y="6206"/>
                          </a:moveTo>
                          <a:lnTo>
                            <a:pt x="6206" y="6206"/>
                          </a:lnTo>
                          <a:lnTo>
                            <a:pt x="6206" y="849660"/>
                          </a:lnTo>
                          <a:lnTo>
                            <a:pt x="849660" y="849660"/>
                          </a:lnTo>
                          <a:lnTo>
                            <a:pt x="849660" y="6206"/>
                          </a:lnTo>
                          <a:lnTo>
                            <a:pt x="849660" y="6206"/>
                          </a:lnTo>
                          <a:close/>
                        </a:path>
                      </a:pathLst>
                    </a:custGeom>
                    <a:grpFill/>
                    <a:ln w="8858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995469"/>
                      <a:endParaRPr lang="nl-NL" sz="8108" dirty="0">
                        <a:solidFill>
                          <a:srgbClr val="211F26"/>
                        </a:solidFill>
                        <a:latin typeface="Segoe UI Light"/>
                      </a:endParaRPr>
                    </a:p>
                  </p:txBody>
                </p:sp>
                <p:sp>
                  <p:nvSpPr>
                    <p:cNvPr id="135" name="Vrije vorm: vorm 134">
                      <a:extLst>
                        <a:ext uri="{FF2B5EF4-FFF2-40B4-BE49-F238E27FC236}">
                          <a16:creationId xmlns:a16="http://schemas.microsoft.com/office/drawing/2014/main" id="{29F87627-02EB-4E4B-B673-08F5153F0E7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4120" y="5733047"/>
                      <a:ext cx="854131" cy="854131"/>
                    </a:xfrm>
                    <a:custGeom>
                      <a:avLst/>
                      <a:gdLst>
                        <a:gd name="connsiteX0" fmla="*/ 716202 w 854130"/>
                        <a:gd name="connsiteY0" fmla="*/ 139664 h 854130"/>
                        <a:gd name="connsiteX1" fmla="*/ 716202 w 854130"/>
                        <a:gd name="connsiteY1" fmla="*/ 716202 h 854130"/>
                        <a:gd name="connsiteX2" fmla="*/ 139664 w 854130"/>
                        <a:gd name="connsiteY2" fmla="*/ 716202 h 854130"/>
                        <a:gd name="connsiteX3" fmla="*/ 139664 w 854130"/>
                        <a:gd name="connsiteY3" fmla="*/ 139664 h 854130"/>
                        <a:gd name="connsiteX4" fmla="*/ 716202 w 854130"/>
                        <a:gd name="connsiteY4" fmla="*/ 139664 h 854130"/>
                        <a:gd name="connsiteX5" fmla="*/ 849660 w 854130"/>
                        <a:gd name="connsiteY5" fmla="*/ 6206 h 854130"/>
                        <a:gd name="connsiteX6" fmla="*/ 6206 w 854130"/>
                        <a:gd name="connsiteY6" fmla="*/ 6206 h 854130"/>
                        <a:gd name="connsiteX7" fmla="*/ 6206 w 854130"/>
                        <a:gd name="connsiteY7" fmla="*/ 849660 h 854130"/>
                        <a:gd name="connsiteX8" fmla="*/ 849660 w 854130"/>
                        <a:gd name="connsiteY8" fmla="*/ 849660 h 854130"/>
                        <a:gd name="connsiteX9" fmla="*/ 849660 w 854130"/>
                        <a:gd name="connsiteY9" fmla="*/ 6206 h 854130"/>
                        <a:gd name="connsiteX10" fmla="*/ 849660 w 854130"/>
                        <a:gd name="connsiteY10" fmla="*/ 6206 h 85413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854130" h="854130">
                          <a:moveTo>
                            <a:pt x="716202" y="139664"/>
                          </a:moveTo>
                          <a:lnTo>
                            <a:pt x="716202" y="716202"/>
                          </a:lnTo>
                          <a:lnTo>
                            <a:pt x="139664" y="716202"/>
                          </a:lnTo>
                          <a:lnTo>
                            <a:pt x="139664" y="139664"/>
                          </a:lnTo>
                          <a:lnTo>
                            <a:pt x="716202" y="139664"/>
                          </a:lnTo>
                          <a:moveTo>
                            <a:pt x="849660" y="6206"/>
                          </a:moveTo>
                          <a:lnTo>
                            <a:pt x="6206" y="6206"/>
                          </a:lnTo>
                          <a:lnTo>
                            <a:pt x="6206" y="849660"/>
                          </a:lnTo>
                          <a:lnTo>
                            <a:pt x="849660" y="849660"/>
                          </a:lnTo>
                          <a:lnTo>
                            <a:pt x="849660" y="6206"/>
                          </a:lnTo>
                          <a:lnTo>
                            <a:pt x="849660" y="6206"/>
                          </a:lnTo>
                          <a:close/>
                        </a:path>
                      </a:pathLst>
                    </a:custGeom>
                    <a:grpFill/>
                    <a:ln w="8858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995469"/>
                      <a:endParaRPr lang="nl-NL" sz="8108" dirty="0">
                        <a:solidFill>
                          <a:srgbClr val="211F26"/>
                        </a:solidFill>
                        <a:latin typeface="Segoe UI Light"/>
                      </a:endParaRPr>
                    </a:p>
                  </p:txBody>
                </p:sp>
                <p:sp>
                  <p:nvSpPr>
                    <p:cNvPr id="136" name="Vrije vorm: vorm 135">
                      <a:extLst>
                        <a:ext uri="{FF2B5EF4-FFF2-40B4-BE49-F238E27FC236}">
                          <a16:creationId xmlns:a16="http://schemas.microsoft.com/office/drawing/2014/main" id="{5464FA17-CE0D-40DD-8E51-73BE1843463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247436" y="5733047"/>
                      <a:ext cx="854131" cy="854131"/>
                    </a:xfrm>
                    <a:custGeom>
                      <a:avLst/>
                      <a:gdLst>
                        <a:gd name="connsiteX0" fmla="*/ 716202 w 854130"/>
                        <a:gd name="connsiteY0" fmla="*/ 139664 h 854130"/>
                        <a:gd name="connsiteX1" fmla="*/ 716202 w 854130"/>
                        <a:gd name="connsiteY1" fmla="*/ 716202 h 854130"/>
                        <a:gd name="connsiteX2" fmla="*/ 139664 w 854130"/>
                        <a:gd name="connsiteY2" fmla="*/ 716202 h 854130"/>
                        <a:gd name="connsiteX3" fmla="*/ 139664 w 854130"/>
                        <a:gd name="connsiteY3" fmla="*/ 139664 h 854130"/>
                        <a:gd name="connsiteX4" fmla="*/ 716202 w 854130"/>
                        <a:gd name="connsiteY4" fmla="*/ 139664 h 854130"/>
                        <a:gd name="connsiteX5" fmla="*/ 849660 w 854130"/>
                        <a:gd name="connsiteY5" fmla="*/ 6206 h 854130"/>
                        <a:gd name="connsiteX6" fmla="*/ 6206 w 854130"/>
                        <a:gd name="connsiteY6" fmla="*/ 6206 h 854130"/>
                        <a:gd name="connsiteX7" fmla="*/ 6206 w 854130"/>
                        <a:gd name="connsiteY7" fmla="*/ 849660 h 854130"/>
                        <a:gd name="connsiteX8" fmla="*/ 849660 w 854130"/>
                        <a:gd name="connsiteY8" fmla="*/ 849660 h 854130"/>
                        <a:gd name="connsiteX9" fmla="*/ 849660 w 854130"/>
                        <a:gd name="connsiteY9" fmla="*/ 6206 h 854130"/>
                        <a:gd name="connsiteX10" fmla="*/ 849660 w 854130"/>
                        <a:gd name="connsiteY10" fmla="*/ 6206 h 85413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854130" h="854130">
                          <a:moveTo>
                            <a:pt x="716202" y="139664"/>
                          </a:moveTo>
                          <a:lnTo>
                            <a:pt x="716202" y="716202"/>
                          </a:lnTo>
                          <a:lnTo>
                            <a:pt x="139664" y="716202"/>
                          </a:lnTo>
                          <a:lnTo>
                            <a:pt x="139664" y="139664"/>
                          </a:lnTo>
                          <a:lnTo>
                            <a:pt x="716202" y="139664"/>
                          </a:lnTo>
                          <a:moveTo>
                            <a:pt x="849660" y="6206"/>
                          </a:moveTo>
                          <a:lnTo>
                            <a:pt x="6206" y="6206"/>
                          </a:lnTo>
                          <a:lnTo>
                            <a:pt x="6206" y="849660"/>
                          </a:lnTo>
                          <a:lnTo>
                            <a:pt x="849660" y="849660"/>
                          </a:lnTo>
                          <a:lnTo>
                            <a:pt x="849660" y="6206"/>
                          </a:lnTo>
                          <a:lnTo>
                            <a:pt x="849660" y="6206"/>
                          </a:lnTo>
                          <a:close/>
                        </a:path>
                      </a:pathLst>
                    </a:custGeom>
                    <a:grpFill/>
                    <a:ln w="8858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995469"/>
                      <a:endParaRPr lang="nl-NL" sz="8108" dirty="0">
                        <a:solidFill>
                          <a:srgbClr val="211F26"/>
                        </a:solidFill>
                        <a:latin typeface="Segoe UI Light"/>
                      </a:endParaRPr>
                    </a:p>
                  </p:txBody>
                </p:sp>
              </p:grpSp>
              <p:grpSp>
                <p:nvGrpSpPr>
                  <p:cNvPr id="129" name="Groep 128">
                    <a:extLst>
                      <a:ext uri="{FF2B5EF4-FFF2-40B4-BE49-F238E27FC236}">
                        <a16:creationId xmlns:a16="http://schemas.microsoft.com/office/drawing/2014/main" id="{03D6E4DE-97A6-485E-AC99-EC8DD3403AD1}"/>
                      </a:ext>
                    </a:extLst>
                  </p:cNvPr>
                  <p:cNvGrpSpPr/>
                  <p:nvPr/>
                </p:nvGrpSpPr>
                <p:grpSpPr>
                  <a:xfrm>
                    <a:off x="1544558" y="5023941"/>
                    <a:ext cx="1270519" cy="1329241"/>
                    <a:chOff x="1544558" y="5023941"/>
                    <a:chExt cx="1270519" cy="1329241"/>
                  </a:xfrm>
                  <a:grpFill/>
                </p:grpSpPr>
                <p:sp>
                  <p:nvSpPr>
                    <p:cNvPr id="130" name="Vrije vorm: vorm 129">
                      <a:extLst>
                        <a:ext uri="{FF2B5EF4-FFF2-40B4-BE49-F238E27FC236}">
                          <a16:creationId xmlns:a16="http://schemas.microsoft.com/office/drawing/2014/main" id="{58F1F3CA-4035-4926-86E2-4B2B7380544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44558" y="5033728"/>
                      <a:ext cx="391477" cy="391477"/>
                    </a:xfrm>
                    <a:custGeom>
                      <a:avLst/>
                      <a:gdLst>
                        <a:gd name="connsiteX0" fmla="*/ 338071 w 391476"/>
                        <a:gd name="connsiteY0" fmla="*/ 146781 h 391476"/>
                        <a:gd name="connsiteX1" fmla="*/ 338071 w 391476"/>
                        <a:gd name="connsiteY1" fmla="*/ 54251 h 391476"/>
                        <a:gd name="connsiteX2" fmla="*/ 290026 w 391476"/>
                        <a:gd name="connsiteY2" fmla="*/ 54251 h 391476"/>
                        <a:gd name="connsiteX3" fmla="*/ 290026 w 391476"/>
                        <a:gd name="connsiteY3" fmla="*/ 98737 h 391476"/>
                        <a:gd name="connsiteX4" fmla="*/ 197496 w 391476"/>
                        <a:gd name="connsiteY4" fmla="*/ 6206 h 391476"/>
                        <a:gd name="connsiteX5" fmla="*/ 6206 w 391476"/>
                        <a:gd name="connsiteY5" fmla="*/ 197496 h 391476"/>
                        <a:gd name="connsiteX6" fmla="*/ 7096 w 391476"/>
                        <a:gd name="connsiteY6" fmla="*/ 387896 h 391476"/>
                        <a:gd name="connsiteX7" fmla="*/ 146781 w 391476"/>
                        <a:gd name="connsiteY7" fmla="*/ 387896 h 391476"/>
                        <a:gd name="connsiteX8" fmla="*/ 242871 w 391476"/>
                        <a:gd name="connsiteY8" fmla="*/ 387896 h 391476"/>
                        <a:gd name="connsiteX9" fmla="*/ 388785 w 391476"/>
                        <a:gd name="connsiteY9" fmla="*/ 387896 h 391476"/>
                        <a:gd name="connsiteX10" fmla="*/ 388785 w 391476"/>
                        <a:gd name="connsiteY10" fmla="*/ 197496 h 391476"/>
                        <a:gd name="connsiteX11" fmla="*/ 338071 w 391476"/>
                        <a:gd name="connsiteY11" fmla="*/ 146781 h 39147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</a:cxnLst>
                      <a:rect l="l" t="t" r="r" b="b"/>
                      <a:pathLst>
                        <a:path w="391476" h="391476">
                          <a:moveTo>
                            <a:pt x="338071" y="146781"/>
                          </a:moveTo>
                          <a:lnTo>
                            <a:pt x="338071" y="54251"/>
                          </a:lnTo>
                          <a:lnTo>
                            <a:pt x="290026" y="54251"/>
                          </a:lnTo>
                          <a:lnTo>
                            <a:pt x="290026" y="98737"/>
                          </a:lnTo>
                          <a:lnTo>
                            <a:pt x="197496" y="6206"/>
                          </a:lnTo>
                          <a:lnTo>
                            <a:pt x="6206" y="197496"/>
                          </a:lnTo>
                          <a:lnTo>
                            <a:pt x="7096" y="387896"/>
                          </a:lnTo>
                          <a:lnTo>
                            <a:pt x="146781" y="387896"/>
                          </a:lnTo>
                          <a:lnTo>
                            <a:pt x="242871" y="387896"/>
                          </a:lnTo>
                          <a:lnTo>
                            <a:pt x="388785" y="387896"/>
                          </a:lnTo>
                          <a:lnTo>
                            <a:pt x="388785" y="197496"/>
                          </a:lnTo>
                          <a:lnTo>
                            <a:pt x="338071" y="146781"/>
                          </a:lnTo>
                          <a:close/>
                        </a:path>
                      </a:pathLst>
                    </a:custGeom>
                    <a:grpFill/>
                    <a:ln w="8858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995469"/>
                      <a:endParaRPr lang="nl-NL" sz="8108" dirty="0">
                        <a:solidFill>
                          <a:srgbClr val="211F26"/>
                        </a:solidFill>
                        <a:latin typeface="Segoe UI Light"/>
                      </a:endParaRPr>
                    </a:p>
                  </p:txBody>
                </p:sp>
                <p:sp>
                  <p:nvSpPr>
                    <p:cNvPr id="131" name="Vrije vorm: vorm 130">
                      <a:extLst>
                        <a:ext uri="{FF2B5EF4-FFF2-40B4-BE49-F238E27FC236}">
                          <a16:creationId xmlns:a16="http://schemas.microsoft.com/office/drawing/2014/main" id="{3E43659E-57AB-4AA5-80CE-E9EFA43FF5B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530367" y="5023941"/>
                      <a:ext cx="284710" cy="391477"/>
                    </a:xfrm>
                    <a:custGeom>
                      <a:avLst/>
                      <a:gdLst>
                        <a:gd name="connsiteX0" fmla="*/ 208172 w 284710"/>
                        <a:gd name="connsiteY0" fmla="*/ 169914 h 391476"/>
                        <a:gd name="connsiteX1" fmla="*/ 238423 w 284710"/>
                        <a:gd name="connsiteY1" fmla="*/ 100516 h 391476"/>
                        <a:gd name="connsiteX2" fmla="*/ 145892 w 284710"/>
                        <a:gd name="connsiteY2" fmla="*/ 6206 h 391476"/>
                        <a:gd name="connsiteX3" fmla="*/ 53361 w 284710"/>
                        <a:gd name="connsiteY3" fmla="*/ 100516 h 391476"/>
                        <a:gd name="connsiteX4" fmla="*/ 83611 w 284710"/>
                        <a:gd name="connsiteY4" fmla="*/ 169914 h 391476"/>
                        <a:gd name="connsiteX5" fmla="*/ 6206 w 284710"/>
                        <a:gd name="connsiteY5" fmla="*/ 272232 h 391476"/>
                        <a:gd name="connsiteX6" fmla="*/ 6206 w 284710"/>
                        <a:gd name="connsiteY6" fmla="*/ 321167 h 391476"/>
                        <a:gd name="connsiteX7" fmla="*/ 6206 w 284710"/>
                        <a:gd name="connsiteY7" fmla="*/ 332733 h 391476"/>
                        <a:gd name="connsiteX8" fmla="*/ 6206 w 284710"/>
                        <a:gd name="connsiteY8" fmla="*/ 342520 h 391476"/>
                        <a:gd name="connsiteX9" fmla="*/ 6206 w 284710"/>
                        <a:gd name="connsiteY9" fmla="*/ 346079 h 391476"/>
                        <a:gd name="connsiteX10" fmla="*/ 6206 w 284710"/>
                        <a:gd name="connsiteY10" fmla="*/ 358535 h 391476"/>
                        <a:gd name="connsiteX11" fmla="*/ 6206 w 284710"/>
                        <a:gd name="connsiteY11" fmla="*/ 389675 h 391476"/>
                        <a:gd name="connsiteX12" fmla="*/ 287357 w 284710"/>
                        <a:gd name="connsiteY12" fmla="*/ 389675 h 391476"/>
                        <a:gd name="connsiteX13" fmla="*/ 287357 w 284710"/>
                        <a:gd name="connsiteY13" fmla="*/ 272232 h 391476"/>
                        <a:gd name="connsiteX14" fmla="*/ 208172 w 284710"/>
                        <a:gd name="connsiteY14" fmla="*/ 169914 h 39147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</a:cxnLst>
                      <a:rect l="l" t="t" r="r" b="b"/>
                      <a:pathLst>
                        <a:path w="284710" h="391476">
                          <a:moveTo>
                            <a:pt x="208172" y="169914"/>
                          </a:moveTo>
                          <a:cubicBezTo>
                            <a:pt x="226856" y="153010"/>
                            <a:pt x="238423" y="128097"/>
                            <a:pt x="238423" y="100516"/>
                          </a:cubicBezTo>
                          <a:cubicBezTo>
                            <a:pt x="238423" y="48912"/>
                            <a:pt x="196606" y="6206"/>
                            <a:pt x="145892" y="6206"/>
                          </a:cubicBezTo>
                          <a:cubicBezTo>
                            <a:pt x="95178" y="6206"/>
                            <a:pt x="53361" y="48023"/>
                            <a:pt x="53361" y="100516"/>
                          </a:cubicBezTo>
                          <a:cubicBezTo>
                            <a:pt x="53361" y="128097"/>
                            <a:pt x="64927" y="152120"/>
                            <a:pt x="83611" y="169914"/>
                          </a:cubicBezTo>
                          <a:cubicBezTo>
                            <a:pt x="37346" y="187709"/>
                            <a:pt x="6206" y="224187"/>
                            <a:pt x="6206" y="272232"/>
                          </a:cubicBezTo>
                          <a:lnTo>
                            <a:pt x="6206" y="321167"/>
                          </a:lnTo>
                          <a:lnTo>
                            <a:pt x="6206" y="332733"/>
                          </a:lnTo>
                          <a:lnTo>
                            <a:pt x="6206" y="342520"/>
                          </a:lnTo>
                          <a:lnTo>
                            <a:pt x="6206" y="346079"/>
                          </a:lnTo>
                          <a:lnTo>
                            <a:pt x="6206" y="358535"/>
                          </a:lnTo>
                          <a:lnTo>
                            <a:pt x="6206" y="389675"/>
                          </a:lnTo>
                          <a:lnTo>
                            <a:pt x="287357" y="389675"/>
                          </a:lnTo>
                          <a:lnTo>
                            <a:pt x="287357" y="272232"/>
                          </a:lnTo>
                          <a:cubicBezTo>
                            <a:pt x="285578" y="224187"/>
                            <a:pt x="253548" y="186819"/>
                            <a:pt x="208172" y="169914"/>
                          </a:cubicBezTo>
                          <a:close/>
                        </a:path>
                      </a:pathLst>
                    </a:custGeom>
                    <a:grpFill/>
                    <a:ln w="8858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995469"/>
                      <a:endParaRPr lang="nl-NL" sz="8108" dirty="0">
                        <a:solidFill>
                          <a:srgbClr val="211F26"/>
                        </a:solidFill>
                        <a:latin typeface="Segoe UI Light"/>
                      </a:endParaRPr>
                    </a:p>
                  </p:txBody>
                </p:sp>
                <p:sp>
                  <p:nvSpPr>
                    <p:cNvPr id="132" name="Vrije vorm: vorm 131">
                      <a:extLst>
                        <a:ext uri="{FF2B5EF4-FFF2-40B4-BE49-F238E27FC236}">
                          <a16:creationId xmlns:a16="http://schemas.microsoft.com/office/drawing/2014/main" id="{DE2EFE58-D82C-40D2-9A49-857FA704248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99720" y="5961705"/>
                      <a:ext cx="275813" cy="391477"/>
                    </a:xfrm>
                    <a:custGeom>
                      <a:avLst/>
                      <a:gdLst>
                        <a:gd name="connsiteX0" fmla="*/ 142333 w 275813"/>
                        <a:gd name="connsiteY0" fmla="*/ 388785 h 391476"/>
                        <a:gd name="connsiteX1" fmla="*/ 278460 w 275813"/>
                        <a:gd name="connsiteY1" fmla="*/ 252658 h 391476"/>
                        <a:gd name="connsiteX2" fmla="*/ 274011 w 275813"/>
                        <a:gd name="connsiteY2" fmla="*/ 219738 h 391476"/>
                        <a:gd name="connsiteX3" fmla="*/ 269563 w 275813"/>
                        <a:gd name="connsiteY3" fmla="*/ 206393 h 391476"/>
                        <a:gd name="connsiteX4" fmla="*/ 242871 w 275813"/>
                        <a:gd name="connsiteY4" fmla="*/ 161907 h 391476"/>
                        <a:gd name="connsiteX5" fmla="*/ 142333 w 275813"/>
                        <a:gd name="connsiteY5" fmla="*/ 6206 h 391476"/>
                        <a:gd name="connsiteX6" fmla="*/ 41795 w 275813"/>
                        <a:gd name="connsiteY6" fmla="*/ 161907 h 391476"/>
                        <a:gd name="connsiteX7" fmla="*/ 15103 w 275813"/>
                        <a:gd name="connsiteY7" fmla="*/ 206393 h 391476"/>
                        <a:gd name="connsiteX8" fmla="*/ 10654 w 275813"/>
                        <a:gd name="connsiteY8" fmla="*/ 219738 h 391476"/>
                        <a:gd name="connsiteX9" fmla="*/ 6206 w 275813"/>
                        <a:gd name="connsiteY9" fmla="*/ 252658 h 391476"/>
                        <a:gd name="connsiteX10" fmla="*/ 142333 w 275813"/>
                        <a:gd name="connsiteY10" fmla="*/ 388785 h 391476"/>
                        <a:gd name="connsiteX11" fmla="*/ 142333 w 275813"/>
                        <a:gd name="connsiteY11" fmla="*/ 388785 h 39147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</a:cxnLst>
                      <a:rect l="l" t="t" r="r" b="b"/>
                      <a:pathLst>
                        <a:path w="275813" h="391476">
                          <a:moveTo>
                            <a:pt x="142333" y="388785"/>
                          </a:moveTo>
                          <a:cubicBezTo>
                            <a:pt x="217069" y="388785"/>
                            <a:pt x="278460" y="328284"/>
                            <a:pt x="278460" y="252658"/>
                          </a:cubicBezTo>
                          <a:cubicBezTo>
                            <a:pt x="278460" y="241092"/>
                            <a:pt x="276681" y="230415"/>
                            <a:pt x="274011" y="219738"/>
                          </a:cubicBezTo>
                          <a:cubicBezTo>
                            <a:pt x="273122" y="215290"/>
                            <a:pt x="271342" y="210841"/>
                            <a:pt x="269563" y="206393"/>
                          </a:cubicBezTo>
                          <a:lnTo>
                            <a:pt x="242871" y="161907"/>
                          </a:lnTo>
                          <a:lnTo>
                            <a:pt x="142333" y="6206"/>
                          </a:lnTo>
                          <a:lnTo>
                            <a:pt x="41795" y="161907"/>
                          </a:lnTo>
                          <a:lnTo>
                            <a:pt x="15103" y="206393"/>
                          </a:lnTo>
                          <a:cubicBezTo>
                            <a:pt x="13324" y="210841"/>
                            <a:pt x="12434" y="215290"/>
                            <a:pt x="10654" y="219738"/>
                          </a:cubicBezTo>
                          <a:cubicBezTo>
                            <a:pt x="7985" y="230415"/>
                            <a:pt x="6206" y="241092"/>
                            <a:pt x="6206" y="252658"/>
                          </a:cubicBezTo>
                          <a:cubicBezTo>
                            <a:pt x="6206" y="327395"/>
                            <a:pt x="67596" y="388785"/>
                            <a:pt x="142333" y="388785"/>
                          </a:cubicBezTo>
                          <a:lnTo>
                            <a:pt x="142333" y="388785"/>
                          </a:lnTo>
                          <a:close/>
                        </a:path>
                      </a:pathLst>
                    </a:custGeom>
                    <a:grpFill/>
                    <a:ln w="8858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995469"/>
                      <a:endParaRPr lang="nl-NL" sz="8108" dirty="0">
                        <a:solidFill>
                          <a:srgbClr val="211F26"/>
                        </a:solidFill>
                        <a:latin typeface="Segoe UI Light"/>
                      </a:endParaRPr>
                    </a:p>
                  </p:txBody>
                </p:sp>
              </p:grpSp>
            </p:grpSp>
            <p:sp>
              <p:nvSpPr>
                <p:cNvPr id="127" name="Vrije vorm: vorm 126">
                  <a:extLst>
                    <a:ext uri="{FF2B5EF4-FFF2-40B4-BE49-F238E27FC236}">
                      <a16:creationId xmlns:a16="http://schemas.microsoft.com/office/drawing/2014/main" id="{8780C616-5D4D-4455-A734-30F5CDB0EAF7}"/>
                    </a:ext>
                  </a:extLst>
                </p:cNvPr>
                <p:cNvSpPr/>
                <p:nvPr/>
              </p:nvSpPr>
              <p:spPr>
                <a:xfrm>
                  <a:off x="2476984" y="5962595"/>
                  <a:ext cx="391477" cy="391477"/>
                </a:xfrm>
                <a:custGeom>
                  <a:avLst/>
                  <a:gdLst>
                    <a:gd name="connsiteX0" fmla="*/ 43574 w 391476"/>
                    <a:gd name="connsiteY0" fmla="*/ 81832 h 391476"/>
                    <a:gd name="connsiteX1" fmla="*/ 10654 w 391476"/>
                    <a:gd name="connsiteY1" fmla="*/ 149451 h 391476"/>
                    <a:gd name="connsiteX2" fmla="*/ 65817 w 391476"/>
                    <a:gd name="connsiteY2" fmla="*/ 176142 h 391476"/>
                    <a:gd name="connsiteX3" fmla="*/ 64038 w 391476"/>
                    <a:gd name="connsiteY3" fmla="*/ 205503 h 391476"/>
                    <a:gd name="connsiteX4" fmla="*/ 6206 w 391476"/>
                    <a:gd name="connsiteY4" fmla="*/ 225966 h 391476"/>
                    <a:gd name="connsiteX5" fmla="*/ 31118 w 391476"/>
                    <a:gd name="connsiteY5" fmla="*/ 297144 h 391476"/>
                    <a:gd name="connsiteX6" fmla="*/ 88950 w 391476"/>
                    <a:gd name="connsiteY6" fmla="*/ 276680 h 391476"/>
                    <a:gd name="connsiteX7" fmla="*/ 108524 w 391476"/>
                    <a:gd name="connsiteY7" fmla="*/ 298034 h 391476"/>
                    <a:gd name="connsiteX8" fmla="*/ 81832 w 391476"/>
                    <a:gd name="connsiteY8" fmla="*/ 353196 h 391476"/>
                    <a:gd name="connsiteX9" fmla="*/ 149451 w 391476"/>
                    <a:gd name="connsiteY9" fmla="*/ 386116 h 391476"/>
                    <a:gd name="connsiteX10" fmla="*/ 176142 w 391476"/>
                    <a:gd name="connsiteY10" fmla="*/ 330953 h 391476"/>
                    <a:gd name="connsiteX11" fmla="*/ 205503 w 391476"/>
                    <a:gd name="connsiteY11" fmla="*/ 332733 h 391476"/>
                    <a:gd name="connsiteX12" fmla="*/ 225966 w 391476"/>
                    <a:gd name="connsiteY12" fmla="*/ 390565 h 391476"/>
                    <a:gd name="connsiteX13" fmla="*/ 297144 w 391476"/>
                    <a:gd name="connsiteY13" fmla="*/ 365652 h 391476"/>
                    <a:gd name="connsiteX14" fmla="*/ 276681 w 391476"/>
                    <a:gd name="connsiteY14" fmla="*/ 307821 h 391476"/>
                    <a:gd name="connsiteX15" fmla="*/ 298034 w 391476"/>
                    <a:gd name="connsiteY15" fmla="*/ 288247 h 391476"/>
                    <a:gd name="connsiteX16" fmla="*/ 353196 w 391476"/>
                    <a:gd name="connsiteY16" fmla="*/ 314938 h 391476"/>
                    <a:gd name="connsiteX17" fmla="*/ 386116 w 391476"/>
                    <a:gd name="connsiteY17" fmla="*/ 247320 h 391476"/>
                    <a:gd name="connsiteX18" fmla="*/ 330953 w 391476"/>
                    <a:gd name="connsiteY18" fmla="*/ 220628 h 391476"/>
                    <a:gd name="connsiteX19" fmla="*/ 332733 w 391476"/>
                    <a:gd name="connsiteY19" fmla="*/ 191267 h 391476"/>
                    <a:gd name="connsiteX20" fmla="*/ 390565 w 391476"/>
                    <a:gd name="connsiteY20" fmla="*/ 170804 h 391476"/>
                    <a:gd name="connsiteX21" fmla="*/ 365653 w 391476"/>
                    <a:gd name="connsiteY21" fmla="*/ 99626 h 391476"/>
                    <a:gd name="connsiteX22" fmla="*/ 307821 w 391476"/>
                    <a:gd name="connsiteY22" fmla="*/ 120090 h 391476"/>
                    <a:gd name="connsiteX23" fmla="*/ 288247 w 391476"/>
                    <a:gd name="connsiteY23" fmla="*/ 98737 h 391476"/>
                    <a:gd name="connsiteX24" fmla="*/ 314938 w 391476"/>
                    <a:gd name="connsiteY24" fmla="*/ 43574 h 391476"/>
                    <a:gd name="connsiteX25" fmla="*/ 247320 w 391476"/>
                    <a:gd name="connsiteY25" fmla="*/ 10654 h 391476"/>
                    <a:gd name="connsiteX26" fmla="*/ 220628 w 391476"/>
                    <a:gd name="connsiteY26" fmla="*/ 65817 h 391476"/>
                    <a:gd name="connsiteX27" fmla="*/ 191267 w 391476"/>
                    <a:gd name="connsiteY27" fmla="*/ 64038 h 391476"/>
                    <a:gd name="connsiteX28" fmla="*/ 170804 w 391476"/>
                    <a:gd name="connsiteY28" fmla="*/ 6206 h 391476"/>
                    <a:gd name="connsiteX29" fmla="*/ 99626 w 391476"/>
                    <a:gd name="connsiteY29" fmla="*/ 31118 h 391476"/>
                    <a:gd name="connsiteX30" fmla="*/ 120090 w 391476"/>
                    <a:gd name="connsiteY30" fmla="*/ 88950 h 391476"/>
                    <a:gd name="connsiteX31" fmla="*/ 98737 w 391476"/>
                    <a:gd name="connsiteY31" fmla="*/ 108524 h 391476"/>
                    <a:gd name="connsiteX32" fmla="*/ 43574 w 391476"/>
                    <a:gd name="connsiteY32" fmla="*/ 81832 h 3914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</a:cxnLst>
                  <a:rect l="l" t="t" r="r" b="b"/>
                  <a:pathLst>
                    <a:path w="391476" h="391476">
                      <a:moveTo>
                        <a:pt x="43574" y="81832"/>
                      </a:moveTo>
                      <a:lnTo>
                        <a:pt x="10654" y="149451"/>
                      </a:lnTo>
                      <a:lnTo>
                        <a:pt x="65817" y="176142"/>
                      </a:lnTo>
                      <a:cubicBezTo>
                        <a:pt x="64038" y="185929"/>
                        <a:pt x="64038" y="195716"/>
                        <a:pt x="64038" y="205503"/>
                      </a:cubicBezTo>
                      <a:lnTo>
                        <a:pt x="6206" y="225966"/>
                      </a:lnTo>
                      <a:lnTo>
                        <a:pt x="31118" y="297144"/>
                      </a:lnTo>
                      <a:lnTo>
                        <a:pt x="88950" y="276680"/>
                      </a:lnTo>
                      <a:cubicBezTo>
                        <a:pt x="94288" y="284688"/>
                        <a:pt x="101406" y="291806"/>
                        <a:pt x="108524" y="298034"/>
                      </a:cubicBezTo>
                      <a:lnTo>
                        <a:pt x="81832" y="353196"/>
                      </a:lnTo>
                      <a:lnTo>
                        <a:pt x="149451" y="386116"/>
                      </a:lnTo>
                      <a:lnTo>
                        <a:pt x="176142" y="330953"/>
                      </a:lnTo>
                      <a:cubicBezTo>
                        <a:pt x="185929" y="332733"/>
                        <a:pt x="195716" y="332733"/>
                        <a:pt x="205503" y="332733"/>
                      </a:cubicBezTo>
                      <a:lnTo>
                        <a:pt x="225966" y="390565"/>
                      </a:lnTo>
                      <a:lnTo>
                        <a:pt x="297144" y="365652"/>
                      </a:lnTo>
                      <a:lnTo>
                        <a:pt x="276681" y="307821"/>
                      </a:lnTo>
                      <a:cubicBezTo>
                        <a:pt x="284688" y="302482"/>
                        <a:pt x="291806" y="295365"/>
                        <a:pt x="298034" y="288247"/>
                      </a:cubicBezTo>
                      <a:lnTo>
                        <a:pt x="353196" y="314938"/>
                      </a:lnTo>
                      <a:lnTo>
                        <a:pt x="386116" y="247320"/>
                      </a:lnTo>
                      <a:lnTo>
                        <a:pt x="330953" y="220628"/>
                      </a:lnTo>
                      <a:cubicBezTo>
                        <a:pt x="332733" y="210841"/>
                        <a:pt x="332733" y="201054"/>
                        <a:pt x="332733" y="191267"/>
                      </a:cubicBezTo>
                      <a:lnTo>
                        <a:pt x="390565" y="170804"/>
                      </a:lnTo>
                      <a:lnTo>
                        <a:pt x="365653" y="99626"/>
                      </a:lnTo>
                      <a:lnTo>
                        <a:pt x="307821" y="120090"/>
                      </a:lnTo>
                      <a:cubicBezTo>
                        <a:pt x="302482" y="112082"/>
                        <a:pt x="295365" y="104965"/>
                        <a:pt x="288247" y="98737"/>
                      </a:cubicBezTo>
                      <a:lnTo>
                        <a:pt x="314938" y="43574"/>
                      </a:lnTo>
                      <a:lnTo>
                        <a:pt x="247320" y="10654"/>
                      </a:lnTo>
                      <a:lnTo>
                        <a:pt x="220628" y="65817"/>
                      </a:lnTo>
                      <a:cubicBezTo>
                        <a:pt x="210841" y="64038"/>
                        <a:pt x="201054" y="64038"/>
                        <a:pt x="191267" y="64038"/>
                      </a:cubicBezTo>
                      <a:lnTo>
                        <a:pt x="170804" y="6206"/>
                      </a:lnTo>
                      <a:lnTo>
                        <a:pt x="99626" y="31118"/>
                      </a:lnTo>
                      <a:lnTo>
                        <a:pt x="120090" y="88950"/>
                      </a:lnTo>
                      <a:cubicBezTo>
                        <a:pt x="112082" y="94288"/>
                        <a:pt x="104965" y="101406"/>
                        <a:pt x="98737" y="108524"/>
                      </a:cubicBezTo>
                      <a:lnTo>
                        <a:pt x="43574" y="81832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 w="885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95469"/>
                  <a:endParaRPr lang="nl-NL" sz="8108" dirty="0">
                    <a:solidFill>
                      <a:srgbClr val="211F26"/>
                    </a:solidFill>
                    <a:latin typeface="Segoe UI Light"/>
                  </a:endParaRPr>
                </a:p>
              </p:txBody>
            </p:sp>
          </p:grpSp>
        </p:grpSp>
        <p:grpSp>
          <p:nvGrpSpPr>
            <p:cNvPr id="86" name="Groep 85">
              <a:extLst>
                <a:ext uri="{FF2B5EF4-FFF2-40B4-BE49-F238E27FC236}">
                  <a16:creationId xmlns:a16="http://schemas.microsoft.com/office/drawing/2014/main" id="{70D5797E-8FB8-4B4B-93AB-267B26E1FCF8}"/>
                </a:ext>
              </a:extLst>
            </p:cNvPr>
            <p:cNvGrpSpPr/>
            <p:nvPr userDrawn="1"/>
          </p:nvGrpSpPr>
          <p:grpSpPr>
            <a:xfrm>
              <a:off x="-3314820" y="3391746"/>
              <a:ext cx="1381246" cy="331361"/>
              <a:chOff x="-3314820" y="3391746"/>
              <a:chExt cx="1381246" cy="331361"/>
            </a:xfrm>
          </p:grpSpPr>
          <p:sp>
            <p:nvSpPr>
              <p:cNvPr id="115" name="Rechthoek 114">
                <a:extLst>
                  <a:ext uri="{FF2B5EF4-FFF2-40B4-BE49-F238E27FC236}">
                    <a16:creationId xmlns:a16="http://schemas.microsoft.com/office/drawing/2014/main" id="{BD3F3D1E-970D-40E2-9858-550FCEAAA1EC}"/>
                  </a:ext>
                </a:extLst>
              </p:cNvPr>
              <p:cNvSpPr/>
              <p:nvPr userDrawn="1"/>
            </p:nvSpPr>
            <p:spPr>
              <a:xfrm>
                <a:off x="-3314820" y="3391746"/>
                <a:ext cx="1381246" cy="272279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16" name="Rechthoek 115">
                <a:extLst>
                  <a:ext uri="{FF2B5EF4-FFF2-40B4-BE49-F238E27FC236}">
                    <a16:creationId xmlns:a16="http://schemas.microsoft.com/office/drawing/2014/main" id="{AD43DA09-AE1D-42CC-BEC0-98CB9DBB010B}"/>
                  </a:ext>
                </a:extLst>
              </p:cNvPr>
              <p:cNvSpPr/>
              <p:nvPr userDrawn="1"/>
            </p:nvSpPr>
            <p:spPr>
              <a:xfrm>
                <a:off x="-3304719" y="3412899"/>
                <a:ext cx="1361619" cy="246608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17" name="Tekstvak 116">
                <a:extLst>
                  <a:ext uri="{FF2B5EF4-FFF2-40B4-BE49-F238E27FC236}">
                    <a16:creationId xmlns:a16="http://schemas.microsoft.com/office/drawing/2014/main" id="{7D6DB409-FC01-4E12-8346-E56CD5C7372F}"/>
                  </a:ext>
                </a:extLst>
              </p:cNvPr>
              <p:cNvSpPr txBox="1"/>
              <p:nvPr userDrawn="1"/>
            </p:nvSpPr>
            <p:spPr>
              <a:xfrm>
                <a:off x="-3069820" y="3472995"/>
                <a:ext cx="1098515" cy="126416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Vormopvulling</a:t>
                </a:r>
              </a:p>
            </p:txBody>
          </p:sp>
          <p:sp>
            <p:nvSpPr>
              <p:cNvPr id="118" name="Vrije vorm: vorm 117">
                <a:extLst>
                  <a:ext uri="{FF2B5EF4-FFF2-40B4-BE49-F238E27FC236}">
                    <a16:creationId xmlns:a16="http://schemas.microsoft.com/office/drawing/2014/main" id="{26E1ED8E-7674-4CD4-B6FF-0FBED816CBA7}"/>
                  </a:ext>
                </a:extLst>
              </p:cNvPr>
              <p:cNvSpPr/>
              <p:nvPr userDrawn="1"/>
            </p:nvSpPr>
            <p:spPr>
              <a:xfrm>
                <a:off x="-2241774" y="3543107"/>
                <a:ext cx="97562" cy="180000"/>
              </a:xfrm>
              <a:custGeom>
                <a:avLst/>
                <a:gdLst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41194 w 880280"/>
                  <a:gd name="connsiteY2" fmla="*/ 96899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27546 w 880280"/>
                  <a:gd name="connsiteY2" fmla="*/ 975815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00250 w 880280"/>
                  <a:gd name="connsiteY2" fmla="*/ 100311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11791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498144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80280" h="1624084">
                    <a:moveTo>
                      <a:pt x="0" y="0"/>
                    </a:moveTo>
                    <a:lnTo>
                      <a:pt x="0" y="1262418"/>
                    </a:lnTo>
                    <a:lnTo>
                      <a:pt x="313898" y="996287"/>
                    </a:lnTo>
                    <a:lnTo>
                      <a:pt x="620973" y="1624084"/>
                    </a:lnTo>
                    <a:lnTo>
                      <a:pt x="839337" y="1480782"/>
                    </a:lnTo>
                    <a:lnTo>
                      <a:pt x="498144" y="900753"/>
                    </a:lnTo>
                    <a:lnTo>
                      <a:pt x="880280" y="8939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119" name="Groep 118">
                <a:extLst>
                  <a:ext uri="{FF2B5EF4-FFF2-40B4-BE49-F238E27FC236}">
                    <a16:creationId xmlns:a16="http://schemas.microsoft.com/office/drawing/2014/main" id="{54B86CA0-178F-463F-B2B0-E9042B1FD10A}"/>
                  </a:ext>
                </a:extLst>
              </p:cNvPr>
              <p:cNvGrpSpPr/>
              <p:nvPr userDrawn="1"/>
            </p:nvGrpSpPr>
            <p:grpSpPr>
              <a:xfrm>
                <a:off x="-3243855" y="3446665"/>
                <a:ext cx="157453" cy="147831"/>
                <a:chOff x="-899320" y="3037554"/>
                <a:chExt cx="175977" cy="165227"/>
              </a:xfrm>
            </p:grpSpPr>
            <p:sp>
              <p:nvSpPr>
                <p:cNvPr id="121" name="Vrije vorm: vorm 120">
                  <a:extLst>
                    <a:ext uri="{FF2B5EF4-FFF2-40B4-BE49-F238E27FC236}">
                      <a16:creationId xmlns:a16="http://schemas.microsoft.com/office/drawing/2014/main" id="{EE21E5EF-6BF8-4A10-9DBE-ED826F92DD3F}"/>
                    </a:ext>
                  </a:extLst>
                </p:cNvPr>
                <p:cNvSpPr/>
                <p:nvPr userDrawn="1"/>
              </p:nvSpPr>
              <p:spPr>
                <a:xfrm>
                  <a:off x="-804124" y="3081338"/>
                  <a:ext cx="80781" cy="121443"/>
                </a:xfrm>
                <a:custGeom>
                  <a:avLst/>
                  <a:gdLst>
                    <a:gd name="connsiteX0" fmla="*/ 0 w 54768"/>
                    <a:gd name="connsiteY0" fmla="*/ 0 h 71437"/>
                    <a:gd name="connsiteX1" fmla="*/ 4762 w 54768"/>
                    <a:gd name="connsiteY1" fmla="*/ 71437 h 71437"/>
                    <a:gd name="connsiteX2" fmla="*/ 54768 w 54768"/>
                    <a:gd name="connsiteY2" fmla="*/ 4762 h 71437"/>
                    <a:gd name="connsiteX3" fmla="*/ 0 w 54768"/>
                    <a:gd name="connsiteY3" fmla="*/ 0 h 71437"/>
                    <a:gd name="connsiteX0" fmla="*/ 0 w 54768"/>
                    <a:gd name="connsiteY0" fmla="*/ 0 h 71437"/>
                    <a:gd name="connsiteX1" fmla="*/ 4762 w 54768"/>
                    <a:gd name="connsiteY1" fmla="*/ 71437 h 71437"/>
                    <a:gd name="connsiteX2" fmla="*/ 54768 w 54768"/>
                    <a:gd name="connsiteY2" fmla="*/ 4762 h 71437"/>
                    <a:gd name="connsiteX3" fmla="*/ 0 w 54768"/>
                    <a:gd name="connsiteY3" fmla="*/ 0 h 71437"/>
                    <a:gd name="connsiteX0" fmla="*/ 0 w 61912"/>
                    <a:gd name="connsiteY0" fmla="*/ 4763 h 76200"/>
                    <a:gd name="connsiteX1" fmla="*/ 4762 w 61912"/>
                    <a:gd name="connsiteY1" fmla="*/ 76200 h 76200"/>
                    <a:gd name="connsiteX2" fmla="*/ 61912 w 61912"/>
                    <a:gd name="connsiteY2" fmla="*/ 0 h 76200"/>
                    <a:gd name="connsiteX3" fmla="*/ 0 w 61912"/>
                    <a:gd name="connsiteY3" fmla="*/ 4763 h 76200"/>
                    <a:gd name="connsiteX0" fmla="*/ 0 w 61912"/>
                    <a:gd name="connsiteY0" fmla="*/ 50015 h 121452"/>
                    <a:gd name="connsiteX1" fmla="*/ 4762 w 61912"/>
                    <a:gd name="connsiteY1" fmla="*/ 121452 h 121452"/>
                    <a:gd name="connsiteX2" fmla="*/ 61912 w 61912"/>
                    <a:gd name="connsiteY2" fmla="*/ 45252 h 121452"/>
                    <a:gd name="connsiteX3" fmla="*/ 7143 w 61912"/>
                    <a:gd name="connsiteY3" fmla="*/ 9 h 121452"/>
                    <a:gd name="connsiteX4" fmla="*/ 0 w 61912"/>
                    <a:gd name="connsiteY4" fmla="*/ 50015 h 121452"/>
                    <a:gd name="connsiteX0" fmla="*/ 30217 w 92129"/>
                    <a:gd name="connsiteY0" fmla="*/ 50015 h 121452"/>
                    <a:gd name="connsiteX1" fmla="*/ 34979 w 92129"/>
                    <a:gd name="connsiteY1" fmla="*/ 121452 h 121452"/>
                    <a:gd name="connsiteX2" fmla="*/ 92129 w 92129"/>
                    <a:gd name="connsiteY2" fmla="*/ 45252 h 121452"/>
                    <a:gd name="connsiteX3" fmla="*/ 37360 w 92129"/>
                    <a:gd name="connsiteY3" fmla="*/ 9 h 121452"/>
                    <a:gd name="connsiteX4" fmla="*/ 30217 w 92129"/>
                    <a:gd name="connsiteY4" fmla="*/ 50015 h 121452"/>
                    <a:gd name="connsiteX0" fmla="*/ 30217 w 92129"/>
                    <a:gd name="connsiteY0" fmla="*/ 50006 h 121443"/>
                    <a:gd name="connsiteX1" fmla="*/ 34979 w 92129"/>
                    <a:gd name="connsiteY1" fmla="*/ 121443 h 121443"/>
                    <a:gd name="connsiteX2" fmla="*/ 92129 w 92129"/>
                    <a:gd name="connsiteY2" fmla="*/ 45243 h 121443"/>
                    <a:gd name="connsiteX3" fmla="*/ 37360 w 92129"/>
                    <a:gd name="connsiteY3" fmla="*/ 0 h 121443"/>
                    <a:gd name="connsiteX4" fmla="*/ 30217 w 92129"/>
                    <a:gd name="connsiteY4" fmla="*/ 50006 h 121443"/>
                    <a:gd name="connsiteX0" fmla="*/ 30217 w 92490"/>
                    <a:gd name="connsiteY0" fmla="*/ 50006 h 121443"/>
                    <a:gd name="connsiteX1" fmla="*/ 34979 w 92490"/>
                    <a:gd name="connsiteY1" fmla="*/ 121443 h 121443"/>
                    <a:gd name="connsiteX2" fmla="*/ 92129 w 92490"/>
                    <a:gd name="connsiteY2" fmla="*/ 45243 h 121443"/>
                    <a:gd name="connsiteX3" fmla="*/ 37360 w 92490"/>
                    <a:gd name="connsiteY3" fmla="*/ 0 h 121443"/>
                    <a:gd name="connsiteX4" fmla="*/ 30217 w 92490"/>
                    <a:gd name="connsiteY4" fmla="*/ 50006 h 121443"/>
                    <a:gd name="connsiteX0" fmla="*/ 30217 w 80781"/>
                    <a:gd name="connsiteY0" fmla="*/ 50006 h 121443"/>
                    <a:gd name="connsiteX1" fmla="*/ 34979 w 80781"/>
                    <a:gd name="connsiteY1" fmla="*/ 121443 h 121443"/>
                    <a:gd name="connsiteX2" fmla="*/ 80222 w 80781"/>
                    <a:gd name="connsiteY2" fmla="*/ 52387 h 121443"/>
                    <a:gd name="connsiteX3" fmla="*/ 37360 w 80781"/>
                    <a:gd name="connsiteY3" fmla="*/ 0 h 121443"/>
                    <a:gd name="connsiteX4" fmla="*/ 30217 w 80781"/>
                    <a:gd name="connsiteY4" fmla="*/ 50006 h 1214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0781" h="121443">
                      <a:moveTo>
                        <a:pt x="30217" y="50006"/>
                      </a:moveTo>
                      <a:lnTo>
                        <a:pt x="34979" y="121443"/>
                      </a:lnTo>
                      <a:lnTo>
                        <a:pt x="80222" y="52387"/>
                      </a:lnTo>
                      <a:cubicBezTo>
                        <a:pt x="84191" y="29368"/>
                        <a:pt x="66729" y="1588"/>
                        <a:pt x="37360" y="0"/>
                      </a:cubicBezTo>
                      <a:cubicBezTo>
                        <a:pt x="-43602" y="21431"/>
                        <a:pt x="32598" y="33337"/>
                        <a:pt x="30217" y="50006"/>
                      </a:cubicBezTo>
                      <a:close/>
                    </a:path>
                  </a:pathLst>
                </a:custGeom>
                <a:solidFill>
                  <a:srgbClr val="366FA8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9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Light"/>
                    <a:ea typeface="+mn-ea"/>
                    <a:cs typeface="+mn-cs"/>
                  </a:endParaRPr>
                </a:p>
              </p:txBody>
            </p:sp>
            <p:sp>
              <p:nvSpPr>
                <p:cNvPr id="122" name="Rechthoek: afgeronde hoeken 121">
                  <a:extLst>
                    <a:ext uri="{FF2B5EF4-FFF2-40B4-BE49-F238E27FC236}">
                      <a16:creationId xmlns:a16="http://schemas.microsoft.com/office/drawing/2014/main" id="{85E6C5D4-2E7F-4313-9A79-E33666BE15CA}"/>
                    </a:ext>
                  </a:extLst>
                </p:cNvPr>
                <p:cNvSpPr/>
                <p:nvPr userDrawn="1"/>
              </p:nvSpPr>
              <p:spPr>
                <a:xfrm rot="2903873">
                  <a:off x="-887744" y="3085651"/>
                  <a:ext cx="99751" cy="122903"/>
                </a:xfrm>
                <a:prstGeom prst="roundRect">
                  <a:avLst>
                    <a:gd name="adj" fmla="val 2911"/>
                  </a:avLst>
                </a:prstGeom>
                <a:solidFill>
                  <a:sysClr val="window" lastClr="FFFFFF"/>
                </a:solidFill>
                <a:ln w="12700" cap="flat" cmpd="sng" algn="ctr">
                  <a:solidFill>
                    <a:srgbClr val="818181"/>
                  </a:solidFill>
                  <a:prstDash val="solid"/>
                  <a:miter lim="800000"/>
                </a:ln>
                <a:effectLst/>
              </p:spPr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7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3" name="Vrije vorm: vorm 122">
                  <a:extLst>
                    <a:ext uri="{FF2B5EF4-FFF2-40B4-BE49-F238E27FC236}">
                      <a16:creationId xmlns:a16="http://schemas.microsoft.com/office/drawing/2014/main" id="{25F354DE-91F3-4682-AB56-BC8F776F1B8B}"/>
                    </a:ext>
                  </a:extLst>
                </p:cNvPr>
                <p:cNvSpPr/>
                <p:nvPr userDrawn="1"/>
              </p:nvSpPr>
              <p:spPr>
                <a:xfrm>
                  <a:off x="-894646" y="3037554"/>
                  <a:ext cx="64753" cy="85767"/>
                </a:xfrm>
                <a:custGeom>
                  <a:avLst/>
                  <a:gdLst>
                    <a:gd name="connsiteX0" fmla="*/ 0 w 52388"/>
                    <a:gd name="connsiteY0" fmla="*/ 76203 h 76203"/>
                    <a:gd name="connsiteX1" fmla="*/ 26194 w 52388"/>
                    <a:gd name="connsiteY1" fmla="*/ 3 h 76203"/>
                    <a:gd name="connsiteX2" fmla="*/ 52388 w 52388"/>
                    <a:gd name="connsiteY2" fmla="*/ 73822 h 76203"/>
                    <a:gd name="connsiteX0" fmla="*/ 0 w 52388"/>
                    <a:gd name="connsiteY0" fmla="*/ 76203 h 76203"/>
                    <a:gd name="connsiteX1" fmla="*/ 26194 w 52388"/>
                    <a:gd name="connsiteY1" fmla="*/ 3 h 76203"/>
                    <a:gd name="connsiteX2" fmla="*/ 52388 w 52388"/>
                    <a:gd name="connsiteY2" fmla="*/ 73822 h 76203"/>
                    <a:gd name="connsiteX0" fmla="*/ 0 w 46443"/>
                    <a:gd name="connsiteY0" fmla="*/ 78387 h 78387"/>
                    <a:gd name="connsiteX1" fmla="*/ 20249 w 46443"/>
                    <a:gd name="connsiteY1" fmla="*/ 11 h 78387"/>
                    <a:gd name="connsiteX2" fmla="*/ 46443 w 46443"/>
                    <a:gd name="connsiteY2" fmla="*/ 73830 h 78387"/>
                    <a:gd name="connsiteX0" fmla="*/ 135 w 46578"/>
                    <a:gd name="connsiteY0" fmla="*/ 78387 h 78387"/>
                    <a:gd name="connsiteX1" fmla="*/ 20384 w 46578"/>
                    <a:gd name="connsiteY1" fmla="*/ 11 h 78387"/>
                    <a:gd name="connsiteX2" fmla="*/ 46578 w 46578"/>
                    <a:gd name="connsiteY2" fmla="*/ 73830 h 78387"/>
                    <a:gd name="connsiteX0" fmla="*/ 295 w 46738"/>
                    <a:gd name="connsiteY0" fmla="*/ 78387 h 78387"/>
                    <a:gd name="connsiteX1" fmla="*/ 20544 w 46738"/>
                    <a:gd name="connsiteY1" fmla="*/ 11 h 78387"/>
                    <a:gd name="connsiteX2" fmla="*/ 46738 w 46738"/>
                    <a:gd name="connsiteY2" fmla="*/ 73830 h 78387"/>
                    <a:gd name="connsiteX0" fmla="*/ 127 w 39137"/>
                    <a:gd name="connsiteY0" fmla="*/ 78452 h 78452"/>
                    <a:gd name="connsiteX1" fmla="*/ 20376 w 39137"/>
                    <a:gd name="connsiteY1" fmla="*/ 76 h 78452"/>
                    <a:gd name="connsiteX2" fmla="*/ 39137 w 39137"/>
                    <a:gd name="connsiteY2" fmla="*/ 67366 h 78452"/>
                    <a:gd name="connsiteX0" fmla="*/ 127 w 39933"/>
                    <a:gd name="connsiteY0" fmla="*/ 78470 h 78470"/>
                    <a:gd name="connsiteX1" fmla="*/ 20376 w 39933"/>
                    <a:gd name="connsiteY1" fmla="*/ 94 h 78470"/>
                    <a:gd name="connsiteX2" fmla="*/ 39137 w 39933"/>
                    <a:gd name="connsiteY2" fmla="*/ 67384 h 78470"/>
                    <a:gd name="connsiteX0" fmla="*/ 219 w 40422"/>
                    <a:gd name="connsiteY0" fmla="*/ 78381 h 78381"/>
                    <a:gd name="connsiteX1" fmla="*/ 20468 w 40422"/>
                    <a:gd name="connsiteY1" fmla="*/ 5 h 78381"/>
                    <a:gd name="connsiteX2" fmla="*/ 39229 w 40422"/>
                    <a:gd name="connsiteY2" fmla="*/ 67295 h 783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40422" h="78381">
                      <a:moveTo>
                        <a:pt x="219" y="78381"/>
                      </a:moveTo>
                      <a:cubicBezTo>
                        <a:pt x="-1454" y="18717"/>
                        <a:pt x="6534" y="-324"/>
                        <a:pt x="20468" y="5"/>
                      </a:cubicBezTo>
                      <a:cubicBezTo>
                        <a:pt x="34402" y="334"/>
                        <a:pt x="43874" y="23658"/>
                        <a:pt x="39229" y="67295"/>
                      </a:cubicBezTo>
                    </a:path>
                  </a:pathLst>
                </a:custGeom>
                <a:noFill/>
                <a:ln w="12700" cap="flat" cmpd="sng" algn="ctr">
                  <a:solidFill>
                    <a:srgbClr val="818181"/>
                  </a:solidFill>
                  <a:prstDash val="solid"/>
                  <a:miter lim="800000"/>
                </a:ln>
                <a:effectLst/>
              </p:spPr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7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120" name="Gelijkbenige driehoek 119">
                <a:extLst>
                  <a:ext uri="{FF2B5EF4-FFF2-40B4-BE49-F238E27FC236}">
                    <a16:creationId xmlns:a16="http://schemas.microsoft.com/office/drawing/2014/main" id="{0C299716-9274-4694-A9C0-70A8506318FA}"/>
                  </a:ext>
                </a:extLst>
              </p:cNvPr>
              <p:cNvSpPr/>
              <p:nvPr userDrawn="1"/>
            </p:nvSpPr>
            <p:spPr>
              <a:xfrm rot="10800000">
                <a:off x="-2162266" y="3519194"/>
                <a:ext cx="94890" cy="50291"/>
              </a:xfrm>
              <a:prstGeom prst="triangle">
                <a:avLst/>
              </a:prstGeom>
              <a:solidFill>
                <a:sysClr val="windowText" lastClr="000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lIns="144000" tIns="144000" rIns="144000" bIns="14400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1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 Light"/>
                  <a:ea typeface="+mn-ea"/>
                  <a:cs typeface="+mn-cs"/>
                </a:endParaRPr>
              </a:p>
            </p:txBody>
          </p:sp>
        </p:grpSp>
        <p:sp>
          <p:nvSpPr>
            <p:cNvPr id="87" name="Ovaal 86">
              <a:extLst>
                <a:ext uri="{FF2B5EF4-FFF2-40B4-BE49-F238E27FC236}">
                  <a16:creationId xmlns:a16="http://schemas.microsoft.com/office/drawing/2014/main" id="{27514B32-A45B-433F-9525-1737825D8529}"/>
                </a:ext>
              </a:extLst>
            </p:cNvPr>
            <p:cNvSpPr/>
            <p:nvPr userDrawn="1"/>
          </p:nvSpPr>
          <p:spPr>
            <a:xfrm>
              <a:off x="-3603587" y="391614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88" name="Rechthoek 87">
              <a:extLst>
                <a:ext uri="{FF2B5EF4-FFF2-40B4-BE49-F238E27FC236}">
                  <a16:creationId xmlns:a16="http://schemas.microsoft.com/office/drawing/2014/main" id="{646AC149-B53A-4ACB-AA15-A0864E3DB663}"/>
                </a:ext>
              </a:extLst>
            </p:cNvPr>
            <p:cNvSpPr/>
            <p:nvPr userDrawn="1"/>
          </p:nvSpPr>
          <p:spPr>
            <a:xfrm>
              <a:off x="-3319415" y="3916145"/>
              <a:ext cx="2944682" cy="32633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Kies één van de themakleuren uit het ingestelde kleurenpallet.</a:t>
              </a:r>
            </a:p>
          </p:txBody>
        </p:sp>
        <p:grpSp>
          <p:nvGrpSpPr>
            <p:cNvPr id="89" name="Groep 88">
              <a:extLst>
                <a:ext uri="{FF2B5EF4-FFF2-40B4-BE49-F238E27FC236}">
                  <a16:creationId xmlns:a16="http://schemas.microsoft.com/office/drawing/2014/main" id="{A03CC92D-9511-4F02-AC6C-17AB2F2A5E62}"/>
                </a:ext>
              </a:extLst>
            </p:cNvPr>
            <p:cNvGrpSpPr/>
            <p:nvPr userDrawn="1"/>
          </p:nvGrpSpPr>
          <p:grpSpPr>
            <a:xfrm>
              <a:off x="-3333646" y="4635104"/>
              <a:ext cx="2012897" cy="490702"/>
              <a:chOff x="12731803" y="3562552"/>
              <a:chExt cx="2012897" cy="490702"/>
            </a:xfrm>
          </p:grpSpPr>
          <p:sp>
            <p:nvSpPr>
              <p:cNvPr id="100" name="Rechthoek 99">
                <a:extLst>
                  <a:ext uri="{FF2B5EF4-FFF2-40B4-BE49-F238E27FC236}">
                    <a16:creationId xmlns:a16="http://schemas.microsoft.com/office/drawing/2014/main" id="{F1671A61-FBB1-40DE-9C8F-E7EA566B715D}"/>
                  </a:ext>
                </a:extLst>
              </p:cNvPr>
              <p:cNvSpPr/>
              <p:nvPr userDrawn="1"/>
            </p:nvSpPr>
            <p:spPr>
              <a:xfrm>
                <a:off x="12747554" y="3562552"/>
                <a:ext cx="1997146" cy="490702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rgbClr val="D1D1D1"/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6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01" name="Rechthoek 100">
                <a:extLst>
                  <a:ext uri="{FF2B5EF4-FFF2-40B4-BE49-F238E27FC236}">
                    <a16:creationId xmlns:a16="http://schemas.microsoft.com/office/drawing/2014/main" id="{54CAB525-11BA-412F-BD49-07CD1CFFF4C3}"/>
                  </a:ext>
                </a:extLst>
              </p:cNvPr>
              <p:cNvSpPr/>
              <p:nvPr userDrawn="1"/>
            </p:nvSpPr>
            <p:spPr>
              <a:xfrm>
                <a:off x="12766168" y="3578469"/>
                <a:ext cx="1965344" cy="254977"/>
              </a:xfrm>
              <a:prstGeom prst="rect">
                <a:avLst/>
              </a:prstGeom>
              <a:solidFill>
                <a:srgbClr val="EBEBEB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lIns="144000" tIns="144000" rIns="144000" bIns="14400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1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 Light"/>
                  <a:ea typeface="+mn-ea"/>
                  <a:cs typeface="+mn-cs"/>
                </a:endParaRPr>
              </a:p>
            </p:txBody>
          </p:sp>
          <p:sp>
            <p:nvSpPr>
              <p:cNvPr id="102" name="Tekstvak 101">
                <a:extLst>
                  <a:ext uri="{FF2B5EF4-FFF2-40B4-BE49-F238E27FC236}">
                    <a16:creationId xmlns:a16="http://schemas.microsoft.com/office/drawing/2014/main" id="{EFB9E378-AD84-4368-8975-B062C29B2E22}"/>
                  </a:ext>
                </a:extLst>
              </p:cNvPr>
              <p:cNvSpPr txBox="1"/>
              <p:nvPr userDrawn="1"/>
            </p:nvSpPr>
            <p:spPr>
              <a:xfrm>
                <a:off x="12731803" y="3591461"/>
                <a:ext cx="1052979" cy="2169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1217512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nl-NL" sz="900" b="1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Themakleuren</a:t>
                </a:r>
              </a:p>
            </p:txBody>
          </p:sp>
          <p:sp>
            <p:nvSpPr>
              <p:cNvPr id="103" name="Rechthoek 102">
                <a:extLst>
                  <a:ext uri="{FF2B5EF4-FFF2-40B4-BE49-F238E27FC236}">
                    <a16:creationId xmlns:a16="http://schemas.microsoft.com/office/drawing/2014/main" id="{436565E3-0757-4D7A-A12A-DA5C346E8278}"/>
                  </a:ext>
                </a:extLst>
              </p:cNvPr>
              <p:cNvSpPr/>
              <p:nvPr userDrawn="1"/>
            </p:nvSpPr>
            <p:spPr>
              <a:xfrm>
                <a:off x="12814699" y="3874304"/>
                <a:ext cx="136620" cy="136620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rgbClr val="EBEBEB"/>
                </a:solidFill>
                <a:prstDash val="solid"/>
                <a:miter lim="800000"/>
              </a:ln>
              <a:effectLst/>
            </p:spPr>
            <p:txBody>
              <a:bodyPr lIns="144000" tIns="144000" rIns="144000" bIns="14400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1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 Light"/>
                  <a:ea typeface="+mn-ea"/>
                  <a:cs typeface="+mn-cs"/>
                </a:endParaRPr>
              </a:p>
            </p:txBody>
          </p:sp>
          <p:sp>
            <p:nvSpPr>
              <p:cNvPr id="104" name="Rechthoek 103">
                <a:extLst>
                  <a:ext uri="{FF2B5EF4-FFF2-40B4-BE49-F238E27FC236}">
                    <a16:creationId xmlns:a16="http://schemas.microsoft.com/office/drawing/2014/main" id="{6BD894DA-994E-4300-AE93-4291055462D8}"/>
                  </a:ext>
                </a:extLst>
              </p:cNvPr>
              <p:cNvSpPr/>
              <p:nvPr userDrawn="1"/>
            </p:nvSpPr>
            <p:spPr>
              <a:xfrm>
                <a:off x="13007154" y="3870040"/>
                <a:ext cx="136620" cy="136620"/>
              </a:xfrm>
              <a:prstGeom prst="rect">
                <a:avLst/>
              </a:prstGeom>
              <a:solidFill>
                <a:sysClr val="windowText" lastClr="000000"/>
              </a:solidFill>
              <a:ln w="12700" cap="flat" cmpd="sng" algn="ctr">
                <a:solidFill>
                  <a:srgbClr val="EBEBEB"/>
                </a:solidFill>
                <a:prstDash val="solid"/>
                <a:miter lim="800000"/>
              </a:ln>
              <a:effectLst/>
            </p:spPr>
            <p:txBody>
              <a:bodyPr lIns="144000" tIns="144000" rIns="144000" bIns="14400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1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 Light"/>
                  <a:ea typeface="+mn-ea"/>
                  <a:cs typeface="+mn-cs"/>
                </a:endParaRPr>
              </a:p>
            </p:txBody>
          </p:sp>
          <p:sp>
            <p:nvSpPr>
              <p:cNvPr id="105" name="Rechthoek 104">
                <a:extLst>
                  <a:ext uri="{FF2B5EF4-FFF2-40B4-BE49-F238E27FC236}">
                    <a16:creationId xmlns:a16="http://schemas.microsoft.com/office/drawing/2014/main" id="{853142CE-BECE-494C-B334-CB627438040B}"/>
                  </a:ext>
                </a:extLst>
              </p:cNvPr>
              <p:cNvSpPr/>
              <p:nvPr userDrawn="1"/>
            </p:nvSpPr>
            <p:spPr>
              <a:xfrm>
                <a:off x="13199609" y="3870040"/>
                <a:ext cx="136620" cy="13662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rgbClr val="EBEBEB"/>
                </a:solidFill>
                <a:prstDash val="solid"/>
                <a:miter lim="800000"/>
              </a:ln>
              <a:effectLst/>
            </p:spPr>
            <p:txBody>
              <a:bodyPr lIns="144000" tIns="144000" rIns="144000" bIns="14400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1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 Light"/>
                  <a:ea typeface="+mn-ea"/>
                  <a:cs typeface="+mn-cs"/>
                </a:endParaRPr>
              </a:p>
            </p:txBody>
          </p:sp>
          <p:sp>
            <p:nvSpPr>
              <p:cNvPr id="106" name="Rechthoek 105">
                <a:extLst>
                  <a:ext uri="{FF2B5EF4-FFF2-40B4-BE49-F238E27FC236}">
                    <a16:creationId xmlns:a16="http://schemas.microsoft.com/office/drawing/2014/main" id="{7F1A459C-035E-48E7-ABD4-24B81B15ACE3}"/>
                  </a:ext>
                </a:extLst>
              </p:cNvPr>
              <p:cNvSpPr/>
              <p:nvPr userDrawn="1"/>
            </p:nvSpPr>
            <p:spPr>
              <a:xfrm>
                <a:off x="13392064" y="3870040"/>
                <a:ext cx="136620" cy="136620"/>
              </a:xfrm>
              <a:prstGeom prst="rect">
                <a:avLst/>
              </a:prstGeom>
              <a:solidFill>
                <a:schemeClr val="tx2"/>
              </a:solidFill>
              <a:ln w="12700" cap="flat" cmpd="sng" algn="ctr">
                <a:solidFill>
                  <a:srgbClr val="EBEBEB"/>
                </a:solidFill>
                <a:prstDash val="solid"/>
                <a:miter lim="800000"/>
              </a:ln>
              <a:effectLst/>
            </p:spPr>
            <p:txBody>
              <a:bodyPr lIns="144000" tIns="144000" rIns="144000" bIns="14400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1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 Light"/>
                  <a:ea typeface="+mn-ea"/>
                  <a:cs typeface="+mn-cs"/>
                </a:endParaRPr>
              </a:p>
            </p:txBody>
          </p:sp>
          <p:sp>
            <p:nvSpPr>
              <p:cNvPr id="107" name="Rechthoek 106">
                <a:extLst>
                  <a:ext uri="{FF2B5EF4-FFF2-40B4-BE49-F238E27FC236}">
                    <a16:creationId xmlns:a16="http://schemas.microsoft.com/office/drawing/2014/main" id="{2D3BDE10-2D26-4B5D-BA3E-336CFBCBA1C5}"/>
                  </a:ext>
                </a:extLst>
              </p:cNvPr>
              <p:cNvSpPr/>
              <p:nvPr userDrawn="1"/>
            </p:nvSpPr>
            <p:spPr>
              <a:xfrm>
                <a:off x="13776974" y="3870040"/>
                <a:ext cx="136620" cy="136620"/>
              </a:xfrm>
              <a:prstGeom prst="rect">
                <a:avLst/>
              </a:prstGeom>
              <a:solidFill>
                <a:schemeClr val="accent2"/>
              </a:solidFill>
              <a:ln w="12700" cap="flat" cmpd="sng" algn="ctr">
                <a:solidFill>
                  <a:srgbClr val="EBEBEB"/>
                </a:solidFill>
                <a:prstDash val="solid"/>
                <a:miter lim="800000"/>
              </a:ln>
              <a:effectLst/>
            </p:spPr>
            <p:txBody>
              <a:bodyPr lIns="144000" tIns="144000" rIns="144000" bIns="14400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1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 Light"/>
                  <a:ea typeface="+mn-ea"/>
                  <a:cs typeface="+mn-cs"/>
                </a:endParaRPr>
              </a:p>
            </p:txBody>
          </p:sp>
          <p:sp>
            <p:nvSpPr>
              <p:cNvPr id="108" name="Rechthoek 107">
                <a:extLst>
                  <a:ext uri="{FF2B5EF4-FFF2-40B4-BE49-F238E27FC236}">
                    <a16:creationId xmlns:a16="http://schemas.microsoft.com/office/drawing/2014/main" id="{0EFF684A-6317-4B8C-98BA-29FBC56DCB94}"/>
                  </a:ext>
                </a:extLst>
              </p:cNvPr>
              <p:cNvSpPr/>
              <p:nvPr userDrawn="1"/>
            </p:nvSpPr>
            <p:spPr>
              <a:xfrm>
                <a:off x="13969429" y="3870040"/>
                <a:ext cx="136620" cy="136620"/>
              </a:xfrm>
              <a:prstGeom prst="rect">
                <a:avLst/>
              </a:prstGeom>
              <a:solidFill>
                <a:schemeClr val="accent3"/>
              </a:solidFill>
              <a:ln w="12700" cap="flat" cmpd="sng" algn="ctr">
                <a:solidFill>
                  <a:srgbClr val="EBEBEB"/>
                </a:solidFill>
                <a:prstDash val="solid"/>
                <a:miter lim="800000"/>
              </a:ln>
              <a:effectLst/>
            </p:spPr>
            <p:txBody>
              <a:bodyPr lIns="144000" tIns="144000" rIns="144000" bIns="14400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1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 Light"/>
                  <a:ea typeface="+mn-ea"/>
                  <a:cs typeface="+mn-cs"/>
                </a:endParaRPr>
              </a:p>
            </p:txBody>
          </p:sp>
          <p:sp>
            <p:nvSpPr>
              <p:cNvPr id="109" name="Rechthoek 108">
                <a:extLst>
                  <a:ext uri="{FF2B5EF4-FFF2-40B4-BE49-F238E27FC236}">
                    <a16:creationId xmlns:a16="http://schemas.microsoft.com/office/drawing/2014/main" id="{0B3C5972-F627-4FC1-B885-A820085F8080}"/>
                  </a:ext>
                </a:extLst>
              </p:cNvPr>
              <p:cNvSpPr/>
              <p:nvPr userDrawn="1"/>
            </p:nvSpPr>
            <p:spPr>
              <a:xfrm>
                <a:off x="14161884" y="3870040"/>
                <a:ext cx="136620" cy="136620"/>
              </a:xfrm>
              <a:prstGeom prst="rect">
                <a:avLst/>
              </a:prstGeom>
              <a:solidFill>
                <a:schemeClr val="accent4"/>
              </a:solidFill>
              <a:ln w="12700" cap="flat" cmpd="sng" algn="ctr">
                <a:solidFill>
                  <a:srgbClr val="EBEBEB"/>
                </a:solidFill>
                <a:prstDash val="solid"/>
                <a:miter lim="800000"/>
              </a:ln>
              <a:effectLst/>
            </p:spPr>
            <p:txBody>
              <a:bodyPr lIns="144000" tIns="144000" rIns="144000" bIns="14400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1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 Light"/>
                  <a:ea typeface="+mn-ea"/>
                  <a:cs typeface="+mn-cs"/>
                </a:endParaRPr>
              </a:p>
            </p:txBody>
          </p:sp>
          <p:sp>
            <p:nvSpPr>
              <p:cNvPr id="110" name="Rechthoek 109">
                <a:extLst>
                  <a:ext uri="{FF2B5EF4-FFF2-40B4-BE49-F238E27FC236}">
                    <a16:creationId xmlns:a16="http://schemas.microsoft.com/office/drawing/2014/main" id="{0E0DD940-85C6-454C-B0FC-E152FCF1736A}"/>
                  </a:ext>
                </a:extLst>
              </p:cNvPr>
              <p:cNvSpPr/>
              <p:nvPr userDrawn="1"/>
            </p:nvSpPr>
            <p:spPr>
              <a:xfrm>
                <a:off x="14354339" y="3870040"/>
                <a:ext cx="136620" cy="136620"/>
              </a:xfrm>
              <a:prstGeom prst="rect">
                <a:avLst/>
              </a:prstGeom>
              <a:solidFill>
                <a:schemeClr val="accent5"/>
              </a:solidFill>
              <a:ln w="12700" cap="flat" cmpd="sng" algn="ctr">
                <a:solidFill>
                  <a:srgbClr val="EBEBEB"/>
                </a:solidFill>
                <a:prstDash val="solid"/>
                <a:miter lim="800000"/>
              </a:ln>
              <a:effectLst/>
            </p:spPr>
            <p:txBody>
              <a:bodyPr lIns="144000" tIns="144000" rIns="144000" bIns="14400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1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 Light"/>
                  <a:ea typeface="+mn-ea"/>
                  <a:cs typeface="+mn-cs"/>
                </a:endParaRPr>
              </a:p>
            </p:txBody>
          </p:sp>
          <p:sp>
            <p:nvSpPr>
              <p:cNvPr id="111" name="Rechthoek 110">
                <a:extLst>
                  <a:ext uri="{FF2B5EF4-FFF2-40B4-BE49-F238E27FC236}">
                    <a16:creationId xmlns:a16="http://schemas.microsoft.com/office/drawing/2014/main" id="{0E4D904A-062E-4219-9A85-C56469379E22}"/>
                  </a:ext>
                </a:extLst>
              </p:cNvPr>
              <p:cNvSpPr/>
              <p:nvPr userDrawn="1"/>
            </p:nvSpPr>
            <p:spPr>
              <a:xfrm>
                <a:off x="14546797" y="3870040"/>
                <a:ext cx="136620" cy="136620"/>
              </a:xfrm>
              <a:prstGeom prst="rect">
                <a:avLst/>
              </a:prstGeom>
              <a:solidFill>
                <a:schemeClr val="accent6"/>
              </a:solidFill>
              <a:ln w="12700" cap="flat" cmpd="sng" algn="ctr">
                <a:solidFill>
                  <a:srgbClr val="EBEBEB"/>
                </a:solidFill>
                <a:prstDash val="solid"/>
                <a:miter lim="800000"/>
              </a:ln>
              <a:effectLst/>
            </p:spPr>
            <p:txBody>
              <a:bodyPr lIns="144000" tIns="144000" rIns="144000" bIns="14400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1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 Light"/>
                  <a:ea typeface="+mn-ea"/>
                  <a:cs typeface="+mn-cs"/>
                </a:endParaRPr>
              </a:p>
            </p:txBody>
          </p:sp>
          <p:grpSp>
            <p:nvGrpSpPr>
              <p:cNvPr id="112" name="Groep 111">
                <a:extLst>
                  <a:ext uri="{FF2B5EF4-FFF2-40B4-BE49-F238E27FC236}">
                    <a16:creationId xmlns:a16="http://schemas.microsoft.com/office/drawing/2014/main" id="{BB21FCB4-54A0-4C74-B6F6-B1C8FFE02BFD}"/>
                  </a:ext>
                </a:extLst>
              </p:cNvPr>
              <p:cNvGrpSpPr/>
              <p:nvPr userDrawn="1"/>
            </p:nvGrpSpPr>
            <p:grpSpPr>
              <a:xfrm>
                <a:off x="13580316" y="3865836"/>
                <a:ext cx="151508" cy="147961"/>
                <a:chOff x="13580316" y="3865836"/>
                <a:chExt cx="151508" cy="147961"/>
              </a:xfrm>
            </p:grpSpPr>
            <p:sp>
              <p:nvSpPr>
                <p:cNvPr id="113" name="Rechthoek 112">
                  <a:extLst>
                    <a:ext uri="{FF2B5EF4-FFF2-40B4-BE49-F238E27FC236}">
                      <a16:creationId xmlns:a16="http://schemas.microsoft.com/office/drawing/2014/main" id="{8B5975A9-C57C-49F2-8DB4-FD103DD90BE1}"/>
                    </a:ext>
                  </a:extLst>
                </p:cNvPr>
                <p:cNvSpPr/>
                <p:nvPr userDrawn="1"/>
              </p:nvSpPr>
              <p:spPr>
                <a:xfrm>
                  <a:off x="13584519" y="3870040"/>
                  <a:ext cx="136620" cy="136620"/>
                </a:xfrm>
                <a:prstGeom prst="rect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rgbClr val="EBEBEB"/>
                  </a:solidFill>
                  <a:prstDash val="solid"/>
                  <a:miter lim="800000"/>
                </a:ln>
                <a:effectLst/>
              </p:spPr>
              <p:txBody>
                <a:bodyPr lIns="144000" tIns="144000" rIns="144000" bIns="144000"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100" b="0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Segoe UI Light"/>
                    <a:ea typeface="+mn-ea"/>
                    <a:cs typeface="+mn-cs"/>
                  </a:endParaRPr>
                </a:p>
              </p:txBody>
            </p:sp>
            <p:sp>
              <p:nvSpPr>
                <p:cNvPr id="114" name="Rechthoek 113">
                  <a:extLst>
                    <a:ext uri="{FF2B5EF4-FFF2-40B4-BE49-F238E27FC236}">
                      <a16:creationId xmlns:a16="http://schemas.microsoft.com/office/drawing/2014/main" id="{BE146A73-2106-482E-B046-5C5545BC9467}"/>
                    </a:ext>
                  </a:extLst>
                </p:cNvPr>
                <p:cNvSpPr/>
                <p:nvPr userDrawn="1"/>
              </p:nvSpPr>
              <p:spPr>
                <a:xfrm>
                  <a:off x="13580316" y="3865836"/>
                  <a:ext cx="151508" cy="147961"/>
                </a:xfrm>
                <a:prstGeom prst="rect">
                  <a:avLst/>
                </a:prstGeom>
                <a:noFill/>
                <a:ln w="12700" cap="flat" cmpd="sng" algn="ctr">
                  <a:solidFill>
                    <a:srgbClr val="F29132"/>
                  </a:solidFill>
                  <a:prstDash val="solid"/>
                  <a:miter lim="800000"/>
                </a:ln>
                <a:effectLst/>
              </p:spPr>
              <p:txBody>
                <a:bodyPr lIns="144000" tIns="144000" rIns="144000" bIns="144000"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100" b="0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Segoe UI Ligh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90" name="Groep 89">
              <a:extLst>
                <a:ext uri="{FF2B5EF4-FFF2-40B4-BE49-F238E27FC236}">
                  <a16:creationId xmlns:a16="http://schemas.microsoft.com/office/drawing/2014/main" id="{C321ED08-86EF-4592-B897-D1410337B567}"/>
                </a:ext>
              </a:extLst>
            </p:cNvPr>
            <p:cNvGrpSpPr/>
            <p:nvPr userDrawn="1"/>
          </p:nvGrpSpPr>
          <p:grpSpPr>
            <a:xfrm>
              <a:off x="-3314820" y="4363463"/>
              <a:ext cx="1381246" cy="835929"/>
              <a:chOff x="-3314820" y="3391746"/>
              <a:chExt cx="1381246" cy="835929"/>
            </a:xfrm>
          </p:grpSpPr>
          <p:sp>
            <p:nvSpPr>
              <p:cNvPr id="91" name="Rechthoek 90">
                <a:extLst>
                  <a:ext uri="{FF2B5EF4-FFF2-40B4-BE49-F238E27FC236}">
                    <a16:creationId xmlns:a16="http://schemas.microsoft.com/office/drawing/2014/main" id="{D971F2EE-B807-4DCF-B707-DE714686AC5D}"/>
                  </a:ext>
                </a:extLst>
              </p:cNvPr>
              <p:cNvSpPr/>
              <p:nvPr userDrawn="1"/>
            </p:nvSpPr>
            <p:spPr>
              <a:xfrm>
                <a:off x="-3314820" y="3391746"/>
                <a:ext cx="1381246" cy="272279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2" name="Rechthoek 91">
                <a:extLst>
                  <a:ext uri="{FF2B5EF4-FFF2-40B4-BE49-F238E27FC236}">
                    <a16:creationId xmlns:a16="http://schemas.microsoft.com/office/drawing/2014/main" id="{54AECB3F-2F00-4FB1-9762-5C78810F9B43}"/>
                  </a:ext>
                </a:extLst>
              </p:cNvPr>
              <p:cNvSpPr/>
              <p:nvPr userDrawn="1"/>
            </p:nvSpPr>
            <p:spPr>
              <a:xfrm>
                <a:off x="-3304719" y="3412899"/>
                <a:ext cx="1361619" cy="246608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3" name="Tekstvak 92">
                <a:extLst>
                  <a:ext uri="{FF2B5EF4-FFF2-40B4-BE49-F238E27FC236}">
                    <a16:creationId xmlns:a16="http://schemas.microsoft.com/office/drawing/2014/main" id="{C7D4D58A-0CA3-4F04-B06D-429C68D9A7C7}"/>
                  </a:ext>
                </a:extLst>
              </p:cNvPr>
              <p:cNvSpPr txBox="1"/>
              <p:nvPr userDrawn="1"/>
            </p:nvSpPr>
            <p:spPr>
              <a:xfrm>
                <a:off x="-3069820" y="3472995"/>
                <a:ext cx="1098515" cy="126416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Vormopvulling</a:t>
                </a:r>
              </a:p>
            </p:txBody>
          </p:sp>
          <p:sp>
            <p:nvSpPr>
              <p:cNvPr id="94" name="Vrije vorm: vorm 93">
                <a:extLst>
                  <a:ext uri="{FF2B5EF4-FFF2-40B4-BE49-F238E27FC236}">
                    <a16:creationId xmlns:a16="http://schemas.microsoft.com/office/drawing/2014/main" id="{C41EE67E-07D8-48C0-91A6-E7E257B87A0B}"/>
                  </a:ext>
                </a:extLst>
              </p:cNvPr>
              <p:cNvSpPr/>
              <p:nvPr userDrawn="1"/>
            </p:nvSpPr>
            <p:spPr>
              <a:xfrm>
                <a:off x="-2404225" y="4047675"/>
                <a:ext cx="97562" cy="180000"/>
              </a:xfrm>
              <a:custGeom>
                <a:avLst/>
                <a:gdLst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41194 w 880280"/>
                  <a:gd name="connsiteY2" fmla="*/ 96899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27546 w 880280"/>
                  <a:gd name="connsiteY2" fmla="*/ 975815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00250 w 880280"/>
                  <a:gd name="connsiteY2" fmla="*/ 100311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11791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498144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80280" h="1624084">
                    <a:moveTo>
                      <a:pt x="0" y="0"/>
                    </a:moveTo>
                    <a:lnTo>
                      <a:pt x="0" y="1262418"/>
                    </a:lnTo>
                    <a:lnTo>
                      <a:pt x="313898" y="996287"/>
                    </a:lnTo>
                    <a:lnTo>
                      <a:pt x="620973" y="1624084"/>
                    </a:lnTo>
                    <a:lnTo>
                      <a:pt x="839337" y="1480782"/>
                    </a:lnTo>
                    <a:lnTo>
                      <a:pt x="498144" y="900753"/>
                    </a:lnTo>
                    <a:lnTo>
                      <a:pt x="880280" y="8939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95" name="Groep 94">
                <a:extLst>
                  <a:ext uri="{FF2B5EF4-FFF2-40B4-BE49-F238E27FC236}">
                    <a16:creationId xmlns:a16="http://schemas.microsoft.com/office/drawing/2014/main" id="{F7DA6E6D-EFE4-409F-828F-27074707088D}"/>
                  </a:ext>
                </a:extLst>
              </p:cNvPr>
              <p:cNvGrpSpPr/>
              <p:nvPr userDrawn="1"/>
            </p:nvGrpSpPr>
            <p:grpSpPr>
              <a:xfrm>
                <a:off x="-3243855" y="3446665"/>
                <a:ext cx="157453" cy="147831"/>
                <a:chOff x="-899320" y="3037554"/>
                <a:chExt cx="175977" cy="165227"/>
              </a:xfrm>
            </p:grpSpPr>
            <p:sp>
              <p:nvSpPr>
                <p:cNvPr id="97" name="Vrije vorm: vorm 96">
                  <a:extLst>
                    <a:ext uri="{FF2B5EF4-FFF2-40B4-BE49-F238E27FC236}">
                      <a16:creationId xmlns:a16="http://schemas.microsoft.com/office/drawing/2014/main" id="{524E7F9B-FBDA-486A-A963-A9AF2DF6545F}"/>
                    </a:ext>
                  </a:extLst>
                </p:cNvPr>
                <p:cNvSpPr/>
                <p:nvPr userDrawn="1"/>
              </p:nvSpPr>
              <p:spPr>
                <a:xfrm>
                  <a:off x="-804124" y="3081338"/>
                  <a:ext cx="80781" cy="121443"/>
                </a:xfrm>
                <a:custGeom>
                  <a:avLst/>
                  <a:gdLst>
                    <a:gd name="connsiteX0" fmla="*/ 0 w 54768"/>
                    <a:gd name="connsiteY0" fmla="*/ 0 h 71437"/>
                    <a:gd name="connsiteX1" fmla="*/ 4762 w 54768"/>
                    <a:gd name="connsiteY1" fmla="*/ 71437 h 71437"/>
                    <a:gd name="connsiteX2" fmla="*/ 54768 w 54768"/>
                    <a:gd name="connsiteY2" fmla="*/ 4762 h 71437"/>
                    <a:gd name="connsiteX3" fmla="*/ 0 w 54768"/>
                    <a:gd name="connsiteY3" fmla="*/ 0 h 71437"/>
                    <a:gd name="connsiteX0" fmla="*/ 0 w 54768"/>
                    <a:gd name="connsiteY0" fmla="*/ 0 h 71437"/>
                    <a:gd name="connsiteX1" fmla="*/ 4762 w 54768"/>
                    <a:gd name="connsiteY1" fmla="*/ 71437 h 71437"/>
                    <a:gd name="connsiteX2" fmla="*/ 54768 w 54768"/>
                    <a:gd name="connsiteY2" fmla="*/ 4762 h 71437"/>
                    <a:gd name="connsiteX3" fmla="*/ 0 w 54768"/>
                    <a:gd name="connsiteY3" fmla="*/ 0 h 71437"/>
                    <a:gd name="connsiteX0" fmla="*/ 0 w 61912"/>
                    <a:gd name="connsiteY0" fmla="*/ 4763 h 76200"/>
                    <a:gd name="connsiteX1" fmla="*/ 4762 w 61912"/>
                    <a:gd name="connsiteY1" fmla="*/ 76200 h 76200"/>
                    <a:gd name="connsiteX2" fmla="*/ 61912 w 61912"/>
                    <a:gd name="connsiteY2" fmla="*/ 0 h 76200"/>
                    <a:gd name="connsiteX3" fmla="*/ 0 w 61912"/>
                    <a:gd name="connsiteY3" fmla="*/ 4763 h 76200"/>
                    <a:gd name="connsiteX0" fmla="*/ 0 w 61912"/>
                    <a:gd name="connsiteY0" fmla="*/ 50015 h 121452"/>
                    <a:gd name="connsiteX1" fmla="*/ 4762 w 61912"/>
                    <a:gd name="connsiteY1" fmla="*/ 121452 h 121452"/>
                    <a:gd name="connsiteX2" fmla="*/ 61912 w 61912"/>
                    <a:gd name="connsiteY2" fmla="*/ 45252 h 121452"/>
                    <a:gd name="connsiteX3" fmla="*/ 7143 w 61912"/>
                    <a:gd name="connsiteY3" fmla="*/ 9 h 121452"/>
                    <a:gd name="connsiteX4" fmla="*/ 0 w 61912"/>
                    <a:gd name="connsiteY4" fmla="*/ 50015 h 121452"/>
                    <a:gd name="connsiteX0" fmla="*/ 30217 w 92129"/>
                    <a:gd name="connsiteY0" fmla="*/ 50015 h 121452"/>
                    <a:gd name="connsiteX1" fmla="*/ 34979 w 92129"/>
                    <a:gd name="connsiteY1" fmla="*/ 121452 h 121452"/>
                    <a:gd name="connsiteX2" fmla="*/ 92129 w 92129"/>
                    <a:gd name="connsiteY2" fmla="*/ 45252 h 121452"/>
                    <a:gd name="connsiteX3" fmla="*/ 37360 w 92129"/>
                    <a:gd name="connsiteY3" fmla="*/ 9 h 121452"/>
                    <a:gd name="connsiteX4" fmla="*/ 30217 w 92129"/>
                    <a:gd name="connsiteY4" fmla="*/ 50015 h 121452"/>
                    <a:gd name="connsiteX0" fmla="*/ 30217 w 92129"/>
                    <a:gd name="connsiteY0" fmla="*/ 50006 h 121443"/>
                    <a:gd name="connsiteX1" fmla="*/ 34979 w 92129"/>
                    <a:gd name="connsiteY1" fmla="*/ 121443 h 121443"/>
                    <a:gd name="connsiteX2" fmla="*/ 92129 w 92129"/>
                    <a:gd name="connsiteY2" fmla="*/ 45243 h 121443"/>
                    <a:gd name="connsiteX3" fmla="*/ 37360 w 92129"/>
                    <a:gd name="connsiteY3" fmla="*/ 0 h 121443"/>
                    <a:gd name="connsiteX4" fmla="*/ 30217 w 92129"/>
                    <a:gd name="connsiteY4" fmla="*/ 50006 h 121443"/>
                    <a:gd name="connsiteX0" fmla="*/ 30217 w 92490"/>
                    <a:gd name="connsiteY0" fmla="*/ 50006 h 121443"/>
                    <a:gd name="connsiteX1" fmla="*/ 34979 w 92490"/>
                    <a:gd name="connsiteY1" fmla="*/ 121443 h 121443"/>
                    <a:gd name="connsiteX2" fmla="*/ 92129 w 92490"/>
                    <a:gd name="connsiteY2" fmla="*/ 45243 h 121443"/>
                    <a:gd name="connsiteX3" fmla="*/ 37360 w 92490"/>
                    <a:gd name="connsiteY3" fmla="*/ 0 h 121443"/>
                    <a:gd name="connsiteX4" fmla="*/ 30217 w 92490"/>
                    <a:gd name="connsiteY4" fmla="*/ 50006 h 121443"/>
                    <a:gd name="connsiteX0" fmla="*/ 30217 w 80781"/>
                    <a:gd name="connsiteY0" fmla="*/ 50006 h 121443"/>
                    <a:gd name="connsiteX1" fmla="*/ 34979 w 80781"/>
                    <a:gd name="connsiteY1" fmla="*/ 121443 h 121443"/>
                    <a:gd name="connsiteX2" fmla="*/ 80222 w 80781"/>
                    <a:gd name="connsiteY2" fmla="*/ 52387 h 121443"/>
                    <a:gd name="connsiteX3" fmla="*/ 37360 w 80781"/>
                    <a:gd name="connsiteY3" fmla="*/ 0 h 121443"/>
                    <a:gd name="connsiteX4" fmla="*/ 30217 w 80781"/>
                    <a:gd name="connsiteY4" fmla="*/ 50006 h 1214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0781" h="121443">
                      <a:moveTo>
                        <a:pt x="30217" y="50006"/>
                      </a:moveTo>
                      <a:lnTo>
                        <a:pt x="34979" y="121443"/>
                      </a:lnTo>
                      <a:lnTo>
                        <a:pt x="80222" y="52387"/>
                      </a:lnTo>
                      <a:cubicBezTo>
                        <a:pt x="84191" y="29368"/>
                        <a:pt x="66729" y="1588"/>
                        <a:pt x="37360" y="0"/>
                      </a:cubicBezTo>
                      <a:cubicBezTo>
                        <a:pt x="-43602" y="21431"/>
                        <a:pt x="32598" y="33337"/>
                        <a:pt x="30217" y="50006"/>
                      </a:cubicBezTo>
                      <a:close/>
                    </a:path>
                  </a:pathLst>
                </a:custGeom>
                <a:solidFill>
                  <a:srgbClr val="366FA8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9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Light"/>
                    <a:ea typeface="+mn-ea"/>
                    <a:cs typeface="+mn-cs"/>
                  </a:endParaRPr>
                </a:p>
              </p:txBody>
            </p:sp>
            <p:sp>
              <p:nvSpPr>
                <p:cNvPr id="98" name="Rechthoek: afgeronde hoeken 97">
                  <a:extLst>
                    <a:ext uri="{FF2B5EF4-FFF2-40B4-BE49-F238E27FC236}">
                      <a16:creationId xmlns:a16="http://schemas.microsoft.com/office/drawing/2014/main" id="{C589884A-EF97-4803-AE82-763B4BE50E96}"/>
                    </a:ext>
                  </a:extLst>
                </p:cNvPr>
                <p:cNvSpPr/>
                <p:nvPr userDrawn="1"/>
              </p:nvSpPr>
              <p:spPr>
                <a:xfrm rot="2903873">
                  <a:off x="-887744" y="3085651"/>
                  <a:ext cx="99751" cy="122903"/>
                </a:xfrm>
                <a:prstGeom prst="roundRect">
                  <a:avLst>
                    <a:gd name="adj" fmla="val 2911"/>
                  </a:avLst>
                </a:prstGeom>
                <a:solidFill>
                  <a:sysClr val="window" lastClr="FFFFFF"/>
                </a:solidFill>
                <a:ln w="12700" cap="flat" cmpd="sng" algn="ctr">
                  <a:solidFill>
                    <a:srgbClr val="818181"/>
                  </a:solidFill>
                  <a:prstDash val="solid"/>
                  <a:miter lim="800000"/>
                </a:ln>
                <a:effectLst/>
              </p:spPr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7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9" name="Vrije vorm: vorm 98">
                  <a:extLst>
                    <a:ext uri="{FF2B5EF4-FFF2-40B4-BE49-F238E27FC236}">
                      <a16:creationId xmlns:a16="http://schemas.microsoft.com/office/drawing/2014/main" id="{DB0797BB-F197-4011-AB80-B24666FF45E4}"/>
                    </a:ext>
                  </a:extLst>
                </p:cNvPr>
                <p:cNvSpPr/>
                <p:nvPr userDrawn="1"/>
              </p:nvSpPr>
              <p:spPr>
                <a:xfrm>
                  <a:off x="-894646" y="3037554"/>
                  <a:ext cx="64753" cy="85767"/>
                </a:xfrm>
                <a:custGeom>
                  <a:avLst/>
                  <a:gdLst>
                    <a:gd name="connsiteX0" fmla="*/ 0 w 52388"/>
                    <a:gd name="connsiteY0" fmla="*/ 76203 h 76203"/>
                    <a:gd name="connsiteX1" fmla="*/ 26194 w 52388"/>
                    <a:gd name="connsiteY1" fmla="*/ 3 h 76203"/>
                    <a:gd name="connsiteX2" fmla="*/ 52388 w 52388"/>
                    <a:gd name="connsiteY2" fmla="*/ 73822 h 76203"/>
                    <a:gd name="connsiteX0" fmla="*/ 0 w 52388"/>
                    <a:gd name="connsiteY0" fmla="*/ 76203 h 76203"/>
                    <a:gd name="connsiteX1" fmla="*/ 26194 w 52388"/>
                    <a:gd name="connsiteY1" fmla="*/ 3 h 76203"/>
                    <a:gd name="connsiteX2" fmla="*/ 52388 w 52388"/>
                    <a:gd name="connsiteY2" fmla="*/ 73822 h 76203"/>
                    <a:gd name="connsiteX0" fmla="*/ 0 w 46443"/>
                    <a:gd name="connsiteY0" fmla="*/ 78387 h 78387"/>
                    <a:gd name="connsiteX1" fmla="*/ 20249 w 46443"/>
                    <a:gd name="connsiteY1" fmla="*/ 11 h 78387"/>
                    <a:gd name="connsiteX2" fmla="*/ 46443 w 46443"/>
                    <a:gd name="connsiteY2" fmla="*/ 73830 h 78387"/>
                    <a:gd name="connsiteX0" fmla="*/ 135 w 46578"/>
                    <a:gd name="connsiteY0" fmla="*/ 78387 h 78387"/>
                    <a:gd name="connsiteX1" fmla="*/ 20384 w 46578"/>
                    <a:gd name="connsiteY1" fmla="*/ 11 h 78387"/>
                    <a:gd name="connsiteX2" fmla="*/ 46578 w 46578"/>
                    <a:gd name="connsiteY2" fmla="*/ 73830 h 78387"/>
                    <a:gd name="connsiteX0" fmla="*/ 295 w 46738"/>
                    <a:gd name="connsiteY0" fmla="*/ 78387 h 78387"/>
                    <a:gd name="connsiteX1" fmla="*/ 20544 w 46738"/>
                    <a:gd name="connsiteY1" fmla="*/ 11 h 78387"/>
                    <a:gd name="connsiteX2" fmla="*/ 46738 w 46738"/>
                    <a:gd name="connsiteY2" fmla="*/ 73830 h 78387"/>
                    <a:gd name="connsiteX0" fmla="*/ 127 w 39137"/>
                    <a:gd name="connsiteY0" fmla="*/ 78452 h 78452"/>
                    <a:gd name="connsiteX1" fmla="*/ 20376 w 39137"/>
                    <a:gd name="connsiteY1" fmla="*/ 76 h 78452"/>
                    <a:gd name="connsiteX2" fmla="*/ 39137 w 39137"/>
                    <a:gd name="connsiteY2" fmla="*/ 67366 h 78452"/>
                    <a:gd name="connsiteX0" fmla="*/ 127 w 39933"/>
                    <a:gd name="connsiteY0" fmla="*/ 78470 h 78470"/>
                    <a:gd name="connsiteX1" fmla="*/ 20376 w 39933"/>
                    <a:gd name="connsiteY1" fmla="*/ 94 h 78470"/>
                    <a:gd name="connsiteX2" fmla="*/ 39137 w 39933"/>
                    <a:gd name="connsiteY2" fmla="*/ 67384 h 78470"/>
                    <a:gd name="connsiteX0" fmla="*/ 219 w 40422"/>
                    <a:gd name="connsiteY0" fmla="*/ 78381 h 78381"/>
                    <a:gd name="connsiteX1" fmla="*/ 20468 w 40422"/>
                    <a:gd name="connsiteY1" fmla="*/ 5 h 78381"/>
                    <a:gd name="connsiteX2" fmla="*/ 39229 w 40422"/>
                    <a:gd name="connsiteY2" fmla="*/ 67295 h 783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40422" h="78381">
                      <a:moveTo>
                        <a:pt x="219" y="78381"/>
                      </a:moveTo>
                      <a:cubicBezTo>
                        <a:pt x="-1454" y="18717"/>
                        <a:pt x="6534" y="-324"/>
                        <a:pt x="20468" y="5"/>
                      </a:cubicBezTo>
                      <a:cubicBezTo>
                        <a:pt x="34402" y="334"/>
                        <a:pt x="43874" y="23658"/>
                        <a:pt x="39229" y="67295"/>
                      </a:cubicBezTo>
                    </a:path>
                  </a:pathLst>
                </a:custGeom>
                <a:noFill/>
                <a:ln w="12700" cap="flat" cmpd="sng" algn="ctr">
                  <a:solidFill>
                    <a:srgbClr val="818181"/>
                  </a:solidFill>
                  <a:prstDash val="solid"/>
                  <a:miter lim="800000"/>
                </a:ln>
                <a:effectLst/>
              </p:spPr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7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96" name="Gelijkbenige driehoek 95">
                <a:extLst>
                  <a:ext uri="{FF2B5EF4-FFF2-40B4-BE49-F238E27FC236}">
                    <a16:creationId xmlns:a16="http://schemas.microsoft.com/office/drawing/2014/main" id="{1C86D5F1-C758-4145-A9E0-BBB4723AF023}"/>
                  </a:ext>
                </a:extLst>
              </p:cNvPr>
              <p:cNvSpPr/>
              <p:nvPr userDrawn="1"/>
            </p:nvSpPr>
            <p:spPr>
              <a:xfrm rot="10800000">
                <a:off x="-2162266" y="3519194"/>
                <a:ext cx="94890" cy="50291"/>
              </a:xfrm>
              <a:prstGeom prst="triangle">
                <a:avLst/>
              </a:prstGeom>
              <a:solidFill>
                <a:sysClr val="windowText" lastClr="000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lIns="144000" tIns="144000" rIns="144000" bIns="14400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1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 Light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6" name="- INSTRUCTIE">
            <a:extLst>
              <a:ext uri="{FF2B5EF4-FFF2-40B4-BE49-F238E27FC236}">
                <a16:creationId xmlns:a16="http://schemas.microsoft.com/office/drawing/2014/main" id="{319FE864-51DE-4697-BE22-D05F755866A2}"/>
              </a:ext>
            </a:extLst>
          </p:cNvPr>
          <p:cNvGrpSpPr/>
          <p:nvPr userDrawn="1"/>
        </p:nvGrpSpPr>
        <p:grpSpPr>
          <a:xfrm>
            <a:off x="12377595" y="0"/>
            <a:ext cx="3693386" cy="6540712"/>
            <a:chOff x="-3786437" y="0"/>
            <a:chExt cx="3693386" cy="6540712"/>
          </a:xfrm>
        </p:grpSpPr>
        <p:sp>
          <p:nvSpPr>
            <p:cNvPr id="17" name="Rechthoek 16">
              <a:extLst>
                <a:ext uri="{FF2B5EF4-FFF2-40B4-BE49-F238E27FC236}">
                  <a16:creationId xmlns:a16="http://schemas.microsoft.com/office/drawing/2014/main" id="{A584E333-C68F-41C8-B6C3-99347FCB5C51}"/>
                </a:ext>
              </a:extLst>
            </p:cNvPr>
            <p:cNvSpPr/>
            <p:nvPr userDrawn="1"/>
          </p:nvSpPr>
          <p:spPr>
            <a:xfrm>
              <a:off x="-3786165" y="0"/>
              <a:ext cx="3593091" cy="6263018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Hyperlink aanmaken/Bewerken</a:t>
              </a:r>
            </a:p>
          </p:txBody>
        </p:sp>
        <p:sp>
          <p:nvSpPr>
            <p:cNvPr id="18" name="Ovaal 17">
              <a:extLst>
                <a:ext uri="{FF2B5EF4-FFF2-40B4-BE49-F238E27FC236}">
                  <a16:creationId xmlns:a16="http://schemas.microsoft.com/office/drawing/2014/main" id="{9672B747-48AD-4ED5-8AC9-D60595A04A6A}"/>
                </a:ext>
              </a:extLst>
            </p:cNvPr>
            <p:cNvSpPr/>
            <p:nvPr userDrawn="1"/>
          </p:nvSpPr>
          <p:spPr>
            <a:xfrm>
              <a:off x="-3603587" y="46532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9" name="Rechthoek 18">
              <a:extLst>
                <a:ext uri="{FF2B5EF4-FFF2-40B4-BE49-F238E27FC236}">
                  <a16:creationId xmlns:a16="http://schemas.microsoft.com/office/drawing/2014/main" id="{BBF7807A-EBA0-4780-8D41-01006CE2F4FD}"/>
                </a:ext>
              </a:extLst>
            </p:cNvPr>
            <p:cNvSpPr/>
            <p:nvPr userDrawn="1"/>
          </p:nvSpPr>
          <p:spPr>
            <a:xfrm>
              <a:off x="-3319415" y="465324"/>
              <a:ext cx="3031548" cy="46812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Ga naar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‘Invoegen’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en klik op de knop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‘Vormen’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Kies de vorm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‘Rechthoek’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en sleep met de muis over de dia om een vorm te maken.</a:t>
              </a:r>
            </a:p>
          </p:txBody>
        </p:sp>
        <p:sp>
          <p:nvSpPr>
            <p:cNvPr id="20" name="Ovaal 19">
              <a:extLst>
                <a:ext uri="{FF2B5EF4-FFF2-40B4-BE49-F238E27FC236}">
                  <a16:creationId xmlns:a16="http://schemas.microsoft.com/office/drawing/2014/main" id="{BDA356E6-1170-4A75-BD47-0EFC0F0382D5}"/>
                </a:ext>
              </a:extLst>
            </p:cNvPr>
            <p:cNvSpPr/>
            <p:nvPr userDrawn="1"/>
          </p:nvSpPr>
          <p:spPr>
            <a:xfrm>
              <a:off x="-3603587" y="173923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21" name="Rechthoek 20">
              <a:extLst>
                <a:ext uri="{FF2B5EF4-FFF2-40B4-BE49-F238E27FC236}">
                  <a16:creationId xmlns:a16="http://schemas.microsoft.com/office/drawing/2014/main" id="{FD3B08F0-AF6C-44B9-8EF0-9490F3B583D1}"/>
                </a:ext>
              </a:extLst>
            </p:cNvPr>
            <p:cNvSpPr/>
            <p:nvPr userDrawn="1"/>
          </p:nvSpPr>
          <p:spPr>
            <a:xfrm>
              <a:off x="-3319415" y="1739234"/>
              <a:ext cx="2944682" cy="652749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Sleep de vorm over de menuknop heen en schaal deze even groot als de menuknop. Klik met de rechter muisknop op de vorm en kies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‘Vorm opmaken’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22" name="Ovaal 21">
              <a:extLst>
                <a:ext uri="{FF2B5EF4-FFF2-40B4-BE49-F238E27FC236}">
                  <a16:creationId xmlns:a16="http://schemas.microsoft.com/office/drawing/2014/main" id="{F52F48C3-4DFF-450F-AB66-7A5B7A7BC0F7}"/>
                </a:ext>
              </a:extLst>
            </p:cNvPr>
            <p:cNvSpPr/>
            <p:nvPr userDrawn="1"/>
          </p:nvSpPr>
          <p:spPr>
            <a:xfrm>
              <a:off x="-3603859" y="307578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23" name="Rechthoek 22">
              <a:extLst>
                <a:ext uri="{FF2B5EF4-FFF2-40B4-BE49-F238E27FC236}">
                  <a16:creationId xmlns:a16="http://schemas.microsoft.com/office/drawing/2014/main" id="{F114A661-BCE1-4205-9DEC-DBD9D2EE87F2}"/>
                </a:ext>
              </a:extLst>
            </p:cNvPr>
            <p:cNvSpPr/>
            <p:nvPr userDrawn="1"/>
          </p:nvSpPr>
          <p:spPr>
            <a:xfrm>
              <a:off x="-3319687" y="3075790"/>
              <a:ext cx="2944682" cy="48033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Klik op de verfemmer, klik 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‘Opvulling’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en sleep bij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‘Doorzichtigheid’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de teller naar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100%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Nu is de vorm volledig transparant.</a:t>
              </a:r>
            </a:p>
          </p:txBody>
        </p:sp>
        <p:grpSp>
          <p:nvGrpSpPr>
            <p:cNvPr id="24" name="Groep 23">
              <a:extLst>
                <a:ext uri="{FF2B5EF4-FFF2-40B4-BE49-F238E27FC236}">
                  <a16:creationId xmlns:a16="http://schemas.microsoft.com/office/drawing/2014/main" id="{BEEF44C8-26FA-4B5C-8AA7-0921C65D7238}"/>
                </a:ext>
              </a:extLst>
            </p:cNvPr>
            <p:cNvGrpSpPr/>
            <p:nvPr userDrawn="1"/>
          </p:nvGrpSpPr>
          <p:grpSpPr>
            <a:xfrm>
              <a:off x="-3319415" y="1050229"/>
              <a:ext cx="394772" cy="511953"/>
              <a:chOff x="12926733" y="1159941"/>
              <a:chExt cx="394772" cy="511953"/>
            </a:xfrm>
          </p:grpSpPr>
          <p:grpSp>
            <p:nvGrpSpPr>
              <p:cNvPr id="67" name="Groep 66">
                <a:extLst>
                  <a:ext uri="{FF2B5EF4-FFF2-40B4-BE49-F238E27FC236}">
                    <a16:creationId xmlns:a16="http://schemas.microsoft.com/office/drawing/2014/main" id="{11B1334E-BE9F-40A4-A35C-5A54EE314431}"/>
                  </a:ext>
                </a:extLst>
              </p:cNvPr>
              <p:cNvGrpSpPr/>
              <p:nvPr userDrawn="1"/>
            </p:nvGrpSpPr>
            <p:grpSpPr>
              <a:xfrm>
                <a:off x="12986056" y="1159941"/>
                <a:ext cx="276126" cy="284085"/>
                <a:chOff x="806580" y="907261"/>
                <a:chExt cx="421725" cy="433881"/>
              </a:xfrm>
            </p:grpSpPr>
            <p:sp>
              <p:nvSpPr>
                <p:cNvPr id="70" name="Ovaal 69">
                  <a:extLst>
                    <a:ext uri="{FF2B5EF4-FFF2-40B4-BE49-F238E27FC236}">
                      <a16:creationId xmlns:a16="http://schemas.microsoft.com/office/drawing/2014/main" id="{C8D6401E-1BC4-40E3-9E14-07E3E796E96C}"/>
                    </a:ext>
                  </a:extLst>
                </p:cNvPr>
                <p:cNvSpPr/>
                <p:nvPr userDrawn="1"/>
              </p:nvSpPr>
              <p:spPr>
                <a:xfrm>
                  <a:off x="961059" y="907261"/>
                  <a:ext cx="267246" cy="267246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rgbClr val="7693B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/>
                  <a:endParaRPr lang="nl-NL" sz="9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1" name="Rechthoek 70">
                  <a:extLst>
                    <a:ext uri="{FF2B5EF4-FFF2-40B4-BE49-F238E27FC236}">
                      <a16:creationId xmlns:a16="http://schemas.microsoft.com/office/drawing/2014/main" id="{48836590-53EB-4829-B502-0EEABE32ED76}"/>
                    </a:ext>
                  </a:extLst>
                </p:cNvPr>
                <p:cNvSpPr/>
                <p:nvPr userDrawn="1"/>
              </p:nvSpPr>
              <p:spPr>
                <a:xfrm>
                  <a:off x="806580" y="968645"/>
                  <a:ext cx="247157" cy="241846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rgbClr val="7693B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9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2" name="Ruit 71">
                  <a:extLst>
                    <a:ext uri="{FF2B5EF4-FFF2-40B4-BE49-F238E27FC236}">
                      <a16:creationId xmlns:a16="http://schemas.microsoft.com/office/drawing/2014/main" id="{0EDAEC51-859A-442D-9B45-85CE1C339C3C}"/>
                    </a:ext>
                  </a:extLst>
                </p:cNvPr>
                <p:cNvSpPr/>
                <p:nvPr userDrawn="1"/>
              </p:nvSpPr>
              <p:spPr>
                <a:xfrm>
                  <a:off x="888274" y="1060969"/>
                  <a:ext cx="280173" cy="280173"/>
                </a:xfrm>
                <a:prstGeom prst="diamond">
                  <a:avLst/>
                </a:prstGeom>
                <a:solidFill>
                  <a:schemeClr val="bg1"/>
                </a:solidFill>
                <a:ln w="12700">
                  <a:solidFill>
                    <a:srgbClr val="7693B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/>
                  <a:endParaRPr lang="nl-NL" sz="9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68" name="Rechthoek 67">
                <a:extLst>
                  <a:ext uri="{FF2B5EF4-FFF2-40B4-BE49-F238E27FC236}">
                    <a16:creationId xmlns:a16="http://schemas.microsoft.com/office/drawing/2014/main" id="{4962A4F6-F9F6-432D-97FC-AED30EF62D35}"/>
                  </a:ext>
                </a:extLst>
              </p:cNvPr>
              <p:cNvSpPr/>
              <p:nvPr userDrawn="1"/>
            </p:nvSpPr>
            <p:spPr>
              <a:xfrm>
                <a:off x="12926733" y="1454984"/>
                <a:ext cx="394772" cy="16117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Vormen</a:t>
                </a:r>
              </a:p>
            </p:txBody>
          </p:sp>
          <p:sp>
            <p:nvSpPr>
              <p:cNvPr id="69" name="Gelijkbenige driehoek 68">
                <a:extLst>
                  <a:ext uri="{FF2B5EF4-FFF2-40B4-BE49-F238E27FC236}">
                    <a16:creationId xmlns:a16="http://schemas.microsoft.com/office/drawing/2014/main" id="{BBC73FC2-236C-42EB-941A-3BF1B241987E}"/>
                  </a:ext>
                </a:extLst>
              </p:cNvPr>
              <p:cNvSpPr/>
              <p:nvPr userDrawn="1"/>
            </p:nvSpPr>
            <p:spPr>
              <a:xfrm rot="10800000">
                <a:off x="13080686" y="1620747"/>
                <a:ext cx="86866" cy="51147"/>
              </a:xfrm>
              <a:prstGeom prst="triangle">
                <a:avLst/>
              </a:prstGeom>
              <a:solidFill>
                <a:srgbClr val="9D9F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9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25" name="Groep 24">
              <a:extLst>
                <a:ext uri="{FF2B5EF4-FFF2-40B4-BE49-F238E27FC236}">
                  <a16:creationId xmlns:a16="http://schemas.microsoft.com/office/drawing/2014/main" id="{621BE7BD-B243-4A59-8778-A8015B12FBD0}"/>
                </a:ext>
              </a:extLst>
            </p:cNvPr>
            <p:cNvGrpSpPr/>
            <p:nvPr userDrawn="1"/>
          </p:nvGrpSpPr>
          <p:grpSpPr>
            <a:xfrm>
              <a:off x="-3314820" y="2447750"/>
              <a:ext cx="1503599" cy="563933"/>
              <a:chOff x="-3314820" y="1384649"/>
              <a:chExt cx="1503599" cy="563933"/>
            </a:xfrm>
          </p:grpSpPr>
          <p:sp>
            <p:nvSpPr>
              <p:cNvPr id="48" name="Rechthoek 47">
                <a:extLst>
                  <a:ext uri="{FF2B5EF4-FFF2-40B4-BE49-F238E27FC236}">
                    <a16:creationId xmlns:a16="http://schemas.microsoft.com/office/drawing/2014/main" id="{A04368D7-045C-477D-AB4F-7CC226FBFC28}"/>
                  </a:ext>
                </a:extLst>
              </p:cNvPr>
              <p:cNvSpPr/>
              <p:nvPr userDrawn="1"/>
            </p:nvSpPr>
            <p:spPr>
              <a:xfrm>
                <a:off x="-3314820" y="1384649"/>
                <a:ext cx="1454798" cy="504851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9" name="Rechthoek 48">
                <a:extLst>
                  <a:ext uri="{FF2B5EF4-FFF2-40B4-BE49-F238E27FC236}">
                    <a16:creationId xmlns:a16="http://schemas.microsoft.com/office/drawing/2014/main" id="{D21653A2-C26E-4060-84C6-EB8E44FA0049}"/>
                  </a:ext>
                </a:extLst>
              </p:cNvPr>
              <p:cNvSpPr/>
              <p:nvPr userDrawn="1"/>
            </p:nvSpPr>
            <p:spPr>
              <a:xfrm>
                <a:off x="-3304718" y="1638374"/>
                <a:ext cx="1438234" cy="246608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0" name="Tekstvak 49">
                <a:extLst>
                  <a:ext uri="{FF2B5EF4-FFF2-40B4-BE49-F238E27FC236}">
                    <a16:creationId xmlns:a16="http://schemas.microsoft.com/office/drawing/2014/main" id="{293A02F8-B78F-465D-B432-F1C4564D8DD4}"/>
                  </a:ext>
                </a:extLst>
              </p:cNvPr>
              <p:cNvSpPr txBox="1"/>
              <p:nvPr userDrawn="1"/>
            </p:nvSpPr>
            <p:spPr>
              <a:xfrm>
                <a:off x="-3090391" y="1441807"/>
                <a:ext cx="1150080" cy="137495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Grootte en positie…</a:t>
                </a:r>
              </a:p>
            </p:txBody>
          </p:sp>
          <p:sp>
            <p:nvSpPr>
              <p:cNvPr id="51" name="Tekstvak 50">
                <a:extLst>
                  <a:ext uri="{FF2B5EF4-FFF2-40B4-BE49-F238E27FC236}">
                    <a16:creationId xmlns:a16="http://schemas.microsoft.com/office/drawing/2014/main" id="{634DD95B-A8D4-4F5D-B76F-383CFA5CA5AD}"/>
                  </a:ext>
                </a:extLst>
              </p:cNvPr>
              <p:cNvSpPr txBox="1"/>
              <p:nvPr userDrawn="1"/>
            </p:nvSpPr>
            <p:spPr>
              <a:xfrm>
                <a:off x="-3090391" y="1703359"/>
                <a:ext cx="1150079" cy="126416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Vorm opmaken…</a:t>
                </a:r>
              </a:p>
            </p:txBody>
          </p:sp>
          <p:sp>
            <p:nvSpPr>
              <p:cNvPr id="52" name="Vrije vorm: vorm 51">
                <a:extLst>
                  <a:ext uri="{FF2B5EF4-FFF2-40B4-BE49-F238E27FC236}">
                    <a16:creationId xmlns:a16="http://schemas.microsoft.com/office/drawing/2014/main" id="{A7906AA0-FC0F-4BA0-BE54-08AD06757E4A}"/>
                  </a:ext>
                </a:extLst>
              </p:cNvPr>
              <p:cNvSpPr/>
              <p:nvPr userDrawn="1"/>
            </p:nvSpPr>
            <p:spPr>
              <a:xfrm>
                <a:off x="-1908783" y="1768582"/>
                <a:ext cx="97562" cy="180000"/>
              </a:xfrm>
              <a:custGeom>
                <a:avLst/>
                <a:gdLst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41194 w 880280"/>
                  <a:gd name="connsiteY2" fmla="*/ 96899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27546 w 880280"/>
                  <a:gd name="connsiteY2" fmla="*/ 975815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00250 w 880280"/>
                  <a:gd name="connsiteY2" fmla="*/ 100311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11791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498144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80280" h="1624084">
                    <a:moveTo>
                      <a:pt x="0" y="0"/>
                    </a:moveTo>
                    <a:lnTo>
                      <a:pt x="0" y="1262418"/>
                    </a:lnTo>
                    <a:lnTo>
                      <a:pt x="313898" y="996287"/>
                    </a:lnTo>
                    <a:lnTo>
                      <a:pt x="620973" y="1624084"/>
                    </a:lnTo>
                    <a:lnTo>
                      <a:pt x="839337" y="1480782"/>
                    </a:lnTo>
                    <a:lnTo>
                      <a:pt x="498144" y="900753"/>
                    </a:lnTo>
                    <a:lnTo>
                      <a:pt x="880280" y="8939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3" name="Rechthoek: afgeronde hoeken 52">
                <a:extLst>
                  <a:ext uri="{FF2B5EF4-FFF2-40B4-BE49-F238E27FC236}">
                    <a16:creationId xmlns:a16="http://schemas.microsoft.com/office/drawing/2014/main" id="{29FE8868-FB70-421E-AA57-397E67DFF8A6}"/>
                  </a:ext>
                </a:extLst>
              </p:cNvPr>
              <p:cNvSpPr/>
              <p:nvPr userDrawn="1"/>
            </p:nvSpPr>
            <p:spPr>
              <a:xfrm>
                <a:off x="-3142832" y="1431436"/>
                <a:ext cx="46013" cy="155567"/>
              </a:xfrm>
              <a:prstGeom prst="roundRect">
                <a:avLst>
                  <a:gd name="adj" fmla="val 2911"/>
                </a:avLst>
              </a:prstGeom>
              <a:solidFill>
                <a:schemeClr val="bg1"/>
              </a:solidFill>
              <a:ln w="12700">
                <a:solidFill>
                  <a:srgbClr val="81818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4" name="Rechthoek: afgeronde hoeken 53">
                <a:extLst>
                  <a:ext uri="{FF2B5EF4-FFF2-40B4-BE49-F238E27FC236}">
                    <a16:creationId xmlns:a16="http://schemas.microsoft.com/office/drawing/2014/main" id="{A23D4074-0400-4C02-95AF-BB0102A3364F}"/>
                  </a:ext>
                </a:extLst>
              </p:cNvPr>
              <p:cNvSpPr/>
              <p:nvPr userDrawn="1"/>
            </p:nvSpPr>
            <p:spPr>
              <a:xfrm>
                <a:off x="-3244585" y="1493351"/>
                <a:ext cx="34272" cy="34272"/>
              </a:xfrm>
              <a:prstGeom prst="roundRect">
                <a:avLst>
                  <a:gd name="adj" fmla="val 2911"/>
                </a:avLst>
              </a:prstGeom>
              <a:solidFill>
                <a:schemeClr val="bg1"/>
              </a:solidFill>
              <a:ln w="12700">
                <a:solidFill>
                  <a:srgbClr val="81818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5" name="Rechthoek 54">
                <a:extLst>
                  <a:ext uri="{FF2B5EF4-FFF2-40B4-BE49-F238E27FC236}">
                    <a16:creationId xmlns:a16="http://schemas.microsoft.com/office/drawing/2014/main" id="{3339F8EC-DEE9-48E6-A5B6-E22958F6F97D}"/>
                  </a:ext>
                </a:extLst>
              </p:cNvPr>
              <p:cNvSpPr/>
              <p:nvPr userDrawn="1"/>
            </p:nvSpPr>
            <p:spPr>
              <a:xfrm>
                <a:off x="-3234192" y="1435895"/>
                <a:ext cx="21280" cy="41469"/>
              </a:xfrm>
              <a:prstGeom prst="rect">
                <a:avLst/>
              </a:prstGeom>
              <a:solidFill>
                <a:srgbClr val="4D82B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8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6" name="Pijl: punthaak 55">
                <a:extLst>
                  <a:ext uri="{FF2B5EF4-FFF2-40B4-BE49-F238E27FC236}">
                    <a16:creationId xmlns:a16="http://schemas.microsoft.com/office/drawing/2014/main" id="{DA4530E0-3EE2-4696-830A-948E26A86549}"/>
                  </a:ext>
                </a:extLst>
              </p:cNvPr>
              <p:cNvSpPr/>
              <p:nvPr userDrawn="1"/>
            </p:nvSpPr>
            <p:spPr>
              <a:xfrm rot="16200000">
                <a:off x="-3244286" y="1420769"/>
                <a:ext cx="41469" cy="60384"/>
              </a:xfrm>
              <a:prstGeom prst="chevron">
                <a:avLst/>
              </a:prstGeom>
              <a:solidFill>
                <a:srgbClr val="4D82B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8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7" name="Rechthoek 56">
                <a:extLst>
                  <a:ext uri="{FF2B5EF4-FFF2-40B4-BE49-F238E27FC236}">
                    <a16:creationId xmlns:a16="http://schemas.microsoft.com/office/drawing/2014/main" id="{18BB4A0A-9B67-47EA-B7E9-477401D1B2EC}"/>
                  </a:ext>
                </a:extLst>
              </p:cNvPr>
              <p:cNvSpPr/>
              <p:nvPr userDrawn="1"/>
            </p:nvSpPr>
            <p:spPr>
              <a:xfrm flipV="1">
                <a:off x="-3234192" y="1543744"/>
                <a:ext cx="21280" cy="41469"/>
              </a:xfrm>
              <a:prstGeom prst="rect">
                <a:avLst/>
              </a:prstGeom>
              <a:solidFill>
                <a:srgbClr val="4D82B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8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8" name="Pijl: punthaak 57">
                <a:extLst>
                  <a:ext uri="{FF2B5EF4-FFF2-40B4-BE49-F238E27FC236}">
                    <a16:creationId xmlns:a16="http://schemas.microsoft.com/office/drawing/2014/main" id="{231130DD-9D06-4197-B8EE-150F580F3AD9}"/>
                  </a:ext>
                </a:extLst>
              </p:cNvPr>
              <p:cNvSpPr/>
              <p:nvPr userDrawn="1"/>
            </p:nvSpPr>
            <p:spPr>
              <a:xfrm rot="5400000" flipV="1">
                <a:off x="-3244286" y="1539955"/>
                <a:ext cx="41469" cy="60384"/>
              </a:xfrm>
              <a:prstGeom prst="chevron">
                <a:avLst/>
              </a:prstGeom>
              <a:solidFill>
                <a:srgbClr val="4D82B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8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cxnSp>
            <p:nvCxnSpPr>
              <p:cNvPr id="59" name="Rechte verbindingslijn 58">
                <a:extLst>
                  <a:ext uri="{FF2B5EF4-FFF2-40B4-BE49-F238E27FC236}">
                    <a16:creationId xmlns:a16="http://schemas.microsoft.com/office/drawing/2014/main" id="{41BDF60A-2D8E-4F67-8AED-DE4727B4823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202653" y="1432300"/>
                <a:ext cx="66956" cy="0"/>
              </a:xfrm>
              <a:prstGeom prst="line">
                <a:avLst/>
              </a:prstGeom>
              <a:noFill/>
              <a:ln w="12700" cap="rnd" cmpd="sng" algn="ctr">
                <a:solidFill>
                  <a:srgbClr val="818181"/>
                </a:solidFill>
                <a:prstDash val="sysDot"/>
              </a:ln>
              <a:effectLst/>
            </p:spPr>
          </p:cxnSp>
          <p:cxnSp>
            <p:nvCxnSpPr>
              <p:cNvPr id="60" name="Rechte verbindingslijn 59">
                <a:extLst>
                  <a:ext uri="{FF2B5EF4-FFF2-40B4-BE49-F238E27FC236}">
                    <a16:creationId xmlns:a16="http://schemas.microsoft.com/office/drawing/2014/main" id="{38F98125-1861-4086-83F7-7E9B6610230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202653" y="1585650"/>
                <a:ext cx="66956" cy="0"/>
              </a:xfrm>
              <a:prstGeom prst="line">
                <a:avLst/>
              </a:prstGeom>
              <a:noFill/>
              <a:ln w="12700" cap="rnd" cmpd="sng" algn="ctr">
                <a:solidFill>
                  <a:srgbClr val="818181"/>
                </a:solidFill>
                <a:prstDash val="sysDot"/>
              </a:ln>
              <a:effectLst/>
            </p:spPr>
          </p:cxnSp>
          <p:sp>
            <p:nvSpPr>
              <p:cNvPr id="61" name="Vrije vorm: vorm 60">
                <a:extLst>
                  <a:ext uri="{FF2B5EF4-FFF2-40B4-BE49-F238E27FC236}">
                    <a16:creationId xmlns:a16="http://schemas.microsoft.com/office/drawing/2014/main" id="{ACE83B2D-A7E9-43E8-B0AF-D79BF0298DAA}"/>
                  </a:ext>
                </a:extLst>
              </p:cNvPr>
              <p:cNvSpPr/>
              <p:nvPr userDrawn="1"/>
            </p:nvSpPr>
            <p:spPr>
              <a:xfrm>
                <a:off x="-3175561" y="1707315"/>
                <a:ext cx="42279" cy="61833"/>
              </a:xfrm>
              <a:custGeom>
                <a:avLst/>
                <a:gdLst>
                  <a:gd name="connsiteX0" fmla="*/ 50006 w 111919"/>
                  <a:gd name="connsiteY0" fmla="*/ 64294 h 145256"/>
                  <a:gd name="connsiteX1" fmla="*/ 47625 w 111919"/>
                  <a:gd name="connsiteY1" fmla="*/ 145256 h 145256"/>
                  <a:gd name="connsiteX2" fmla="*/ 111919 w 111919"/>
                  <a:gd name="connsiteY2" fmla="*/ 92869 h 145256"/>
                  <a:gd name="connsiteX3" fmla="*/ 111919 w 111919"/>
                  <a:gd name="connsiteY3" fmla="*/ 28575 h 145256"/>
                  <a:gd name="connsiteX4" fmla="*/ 52387 w 111919"/>
                  <a:gd name="connsiteY4" fmla="*/ 0 h 145256"/>
                  <a:gd name="connsiteX5" fmla="*/ 4762 w 111919"/>
                  <a:gd name="connsiteY5" fmla="*/ 11906 h 145256"/>
                  <a:gd name="connsiteX6" fmla="*/ 0 w 111919"/>
                  <a:gd name="connsiteY6" fmla="*/ 45244 h 145256"/>
                  <a:gd name="connsiteX7" fmla="*/ 50006 w 111919"/>
                  <a:gd name="connsiteY7" fmla="*/ 64294 h 145256"/>
                  <a:gd name="connsiteX0" fmla="*/ 50006 w 124049"/>
                  <a:gd name="connsiteY0" fmla="*/ 64294 h 145256"/>
                  <a:gd name="connsiteX1" fmla="*/ 47625 w 124049"/>
                  <a:gd name="connsiteY1" fmla="*/ 145256 h 145256"/>
                  <a:gd name="connsiteX2" fmla="*/ 111919 w 124049"/>
                  <a:gd name="connsiteY2" fmla="*/ 92869 h 145256"/>
                  <a:gd name="connsiteX3" fmla="*/ 111919 w 124049"/>
                  <a:gd name="connsiteY3" fmla="*/ 28575 h 145256"/>
                  <a:gd name="connsiteX4" fmla="*/ 52387 w 124049"/>
                  <a:gd name="connsiteY4" fmla="*/ 0 h 145256"/>
                  <a:gd name="connsiteX5" fmla="*/ 4762 w 124049"/>
                  <a:gd name="connsiteY5" fmla="*/ 11906 h 145256"/>
                  <a:gd name="connsiteX6" fmla="*/ 0 w 124049"/>
                  <a:gd name="connsiteY6" fmla="*/ 45244 h 145256"/>
                  <a:gd name="connsiteX7" fmla="*/ 50006 w 124049"/>
                  <a:gd name="connsiteY7" fmla="*/ 64294 h 145256"/>
                  <a:gd name="connsiteX0" fmla="*/ 50006 w 123624"/>
                  <a:gd name="connsiteY0" fmla="*/ 64294 h 145256"/>
                  <a:gd name="connsiteX1" fmla="*/ 47625 w 123624"/>
                  <a:gd name="connsiteY1" fmla="*/ 145256 h 145256"/>
                  <a:gd name="connsiteX2" fmla="*/ 111919 w 123624"/>
                  <a:gd name="connsiteY2" fmla="*/ 92869 h 145256"/>
                  <a:gd name="connsiteX3" fmla="*/ 111919 w 123624"/>
                  <a:gd name="connsiteY3" fmla="*/ 28575 h 145256"/>
                  <a:gd name="connsiteX4" fmla="*/ 52387 w 123624"/>
                  <a:gd name="connsiteY4" fmla="*/ 0 h 145256"/>
                  <a:gd name="connsiteX5" fmla="*/ 4762 w 123624"/>
                  <a:gd name="connsiteY5" fmla="*/ 11906 h 145256"/>
                  <a:gd name="connsiteX6" fmla="*/ 0 w 123624"/>
                  <a:gd name="connsiteY6" fmla="*/ 45244 h 145256"/>
                  <a:gd name="connsiteX7" fmla="*/ 50006 w 123624"/>
                  <a:gd name="connsiteY7" fmla="*/ 64294 h 145256"/>
                  <a:gd name="connsiteX0" fmla="*/ 50006 w 123624"/>
                  <a:gd name="connsiteY0" fmla="*/ 67517 h 148479"/>
                  <a:gd name="connsiteX1" fmla="*/ 47625 w 123624"/>
                  <a:gd name="connsiteY1" fmla="*/ 148479 h 148479"/>
                  <a:gd name="connsiteX2" fmla="*/ 111919 w 123624"/>
                  <a:gd name="connsiteY2" fmla="*/ 96092 h 148479"/>
                  <a:gd name="connsiteX3" fmla="*/ 111919 w 123624"/>
                  <a:gd name="connsiteY3" fmla="*/ 31798 h 148479"/>
                  <a:gd name="connsiteX4" fmla="*/ 52387 w 123624"/>
                  <a:gd name="connsiteY4" fmla="*/ 3223 h 148479"/>
                  <a:gd name="connsiteX5" fmla="*/ 4762 w 123624"/>
                  <a:gd name="connsiteY5" fmla="*/ 15129 h 148479"/>
                  <a:gd name="connsiteX6" fmla="*/ 0 w 123624"/>
                  <a:gd name="connsiteY6" fmla="*/ 48467 h 148479"/>
                  <a:gd name="connsiteX7" fmla="*/ 50006 w 123624"/>
                  <a:gd name="connsiteY7" fmla="*/ 67517 h 148479"/>
                  <a:gd name="connsiteX0" fmla="*/ 50006 w 118952"/>
                  <a:gd name="connsiteY0" fmla="*/ 73868 h 154830"/>
                  <a:gd name="connsiteX1" fmla="*/ 47625 w 118952"/>
                  <a:gd name="connsiteY1" fmla="*/ 154830 h 154830"/>
                  <a:gd name="connsiteX2" fmla="*/ 111919 w 118952"/>
                  <a:gd name="connsiteY2" fmla="*/ 102443 h 154830"/>
                  <a:gd name="connsiteX3" fmla="*/ 111919 w 118952"/>
                  <a:gd name="connsiteY3" fmla="*/ 38149 h 154830"/>
                  <a:gd name="connsiteX4" fmla="*/ 64294 w 118952"/>
                  <a:gd name="connsiteY4" fmla="*/ 2430 h 154830"/>
                  <a:gd name="connsiteX5" fmla="*/ 4762 w 118952"/>
                  <a:gd name="connsiteY5" fmla="*/ 21480 h 154830"/>
                  <a:gd name="connsiteX6" fmla="*/ 0 w 118952"/>
                  <a:gd name="connsiteY6" fmla="*/ 54818 h 154830"/>
                  <a:gd name="connsiteX7" fmla="*/ 50006 w 118952"/>
                  <a:gd name="connsiteY7" fmla="*/ 73868 h 154830"/>
                  <a:gd name="connsiteX0" fmla="*/ 50006 w 118952"/>
                  <a:gd name="connsiteY0" fmla="*/ 71438 h 152400"/>
                  <a:gd name="connsiteX1" fmla="*/ 47625 w 118952"/>
                  <a:gd name="connsiteY1" fmla="*/ 152400 h 152400"/>
                  <a:gd name="connsiteX2" fmla="*/ 111919 w 118952"/>
                  <a:gd name="connsiteY2" fmla="*/ 100013 h 152400"/>
                  <a:gd name="connsiteX3" fmla="*/ 111919 w 118952"/>
                  <a:gd name="connsiteY3" fmla="*/ 35719 h 152400"/>
                  <a:gd name="connsiteX4" fmla="*/ 64294 w 118952"/>
                  <a:gd name="connsiteY4" fmla="*/ 0 h 152400"/>
                  <a:gd name="connsiteX5" fmla="*/ 0 w 118952"/>
                  <a:gd name="connsiteY5" fmla="*/ 52388 h 152400"/>
                  <a:gd name="connsiteX6" fmla="*/ 50006 w 118952"/>
                  <a:gd name="connsiteY6" fmla="*/ 71438 h 152400"/>
                  <a:gd name="connsiteX0" fmla="*/ 50006 w 118952"/>
                  <a:gd name="connsiteY0" fmla="*/ 71735 h 152697"/>
                  <a:gd name="connsiteX1" fmla="*/ 47625 w 118952"/>
                  <a:gd name="connsiteY1" fmla="*/ 152697 h 152697"/>
                  <a:gd name="connsiteX2" fmla="*/ 111919 w 118952"/>
                  <a:gd name="connsiteY2" fmla="*/ 100310 h 152697"/>
                  <a:gd name="connsiteX3" fmla="*/ 111919 w 118952"/>
                  <a:gd name="connsiteY3" fmla="*/ 36016 h 152697"/>
                  <a:gd name="connsiteX4" fmla="*/ 64294 w 118952"/>
                  <a:gd name="connsiteY4" fmla="*/ 297 h 152697"/>
                  <a:gd name="connsiteX5" fmla="*/ 0 w 118952"/>
                  <a:gd name="connsiteY5" fmla="*/ 52685 h 152697"/>
                  <a:gd name="connsiteX6" fmla="*/ 50006 w 118952"/>
                  <a:gd name="connsiteY6" fmla="*/ 71735 h 152697"/>
                  <a:gd name="connsiteX0" fmla="*/ 50006 w 118952"/>
                  <a:gd name="connsiteY0" fmla="*/ 71961 h 152923"/>
                  <a:gd name="connsiteX1" fmla="*/ 47625 w 118952"/>
                  <a:gd name="connsiteY1" fmla="*/ 152923 h 152923"/>
                  <a:gd name="connsiteX2" fmla="*/ 111919 w 118952"/>
                  <a:gd name="connsiteY2" fmla="*/ 100536 h 152923"/>
                  <a:gd name="connsiteX3" fmla="*/ 111919 w 118952"/>
                  <a:gd name="connsiteY3" fmla="*/ 36242 h 152923"/>
                  <a:gd name="connsiteX4" fmla="*/ 64294 w 118952"/>
                  <a:gd name="connsiteY4" fmla="*/ 523 h 152923"/>
                  <a:gd name="connsiteX5" fmla="*/ 0 w 118952"/>
                  <a:gd name="connsiteY5" fmla="*/ 52911 h 152923"/>
                  <a:gd name="connsiteX6" fmla="*/ 50006 w 118952"/>
                  <a:gd name="connsiteY6" fmla="*/ 71961 h 152923"/>
                  <a:gd name="connsiteX0" fmla="*/ 50006 w 118480"/>
                  <a:gd name="connsiteY0" fmla="*/ 71961 h 152923"/>
                  <a:gd name="connsiteX1" fmla="*/ 47625 w 118480"/>
                  <a:gd name="connsiteY1" fmla="*/ 152923 h 152923"/>
                  <a:gd name="connsiteX2" fmla="*/ 111919 w 118480"/>
                  <a:gd name="connsiteY2" fmla="*/ 100536 h 152923"/>
                  <a:gd name="connsiteX3" fmla="*/ 111919 w 118480"/>
                  <a:gd name="connsiteY3" fmla="*/ 36242 h 152923"/>
                  <a:gd name="connsiteX4" fmla="*/ 64294 w 118480"/>
                  <a:gd name="connsiteY4" fmla="*/ 523 h 152923"/>
                  <a:gd name="connsiteX5" fmla="*/ 0 w 118480"/>
                  <a:gd name="connsiteY5" fmla="*/ 52911 h 152923"/>
                  <a:gd name="connsiteX6" fmla="*/ 50006 w 118480"/>
                  <a:gd name="connsiteY6" fmla="*/ 71961 h 1529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8480" h="152923">
                    <a:moveTo>
                      <a:pt x="50006" y="71961"/>
                    </a:moveTo>
                    <a:cubicBezTo>
                      <a:pt x="49212" y="98948"/>
                      <a:pt x="48419" y="125936"/>
                      <a:pt x="47625" y="152923"/>
                    </a:cubicBezTo>
                    <a:cubicBezTo>
                      <a:pt x="69056" y="135461"/>
                      <a:pt x="102395" y="122761"/>
                      <a:pt x="111919" y="100536"/>
                    </a:cubicBezTo>
                    <a:cubicBezTo>
                      <a:pt x="121443" y="78311"/>
                      <a:pt x="119856" y="52911"/>
                      <a:pt x="111919" y="36242"/>
                    </a:cubicBezTo>
                    <a:cubicBezTo>
                      <a:pt x="103982" y="19573"/>
                      <a:pt x="94853" y="4888"/>
                      <a:pt x="64294" y="523"/>
                    </a:cubicBezTo>
                    <a:cubicBezTo>
                      <a:pt x="33735" y="-3842"/>
                      <a:pt x="0" y="19574"/>
                      <a:pt x="0" y="52911"/>
                    </a:cubicBezTo>
                    <a:lnTo>
                      <a:pt x="50006" y="71961"/>
                    </a:lnTo>
                    <a:close/>
                  </a:path>
                </a:pathLst>
              </a:custGeom>
              <a:solidFill>
                <a:srgbClr val="4D82B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8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2" name="Rechthoek: afgeronde hoeken 61">
                <a:extLst>
                  <a:ext uri="{FF2B5EF4-FFF2-40B4-BE49-F238E27FC236}">
                    <a16:creationId xmlns:a16="http://schemas.microsoft.com/office/drawing/2014/main" id="{91027DB2-DB1A-4647-B4ED-58CF327CEC91}"/>
                  </a:ext>
                </a:extLst>
              </p:cNvPr>
              <p:cNvSpPr/>
              <p:nvPr userDrawn="1"/>
            </p:nvSpPr>
            <p:spPr>
              <a:xfrm rot="2770829">
                <a:off x="-3234197" y="1703273"/>
                <a:ext cx="57923" cy="72481"/>
              </a:xfrm>
              <a:prstGeom prst="roundRect">
                <a:avLst>
                  <a:gd name="adj" fmla="val 2911"/>
                </a:avLst>
              </a:prstGeom>
              <a:solidFill>
                <a:schemeClr val="bg1"/>
              </a:solidFill>
              <a:ln w="12700">
                <a:solidFill>
                  <a:srgbClr val="81818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3" name="Vrije vorm: vorm 62">
                <a:extLst>
                  <a:ext uri="{FF2B5EF4-FFF2-40B4-BE49-F238E27FC236}">
                    <a16:creationId xmlns:a16="http://schemas.microsoft.com/office/drawing/2014/main" id="{109F8614-B307-4A21-BEA8-D933C71206C6}"/>
                  </a:ext>
                </a:extLst>
              </p:cNvPr>
              <p:cNvSpPr/>
              <p:nvPr userDrawn="1"/>
            </p:nvSpPr>
            <p:spPr>
              <a:xfrm>
                <a:off x="-3237180" y="1677339"/>
                <a:ext cx="42279" cy="55298"/>
              </a:xfrm>
              <a:custGeom>
                <a:avLst/>
                <a:gdLst>
                  <a:gd name="connsiteX0" fmla="*/ 76475 w 79906"/>
                  <a:gd name="connsiteY0" fmla="*/ 104510 h 104510"/>
                  <a:gd name="connsiteX1" fmla="*/ 71712 w 79906"/>
                  <a:gd name="connsiteY1" fmla="*/ 6879 h 104510"/>
                  <a:gd name="connsiteX2" fmla="*/ 5037 w 79906"/>
                  <a:gd name="connsiteY2" fmla="*/ 16404 h 104510"/>
                  <a:gd name="connsiteX3" fmla="*/ 9800 w 79906"/>
                  <a:gd name="connsiteY3" fmla="*/ 83079 h 104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9906" h="104510">
                    <a:moveTo>
                      <a:pt x="76475" y="104510"/>
                    </a:moveTo>
                    <a:cubicBezTo>
                      <a:pt x="80046" y="63036"/>
                      <a:pt x="83618" y="21563"/>
                      <a:pt x="71712" y="6879"/>
                    </a:cubicBezTo>
                    <a:cubicBezTo>
                      <a:pt x="59806" y="-7805"/>
                      <a:pt x="15356" y="3704"/>
                      <a:pt x="5037" y="16404"/>
                    </a:cubicBezTo>
                    <a:cubicBezTo>
                      <a:pt x="-5282" y="29104"/>
                      <a:pt x="2259" y="56091"/>
                      <a:pt x="9800" y="83079"/>
                    </a:cubicBezTo>
                  </a:path>
                </a:pathLst>
              </a:custGeom>
              <a:noFill/>
              <a:ln w="12700">
                <a:solidFill>
                  <a:srgbClr val="81818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80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4" name="Vrije vorm: vorm 63">
                <a:extLst>
                  <a:ext uri="{FF2B5EF4-FFF2-40B4-BE49-F238E27FC236}">
                    <a16:creationId xmlns:a16="http://schemas.microsoft.com/office/drawing/2014/main" id="{B8914335-A8F5-4B28-AA4D-76C3764BB131}"/>
                  </a:ext>
                </a:extLst>
              </p:cNvPr>
              <p:cNvSpPr/>
              <p:nvPr userDrawn="1"/>
            </p:nvSpPr>
            <p:spPr>
              <a:xfrm>
                <a:off x="-3147647" y="1714096"/>
                <a:ext cx="57254" cy="77074"/>
              </a:xfrm>
              <a:custGeom>
                <a:avLst/>
                <a:gdLst>
                  <a:gd name="connsiteX0" fmla="*/ 0 w 61912"/>
                  <a:gd name="connsiteY0" fmla="*/ 80963 h 80963"/>
                  <a:gd name="connsiteX1" fmla="*/ 57150 w 61912"/>
                  <a:gd name="connsiteY1" fmla="*/ 0 h 80963"/>
                  <a:gd name="connsiteX2" fmla="*/ 61912 w 61912"/>
                  <a:gd name="connsiteY2" fmla="*/ 50006 h 80963"/>
                  <a:gd name="connsiteX3" fmla="*/ 0 w 61912"/>
                  <a:gd name="connsiteY3" fmla="*/ 80963 h 80963"/>
                  <a:gd name="connsiteX0" fmla="*/ 0 w 61912"/>
                  <a:gd name="connsiteY0" fmla="*/ 80963 h 83344"/>
                  <a:gd name="connsiteX1" fmla="*/ 57150 w 61912"/>
                  <a:gd name="connsiteY1" fmla="*/ 0 h 83344"/>
                  <a:gd name="connsiteX2" fmla="*/ 61912 w 61912"/>
                  <a:gd name="connsiteY2" fmla="*/ 50006 h 83344"/>
                  <a:gd name="connsiteX3" fmla="*/ 19050 w 61912"/>
                  <a:gd name="connsiteY3" fmla="*/ 83344 h 83344"/>
                  <a:gd name="connsiteX4" fmla="*/ 0 w 61912"/>
                  <a:gd name="connsiteY4" fmla="*/ 80963 h 83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1912" h="83344">
                    <a:moveTo>
                      <a:pt x="0" y="80963"/>
                    </a:moveTo>
                    <a:lnTo>
                      <a:pt x="57150" y="0"/>
                    </a:lnTo>
                    <a:lnTo>
                      <a:pt x="61912" y="50006"/>
                    </a:lnTo>
                    <a:cubicBezTo>
                      <a:pt x="48418" y="56356"/>
                      <a:pt x="32544" y="76994"/>
                      <a:pt x="19050" y="83344"/>
                    </a:cubicBezTo>
                    <a:lnTo>
                      <a:pt x="0" y="80963"/>
                    </a:lnTo>
                    <a:close/>
                  </a:path>
                </a:pathLst>
              </a:custGeom>
              <a:solidFill>
                <a:srgbClr val="81818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8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5" name="Ovaal 64">
                <a:extLst>
                  <a:ext uri="{FF2B5EF4-FFF2-40B4-BE49-F238E27FC236}">
                    <a16:creationId xmlns:a16="http://schemas.microsoft.com/office/drawing/2014/main" id="{552D6625-42D8-4B84-8B39-B44889654B20}"/>
                  </a:ext>
                </a:extLst>
              </p:cNvPr>
              <p:cNvSpPr/>
              <p:nvPr userDrawn="1"/>
            </p:nvSpPr>
            <p:spPr>
              <a:xfrm rot="12332780">
                <a:off x="-3185085" y="1782358"/>
                <a:ext cx="50650" cy="57255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rgbClr val="4D82B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8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6" name="Gelijkbenige driehoek 34">
                <a:extLst>
                  <a:ext uri="{FF2B5EF4-FFF2-40B4-BE49-F238E27FC236}">
                    <a16:creationId xmlns:a16="http://schemas.microsoft.com/office/drawing/2014/main" id="{B37AA06E-222A-4EB7-93F6-9AD2E91A7691}"/>
                  </a:ext>
                </a:extLst>
              </p:cNvPr>
              <p:cNvSpPr/>
              <p:nvPr userDrawn="1"/>
            </p:nvSpPr>
            <p:spPr>
              <a:xfrm rot="14772351">
                <a:off x="-3215597" y="1797313"/>
                <a:ext cx="52327" cy="57916"/>
              </a:xfrm>
              <a:custGeom>
                <a:avLst/>
                <a:gdLst>
                  <a:gd name="connsiteX0" fmla="*/ 0 w 56584"/>
                  <a:gd name="connsiteY0" fmla="*/ 55534 h 55534"/>
                  <a:gd name="connsiteX1" fmla="*/ 28292 w 56584"/>
                  <a:gd name="connsiteY1" fmla="*/ 0 h 55534"/>
                  <a:gd name="connsiteX2" fmla="*/ 56584 w 56584"/>
                  <a:gd name="connsiteY2" fmla="*/ 55534 h 55534"/>
                  <a:gd name="connsiteX3" fmla="*/ 0 w 56584"/>
                  <a:gd name="connsiteY3" fmla="*/ 55534 h 55534"/>
                  <a:gd name="connsiteX0" fmla="*/ 0 w 56584"/>
                  <a:gd name="connsiteY0" fmla="*/ 55534 h 60261"/>
                  <a:gd name="connsiteX1" fmla="*/ 28292 w 56584"/>
                  <a:gd name="connsiteY1" fmla="*/ 0 h 60261"/>
                  <a:gd name="connsiteX2" fmla="*/ 56584 w 56584"/>
                  <a:gd name="connsiteY2" fmla="*/ 55534 h 60261"/>
                  <a:gd name="connsiteX3" fmla="*/ 0 w 56584"/>
                  <a:gd name="connsiteY3" fmla="*/ 55534 h 60261"/>
                  <a:gd name="connsiteX0" fmla="*/ 0 w 56584"/>
                  <a:gd name="connsiteY0" fmla="*/ 55534 h 62627"/>
                  <a:gd name="connsiteX1" fmla="*/ 28292 w 56584"/>
                  <a:gd name="connsiteY1" fmla="*/ 0 h 62627"/>
                  <a:gd name="connsiteX2" fmla="*/ 56584 w 56584"/>
                  <a:gd name="connsiteY2" fmla="*/ 55534 h 62627"/>
                  <a:gd name="connsiteX3" fmla="*/ 0 w 56584"/>
                  <a:gd name="connsiteY3" fmla="*/ 55534 h 626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6584" h="62627">
                    <a:moveTo>
                      <a:pt x="0" y="55534"/>
                    </a:moveTo>
                    <a:lnTo>
                      <a:pt x="28292" y="0"/>
                    </a:lnTo>
                    <a:lnTo>
                      <a:pt x="56584" y="55534"/>
                    </a:lnTo>
                    <a:cubicBezTo>
                      <a:pt x="44518" y="63735"/>
                      <a:pt x="19376" y="66171"/>
                      <a:pt x="0" y="55534"/>
                    </a:cubicBezTo>
                    <a:close/>
                  </a:path>
                </a:pathLst>
              </a:custGeom>
              <a:solidFill>
                <a:srgbClr val="4D82B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8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26" name="Groep 25">
              <a:extLst>
                <a:ext uri="{FF2B5EF4-FFF2-40B4-BE49-F238E27FC236}">
                  <a16:creationId xmlns:a16="http://schemas.microsoft.com/office/drawing/2014/main" id="{DCC77138-FAE4-45CF-93E2-DE3826FC83DB}"/>
                </a:ext>
              </a:extLst>
            </p:cNvPr>
            <p:cNvGrpSpPr/>
            <p:nvPr userDrawn="1"/>
          </p:nvGrpSpPr>
          <p:grpSpPr>
            <a:xfrm>
              <a:off x="-3323231" y="3670019"/>
              <a:ext cx="2734765" cy="262633"/>
              <a:chOff x="5114260" y="1193211"/>
              <a:chExt cx="2516594" cy="241682"/>
            </a:xfrm>
          </p:grpSpPr>
          <p:sp>
            <p:nvSpPr>
              <p:cNvPr id="41" name="Rechthoek 40">
                <a:extLst>
                  <a:ext uri="{FF2B5EF4-FFF2-40B4-BE49-F238E27FC236}">
                    <a16:creationId xmlns:a16="http://schemas.microsoft.com/office/drawing/2014/main" id="{4DD9AEB7-3298-4E3E-9C0A-AA743209E9A7}"/>
                  </a:ext>
                </a:extLst>
              </p:cNvPr>
              <p:cNvSpPr/>
              <p:nvPr userDrawn="1"/>
            </p:nvSpPr>
            <p:spPr>
              <a:xfrm>
                <a:off x="5114260" y="1193211"/>
                <a:ext cx="2516594" cy="241682"/>
              </a:xfrm>
              <a:prstGeom prst="rect">
                <a:avLst/>
              </a:prstGeom>
              <a:solidFill>
                <a:srgbClr val="F0F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2" name="Tekstvak 41">
                <a:extLst>
                  <a:ext uri="{FF2B5EF4-FFF2-40B4-BE49-F238E27FC236}">
                    <a16:creationId xmlns:a16="http://schemas.microsoft.com/office/drawing/2014/main" id="{78839DF9-175C-4D4F-9C1E-8180F059B05E}"/>
                  </a:ext>
                </a:extLst>
              </p:cNvPr>
              <p:cNvSpPr txBox="1"/>
              <p:nvPr userDrawn="1"/>
            </p:nvSpPr>
            <p:spPr>
              <a:xfrm>
                <a:off x="5121009" y="1214216"/>
                <a:ext cx="1156604" cy="2124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u="none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Door</a:t>
                </a:r>
                <a:r>
                  <a:rPr lang="nl-NL" sz="900" b="0" u="sng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z</a:t>
                </a:r>
                <a:r>
                  <a:rPr lang="nl-NL" sz="900" b="0" u="none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ichtigheid</a:t>
                </a:r>
              </a:p>
            </p:txBody>
          </p:sp>
          <p:cxnSp>
            <p:nvCxnSpPr>
              <p:cNvPr id="43" name="Rechte verbindingslijn 42">
                <a:extLst>
                  <a:ext uri="{FF2B5EF4-FFF2-40B4-BE49-F238E27FC236}">
                    <a16:creationId xmlns:a16="http://schemas.microsoft.com/office/drawing/2014/main" id="{C37E12B1-D442-4C6B-8A82-E78BD8D72F4A}"/>
                  </a:ext>
                </a:extLst>
              </p:cNvPr>
              <p:cNvCxnSpPr>
                <a:cxnSpLocks/>
                <a:endCxn id="47" idx="1"/>
              </p:cNvCxnSpPr>
              <p:nvPr userDrawn="1"/>
            </p:nvCxnSpPr>
            <p:spPr>
              <a:xfrm>
                <a:off x="5949074" y="1317963"/>
                <a:ext cx="958480" cy="0"/>
              </a:xfrm>
              <a:prstGeom prst="line">
                <a:avLst/>
              </a:prstGeom>
              <a:noFill/>
              <a:ln w="12700" cap="flat" cmpd="sng" algn="ctr">
                <a:solidFill>
                  <a:srgbClr val="9D9FA1"/>
                </a:solidFill>
                <a:prstDash val="solid"/>
              </a:ln>
              <a:effectLst/>
            </p:spPr>
          </p:cxnSp>
          <p:sp>
            <p:nvSpPr>
              <p:cNvPr id="44" name="Rechthoek 43">
                <a:extLst>
                  <a:ext uri="{FF2B5EF4-FFF2-40B4-BE49-F238E27FC236}">
                    <a16:creationId xmlns:a16="http://schemas.microsoft.com/office/drawing/2014/main" id="{80020299-7DD8-4A29-B6EA-E02CE5E50F94}"/>
                  </a:ext>
                </a:extLst>
              </p:cNvPr>
              <p:cNvSpPr/>
              <p:nvPr userDrawn="1"/>
            </p:nvSpPr>
            <p:spPr>
              <a:xfrm>
                <a:off x="7020991" y="1230251"/>
                <a:ext cx="570656" cy="15949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81818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36000" tIns="36000" rIns="36000" bIns="36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l">
                  <a:lnSpc>
                    <a:spcPct val="10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100%</a:t>
                </a:r>
              </a:p>
            </p:txBody>
          </p:sp>
          <p:sp>
            <p:nvSpPr>
              <p:cNvPr id="45" name="Gelijkbenige driehoek 44">
                <a:extLst>
                  <a:ext uri="{FF2B5EF4-FFF2-40B4-BE49-F238E27FC236}">
                    <a16:creationId xmlns:a16="http://schemas.microsoft.com/office/drawing/2014/main" id="{A481E4F3-59E8-4158-B389-FB969424EBAF}"/>
                  </a:ext>
                </a:extLst>
              </p:cNvPr>
              <p:cNvSpPr/>
              <p:nvPr userDrawn="1"/>
            </p:nvSpPr>
            <p:spPr>
              <a:xfrm>
                <a:off x="7508703" y="1255045"/>
                <a:ext cx="44712" cy="31855"/>
              </a:xfrm>
              <a:prstGeom prst="triangle">
                <a:avLst/>
              </a:prstGeom>
              <a:solidFill>
                <a:srgbClr val="69696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6" name="Gelijkbenige driehoek 45">
                <a:extLst>
                  <a:ext uri="{FF2B5EF4-FFF2-40B4-BE49-F238E27FC236}">
                    <a16:creationId xmlns:a16="http://schemas.microsoft.com/office/drawing/2014/main" id="{A9F8C2E2-E2B5-41CC-ACCC-805AFD725C61}"/>
                  </a:ext>
                </a:extLst>
              </p:cNvPr>
              <p:cNvSpPr/>
              <p:nvPr userDrawn="1"/>
            </p:nvSpPr>
            <p:spPr>
              <a:xfrm flipV="1">
                <a:off x="7508703" y="1332327"/>
                <a:ext cx="44712" cy="31855"/>
              </a:xfrm>
              <a:prstGeom prst="triangle">
                <a:avLst/>
              </a:prstGeom>
              <a:solidFill>
                <a:srgbClr val="69696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7" name="Rechthoek 46">
                <a:extLst>
                  <a:ext uri="{FF2B5EF4-FFF2-40B4-BE49-F238E27FC236}">
                    <a16:creationId xmlns:a16="http://schemas.microsoft.com/office/drawing/2014/main" id="{0CF980E8-B03E-4BCD-9381-13F1D871238A}"/>
                  </a:ext>
                </a:extLst>
              </p:cNvPr>
              <p:cNvSpPr/>
              <p:nvPr userDrawn="1"/>
            </p:nvSpPr>
            <p:spPr>
              <a:xfrm>
                <a:off x="6907553" y="1274066"/>
                <a:ext cx="28792" cy="87795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27" name="Ovaal 26">
              <a:extLst>
                <a:ext uri="{FF2B5EF4-FFF2-40B4-BE49-F238E27FC236}">
                  <a16:creationId xmlns:a16="http://schemas.microsoft.com/office/drawing/2014/main" id="{C41845A0-912D-443B-B62D-95033846C796}"/>
                </a:ext>
              </a:extLst>
            </p:cNvPr>
            <p:cNvSpPr/>
            <p:nvPr userDrawn="1"/>
          </p:nvSpPr>
          <p:spPr>
            <a:xfrm>
              <a:off x="-3603859" y="4105053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28" name="Rechthoek 27">
              <a:extLst>
                <a:ext uri="{FF2B5EF4-FFF2-40B4-BE49-F238E27FC236}">
                  <a16:creationId xmlns:a16="http://schemas.microsoft.com/office/drawing/2014/main" id="{69A60A01-A49D-4D03-93E8-0E4D05F5621F}"/>
                </a:ext>
              </a:extLst>
            </p:cNvPr>
            <p:cNvSpPr/>
            <p:nvPr userDrawn="1"/>
          </p:nvSpPr>
          <p:spPr>
            <a:xfrm>
              <a:off x="-3319687" y="4105054"/>
              <a:ext cx="2944682" cy="106361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Klik op de doorzichtige vorm en gebruik de sneltoets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Ctrl + K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om een hyperlink toe te voegen. Klik aan de linker kant van het venster 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‘Plaats in dit document’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en klik in de lijst de juiste dia aan. Klik vervolgens 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‘OK’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br>
                <a:rPr kumimoji="0" lang="nl-NL" sz="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endParaRPr kumimoji="0" lang="nl-NL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9" name="Ovaal 28">
              <a:extLst>
                <a:ext uri="{FF2B5EF4-FFF2-40B4-BE49-F238E27FC236}">
                  <a16:creationId xmlns:a16="http://schemas.microsoft.com/office/drawing/2014/main" id="{2985F589-E0E8-4A7B-A247-9557E8966B76}"/>
                </a:ext>
              </a:extLst>
            </p:cNvPr>
            <p:cNvSpPr/>
            <p:nvPr userDrawn="1"/>
          </p:nvSpPr>
          <p:spPr>
            <a:xfrm>
              <a:off x="-3603859" y="5106256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30" name="Rechthoek 29">
              <a:extLst>
                <a:ext uri="{FF2B5EF4-FFF2-40B4-BE49-F238E27FC236}">
                  <a16:creationId xmlns:a16="http://schemas.microsoft.com/office/drawing/2014/main" id="{A76BA92F-93EE-4CB5-B486-9106EA75DD9F}"/>
                </a:ext>
              </a:extLst>
            </p:cNvPr>
            <p:cNvSpPr/>
            <p:nvPr userDrawn="1"/>
          </p:nvSpPr>
          <p:spPr>
            <a:xfrm>
              <a:off x="-3319687" y="5106258"/>
              <a:ext cx="2944682" cy="30721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Kopieer de doorzichtige vorm en herhaal 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stap 4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Doe dit voor elke menu knop.</a:t>
              </a:r>
            </a:p>
          </p:txBody>
        </p:sp>
        <p:sp>
          <p:nvSpPr>
            <p:cNvPr id="31" name="Rechthoek 30">
              <a:extLst>
                <a:ext uri="{FF2B5EF4-FFF2-40B4-BE49-F238E27FC236}">
                  <a16:creationId xmlns:a16="http://schemas.microsoft.com/office/drawing/2014/main" id="{BE055877-E1B5-4B40-B257-D889B9F41EA6}"/>
                </a:ext>
              </a:extLst>
            </p:cNvPr>
            <p:cNvSpPr/>
            <p:nvPr userDrawn="1"/>
          </p:nvSpPr>
          <p:spPr>
            <a:xfrm>
              <a:off x="-3786437" y="5712712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MEER WETEN?</a:t>
              </a:r>
              <a:b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Ga naar de tab</a:t>
              </a: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'SLIDEBUILDER’ </a:t>
              </a: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en klik</a:t>
              </a:r>
              <a:b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op de knop </a:t>
              </a: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'Support &amp; Inspiratie'</a:t>
              </a:r>
            </a:p>
          </p:txBody>
        </p:sp>
        <p:grpSp>
          <p:nvGrpSpPr>
            <p:cNvPr id="32" name="ICOON_info">
              <a:extLst>
                <a:ext uri="{FF2B5EF4-FFF2-40B4-BE49-F238E27FC236}">
                  <a16:creationId xmlns:a16="http://schemas.microsoft.com/office/drawing/2014/main" id="{B4D117AD-5154-4856-9C25-111024D967BB}"/>
                </a:ext>
              </a:extLst>
            </p:cNvPr>
            <p:cNvGrpSpPr/>
            <p:nvPr userDrawn="1"/>
          </p:nvGrpSpPr>
          <p:grpSpPr>
            <a:xfrm>
              <a:off x="-376736" y="5589737"/>
              <a:ext cx="283685" cy="283685"/>
              <a:chOff x="-510741" y="5913713"/>
              <a:chExt cx="267555" cy="267555"/>
            </a:xfrm>
          </p:grpSpPr>
          <p:sp>
            <p:nvSpPr>
              <p:cNvPr id="39" name="Ovaal 38">
                <a:extLst>
                  <a:ext uri="{FF2B5EF4-FFF2-40B4-BE49-F238E27FC236}">
                    <a16:creationId xmlns:a16="http://schemas.microsoft.com/office/drawing/2014/main" id="{F48A0B8C-9753-45DD-901A-D6D0179B7260}"/>
                  </a:ext>
                </a:extLst>
              </p:cNvPr>
              <p:cNvSpPr/>
              <p:nvPr userDrawn="1"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0" name="Graphic 163" descr="Informatie">
                <a:extLst>
                  <a:ext uri="{FF2B5EF4-FFF2-40B4-BE49-F238E27FC236}">
                    <a16:creationId xmlns:a16="http://schemas.microsoft.com/office/drawing/2014/main" id="{FA13B7AF-0AE9-4BAC-B17F-B480BEF3C747}"/>
                  </a:ext>
                </a:extLst>
              </p:cNvPr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avLst/>
                <a:gdLst>
                  <a:gd name="connsiteX0" fmla="*/ 145860 w 291719"/>
                  <a:gd name="connsiteY0" fmla="*/ 0 h 291719"/>
                  <a:gd name="connsiteX1" fmla="*/ 0 w 291719"/>
                  <a:gd name="connsiteY1" fmla="*/ 145860 h 291719"/>
                  <a:gd name="connsiteX2" fmla="*/ 145860 w 291719"/>
                  <a:gd name="connsiteY2" fmla="*/ 291720 h 291719"/>
                  <a:gd name="connsiteX3" fmla="*/ 291720 w 291719"/>
                  <a:gd name="connsiteY3" fmla="*/ 145860 h 291719"/>
                  <a:gd name="connsiteX4" fmla="*/ 145860 w 291719"/>
                  <a:gd name="connsiteY4" fmla="*/ 0 h 291719"/>
                  <a:gd name="connsiteX5" fmla="*/ 138183 w 291719"/>
                  <a:gd name="connsiteY5" fmla="*/ 38384 h 291719"/>
                  <a:gd name="connsiteX6" fmla="*/ 157375 w 291719"/>
                  <a:gd name="connsiteY6" fmla="*/ 57576 h 291719"/>
                  <a:gd name="connsiteX7" fmla="*/ 138183 w 291719"/>
                  <a:gd name="connsiteY7" fmla="*/ 76768 h 291719"/>
                  <a:gd name="connsiteX8" fmla="*/ 118991 w 291719"/>
                  <a:gd name="connsiteY8" fmla="*/ 57576 h 291719"/>
                  <a:gd name="connsiteX9" fmla="*/ 138183 w 291719"/>
                  <a:gd name="connsiteY9" fmla="*/ 38384 h 291719"/>
                  <a:gd name="connsiteX10" fmla="*/ 184244 w 291719"/>
                  <a:gd name="connsiteY10" fmla="*/ 253336 h 291719"/>
                  <a:gd name="connsiteX11" fmla="*/ 107476 w 291719"/>
                  <a:gd name="connsiteY11" fmla="*/ 253336 h 291719"/>
                  <a:gd name="connsiteX12" fmla="*/ 107476 w 291719"/>
                  <a:gd name="connsiteY12" fmla="*/ 230305 h 291719"/>
                  <a:gd name="connsiteX13" fmla="*/ 134345 w 291719"/>
                  <a:gd name="connsiteY13" fmla="*/ 230305 h 291719"/>
                  <a:gd name="connsiteX14" fmla="*/ 134345 w 291719"/>
                  <a:gd name="connsiteY14" fmla="*/ 115153 h 291719"/>
                  <a:gd name="connsiteX15" fmla="*/ 111314 w 291719"/>
                  <a:gd name="connsiteY15" fmla="*/ 115153 h 291719"/>
                  <a:gd name="connsiteX16" fmla="*/ 111314 w 291719"/>
                  <a:gd name="connsiteY16" fmla="*/ 92122 h 291719"/>
                  <a:gd name="connsiteX17" fmla="*/ 157375 w 291719"/>
                  <a:gd name="connsiteY17" fmla="*/ 92122 h 291719"/>
                  <a:gd name="connsiteX18" fmla="*/ 157375 w 291719"/>
                  <a:gd name="connsiteY18" fmla="*/ 115153 h 291719"/>
                  <a:gd name="connsiteX19" fmla="*/ 157375 w 291719"/>
                  <a:gd name="connsiteY19" fmla="*/ 230305 h 291719"/>
                  <a:gd name="connsiteX20" fmla="*/ 184244 w 291719"/>
                  <a:gd name="connsiteY20" fmla="*/ 230305 h 291719"/>
                  <a:gd name="connsiteX21" fmla="*/ 184244 w 291719"/>
                  <a:gd name="connsiteY21" fmla="*/ 253336 h 29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770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nl-NL" sz="200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33" name="Groep 32">
              <a:extLst>
                <a:ext uri="{FF2B5EF4-FFF2-40B4-BE49-F238E27FC236}">
                  <a16:creationId xmlns:a16="http://schemas.microsoft.com/office/drawing/2014/main" id="{234715BD-6289-4E3C-836C-43E2EE9A6A42}"/>
                </a:ext>
              </a:extLst>
            </p:cNvPr>
            <p:cNvGrpSpPr/>
            <p:nvPr userDrawn="1"/>
          </p:nvGrpSpPr>
          <p:grpSpPr>
            <a:xfrm>
              <a:off x="-938434" y="5838366"/>
              <a:ext cx="627798" cy="576693"/>
              <a:chOff x="-938434" y="4570310"/>
              <a:chExt cx="627798" cy="576693"/>
            </a:xfrm>
          </p:grpSpPr>
          <p:grpSp>
            <p:nvGrpSpPr>
              <p:cNvPr id="34" name="Inspireren">
                <a:extLst>
                  <a:ext uri="{FF2B5EF4-FFF2-40B4-BE49-F238E27FC236}">
                    <a16:creationId xmlns:a16="http://schemas.microsoft.com/office/drawing/2014/main" id="{CDD7479E-D53A-41CA-B02A-4E4E73A33892}"/>
                  </a:ext>
                </a:extLst>
              </p:cNvPr>
              <p:cNvGrpSpPr>
                <a:grpSpLocks noChangeAspect="1"/>
              </p:cNvGrpSpPr>
              <p:nvPr userDrawn="1"/>
            </p:nvGrpSpPr>
            <p:grpSpPr bwMode="auto">
              <a:xfrm>
                <a:off x="-716116" y="4570310"/>
                <a:ext cx="169778" cy="242385"/>
                <a:chOff x="4768" y="2783"/>
                <a:chExt cx="788" cy="1125"/>
              </a:xfrm>
              <a:gradFill>
                <a:gsLst>
                  <a:gs pos="0">
                    <a:srgbClr val="9D9FA1"/>
                  </a:gs>
                  <a:gs pos="70000">
                    <a:srgbClr val="211F26"/>
                  </a:gs>
                </a:gsLst>
                <a:lin ang="2700000" scaled="0"/>
              </a:gradFill>
            </p:grpSpPr>
            <p:sp>
              <p:nvSpPr>
                <p:cNvPr id="36" name="Freeform 12">
                  <a:extLst>
                    <a:ext uri="{FF2B5EF4-FFF2-40B4-BE49-F238E27FC236}">
                      <a16:creationId xmlns:a16="http://schemas.microsoft.com/office/drawing/2014/main" id="{E93A51E9-FFE5-4294-A66C-237661CA392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01" y="3186"/>
                  <a:ext cx="319" cy="288"/>
                </a:xfrm>
                <a:custGeom>
                  <a:avLst/>
                  <a:gdLst>
                    <a:gd name="T0" fmla="*/ 220 w 319"/>
                    <a:gd name="T1" fmla="*/ 288 h 288"/>
                    <a:gd name="T2" fmla="*/ 107 w 319"/>
                    <a:gd name="T3" fmla="*/ 288 h 288"/>
                    <a:gd name="T4" fmla="*/ 0 w 319"/>
                    <a:gd name="T5" fmla="*/ 0 h 288"/>
                    <a:gd name="T6" fmla="*/ 319 w 319"/>
                    <a:gd name="T7" fmla="*/ 0 h 288"/>
                    <a:gd name="T8" fmla="*/ 220 w 319"/>
                    <a:gd name="T9" fmla="*/ 288 h 2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9" h="288">
                      <a:moveTo>
                        <a:pt x="220" y="288"/>
                      </a:moveTo>
                      <a:lnTo>
                        <a:pt x="107" y="288"/>
                      </a:lnTo>
                      <a:lnTo>
                        <a:pt x="0" y="0"/>
                      </a:lnTo>
                      <a:lnTo>
                        <a:pt x="319" y="0"/>
                      </a:lnTo>
                      <a:lnTo>
                        <a:pt x="220" y="288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37" name="Freeform 13">
                  <a:extLst>
                    <a:ext uri="{FF2B5EF4-FFF2-40B4-BE49-F238E27FC236}">
                      <a16:creationId xmlns:a16="http://schemas.microsoft.com/office/drawing/2014/main" id="{05764682-9BF3-4593-9FD6-FEA9997B4A6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22" y="3796"/>
                  <a:ext cx="282" cy="112"/>
                </a:xfrm>
                <a:custGeom>
                  <a:avLst/>
                  <a:gdLst>
                    <a:gd name="T0" fmla="*/ 229 w 251"/>
                    <a:gd name="T1" fmla="*/ 70 h 100"/>
                    <a:gd name="T2" fmla="*/ 229 w 251"/>
                    <a:gd name="T3" fmla="*/ 69 h 100"/>
                    <a:gd name="T4" fmla="*/ 251 w 251"/>
                    <a:gd name="T5" fmla="*/ 0 h 100"/>
                    <a:gd name="T6" fmla="*/ 0 w 251"/>
                    <a:gd name="T7" fmla="*/ 0 h 100"/>
                    <a:gd name="T8" fmla="*/ 22 w 251"/>
                    <a:gd name="T9" fmla="*/ 69 h 100"/>
                    <a:gd name="T10" fmla="*/ 63 w 251"/>
                    <a:gd name="T11" fmla="*/ 100 h 100"/>
                    <a:gd name="T12" fmla="*/ 188 w 251"/>
                    <a:gd name="T13" fmla="*/ 100 h 100"/>
                    <a:gd name="T14" fmla="*/ 229 w 251"/>
                    <a:gd name="T15" fmla="*/ 71 h 100"/>
                    <a:gd name="T16" fmla="*/ 229 w 251"/>
                    <a:gd name="T17" fmla="*/ 71 h 100"/>
                    <a:gd name="T18" fmla="*/ 229 w 251"/>
                    <a:gd name="T19" fmla="*/ 7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51" h="100">
                      <a:moveTo>
                        <a:pt x="229" y="70"/>
                      </a:moveTo>
                      <a:cubicBezTo>
                        <a:pt x="229" y="70"/>
                        <a:pt x="229" y="69"/>
                        <a:pt x="229" y="69"/>
                      </a:cubicBezTo>
                      <a:cubicBezTo>
                        <a:pt x="251" y="0"/>
                        <a:pt x="251" y="0"/>
                        <a:pt x="25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2" y="69"/>
                        <a:pt x="22" y="69"/>
                        <a:pt x="22" y="69"/>
                      </a:cubicBezTo>
                      <a:cubicBezTo>
                        <a:pt x="27" y="87"/>
                        <a:pt x="44" y="100"/>
                        <a:pt x="63" y="100"/>
                      </a:cubicBezTo>
                      <a:cubicBezTo>
                        <a:pt x="188" y="100"/>
                        <a:pt x="188" y="100"/>
                        <a:pt x="188" y="100"/>
                      </a:cubicBezTo>
                      <a:cubicBezTo>
                        <a:pt x="207" y="100"/>
                        <a:pt x="223" y="88"/>
                        <a:pt x="229" y="71"/>
                      </a:cubicBezTo>
                      <a:cubicBezTo>
                        <a:pt x="229" y="71"/>
                        <a:pt x="229" y="71"/>
                        <a:pt x="229" y="71"/>
                      </a:cubicBezTo>
                      <a:lnTo>
                        <a:pt x="229" y="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38" name="Freeform 14">
                  <a:extLst>
                    <a:ext uri="{FF2B5EF4-FFF2-40B4-BE49-F238E27FC236}">
                      <a16:creationId xmlns:a16="http://schemas.microsoft.com/office/drawing/2014/main" id="{E0B8E663-9A61-4322-8D02-E0ECB3BA406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768" y="2783"/>
                  <a:ext cx="788" cy="966"/>
                </a:xfrm>
                <a:custGeom>
                  <a:avLst/>
                  <a:gdLst>
                    <a:gd name="T0" fmla="*/ 351 w 702"/>
                    <a:gd name="T1" fmla="*/ 0 h 860"/>
                    <a:gd name="T2" fmla="*/ 0 w 702"/>
                    <a:gd name="T3" fmla="*/ 351 h 860"/>
                    <a:gd name="T4" fmla="*/ 134 w 702"/>
                    <a:gd name="T5" fmla="*/ 627 h 860"/>
                    <a:gd name="T6" fmla="*/ 165 w 702"/>
                    <a:gd name="T7" fmla="*/ 718 h 860"/>
                    <a:gd name="T8" fmla="*/ 266 w 702"/>
                    <a:gd name="T9" fmla="*/ 718 h 860"/>
                    <a:gd name="T10" fmla="*/ 266 w 702"/>
                    <a:gd name="T11" fmla="*/ 718 h 860"/>
                    <a:gd name="T12" fmla="*/ 434 w 702"/>
                    <a:gd name="T13" fmla="*/ 718 h 860"/>
                    <a:gd name="T14" fmla="*/ 419 w 702"/>
                    <a:gd name="T15" fmla="*/ 760 h 860"/>
                    <a:gd name="T16" fmla="*/ 284 w 702"/>
                    <a:gd name="T17" fmla="*/ 760 h 860"/>
                    <a:gd name="T18" fmla="*/ 284 w 702"/>
                    <a:gd name="T19" fmla="*/ 760 h 860"/>
                    <a:gd name="T20" fmla="*/ 179 w 702"/>
                    <a:gd name="T21" fmla="*/ 760 h 860"/>
                    <a:gd name="T22" fmla="*/ 212 w 702"/>
                    <a:gd name="T23" fmla="*/ 860 h 860"/>
                    <a:gd name="T24" fmla="*/ 212 w 702"/>
                    <a:gd name="T25" fmla="*/ 860 h 860"/>
                    <a:gd name="T26" fmla="*/ 216 w 702"/>
                    <a:gd name="T27" fmla="*/ 860 h 860"/>
                    <a:gd name="T28" fmla="*/ 488 w 702"/>
                    <a:gd name="T29" fmla="*/ 860 h 860"/>
                    <a:gd name="T30" fmla="*/ 491 w 702"/>
                    <a:gd name="T31" fmla="*/ 860 h 860"/>
                    <a:gd name="T32" fmla="*/ 570 w 702"/>
                    <a:gd name="T33" fmla="*/ 625 h 860"/>
                    <a:gd name="T34" fmla="*/ 702 w 702"/>
                    <a:gd name="T35" fmla="*/ 351 h 860"/>
                    <a:gd name="T36" fmla="*/ 351 w 702"/>
                    <a:gd name="T37" fmla="*/ 0 h 860"/>
                    <a:gd name="T38" fmla="*/ 587 w 702"/>
                    <a:gd name="T39" fmla="*/ 438 h 860"/>
                    <a:gd name="T40" fmla="*/ 485 w 702"/>
                    <a:gd name="T41" fmla="*/ 563 h 860"/>
                    <a:gd name="T42" fmla="*/ 454 w 702"/>
                    <a:gd name="T43" fmla="*/ 658 h 860"/>
                    <a:gd name="T44" fmla="*/ 250 w 702"/>
                    <a:gd name="T45" fmla="*/ 658 h 860"/>
                    <a:gd name="T46" fmla="*/ 219 w 702"/>
                    <a:gd name="T47" fmla="*/ 565 h 860"/>
                    <a:gd name="T48" fmla="*/ 115 w 702"/>
                    <a:gd name="T49" fmla="*/ 439 h 860"/>
                    <a:gd name="T50" fmla="*/ 99 w 702"/>
                    <a:gd name="T51" fmla="*/ 351 h 860"/>
                    <a:gd name="T52" fmla="*/ 351 w 702"/>
                    <a:gd name="T53" fmla="*/ 99 h 860"/>
                    <a:gd name="T54" fmla="*/ 603 w 702"/>
                    <a:gd name="T55" fmla="*/ 351 h 860"/>
                    <a:gd name="T56" fmla="*/ 587 w 702"/>
                    <a:gd name="T57" fmla="*/ 438 h 8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702" h="860">
                      <a:moveTo>
                        <a:pt x="351" y="0"/>
                      </a:moveTo>
                      <a:cubicBezTo>
                        <a:pt x="157" y="0"/>
                        <a:pt x="0" y="157"/>
                        <a:pt x="0" y="351"/>
                      </a:cubicBezTo>
                      <a:cubicBezTo>
                        <a:pt x="0" y="463"/>
                        <a:pt x="52" y="562"/>
                        <a:pt x="134" y="627"/>
                      </a:cubicBezTo>
                      <a:cubicBezTo>
                        <a:pt x="165" y="718"/>
                        <a:pt x="165" y="718"/>
                        <a:pt x="165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434" y="718"/>
                        <a:pt x="434" y="718"/>
                        <a:pt x="434" y="718"/>
                      </a:cubicBezTo>
                      <a:cubicBezTo>
                        <a:pt x="419" y="760"/>
                        <a:pt x="419" y="760"/>
                        <a:pt x="419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179" y="760"/>
                        <a:pt x="179" y="760"/>
                        <a:pt x="179" y="7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6" y="860"/>
                        <a:pt x="216" y="860"/>
                        <a:pt x="216" y="860"/>
                      </a:cubicBezTo>
                      <a:cubicBezTo>
                        <a:pt x="488" y="860"/>
                        <a:pt x="488" y="860"/>
                        <a:pt x="488" y="860"/>
                      </a:cubicBezTo>
                      <a:cubicBezTo>
                        <a:pt x="491" y="860"/>
                        <a:pt x="491" y="860"/>
                        <a:pt x="491" y="860"/>
                      </a:cubicBezTo>
                      <a:cubicBezTo>
                        <a:pt x="570" y="625"/>
                        <a:pt x="570" y="625"/>
                        <a:pt x="570" y="625"/>
                      </a:cubicBezTo>
                      <a:cubicBezTo>
                        <a:pt x="651" y="560"/>
                        <a:pt x="702" y="461"/>
                        <a:pt x="702" y="351"/>
                      </a:cubicBezTo>
                      <a:cubicBezTo>
                        <a:pt x="702" y="157"/>
                        <a:pt x="545" y="0"/>
                        <a:pt x="351" y="0"/>
                      </a:cubicBezTo>
                      <a:close/>
                      <a:moveTo>
                        <a:pt x="587" y="438"/>
                      </a:moveTo>
                      <a:cubicBezTo>
                        <a:pt x="568" y="490"/>
                        <a:pt x="531" y="534"/>
                        <a:pt x="485" y="563"/>
                      </a:cubicBezTo>
                      <a:cubicBezTo>
                        <a:pt x="454" y="658"/>
                        <a:pt x="454" y="658"/>
                        <a:pt x="454" y="658"/>
                      </a:cubicBezTo>
                      <a:cubicBezTo>
                        <a:pt x="250" y="658"/>
                        <a:pt x="250" y="658"/>
                        <a:pt x="250" y="658"/>
                      </a:cubicBezTo>
                      <a:cubicBezTo>
                        <a:pt x="219" y="565"/>
                        <a:pt x="219" y="565"/>
                        <a:pt x="219" y="565"/>
                      </a:cubicBezTo>
                      <a:cubicBezTo>
                        <a:pt x="172" y="536"/>
                        <a:pt x="135" y="491"/>
                        <a:pt x="115" y="439"/>
                      </a:cubicBezTo>
                      <a:cubicBezTo>
                        <a:pt x="105" y="411"/>
                        <a:pt x="99" y="382"/>
                        <a:pt x="99" y="351"/>
                      </a:cubicBezTo>
                      <a:cubicBezTo>
                        <a:pt x="99" y="212"/>
                        <a:pt x="212" y="99"/>
                        <a:pt x="351" y="99"/>
                      </a:cubicBezTo>
                      <a:cubicBezTo>
                        <a:pt x="490" y="99"/>
                        <a:pt x="603" y="212"/>
                        <a:pt x="603" y="351"/>
                      </a:cubicBezTo>
                      <a:cubicBezTo>
                        <a:pt x="603" y="381"/>
                        <a:pt x="597" y="411"/>
                        <a:pt x="587" y="43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</p:grpSp>
          <p:sp>
            <p:nvSpPr>
              <p:cNvPr id="35" name="Tekstvak 34">
                <a:extLst>
                  <a:ext uri="{FF2B5EF4-FFF2-40B4-BE49-F238E27FC236}">
                    <a16:creationId xmlns:a16="http://schemas.microsoft.com/office/drawing/2014/main" id="{4C71E5F4-883A-4543-B54C-186EA09B4269}"/>
                  </a:ext>
                </a:extLst>
              </p:cNvPr>
              <p:cNvSpPr txBox="1"/>
              <p:nvPr userDrawn="1"/>
            </p:nvSpPr>
            <p:spPr>
              <a:xfrm>
                <a:off x="-938434" y="4824764"/>
                <a:ext cx="627798" cy="322239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Support &amp;</a:t>
                </a:r>
                <a:b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</a:b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Inspiratie</a:t>
                </a:r>
              </a:p>
            </p:txBody>
          </p:sp>
        </p:grpSp>
      </p:grpSp>
      <p:sp>
        <p:nvSpPr>
          <p:cNvPr id="11" name="- INFO">
            <a:extLst>
              <a:ext uri="{FF2B5EF4-FFF2-40B4-BE49-F238E27FC236}">
                <a16:creationId xmlns:a16="http://schemas.microsoft.com/office/drawing/2014/main" id="{D5D548DA-264A-4D19-8A0A-B2288EC6661C}"/>
              </a:ext>
            </a:extLst>
          </p:cNvPr>
          <p:cNvSpPr txBox="1"/>
          <p:nvPr userDrawn="1"/>
        </p:nvSpPr>
        <p:spPr>
          <a:xfrm>
            <a:off x="12700" y="-345409"/>
            <a:ext cx="12179300" cy="19845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l"/>
            <a:r>
              <a:rPr lang="nl-NL" sz="1400" b="1" cap="all" spc="0" baseline="0">
                <a:solidFill>
                  <a:sysClr val="windowText" lastClr="000000"/>
                </a:solidFill>
                <a:latin typeface="+mn-lt"/>
                <a:cs typeface="Calibri" panose="020F0502020204030204" pitchFamily="34" charset="0"/>
              </a:rPr>
              <a:t>Submenu [5x]</a:t>
            </a:r>
            <a:endParaRPr lang="nl-NL" sz="1400" b="1" cap="all" spc="0" baseline="0" dirty="0">
              <a:solidFill>
                <a:sysClr val="windowText" lastClr="000000"/>
              </a:solidFill>
              <a:latin typeface="+mn-lt"/>
              <a:cs typeface="Calibri" panose="020F0502020204030204" pitchFamily="34" charset="0"/>
            </a:endParaRPr>
          </a:p>
        </p:txBody>
      </p:sp>
      <p:sp>
        <p:nvSpPr>
          <p:cNvPr id="8" name="titel">
            <a:extLst>
              <a:ext uri="{FF2B5EF4-FFF2-40B4-BE49-F238E27FC236}">
                <a16:creationId xmlns:a16="http://schemas.microsoft.com/office/drawing/2014/main" id="{4FCE8B7B-8D3B-466F-8956-5C1F4F50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4987" y="2472990"/>
            <a:ext cx="11114087" cy="1445867"/>
          </a:xfrm>
        </p:spPr>
        <p:txBody>
          <a:bodyPr tIns="0" anchor="b" anchorCtr="0"/>
          <a:lstStyle>
            <a:lvl1pPr>
              <a:lnSpc>
                <a:spcPts val="55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nl-NL"/>
              <a:t>Titel</a:t>
            </a:r>
            <a:br>
              <a:rPr lang="nl-NL"/>
            </a:br>
            <a:r>
              <a:rPr lang="nl-NL"/>
              <a:t>max. 2 regels</a:t>
            </a:r>
            <a:endParaRPr lang="nl-NL" dirty="0"/>
          </a:p>
        </p:txBody>
      </p:sp>
      <p:sp>
        <p:nvSpPr>
          <p:cNvPr id="4" name="datum">
            <a:extLst>
              <a:ext uri="{FF2B5EF4-FFF2-40B4-BE49-F238E27FC236}">
                <a16:creationId xmlns:a16="http://schemas.microsoft.com/office/drawing/2014/main" id="{8E420A72-FB1A-45BF-AC4A-C2A67FDAE6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D480D51-A744-40FF-8809-C62F27DD320B}" type="datetime1">
              <a:rPr lang="nl-NL" smtClean="0"/>
              <a:t>28-1-2021</a:t>
            </a:fld>
            <a:endParaRPr lang="nl-NL" dirty="0"/>
          </a:p>
        </p:txBody>
      </p:sp>
      <p:sp>
        <p:nvSpPr>
          <p:cNvPr id="5" name="voettekst">
            <a:extLst>
              <a:ext uri="{FF2B5EF4-FFF2-40B4-BE49-F238E27FC236}">
                <a16:creationId xmlns:a16="http://schemas.microsoft.com/office/drawing/2014/main" id="{7B9B5AD8-20ED-43D8-A7A9-54D9AEF0A9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Erasmus University Rotterdam </a:t>
            </a:r>
            <a:endParaRPr lang="nl-NL" dirty="0"/>
          </a:p>
        </p:txBody>
      </p:sp>
      <p:sp>
        <p:nvSpPr>
          <p:cNvPr id="6" name="dianummer">
            <a:extLst>
              <a:ext uri="{FF2B5EF4-FFF2-40B4-BE49-F238E27FC236}">
                <a16:creationId xmlns:a16="http://schemas.microsoft.com/office/drawing/2014/main" id="{C8474D2A-EAE8-4700-98D0-EF6368634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61A1203-CA3D-4D48-AFA0-9D668419C1D5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73C298BA-7FAC-48F9-A58C-15CAD7158103}"/>
              </a:ext>
            </a:extLst>
          </p:cNvPr>
          <p:cNvSpPr/>
          <p:nvPr userDrawn="1"/>
        </p:nvSpPr>
        <p:spPr>
          <a:xfrm>
            <a:off x="4376057" y="0"/>
            <a:ext cx="7815944" cy="2130393"/>
          </a:xfrm>
          <a:custGeom>
            <a:avLst/>
            <a:gdLst>
              <a:gd name="connsiteX0" fmla="*/ 0 w 1629352"/>
              <a:gd name="connsiteY0" fmla="*/ 0 h 1629352"/>
              <a:gd name="connsiteX1" fmla="*/ 1629352 w 1629352"/>
              <a:gd name="connsiteY1" fmla="*/ 0 h 1629352"/>
              <a:gd name="connsiteX2" fmla="*/ 1629352 w 1629352"/>
              <a:gd name="connsiteY2" fmla="*/ 1629352 h 1629352"/>
              <a:gd name="connsiteX3" fmla="*/ 0 w 1629352"/>
              <a:gd name="connsiteY3" fmla="*/ 1629352 h 1629352"/>
              <a:gd name="connsiteX4" fmla="*/ 0 w 1629352"/>
              <a:gd name="connsiteY4" fmla="*/ 0 h 1629352"/>
              <a:gd name="connsiteX0" fmla="*/ 0 w 1629352"/>
              <a:gd name="connsiteY0" fmla="*/ 0 h 1629352"/>
              <a:gd name="connsiteX1" fmla="*/ 1629352 w 1629352"/>
              <a:gd name="connsiteY1" fmla="*/ 0 h 1629352"/>
              <a:gd name="connsiteX2" fmla="*/ 1629352 w 1629352"/>
              <a:gd name="connsiteY2" fmla="*/ 1629352 h 1629352"/>
              <a:gd name="connsiteX3" fmla="*/ 0 w 1629352"/>
              <a:gd name="connsiteY3" fmla="*/ 0 h 1629352"/>
              <a:gd name="connsiteX0" fmla="*/ 0 w 2567815"/>
              <a:gd name="connsiteY0" fmla="*/ 0 h 1641383"/>
              <a:gd name="connsiteX1" fmla="*/ 2567815 w 2567815"/>
              <a:gd name="connsiteY1" fmla="*/ 12031 h 1641383"/>
              <a:gd name="connsiteX2" fmla="*/ 2567815 w 2567815"/>
              <a:gd name="connsiteY2" fmla="*/ 1641383 h 1641383"/>
              <a:gd name="connsiteX3" fmla="*/ 0 w 2567815"/>
              <a:gd name="connsiteY3" fmla="*/ 0 h 1641383"/>
              <a:gd name="connsiteX0" fmla="*/ 0 w 2567815"/>
              <a:gd name="connsiteY0" fmla="*/ 0 h 1641383"/>
              <a:gd name="connsiteX1" fmla="*/ 2567815 w 2567815"/>
              <a:gd name="connsiteY1" fmla="*/ 12031 h 1641383"/>
              <a:gd name="connsiteX2" fmla="*/ 2567815 w 2567815"/>
              <a:gd name="connsiteY2" fmla="*/ 1641383 h 1641383"/>
              <a:gd name="connsiteX3" fmla="*/ 0 w 2567815"/>
              <a:gd name="connsiteY3" fmla="*/ 0 h 1641383"/>
              <a:gd name="connsiteX0" fmla="*/ 0 w 2567815"/>
              <a:gd name="connsiteY0" fmla="*/ 0 h 1641383"/>
              <a:gd name="connsiteX1" fmla="*/ 2567815 w 2567815"/>
              <a:gd name="connsiteY1" fmla="*/ 12031 h 1641383"/>
              <a:gd name="connsiteX2" fmla="*/ 2567815 w 2567815"/>
              <a:gd name="connsiteY2" fmla="*/ 1641383 h 1641383"/>
              <a:gd name="connsiteX3" fmla="*/ 0 w 2567815"/>
              <a:gd name="connsiteY3" fmla="*/ 0 h 1641383"/>
              <a:gd name="connsiteX0" fmla="*/ 0 w 7789520"/>
              <a:gd name="connsiteY0" fmla="*/ 1 h 1629352"/>
              <a:gd name="connsiteX1" fmla="*/ 7789520 w 7789520"/>
              <a:gd name="connsiteY1" fmla="*/ 0 h 1629352"/>
              <a:gd name="connsiteX2" fmla="*/ 7789520 w 7789520"/>
              <a:gd name="connsiteY2" fmla="*/ 1629352 h 1629352"/>
              <a:gd name="connsiteX3" fmla="*/ 0 w 7789520"/>
              <a:gd name="connsiteY3" fmla="*/ 1 h 1629352"/>
              <a:gd name="connsiteX0" fmla="*/ 0 w 7789520"/>
              <a:gd name="connsiteY0" fmla="*/ 1 h 1629352"/>
              <a:gd name="connsiteX1" fmla="*/ 7789520 w 7789520"/>
              <a:gd name="connsiteY1" fmla="*/ 0 h 1629352"/>
              <a:gd name="connsiteX2" fmla="*/ 7789520 w 7789520"/>
              <a:gd name="connsiteY2" fmla="*/ 1629352 h 1629352"/>
              <a:gd name="connsiteX3" fmla="*/ 0 w 7789520"/>
              <a:gd name="connsiteY3" fmla="*/ 1 h 1629352"/>
              <a:gd name="connsiteX0" fmla="*/ 0 w 7789520"/>
              <a:gd name="connsiteY0" fmla="*/ 1 h 1629352"/>
              <a:gd name="connsiteX1" fmla="*/ 7789520 w 7789520"/>
              <a:gd name="connsiteY1" fmla="*/ 0 h 1629352"/>
              <a:gd name="connsiteX2" fmla="*/ 7789520 w 7789520"/>
              <a:gd name="connsiteY2" fmla="*/ 1629352 h 1629352"/>
              <a:gd name="connsiteX3" fmla="*/ 0 w 7789520"/>
              <a:gd name="connsiteY3" fmla="*/ 1 h 1629352"/>
              <a:gd name="connsiteX0" fmla="*/ 0 w 7789520"/>
              <a:gd name="connsiteY0" fmla="*/ 1 h 1629352"/>
              <a:gd name="connsiteX1" fmla="*/ 7789520 w 7789520"/>
              <a:gd name="connsiteY1" fmla="*/ 0 h 1629352"/>
              <a:gd name="connsiteX2" fmla="*/ 7789520 w 7789520"/>
              <a:gd name="connsiteY2" fmla="*/ 1629352 h 1629352"/>
              <a:gd name="connsiteX3" fmla="*/ 0 w 7789520"/>
              <a:gd name="connsiteY3" fmla="*/ 1 h 1629352"/>
              <a:gd name="connsiteX0" fmla="*/ 0 w 7789520"/>
              <a:gd name="connsiteY0" fmla="*/ 1 h 1629352"/>
              <a:gd name="connsiteX1" fmla="*/ 7789520 w 7789520"/>
              <a:gd name="connsiteY1" fmla="*/ 0 h 1629352"/>
              <a:gd name="connsiteX2" fmla="*/ 7789520 w 7789520"/>
              <a:gd name="connsiteY2" fmla="*/ 1629352 h 1629352"/>
              <a:gd name="connsiteX3" fmla="*/ 0 w 7789520"/>
              <a:gd name="connsiteY3" fmla="*/ 1 h 1629352"/>
              <a:gd name="connsiteX0" fmla="*/ 0 w 7789520"/>
              <a:gd name="connsiteY0" fmla="*/ 1 h 1629352"/>
              <a:gd name="connsiteX1" fmla="*/ 7789520 w 7789520"/>
              <a:gd name="connsiteY1" fmla="*/ 0 h 1629352"/>
              <a:gd name="connsiteX2" fmla="*/ 7789520 w 7789520"/>
              <a:gd name="connsiteY2" fmla="*/ 1629352 h 1629352"/>
              <a:gd name="connsiteX3" fmla="*/ 0 w 7789520"/>
              <a:gd name="connsiteY3" fmla="*/ 1 h 1629352"/>
              <a:gd name="connsiteX0" fmla="*/ 0 w 7789520"/>
              <a:gd name="connsiteY0" fmla="*/ 1 h 1629352"/>
              <a:gd name="connsiteX1" fmla="*/ 7789520 w 7789520"/>
              <a:gd name="connsiteY1" fmla="*/ 0 h 1629352"/>
              <a:gd name="connsiteX2" fmla="*/ 7789520 w 7789520"/>
              <a:gd name="connsiteY2" fmla="*/ 1629352 h 1629352"/>
              <a:gd name="connsiteX3" fmla="*/ 0 w 7789520"/>
              <a:gd name="connsiteY3" fmla="*/ 1 h 1629352"/>
              <a:gd name="connsiteX0" fmla="*/ 0 w 7789520"/>
              <a:gd name="connsiteY0" fmla="*/ 1 h 1629352"/>
              <a:gd name="connsiteX1" fmla="*/ 7789520 w 7789520"/>
              <a:gd name="connsiteY1" fmla="*/ 0 h 1629352"/>
              <a:gd name="connsiteX2" fmla="*/ 7789520 w 7789520"/>
              <a:gd name="connsiteY2" fmla="*/ 1629352 h 1629352"/>
              <a:gd name="connsiteX3" fmla="*/ 0 w 7789520"/>
              <a:gd name="connsiteY3" fmla="*/ 1 h 1629352"/>
              <a:gd name="connsiteX0" fmla="*/ 0 w 7789520"/>
              <a:gd name="connsiteY0" fmla="*/ 1 h 1629352"/>
              <a:gd name="connsiteX1" fmla="*/ 7789520 w 7789520"/>
              <a:gd name="connsiteY1" fmla="*/ 0 h 1629352"/>
              <a:gd name="connsiteX2" fmla="*/ 7789520 w 7789520"/>
              <a:gd name="connsiteY2" fmla="*/ 1629352 h 1629352"/>
              <a:gd name="connsiteX3" fmla="*/ 0 w 7789520"/>
              <a:gd name="connsiteY3" fmla="*/ 1 h 1629352"/>
              <a:gd name="connsiteX0" fmla="*/ 0 w 7789520"/>
              <a:gd name="connsiteY0" fmla="*/ 1 h 1629352"/>
              <a:gd name="connsiteX1" fmla="*/ 7789520 w 7789520"/>
              <a:gd name="connsiteY1" fmla="*/ 0 h 1629352"/>
              <a:gd name="connsiteX2" fmla="*/ 7789520 w 7789520"/>
              <a:gd name="connsiteY2" fmla="*/ 1629352 h 1629352"/>
              <a:gd name="connsiteX3" fmla="*/ 0 w 7789520"/>
              <a:gd name="connsiteY3" fmla="*/ 1 h 1629352"/>
              <a:gd name="connsiteX0" fmla="*/ 0 w 7789520"/>
              <a:gd name="connsiteY0" fmla="*/ 1 h 1629352"/>
              <a:gd name="connsiteX1" fmla="*/ 7789520 w 7789520"/>
              <a:gd name="connsiteY1" fmla="*/ 0 h 1629352"/>
              <a:gd name="connsiteX2" fmla="*/ 7789520 w 7789520"/>
              <a:gd name="connsiteY2" fmla="*/ 1629352 h 1629352"/>
              <a:gd name="connsiteX3" fmla="*/ 0 w 7789520"/>
              <a:gd name="connsiteY3" fmla="*/ 1 h 1629352"/>
              <a:gd name="connsiteX0" fmla="*/ 0 w 7789520"/>
              <a:gd name="connsiteY0" fmla="*/ 1 h 1629352"/>
              <a:gd name="connsiteX1" fmla="*/ 7789520 w 7789520"/>
              <a:gd name="connsiteY1" fmla="*/ 0 h 1629352"/>
              <a:gd name="connsiteX2" fmla="*/ 7789520 w 7789520"/>
              <a:gd name="connsiteY2" fmla="*/ 1629352 h 1629352"/>
              <a:gd name="connsiteX3" fmla="*/ 0 w 7789520"/>
              <a:gd name="connsiteY3" fmla="*/ 1 h 1629352"/>
              <a:gd name="connsiteX0" fmla="*/ 0 w 7789520"/>
              <a:gd name="connsiteY0" fmla="*/ 1 h 1629352"/>
              <a:gd name="connsiteX1" fmla="*/ 7789520 w 7789520"/>
              <a:gd name="connsiteY1" fmla="*/ 0 h 1629352"/>
              <a:gd name="connsiteX2" fmla="*/ 7789520 w 7789520"/>
              <a:gd name="connsiteY2" fmla="*/ 1629352 h 1629352"/>
              <a:gd name="connsiteX3" fmla="*/ 0 w 7789520"/>
              <a:gd name="connsiteY3" fmla="*/ 1 h 1629352"/>
              <a:gd name="connsiteX0" fmla="*/ 0 w 7789520"/>
              <a:gd name="connsiteY0" fmla="*/ 1 h 1629352"/>
              <a:gd name="connsiteX1" fmla="*/ 7789520 w 7789520"/>
              <a:gd name="connsiteY1" fmla="*/ 0 h 1629352"/>
              <a:gd name="connsiteX2" fmla="*/ 7789520 w 7789520"/>
              <a:gd name="connsiteY2" fmla="*/ 1629352 h 1629352"/>
              <a:gd name="connsiteX3" fmla="*/ 0 w 7789520"/>
              <a:gd name="connsiteY3" fmla="*/ 1 h 1629352"/>
              <a:gd name="connsiteX0" fmla="*/ 0 w 7789520"/>
              <a:gd name="connsiteY0" fmla="*/ 1 h 1629352"/>
              <a:gd name="connsiteX1" fmla="*/ 7789520 w 7789520"/>
              <a:gd name="connsiteY1" fmla="*/ 0 h 1629352"/>
              <a:gd name="connsiteX2" fmla="*/ 7789520 w 7789520"/>
              <a:gd name="connsiteY2" fmla="*/ 1629352 h 1629352"/>
              <a:gd name="connsiteX3" fmla="*/ 0 w 7789520"/>
              <a:gd name="connsiteY3" fmla="*/ 1 h 1629352"/>
              <a:gd name="connsiteX0" fmla="*/ 0 w 7789520"/>
              <a:gd name="connsiteY0" fmla="*/ 1 h 1629352"/>
              <a:gd name="connsiteX1" fmla="*/ 7789520 w 7789520"/>
              <a:gd name="connsiteY1" fmla="*/ 0 h 1629352"/>
              <a:gd name="connsiteX2" fmla="*/ 7789520 w 7789520"/>
              <a:gd name="connsiteY2" fmla="*/ 1629352 h 1629352"/>
              <a:gd name="connsiteX3" fmla="*/ 0 w 7789520"/>
              <a:gd name="connsiteY3" fmla="*/ 1 h 1629352"/>
              <a:gd name="connsiteX0" fmla="*/ 0 w 7789520"/>
              <a:gd name="connsiteY0" fmla="*/ 1 h 1629352"/>
              <a:gd name="connsiteX1" fmla="*/ 7789520 w 7789520"/>
              <a:gd name="connsiteY1" fmla="*/ 0 h 1629352"/>
              <a:gd name="connsiteX2" fmla="*/ 7789520 w 7789520"/>
              <a:gd name="connsiteY2" fmla="*/ 1629352 h 1629352"/>
              <a:gd name="connsiteX3" fmla="*/ 0 w 7789520"/>
              <a:gd name="connsiteY3" fmla="*/ 1 h 1629352"/>
              <a:gd name="connsiteX0" fmla="*/ 0 w 7789520"/>
              <a:gd name="connsiteY0" fmla="*/ 1 h 1629352"/>
              <a:gd name="connsiteX1" fmla="*/ 7789520 w 7789520"/>
              <a:gd name="connsiteY1" fmla="*/ 0 h 1629352"/>
              <a:gd name="connsiteX2" fmla="*/ 7789520 w 7789520"/>
              <a:gd name="connsiteY2" fmla="*/ 1629352 h 1629352"/>
              <a:gd name="connsiteX3" fmla="*/ 0 w 7789520"/>
              <a:gd name="connsiteY3" fmla="*/ 1 h 1629352"/>
              <a:gd name="connsiteX0" fmla="*/ 0 w 7789520"/>
              <a:gd name="connsiteY0" fmla="*/ 1 h 2130393"/>
              <a:gd name="connsiteX1" fmla="*/ 7789520 w 7789520"/>
              <a:gd name="connsiteY1" fmla="*/ 0 h 2130393"/>
              <a:gd name="connsiteX2" fmla="*/ 7789520 w 7789520"/>
              <a:gd name="connsiteY2" fmla="*/ 2130393 h 2130393"/>
              <a:gd name="connsiteX3" fmla="*/ 0 w 7789520"/>
              <a:gd name="connsiteY3" fmla="*/ 1 h 2130393"/>
              <a:gd name="connsiteX0" fmla="*/ 0 w 7789520"/>
              <a:gd name="connsiteY0" fmla="*/ 1 h 2130393"/>
              <a:gd name="connsiteX1" fmla="*/ 7789520 w 7789520"/>
              <a:gd name="connsiteY1" fmla="*/ 0 h 2130393"/>
              <a:gd name="connsiteX2" fmla="*/ 7789520 w 7789520"/>
              <a:gd name="connsiteY2" fmla="*/ 2130393 h 2130393"/>
              <a:gd name="connsiteX3" fmla="*/ 0 w 7789520"/>
              <a:gd name="connsiteY3" fmla="*/ 1 h 2130393"/>
              <a:gd name="connsiteX0" fmla="*/ 0 w 7789520"/>
              <a:gd name="connsiteY0" fmla="*/ 1 h 2130393"/>
              <a:gd name="connsiteX1" fmla="*/ 7789520 w 7789520"/>
              <a:gd name="connsiteY1" fmla="*/ 0 h 2130393"/>
              <a:gd name="connsiteX2" fmla="*/ 7789520 w 7789520"/>
              <a:gd name="connsiteY2" fmla="*/ 2130393 h 2130393"/>
              <a:gd name="connsiteX3" fmla="*/ 0 w 7789520"/>
              <a:gd name="connsiteY3" fmla="*/ 1 h 2130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89520" h="2130393">
                <a:moveTo>
                  <a:pt x="0" y="1"/>
                </a:moveTo>
                <a:lnTo>
                  <a:pt x="7789520" y="0"/>
                </a:lnTo>
                <a:lnTo>
                  <a:pt x="7789520" y="2130393"/>
                </a:lnTo>
                <a:cubicBezTo>
                  <a:pt x="7144922" y="602313"/>
                  <a:pt x="1130449" y="995040"/>
                  <a:pt x="0" y="1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9" name="Tijdelijke aanduiding voor tekst 15">
            <a:extLst>
              <a:ext uri="{FF2B5EF4-FFF2-40B4-BE49-F238E27FC236}">
                <a16:creationId xmlns:a16="http://schemas.microsoft.com/office/drawing/2014/main" id="{EEB9516D-1CB2-4AE0-A6D7-6739D2E883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594072" y="4242220"/>
            <a:ext cx="2055003" cy="2066505"/>
          </a:xfrm>
          <a:prstGeom prst="roundRect">
            <a:avLst>
              <a:gd name="adj" fmla="val 4495"/>
            </a:avLst>
          </a:prstGeom>
          <a:gradFill flip="none" rotWithShape="1">
            <a:gsLst>
              <a:gs pos="50000">
                <a:schemeClr val="bg1">
                  <a:lumMod val="95000"/>
                </a:schemeClr>
              </a:gs>
              <a:gs pos="50000">
                <a:schemeClr val="bg1"/>
              </a:gs>
            </a:gsLst>
            <a:lin ang="12000000" scaled="0"/>
            <a:tileRect/>
          </a:gradFill>
        </p:spPr>
        <p:txBody>
          <a:bodyPr lIns="144000" tIns="252000" rIns="0" bIns="25200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/>
            </a:lvl1pPr>
          </a:lstStyle>
          <a:p>
            <a:pPr lvl="0"/>
            <a:r>
              <a:rPr lang="nl-NL" dirty="0"/>
              <a:t>Titel </a:t>
            </a:r>
            <a:br>
              <a:rPr lang="nl-NL" dirty="0"/>
            </a:br>
            <a:r>
              <a:rPr lang="nl-NL" dirty="0"/>
              <a:t>hoofdstuk</a:t>
            </a:r>
          </a:p>
        </p:txBody>
      </p:sp>
      <p:sp>
        <p:nvSpPr>
          <p:cNvPr id="12" name="Tijdelijke aanduiding voor tekst 15">
            <a:extLst>
              <a:ext uri="{FF2B5EF4-FFF2-40B4-BE49-F238E27FC236}">
                <a16:creationId xmlns:a16="http://schemas.microsoft.com/office/drawing/2014/main" id="{15B55DCD-9AB3-4B52-B80B-F9F5670477E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329274" y="4242220"/>
            <a:ext cx="2055003" cy="2066505"/>
          </a:xfrm>
          <a:prstGeom prst="roundRect">
            <a:avLst>
              <a:gd name="adj" fmla="val 4495"/>
            </a:avLst>
          </a:prstGeom>
          <a:gradFill flip="none" rotWithShape="1">
            <a:gsLst>
              <a:gs pos="50000">
                <a:schemeClr val="bg1">
                  <a:lumMod val="95000"/>
                </a:schemeClr>
              </a:gs>
              <a:gs pos="50000">
                <a:schemeClr val="bg1"/>
              </a:gs>
            </a:gsLst>
            <a:lin ang="12000000" scaled="0"/>
            <a:tileRect/>
          </a:gradFill>
        </p:spPr>
        <p:txBody>
          <a:bodyPr lIns="144000" tIns="252000" rIns="0" bIns="25200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/>
            </a:lvl1pPr>
          </a:lstStyle>
          <a:p>
            <a:pPr lvl="0"/>
            <a:r>
              <a:rPr lang="nl-NL" dirty="0"/>
              <a:t>Titel </a:t>
            </a:r>
            <a:br>
              <a:rPr lang="nl-NL" dirty="0"/>
            </a:br>
            <a:r>
              <a:rPr lang="nl-NL" dirty="0"/>
              <a:t>hoofdstuk</a:t>
            </a:r>
          </a:p>
        </p:txBody>
      </p:sp>
      <p:sp>
        <p:nvSpPr>
          <p:cNvPr id="13" name="Tijdelijke aanduiding voor tekst 15">
            <a:extLst>
              <a:ext uri="{FF2B5EF4-FFF2-40B4-BE49-F238E27FC236}">
                <a16:creationId xmlns:a16="http://schemas.microsoft.com/office/drawing/2014/main" id="{EC36D2F7-9154-43DD-A254-7FBF26565BD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064476" y="4242220"/>
            <a:ext cx="2055003" cy="2066505"/>
          </a:xfrm>
          <a:prstGeom prst="roundRect">
            <a:avLst>
              <a:gd name="adj" fmla="val 4495"/>
            </a:avLst>
          </a:prstGeom>
          <a:gradFill flip="none" rotWithShape="1">
            <a:gsLst>
              <a:gs pos="50000">
                <a:schemeClr val="bg1">
                  <a:lumMod val="95000"/>
                </a:schemeClr>
              </a:gs>
              <a:gs pos="50000">
                <a:schemeClr val="bg1"/>
              </a:gs>
            </a:gsLst>
            <a:lin ang="12000000" scaled="0"/>
            <a:tileRect/>
          </a:gradFill>
        </p:spPr>
        <p:txBody>
          <a:bodyPr lIns="144000" tIns="252000" rIns="0" bIns="25200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/>
            </a:lvl1pPr>
          </a:lstStyle>
          <a:p>
            <a:pPr lvl="0"/>
            <a:r>
              <a:rPr lang="nl-NL" dirty="0"/>
              <a:t>Titel </a:t>
            </a:r>
            <a:br>
              <a:rPr lang="nl-NL" dirty="0"/>
            </a:br>
            <a:r>
              <a:rPr lang="nl-NL" dirty="0"/>
              <a:t>hoofdstuk</a:t>
            </a:r>
          </a:p>
        </p:txBody>
      </p:sp>
      <p:sp>
        <p:nvSpPr>
          <p:cNvPr id="14" name="Tijdelijke aanduiding voor tekst 15">
            <a:extLst>
              <a:ext uri="{FF2B5EF4-FFF2-40B4-BE49-F238E27FC236}">
                <a16:creationId xmlns:a16="http://schemas.microsoft.com/office/drawing/2014/main" id="{0C8271A3-4A96-4D69-B72A-7667CD799FC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799678" y="4242220"/>
            <a:ext cx="2055003" cy="2066505"/>
          </a:xfrm>
          <a:prstGeom prst="roundRect">
            <a:avLst>
              <a:gd name="adj" fmla="val 4495"/>
            </a:avLst>
          </a:prstGeom>
          <a:gradFill flip="none" rotWithShape="1">
            <a:gsLst>
              <a:gs pos="50000">
                <a:schemeClr val="bg1">
                  <a:lumMod val="95000"/>
                </a:schemeClr>
              </a:gs>
              <a:gs pos="50000">
                <a:schemeClr val="bg1"/>
              </a:gs>
            </a:gsLst>
            <a:lin ang="12000000" scaled="0"/>
            <a:tileRect/>
          </a:gradFill>
        </p:spPr>
        <p:txBody>
          <a:bodyPr lIns="144000" tIns="252000" rIns="0" bIns="25200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/>
            </a:lvl1pPr>
          </a:lstStyle>
          <a:p>
            <a:pPr lvl="0"/>
            <a:r>
              <a:rPr lang="nl-NL" dirty="0"/>
              <a:t>Titel </a:t>
            </a:r>
            <a:br>
              <a:rPr lang="nl-NL" dirty="0"/>
            </a:br>
            <a:r>
              <a:rPr lang="nl-NL" dirty="0"/>
              <a:t>hoofdstuk</a:t>
            </a:r>
          </a:p>
        </p:txBody>
      </p:sp>
      <p:sp>
        <p:nvSpPr>
          <p:cNvPr id="15" name="Tijdelijke aanduiding voor tekst 15">
            <a:extLst>
              <a:ext uri="{FF2B5EF4-FFF2-40B4-BE49-F238E27FC236}">
                <a16:creationId xmlns:a16="http://schemas.microsoft.com/office/drawing/2014/main" id="{30D82E13-767C-46A2-9653-D859E3A615B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34880" y="4242220"/>
            <a:ext cx="2055003" cy="2066505"/>
          </a:xfrm>
          <a:prstGeom prst="roundRect">
            <a:avLst>
              <a:gd name="adj" fmla="val 4495"/>
            </a:avLst>
          </a:prstGeom>
          <a:gradFill flip="none" rotWithShape="1">
            <a:gsLst>
              <a:gs pos="50000">
                <a:schemeClr val="bg1">
                  <a:lumMod val="95000"/>
                </a:schemeClr>
              </a:gs>
              <a:gs pos="50000">
                <a:schemeClr val="bg1"/>
              </a:gs>
            </a:gsLst>
            <a:lin ang="12000000" scaled="0"/>
            <a:tileRect/>
          </a:gradFill>
        </p:spPr>
        <p:txBody>
          <a:bodyPr lIns="144000" tIns="252000" rIns="0" bIns="25200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/>
            </a:lvl1pPr>
          </a:lstStyle>
          <a:p>
            <a:pPr lvl="0"/>
            <a:r>
              <a:rPr lang="nl-NL" dirty="0"/>
              <a:t>Titel </a:t>
            </a:r>
            <a:br>
              <a:rPr lang="nl-NL" dirty="0"/>
            </a:br>
            <a:r>
              <a:rPr lang="nl-NL" dirty="0"/>
              <a:t>hoofdstuk</a:t>
            </a:r>
          </a:p>
        </p:txBody>
      </p:sp>
    </p:spTree>
    <p:extLst>
      <p:ext uri="{BB962C8B-B14F-4D97-AF65-F5344CB8AC3E}">
        <p14:creationId xmlns:p14="http://schemas.microsoft.com/office/powerpoint/2010/main" val="4310024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>
        <p:tmplLst>
          <p:tmpl>
            <p:tnLst>
              <p:par>
                <p:cTn presetID="2" presetClass="entr" presetSubtype="4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0" animBg="1">
        <p:tmplLst>
          <p:tmpl>
            <p:tnLst>
              <p:par>
                <p:cTn presetID="2" presetClass="entr" presetSubtype="4" decel="100000" fill="hold" nodeType="withEffect">
                  <p:stCondLst>
                    <p:cond delay="4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 animBg="1">
        <p:tmplLst>
          <p:tmpl>
            <p:tnLst>
              <p:par>
                <p:cTn presetID="2" presetClass="entr" presetSubtype="4" decel="10000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4" grpId="0" animBg="1">
        <p:tmplLst>
          <p:tmpl>
            <p:tnLst>
              <p:par>
                <p:cTn presetID="2" presetClass="entr" presetSubtype="4" decel="10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 animBg="1">
        <p:tmplLst>
          <p:tmpl>
            <p:tnLst>
              <p:par>
                <p:cTn presetID="2" presetClass="entr" presetSubtype="4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menu -  Beeld [5x]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- INSTRUCTIE">
            <a:extLst>
              <a:ext uri="{FF2B5EF4-FFF2-40B4-BE49-F238E27FC236}">
                <a16:creationId xmlns:a16="http://schemas.microsoft.com/office/drawing/2014/main" id="{E4B63C0F-8AF1-43E5-B11C-F5BF5577B006}"/>
              </a:ext>
            </a:extLst>
          </p:cNvPr>
          <p:cNvGrpSpPr/>
          <p:nvPr userDrawn="1"/>
        </p:nvGrpSpPr>
        <p:grpSpPr>
          <a:xfrm>
            <a:off x="-3786164" y="0"/>
            <a:ext cx="3693113" cy="6209710"/>
            <a:chOff x="-3786164" y="0"/>
            <a:chExt cx="3693113" cy="6209710"/>
          </a:xfrm>
        </p:grpSpPr>
        <p:sp>
          <p:nvSpPr>
            <p:cNvPr id="22" name="Rechthoek 21">
              <a:extLst>
                <a:ext uri="{FF2B5EF4-FFF2-40B4-BE49-F238E27FC236}">
                  <a16:creationId xmlns:a16="http://schemas.microsoft.com/office/drawing/2014/main" id="{84238EC5-E57A-46F2-99B9-5F4EB0F2ABFF}"/>
                </a:ext>
              </a:extLst>
            </p:cNvPr>
            <p:cNvSpPr/>
            <p:nvPr userDrawn="1"/>
          </p:nvSpPr>
          <p:spPr>
            <a:xfrm>
              <a:off x="-3786164" y="0"/>
              <a:ext cx="3593091" cy="5572125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ICOON invoegen/opmaken</a:t>
              </a:r>
            </a:p>
          </p:txBody>
        </p:sp>
        <p:sp>
          <p:nvSpPr>
            <p:cNvPr id="23" name="Rechthoek 22">
              <a:extLst>
                <a:ext uri="{FF2B5EF4-FFF2-40B4-BE49-F238E27FC236}">
                  <a16:creationId xmlns:a16="http://schemas.microsoft.com/office/drawing/2014/main" id="{3360436A-8002-4D9A-8379-FF8807906834}"/>
                </a:ext>
              </a:extLst>
            </p:cNvPr>
            <p:cNvSpPr/>
            <p:nvPr userDrawn="1"/>
          </p:nvSpPr>
          <p:spPr>
            <a:xfrm>
              <a:off x="-3786164" y="5381710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MEER WETEN?</a:t>
              </a:r>
              <a:b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Ga naar de tab</a:t>
              </a: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'SLIDEBUILDER’ </a:t>
              </a: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en klik</a:t>
              </a:r>
              <a:b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op de knop </a:t>
              </a: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'Support &amp; Inspiratie'</a:t>
              </a:r>
            </a:p>
          </p:txBody>
        </p:sp>
        <p:sp>
          <p:nvSpPr>
            <p:cNvPr id="24" name="Ovaal 23">
              <a:extLst>
                <a:ext uri="{FF2B5EF4-FFF2-40B4-BE49-F238E27FC236}">
                  <a16:creationId xmlns:a16="http://schemas.microsoft.com/office/drawing/2014/main" id="{318C70AA-F47E-4D9E-B331-5CE0F51D73BB}"/>
                </a:ext>
              </a:extLst>
            </p:cNvPr>
            <p:cNvSpPr/>
            <p:nvPr userDrawn="1"/>
          </p:nvSpPr>
          <p:spPr>
            <a:xfrm>
              <a:off x="-3603587" y="46532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25" name="Rechthoek 24">
              <a:extLst>
                <a:ext uri="{FF2B5EF4-FFF2-40B4-BE49-F238E27FC236}">
                  <a16:creationId xmlns:a16="http://schemas.microsoft.com/office/drawing/2014/main" id="{AE13DC31-C347-4C43-B950-BBE947649096}"/>
                </a:ext>
              </a:extLst>
            </p:cNvPr>
            <p:cNvSpPr/>
            <p:nvPr userDrawn="1"/>
          </p:nvSpPr>
          <p:spPr>
            <a:xfrm>
              <a:off x="-3319416" y="465323"/>
              <a:ext cx="2944087" cy="66185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Wanneer nodig, verwijder het bestaande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icoon d.m.v. de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‘Backspace toets’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Ga naar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‘Slidebuilder'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en klik op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de knop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‘Iconen’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.</a:t>
              </a:r>
              <a:endParaRPr kumimoji="0" lang="nl-NL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6" name="Ovaal 25">
              <a:extLst>
                <a:ext uri="{FF2B5EF4-FFF2-40B4-BE49-F238E27FC236}">
                  <a16:creationId xmlns:a16="http://schemas.microsoft.com/office/drawing/2014/main" id="{DEF8FF20-3167-48E7-BCC1-E8C36FC3A538}"/>
                </a:ext>
              </a:extLst>
            </p:cNvPr>
            <p:cNvSpPr/>
            <p:nvPr userDrawn="1"/>
          </p:nvSpPr>
          <p:spPr>
            <a:xfrm>
              <a:off x="-3603587" y="181118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27" name="Rechthoek 26">
              <a:extLst>
                <a:ext uri="{FF2B5EF4-FFF2-40B4-BE49-F238E27FC236}">
                  <a16:creationId xmlns:a16="http://schemas.microsoft.com/office/drawing/2014/main" id="{CE700C54-D5F2-4B1D-9152-D702D07D516F}"/>
                </a:ext>
              </a:extLst>
            </p:cNvPr>
            <p:cNvSpPr/>
            <p:nvPr userDrawn="1"/>
          </p:nvSpPr>
          <p:spPr>
            <a:xfrm>
              <a:off x="-3319415" y="1811185"/>
              <a:ext cx="2944682" cy="32633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Kies de gewenste categorie en het icoon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en klik 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‘Invoegen’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28" name="Rechthoek 27">
              <a:extLst>
                <a:ext uri="{FF2B5EF4-FFF2-40B4-BE49-F238E27FC236}">
                  <a16:creationId xmlns:a16="http://schemas.microsoft.com/office/drawing/2014/main" id="{E5C8C37E-2E95-4F6B-92EF-9908E4C13CD1}"/>
                </a:ext>
              </a:extLst>
            </p:cNvPr>
            <p:cNvSpPr/>
            <p:nvPr userDrawn="1"/>
          </p:nvSpPr>
          <p:spPr>
            <a:xfrm>
              <a:off x="-3319415" y="2245760"/>
              <a:ext cx="825500" cy="209550"/>
            </a:xfrm>
            <a:prstGeom prst="rect">
              <a:avLst/>
            </a:prstGeom>
            <a:solidFill>
              <a:srgbClr val="1FF524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Invoegen</a:t>
              </a:r>
            </a:p>
          </p:txBody>
        </p:sp>
        <p:sp>
          <p:nvSpPr>
            <p:cNvPr id="29" name="Ovaal 28">
              <a:extLst>
                <a:ext uri="{FF2B5EF4-FFF2-40B4-BE49-F238E27FC236}">
                  <a16:creationId xmlns:a16="http://schemas.microsoft.com/office/drawing/2014/main" id="{91ECEEE3-948A-43A4-A42D-EF5FCA5D152D}"/>
                </a:ext>
              </a:extLst>
            </p:cNvPr>
            <p:cNvSpPr/>
            <p:nvPr userDrawn="1"/>
          </p:nvSpPr>
          <p:spPr>
            <a:xfrm>
              <a:off x="-3603587" y="263483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30" name="Rechthoek 29">
              <a:extLst>
                <a:ext uri="{FF2B5EF4-FFF2-40B4-BE49-F238E27FC236}">
                  <a16:creationId xmlns:a16="http://schemas.microsoft.com/office/drawing/2014/main" id="{F641000F-6E93-474B-8353-F25521C9A75C}"/>
                </a:ext>
              </a:extLst>
            </p:cNvPr>
            <p:cNvSpPr/>
            <p:nvPr userDrawn="1"/>
          </p:nvSpPr>
          <p:spPr>
            <a:xfrm>
              <a:off x="-3319415" y="2634835"/>
              <a:ext cx="2944682" cy="637754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Sleep het icoon op de gewenste positie op de slide. Om het icoon een andere kleur te geven, ga naar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‘Hulpmiddelen voor tekenen’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-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‘Opmaak’ 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en klik 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‘Vormopvulling’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grpSp>
          <p:nvGrpSpPr>
            <p:cNvPr id="31" name="ICOON_info">
              <a:extLst>
                <a:ext uri="{FF2B5EF4-FFF2-40B4-BE49-F238E27FC236}">
                  <a16:creationId xmlns:a16="http://schemas.microsoft.com/office/drawing/2014/main" id="{3BD489FC-205C-402B-A64E-E8BF4DE88EFA}"/>
                </a:ext>
              </a:extLst>
            </p:cNvPr>
            <p:cNvGrpSpPr/>
            <p:nvPr userDrawn="1"/>
          </p:nvGrpSpPr>
          <p:grpSpPr>
            <a:xfrm>
              <a:off x="-376736" y="5210661"/>
              <a:ext cx="283685" cy="283685"/>
              <a:chOff x="-510741" y="5913713"/>
              <a:chExt cx="267555" cy="267555"/>
            </a:xfrm>
          </p:grpSpPr>
          <p:sp>
            <p:nvSpPr>
              <p:cNvPr id="90" name="Ovaal 89">
                <a:extLst>
                  <a:ext uri="{FF2B5EF4-FFF2-40B4-BE49-F238E27FC236}">
                    <a16:creationId xmlns:a16="http://schemas.microsoft.com/office/drawing/2014/main" id="{7F2CA3D9-BF85-4465-96E1-32D345346556}"/>
                  </a:ext>
                </a:extLst>
              </p:cNvPr>
              <p:cNvSpPr/>
              <p:nvPr userDrawn="1"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1" name="Graphic 163" descr="Informatie">
                <a:extLst>
                  <a:ext uri="{FF2B5EF4-FFF2-40B4-BE49-F238E27FC236}">
                    <a16:creationId xmlns:a16="http://schemas.microsoft.com/office/drawing/2014/main" id="{81ACC369-6EC0-4A9D-8D65-902213671CC9}"/>
                  </a:ext>
                </a:extLst>
              </p:cNvPr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avLst/>
                <a:gdLst>
                  <a:gd name="connsiteX0" fmla="*/ 145860 w 291719"/>
                  <a:gd name="connsiteY0" fmla="*/ 0 h 291719"/>
                  <a:gd name="connsiteX1" fmla="*/ 0 w 291719"/>
                  <a:gd name="connsiteY1" fmla="*/ 145860 h 291719"/>
                  <a:gd name="connsiteX2" fmla="*/ 145860 w 291719"/>
                  <a:gd name="connsiteY2" fmla="*/ 291720 h 291719"/>
                  <a:gd name="connsiteX3" fmla="*/ 291720 w 291719"/>
                  <a:gd name="connsiteY3" fmla="*/ 145860 h 291719"/>
                  <a:gd name="connsiteX4" fmla="*/ 145860 w 291719"/>
                  <a:gd name="connsiteY4" fmla="*/ 0 h 291719"/>
                  <a:gd name="connsiteX5" fmla="*/ 138183 w 291719"/>
                  <a:gd name="connsiteY5" fmla="*/ 38384 h 291719"/>
                  <a:gd name="connsiteX6" fmla="*/ 157375 w 291719"/>
                  <a:gd name="connsiteY6" fmla="*/ 57576 h 291719"/>
                  <a:gd name="connsiteX7" fmla="*/ 138183 w 291719"/>
                  <a:gd name="connsiteY7" fmla="*/ 76768 h 291719"/>
                  <a:gd name="connsiteX8" fmla="*/ 118991 w 291719"/>
                  <a:gd name="connsiteY8" fmla="*/ 57576 h 291719"/>
                  <a:gd name="connsiteX9" fmla="*/ 138183 w 291719"/>
                  <a:gd name="connsiteY9" fmla="*/ 38384 h 291719"/>
                  <a:gd name="connsiteX10" fmla="*/ 184244 w 291719"/>
                  <a:gd name="connsiteY10" fmla="*/ 253336 h 291719"/>
                  <a:gd name="connsiteX11" fmla="*/ 107476 w 291719"/>
                  <a:gd name="connsiteY11" fmla="*/ 253336 h 291719"/>
                  <a:gd name="connsiteX12" fmla="*/ 107476 w 291719"/>
                  <a:gd name="connsiteY12" fmla="*/ 230305 h 291719"/>
                  <a:gd name="connsiteX13" fmla="*/ 134345 w 291719"/>
                  <a:gd name="connsiteY13" fmla="*/ 230305 h 291719"/>
                  <a:gd name="connsiteX14" fmla="*/ 134345 w 291719"/>
                  <a:gd name="connsiteY14" fmla="*/ 115153 h 291719"/>
                  <a:gd name="connsiteX15" fmla="*/ 111314 w 291719"/>
                  <a:gd name="connsiteY15" fmla="*/ 115153 h 291719"/>
                  <a:gd name="connsiteX16" fmla="*/ 111314 w 291719"/>
                  <a:gd name="connsiteY16" fmla="*/ 92122 h 291719"/>
                  <a:gd name="connsiteX17" fmla="*/ 157375 w 291719"/>
                  <a:gd name="connsiteY17" fmla="*/ 92122 h 291719"/>
                  <a:gd name="connsiteX18" fmla="*/ 157375 w 291719"/>
                  <a:gd name="connsiteY18" fmla="*/ 115153 h 291719"/>
                  <a:gd name="connsiteX19" fmla="*/ 157375 w 291719"/>
                  <a:gd name="connsiteY19" fmla="*/ 230305 h 291719"/>
                  <a:gd name="connsiteX20" fmla="*/ 184244 w 291719"/>
                  <a:gd name="connsiteY20" fmla="*/ 230305 h 291719"/>
                  <a:gd name="connsiteX21" fmla="*/ 184244 w 291719"/>
                  <a:gd name="connsiteY21" fmla="*/ 253336 h 29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200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32" name="Groep 31">
              <a:extLst>
                <a:ext uri="{FF2B5EF4-FFF2-40B4-BE49-F238E27FC236}">
                  <a16:creationId xmlns:a16="http://schemas.microsoft.com/office/drawing/2014/main" id="{680EA0E9-A9D6-4379-8B62-560AFD48DA47}"/>
                </a:ext>
              </a:extLst>
            </p:cNvPr>
            <p:cNvGrpSpPr/>
            <p:nvPr userDrawn="1"/>
          </p:nvGrpSpPr>
          <p:grpSpPr>
            <a:xfrm>
              <a:off x="-938434" y="5519087"/>
              <a:ext cx="627798" cy="576693"/>
              <a:chOff x="-938434" y="4570310"/>
              <a:chExt cx="627798" cy="576693"/>
            </a:xfrm>
          </p:grpSpPr>
          <p:grpSp>
            <p:nvGrpSpPr>
              <p:cNvPr id="85" name="Inspireren">
                <a:extLst>
                  <a:ext uri="{FF2B5EF4-FFF2-40B4-BE49-F238E27FC236}">
                    <a16:creationId xmlns:a16="http://schemas.microsoft.com/office/drawing/2014/main" id="{72C84754-E304-4DAE-B950-D1EA1D88D342}"/>
                  </a:ext>
                </a:extLst>
              </p:cNvPr>
              <p:cNvGrpSpPr>
                <a:grpSpLocks noChangeAspect="1"/>
              </p:cNvGrpSpPr>
              <p:nvPr userDrawn="1"/>
            </p:nvGrpSpPr>
            <p:grpSpPr bwMode="auto">
              <a:xfrm>
                <a:off x="-716116" y="4570310"/>
                <a:ext cx="169778" cy="242385"/>
                <a:chOff x="4768" y="2783"/>
                <a:chExt cx="788" cy="1125"/>
              </a:xfrm>
              <a:gradFill>
                <a:gsLst>
                  <a:gs pos="0">
                    <a:srgbClr val="9D9FA1"/>
                  </a:gs>
                  <a:gs pos="70000">
                    <a:srgbClr val="211F26"/>
                  </a:gs>
                </a:gsLst>
                <a:lin ang="2700000" scaled="0"/>
              </a:gradFill>
            </p:grpSpPr>
            <p:sp>
              <p:nvSpPr>
                <p:cNvPr id="87" name="Freeform 12">
                  <a:extLst>
                    <a:ext uri="{FF2B5EF4-FFF2-40B4-BE49-F238E27FC236}">
                      <a16:creationId xmlns:a16="http://schemas.microsoft.com/office/drawing/2014/main" id="{71A6D8A3-4434-485A-AAE9-981B35BE443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01" y="3186"/>
                  <a:ext cx="319" cy="288"/>
                </a:xfrm>
                <a:custGeom>
                  <a:avLst/>
                  <a:gdLst>
                    <a:gd name="T0" fmla="*/ 220 w 319"/>
                    <a:gd name="T1" fmla="*/ 288 h 288"/>
                    <a:gd name="T2" fmla="*/ 107 w 319"/>
                    <a:gd name="T3" fmla="*/ 288 h 288"/>
                    <a:gd name="T4" fmla="*/ 0 w 319"/>
                    <a:gd name="T5" fmla="*/ 0 h 288"/>
                    <a:gd name="T6" fmla="*/ 319 w 319"/>
                    <a:gd name="T7" fmla="*/ 0 h 288"/>
                    <a:gd name="T8" fmla="*/ 220 w 319"/>
                    <a:gd name="T9" fmla="*/ 288 h 2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9" h="288">
                      <a:moveTo>
                        <a:pt x="220" y="288"/>
                      </a:moveTo>
                      <a:lnTo>
                        <a:pt x="107" y="288"/>
                      </a:lnTo>
                      <a:lnTo>
                        <a:pt x="0" y="0"/>
                      </a:lnTo>
                      <a:lnTo>
                        <a:pt x="319" y="0"/>
                      </a:lnTo>
                      <a:lnTo>
                        <a:pt x="220" y="288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88" name="Freeform 13">
                  <a:extLst>
                    <a:ext uri="{FF2B5EF4-FFF2-40B4-BE49-F238E27FC236}">
                      <a16:creationId xmlns:a16="http://schemas.microsoft.com/office/drawing/2014/main" id="{5E98369E-3F6C-4AAB-8F33-835B640DAB5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22" y="3796"/>
                  <a:ext cx="282" cy="112"/>
                </a:xfrm>
                <a:custGeom>
                  <a:avLst/>
                  <a:gdLst>
                    <a:gd name="T0" fmla="*/ 229 w 251"/>
                    <a:gd name="T1" fmla="*/ 70 h 100"/>
                    <a:gd name="T2" fmla="*/ 229 w 251"/>
                    <a:gd name="T3" fmla="*/ 69 h 100"/>
                    <a:gd name="T4" fmla="*/ 251 w 251"/>
                    <a:gd name="T5" fmla="*/ 0 h 100"/>
                    <a:gd name="T6" fmla="*/ 0 w 251"/>
                    <a:gd name="T7" fmla="*/ 0 h 100"/>
                    <a:gd name="T8" fmla="*/ 22 w 251"/>
                    <a:gd name="T9" fmla="*/ 69 h 100"/>
                    <a:gd name="T10" fmla="*/ 63 w 251"/>
                    <a:gd name="T11" fmla="*/ 100 h 100"/>
                    <a:gd name="T12" fmla="*/ 188 w 251"/>
                    <a:gd name="T13" fmla="*/ 100 h 100"/>
                    <a:gd name="T14" fmla="*/ 229 w 251"/>
                    <a:gd name="T15" fmla="*/ 71 h 100"/>
                    <a:gd name="T16" fmla="*/ 229 w 251"/>
                    <a:gd name="T17" fmla="*/ 71 h 100"/>
                    <a:gd name="T18" fmla="*/ 229 w 251"/>
                    <a:gd name="T19" fmla="*/ 7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51" h="100">
                      <a:moveTo>
                        <a:pt x="229" y="70"/>
                      </a:moveTo>
                      <a:cubicBezTo>
                        <a:pt x="229" y="70"/>
                        <a:pt x="229" y="69"/>
                        <a:pt x="229" y="69"/>
                      </a:cubicBezTo>
                      <a:cubicBezTo>
                        <a:pt x="251" y="0"/>
                        <a:pt x="251" y="0"/>
                        <a:pt x="25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2" y="69"/>
                        <a:pt x="22" y="69"/>
                        <a:pt x="22" y="69"/>
                      </a:cubicBezTo>
                      <a:cubicBezTo>
                        <a:pt x="27" y="87"/>
                        <a:pt x="44" y="100"/>
                        <a:pt x="63" y="100"/>
                      </a:cubicBezTo>
                      <a:cubicBezTo>
                        <a:pt x="188" y="100"/>
                        <a:pt x="188" y="100"/>
                        <a:pt x="188" y="100"/>
                      </a:cubicBezTo>
                      <a:cubicBezTo>
                        <a:pt x="207" y="100"/>
                        <a:pt x="223" y="88"/>
                        <a:pt x="229" y="71"/>
                      </a:cubicBezTo>
                      <a:cubicBezTo>
                        <a:pt x="229" y="71"/>
                        <a:pt x="229" y="71"/>
                        <a:pt x="229" y="71"/>
                      </a:cubicBezTo>
                      <a:lnTo>
                        <a:pt x="229" y="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89" name="Freeform 14">
                  <a:extLst>
                    <a:ext uri="{FF2B5EF4-FFF2-40B4-BE49-F238E27FC236}">
                      <a16:creationId xmlns:a16="http://schemas.microsoft.com/office/drawing/2014/main" id="{4E202723-F789-4B11-B441-FA81AA661C8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768" y="2783"/>
                  <a:ext cx="788" cy="966"/>
                </a:xfrm>
                <a:custGeom>
                  <a:avLst/>
                  <a:gdLst>
                    <a:gd name="T0" fmla="*/ 351 w 702"/>
                    <a:gd name="T1" fmla="*/ 0 h 860"/>
                    <a:gd name="T2" fmla="*/ 0 w 702"/>
                    <a:gd name="T3" fmla="*/ 351 h 860"/>
                    <a:gd name="T4" fmla="*/ 134 w 702"/>
                    <a:gd name="T5" fmla="*/ 627 h 860"/>
                    <a:gd name="T6" fmla="*/ 165 w 702"/>
                    <a:gd name="T7" fmla="*/ 718 h 860"/>
                    <a:gd name="T8" fmla="*/ 266 w 702"/>
                    <a:gd name="T9" fmla="*/ 718 h 860"/>
                    <a:gd name="T10" fmla="*/ 266 w 702"/>
                    <a:gd name="T11" fmla="*/ 718 h 860"/>
                    <a:gd name="T12" fmla="*/ 434 w 702"/>
                    <a:gd name="T13" fmla="*/ 718 h 860"/>
                    <a:gd name="T14" fmla="*/ 419 w 702"/>
                    <a:gd name="T15" fmla="*/ 760 h 860"/>
                    <a:gd name="T16" fmla="*/ 284 w 702"/>
                    <a:gd name="T17" fmla="*/ 760 h 860"/>
                    <a:gd name="T18" fmla="*/ 284 w 702"/>
                    <a:gd name="T19" fmla="*/ 760 h 860"/>
                    <a:gd name="T20" fmla="*/ 179 w 702"/>
                    <a:gd name="T21" fmla="*/ 760 h 860"/>
                    <a:gd name="T22" fmla="*/ 212 w 702"/>
                    <a:gd name="T23" fmla="*/ 860 h 860"/>
                    <a:gd name="T24" fmla="*/ 212 w 702"/>
                    <a:gd name="T25" fmla="*/ 860 h 860"/>
                    <a:gd name="T26" fmla="*/ 216 w 702"/>
                    <a:gd name="T27" fmla="*/ 860 h 860"/>
                    <a:gd name="T28" fmla="*/ 488 w 702"/>
                    <a:gd name="T29" fmla="*/ 860 h 860"/>
                    <a:gd name="T30" fmla="*/ 491 w 702"/>
                    <a:gd name="T31" fmla="*/ 860 h 860"/>
                    <a:gd name="T32" fmla="*/ 570 w 702"/>
                    <a:gd name="T33" fmla="*/ 625 h 860"/>
                    <a:gd name="T34" fmla="*/ 702 w 702"/>
                    <a:gd name="T35" fmla="*/ 351 h 860"/>
                    <a:gd name="T36" fmla="*/ 351 w 702"/>
                    <a:gd name="T37" fmla="*/ 0 h 860"/>
                    <a:gd name="T38" fmla="*/ 587 w 702"/>
                    <a:gd name="T39" fmla="*/ 438 h 860"/>
                    <a:gd name="T40" fmla="*/ 485 w 702"/>
                    <a:gd name="T41" fmla="*/ 563 h 860"/>
                    <a:gd name="T42" fmla="*/ 454 w 702"/>
                    <a:gd name="T43" fmla="*/ 658 h 860"/>
                    <a:gd name="T44" fmla="*/ 250 w 702"/>
                    <a:gd name="T45" fmla="*/ 658 h 860"/>
                    <a:gd name="T46" fmla="*/ 219 w 702"/>
                    <a:gd name="T47" fmla="*/ 565 h 860"/>
                    <a:gd name="T48" fmla="*/ 115 w 702"/>
                    <a:gd name="T49" fmla="*/ 439 h 860"/>
                    <a:gd name="T50" fmla="*/ 99 w 702"/>
                    <a:gd name="T51" fmla="*/ 351 h 860"/>
                    <a:gd name="T52" fmla="*/ 351 w 702"/>
                    <a:gd name="T53" fmla="*/ 99 h 860"/>
                    <a:gd name="T54" fmla="*/ 603 w 702"/>
                    <a:gd name="T55" fmla="*/ 351 h 860"/>
                    <a:gd name="T56" fmla="*/ 587 w 702"/>
                    <a:gd name="T57" fmla="*/ 438 h 8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702" h="860">
                      <a:moveTo>
                        <a:pt x="351" y="0"/>
                      </a:moveTo>
                      <a:cubicBezTo>
                        <a:pt x="157" y="0"/>
                        <a:pt x="0" y="157"/>
                        <a:pt x="0" y="351"/>
                      </a:cubicBezTo>
                      <a:cubicBezTo>
                        <a:pt x="0" y="463"/>
                        <a:pt x="52" y="562"/>
                        <a:pt x="134" y="627"/>
                      </a:cubicBezTo>
                      <a:cubicBezTo>
                        <a:pt x="165" y="718"/>
                        <a:pt x="165" y="718"/>
                        <a:pt x="165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434" y="718"/>
                        <a:pt x="434" y="718"/>
                        <a:pt x="434" y="718"/>
                      </a:cubicBezTo>
                      <a:cubicBezTo>
                        <a:pt x="419" y="760"/>
                        <a:pt x="419" y="760"/>
                        <a:pt x="419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179" y="760"/>
                        <a:pt x="179" y="760"/>
                        <a:pt x="179" y="7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6" y="860"/>
                        <a:pt x="216" y="860"/>
                        <a:pt x="216" y="860"/>
                      </a:cubicBezTo>
                      <a:cubicBezTo>
                        <a:pt x="488" y="860"/>
                        <a:pt x="488" y="860"/>
                        <a:pt x="488" y="860"/>
                      </a:cubicBezTo>
                      <a:cubicBezTo>
                        <a:pt x="491" y="860"/>
                        <a:pt x="491" y="860"/>
                        <a:pt x="491" y="860"/>
                      </a:cubicBezTo>
                      <a:cubicBezTo>
                        <a:pt x="570" y="625"/>
                        <a:pt x="570" y="625"/>
                        <a:pt x="570" y="625"/>
                      </a:cubicBezTo>
                      <a:cubicBezTo>
                        <a:pt x="651" y="560"/>
                        <a:pt x="702" y="461"/>
                        <a:pt x="702" y="351"/>
                      </a:cubicBezTo>
                      <a:cubicBezTo>
                        <a:pt x="702" y="157"/>
                        <a:pt x="545" y="0"/>
                        <a:pt x="351" y="0"/>
                      </a:cubicBezTo>
                      <a:close/>
                      <a:moveTo>
                        <a:pt x="587" y="438"/>
                      </a:moveTo>
                      <a:cubicBezTo>
                        <a:pt x="568" y="490"/>
                        <a:pt x="531" y="534"/>
                        <a:pt x="485" y="563"/>
                      </a:cubicBezTo>
                      <a:cubicBezTo>
                        <a:pt x="454" y="658"/>
                        <a:pt x="454" y="658"/>
                        <a:pt x="454" y="658"/>
                      </a:cubicBezTo>
                      <a:cubicBezTo>
                        <a:pt x="250" y="658"/>
                        <a:pt x="250" y="658"/>
                        <a:pt x="250" y="658"/>
                      </a:cubicBezTo>
                      <a:cubicBezTo>
                        <a:pt x="219" y="565"/>
                        <a:pt x="219" y="565"/>
                        <a:pt x="219" y="565"/>
                      </a:cubicBezTo>
                      <a:cubicBezTo>
                        <a:pt x="172" y="536"/>
                        <a:pt x="135" y="491"/>
                        <a:pt x="115" y="439"/>
                      </a:cubicBezTo>
                      <a:cubicBezTo>
                        <a:pt x="105" y="411"/>
                        <a:pt x="99" y="382"/>
                        <a:pt x="99" y="351"/>
                      </a:cubicBezTo>
                      <a:cubicBezTo>
                        <a:pt x="99" y="212"/>
                        <a:pt x="212" y="99"/>
                        <a:pt x="351" y="99"/>
                      </a:cubicBezTo>
                      <a:cubicBezTo>
                        <a:pt x="490" y="99"/>
                        <a:pt x="603" y="212"/>
                        <a:pt x="603" y="351"/>
                      </a:cubicBezTo>
                      <a:cubicBezTo>
                        <a:pt x="603" y="381"/>
                        <a:pt x="597" y="411"/>
                        <a:pt x="587" y="43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</p:grpSp>
          <p:sp>
            <p:nvSpPr>
              <p:cNvPr id="86" name="Tekstvak 85">
                <a:extLst>
                  <a:ext uri="{FF2B5EF4-FFF2-40B4-BE49-F238E27FC236}">
                    <a16:creationId xmlns:a16="http://schemas.microsoft.com/office/drawing/2014/main" id="{1EF2E0BC-D508-45BD-8D71-1588DCAA55A5}"/>
                  </a:ext>
                </a:extLst>
              </p:cNvPr>
              <p:cNvSpPr txBox="1"/>
              <p:nvPr userDrawn="1"/>
            </p:nvSpPr>
            <p:spPr>
              <a:xfrm>
                <a:off x="-938434" y="4824764"/>
                <a:ext cx="627798" cy="322239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Support &amp;</a:t>
                </a:r>
                <a:b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</a:b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Inspiratie</a:t>
                </a:r>
              </a:p>
            </p:txBody>
          </p:sp>
        </p:grpSp>
        <p:grpSp>
          <p:nvGrpSpPr>
            <p:cNvPr id="33" name="Groep 32">
              <a:extLst>
                <a:ext uri="{FF2B5EF4-FFF2-40B4-BE49-F238E27FC236}">
                  <a16:creationId xmlns:a16="http://schemas.microsoft.com/office/drawing/2014/main" id="{BA27547B-E37E-492C-8F12-B494D8CF6B45}"/>
                </a:ext>
              </a:extLst>
            </p:cNvPr>
            <p:cNvGrpSpPr/>
            <p:nvPr userDrawn="1"/>
          </p:nvGrpSpPr>
          <p:grpSpPr>
            <a:xfrm>
              <a:off x="-3398401" y="1222628"/>
              <a:ext cx="491631" cy="410839"/>
              <a:chOff x="-3241990" y="1222628"/>
              <a:chExt cx="491631" cy="410839"/>
            </a:xfrm>
          </p:grpSpPr>
          <p:sp>
            <p:nvSpPr>
              <p:cNvPr id="72" name="Tekstvak 71">
                <a:extLst>
                  <a:ext uri="{FF2B5EF4-FFF2-40B4-BE49-F238E27FC236}">
                    <a16:creationId xmlns:a16="http://schemas.microsoft.com/office/drawing/2014/main" id="{9B1DF76F-B2FD-4697-AF82-D7FB6F657906}"/>
                  </a:ext>
                </a:extLst>
              </p:cNvPr>
              <p:cNvSpPr txBox="1"/>
              <p:nvPr userDrawn="1"/>
            </p:nvSpPr>
            <p:spPr>
              <a:xfrm>
                <a:off x="-3241990" y="1489960"/>
                <a:ext cx="491631" cy="143507"/>
              </a:xfrm>
              <a:prstGeom prst="rect">
                <a:avLst/>
              </a:prstGeom>
              <a:noFill/>
            </p:spPr>
            <p:txBody>
              <a:bodyPr wrap="square" lIns="0" tIns="18000" rIns="0" bIns="0" rtlCol="0" anchor="t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Iconen</a:t>
                </a:r>
              </a:p>
            </p:txBody>
          </p:sp>
          <p:grpSp>
            <p:nvGrpSpPr>
              <p:cNvPr id="73" name="Groep 72">
                <a:extLst>
                  <a:ext uri="{FF2B5EF4-FFF2-40B4-BE49-F238E27FC236}">
                    <a16:creationId xmlns:a16="http://schemas.microsoft.com/office/drawing/2014/main" id="{E3F1B5DA-DBDA-420A-BC10-88B28BD720CD}"/>
                  </a:ext>
                </a:extLst>
              </p:cNvPr>
              <p:cNvGrpSpPr/>
              <p:nvPr userDrawn="1"/>
            </p:nvGrpSpPr>
            <p:grpSpPr>
              <a:xfrm>
                <a:off x="-3119153" y="1222628"/>
                <a:ext cx="245956" cy="246691"/>
                <a:chOff x="1314120" y="4794393"/>
                <a:chExt cx="1787447" cy="1792785"/>
              </a:xfrm>
            </p:grpSpPr>
            <p:grpSp>
              <p:nvGrpSpPr>
                <p:cNvPr id="74" name="Groep 73">
                  <a:extLst>
                    <a:ext uri="{FF2B5EF4-FFF2-40B4-BE49-F238E27FC236}">
                      <a16:creationId xmlns:a16="http://schemas.microsoft.com/office/drawing/2014/main" id="{F58FF47E-1273-4D82-815C-90092C71EF25}"/>
                    </a:ext>
                  </a:extLst>
                </p:cNvPr>
                <p:cNvGrpSpPr/>
                <p:nvPr/>
              </p:nvGrpSpPr>
              <p:grpSpPr>
                <a:xfrm>
                  <a:off x="1314120" y="4794393"/>
                  <a:ext cx="1787447" cy="1792785"/>
                  <a:chOff x="1314120" y="4794393"/>
                  <a:chExt cx="1787447" cy="1792785"/>
                </a:xfrm>
                <a:gradFill>
                  <a:gsLst>
                    <a:gs pos="0">
                      <a:srgbClr val="9D9FA1"/>
                    </a:gs>
                    <a:gs pos="70000">
                      <a:srgbClr val="211F26"/>
                    </a:gs>
                  </a:gsLst>
                  <a:lin ang="2700000" scaled="0"/>
                </a:gradFill>
              </p:grpSpPr>
              <p:grpSp>
                <p:nvGrpSpPr>
                  <p:cNvPr id="76" name="Groep 75">
                    <a:extLst>
                      <a:ext uri="{FF2B5EF4-FFF2-40B4-BE49-F238E27FC236}">
                        <a16:creationId xmlns:a16="http://schemas.microsoft.com/office/drawing/2014/main" id="{ADED62F9-D428-4CA8-9FBD-04AA8C72E20A}"/>
                      </a:ext>
                    </a:extLst>
                  </p:cNvPr>
                  <p:cNvGrpSpPr/>
                  <p:nvPr/>
                </p:nvGrpSpPr>
                <p:grpSpPr>
                  <a:xfrm>
                    <a:off x="1314120" y="4794393"/>
                    <a:ext cx="1787447" cy="1792785"/>
                    <a:chOff x="1314120" y="4794393"/>
                    <a:chExt cx="1787447" cy="1792785"/>
                  </a:xfrm>
                  <a:grpFill/>
                </p:grpSpPr>
                <p:sp>
                  <p:nvSpPr>
                    <p:cNvPr id="81" name="Vrije vorm: vorm 80">
                      <a:extLst>
                        <a:ext uri="{FF2B5EF4-FFF2-40B4-BE49-F238E27FC236}">
                          <a16:creationId xmlns:a16="http://schemas.microsoft.com/office/drawing/2014/main" id="{E608BF21-EFE5-4555-988C-539D647F752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4120" y="4794393"/>
                      <a:ext cx="854131" cy="854131"/>
                    </a:xfrm>
                    <a:custGeom>
                      <a:avLst/>
                      <a:gdLst>
                        <a:gd name="connsiteX0" fmla="*/ 716202 w 854130"/>
                        <a:gd name="connsiteY0" fmla="*/ 139664 h 854130"/>
                        <a:gd name="connsiteX1" fmla="*/ 716202 w 854130"/>
                        <a:gd name="connsiteY1" fmla="*/ 716202 h 854130"/>
                        <a:gd name="connsiteX2" fmla="*/ 139664 w 854130"/>
                        <a:gd name="connsiteY2" fmla="*/ 716202 h 854130"/>
                        <a:gd name="connsiteX3" fmla="*/ 139664 w 854130"/>
                        <a:gd name="connsiteY3" fmla="*/ 139664 h 854130"/>
                        <a:gd name="connsiteX4" fmla="*/ 716202 w 854130"/>
                        <a:gd name="connsiteY4" fmla="*/ 139664 h 854130"/>
                        <a:gd name="connsiteX5" fmla="*/ 849660 w 854130"/>
                        <a:gd name="connsiteY5" fmla="*/ 6206 h 854130"/>
                        <a:gd name="connsiteX6" fmla="*/ 6206 w 854130"/>
                        <a:gd name="connsiteY6" fmla="*/ 6206 h 854130"/>
                        <a:gd name="connsiteX7" fmla="*/ 6206 w 854130"/>
                        <a:gd name="connsiteY7" fmla="*/ 849660 h 854130"/>
                        <a:gd name="connsiteX8" fmla="*/ 849660 w 854130"/>
                        <a:gd name="connsiteY8" fmla="*/ 849660 h 854130"/>
                        <a:gd name="connsiteX9" fmla="*/ 849660 w 854130"/>
                        <a:gd name="connsiteY9" fmla="*/ 6206 h 854130"/>
                        <a:gd name="connsiteX10" fmla="*/ 849660 w 854130"/>
                        <a:gd name="connsiteY10" fmla="*/ 6206 h 85413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854130" h="854130">
                          <a:moveTo>
                            <a:pt x="716202" y="139664"/>
                          </a:moveTo>
                          <a:lnTo>
                            <a:pt x="716202" y="716202"/>
                          </a:lnTo>
                          <a:lnTo>
                            <a:pt x="139664" y="716202"/>
                          </a:lnTo>
                          <a:lnTo>
                            <a:pt x="139664" y="139664"/>
                          </a:lnTo>
                          <a:lnTo>
                            <a:pt x="716202" y="139664"/>
                          </a:lnTo>
                          <a:moveTo>
                            <a:pt x="849660" y="6206"/>
                          </a:moveTo>
                          <a:lnTo>
                            <a:pt x="6206" y="6206"/>
                          </a:lnTo>
                          <a:lnTo>
                            <a:pt x="6206" y="849660"/>
                          </a:lnTo>
                          <a:lnTo>
                            <a:pt x="849660" y="849660"/>
                          </a:lnTo>
                          <a:lnTo>
                            <a:pt x="849660" y="6206"/>
                          </a:lnTo>
                          <a:lnTo>
                            <a:pt x="849660" y="6206"/>
                          </a:lnTo>
                          <a:close/>
                        </a:path>
                      </a:pathLst>
                    </a:custGeom>
                    <a:grpFill/>
                    <a:ln w="8858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995469"/>
                      <a:endParaRPr lang="nl-NL" sz="8108" dirty="0">
                        <a:solidFill>
                          <a:srgbClr val="211F26"/>
                        </a:solidFill>
                        <a:latin typeface="Segoe UI Light"/>
                      </a:endParaRPr>
                    </a:p>
                  </p:txBody>
                </p:sp>
                <p:sp>
                  <p:nvSpPr>
                    <p:cNvPr id="82" name="Vrije vorm: vorm 81">
                      <a:extLst>
                        <a:ext uri="{FF2B5EF4-FFF2-40B4-BE49-F238E27FC236}">
                          <a16:creationId xmlns:a16="http://schemas.microsoft.com/office/drawing/2014/main" id="{6407C40C-B6C8-49D4-897E-8237731727D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247436" y="4794393"/>
                      <a:ext cx="854131" cy="854131"/>
                    </a:xfrm>
                    <a:custGeom>
                      <a:avLst/>
                      <a:gdLst>
                        <a:gd name="connsiteX0" fmla="*/ 716202 w 854130"/>
                        <a:gd name="connsiteY0" fmla="*/ 139664 h 854130"/>
                        <a:gd name="connsiteX1" fmla="*/ 716202 w 854130"/>
                        <a:gd name="connsiteY1" fmla="*/ 716202 h 854130"/>
                        <a:gd name="connsiteX2" fmla="*/ 139664 w 854130"/>
                        <a:gd name="connsiteY2" fmla="*/ 716202 h 854130"/>
                        <a:gd name="connsiteX3" fmla="*/ 139664 w 854130"/>
                        <a:gd name="connsiteY3" fmla="*/ 139664 h 854130"/>
                        <a:gd name="connsiteX4" fmla="*/ 716202 w 854130"/>
                        <a:gd name="connsiteY4" fmla="*/ 139664 h 854130"/>
                        <a:gd name="connsiteX5" fmla="*/ 849660 w 854130"/>
                        <a:gd name="connsiteY5" fmla="*/ 6206 h 854130"/>
                        <a:gd name="connsiteX6" fmla="*/ 6206 w 854130"/>
                        <a:gd name="connsiteY6" fmla="*/ 6206 h 854130"/>
                        <a:gd name="connsiteX7" fmla="*/ 6206 w 854130"/>
                        <a:gd name="connsiteY7" fmla="*/ 849660 h 854130"/>
                        <a:gd name="connsiteX8" fmla="*/ 849660 w 854130"/>
                        <a:gd name="connsiteY8" fmla="*/ 849660 h 854130"/>
                        <a:gd name="connsiteX9" fmla="*/ 849660 w 854130"/>
                        <a:gd name="connsiteY9" fmla="*/ 6206 h 854130"/>
                        <a:gd name="connsiteX10" fmla="*/ 849660 w 854130"/>
                        <a:gd name="connsiteY10" fmla="*/ 6206 h 85413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854130" h="854130">
                          <a:moveTo>
                            <a:pt x="716202" y="139664"/>
                          </a:moveTo>
                          <a:lnTo>
                            <a:pt x="716202" y="716202"/>
                          </a:lnTo>
                          <a:lnTo>
                            <a:pt x="139664" y="716202"/>
                          </a:lnTo>
                          <a:lnTo>
                            <a:pt x="139664" y="139664"/>
                          </a:lnTo>
                          <a:lnTo>
                            <a:pt x="716202" y="139664"/>
                          </a:lnTo>
                          <a:moveTo>
                            <a:pt x="849660" y="6206"/>
                          </a:moveTo>
                          <a:lnTo>
                            <a:pt x="6206" y="6206"/>
                          </a:lnTo>
                          <a:lnTo>
                            <a:pt x="6206" y="849660"/>
                          </a:lnTo>
                          <a:lnTo>
                            <a:pt x="849660" y="849660"/>
                          </a:lnTo>
                          <a:lnTo>
                            <a:pt x="849660" y="6206"/>
                          </a:lnTo>
                          <a:lnTo>
                            <a:pt x="849660" y="6206"/>
                          </a:lnTo>
                          <a:close/>
                        </a:path>
                      </a:pathLst>
                    </a:custGeom>
                    <a:grpFill/>
                    <a:ln w="8858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995469"/>
                      <a:endParaRPr lang="nl-NL" sz="8108" dirty="0">
                        <a:solidFill>
                          <a:srgbClr val="211F26"/>
                        </a:solidFill>
                        <a:latin typeface="Segoe UI Light"/>
                      </a:endParaRPr>
                    </a:p>
                  </p:txBody>
                </p:sp>
                <p:sp>
                  <p:nvSpPr>
                    <p:cNvPr id="83" name="Vrije vorm: vorm 82">
                      <a:extLst>
                        <a:ext uri="{FF2B5EF4-FFF2-40B4-BE49-F238E27FC236}">
                          <a16:creationId xmlns:a16="http://schemas.microsoft.com/office/drawing/2014/main" id="{B1D71C51-FA1F-471E-A709-D6051C5B677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4120" y="5733047"/>
                      <a:ext cx="854131" cy="854131"/>
                    </a:xfrm>
                    <a:custGeom>
                      <a:avLst/>
                      <a:gdLst>
                        <a:gd name="connsiteX0" fmla="*/ 716202 w 854130"/>
                        <a:gd name="connsiteY0" fmla="*/ 139664 h 854130"/>
                        <a:gd name="connsiteX1" fmla="*/ 716202 w 854130"/>
                        <a:gd name="connsiteY1" fmla="*/ 716202 h 854130"/>
                        <a:gd name="connsiteX2" fmla="*/ 139664 w 854130"/>
                        <a:gd name="connsiteY2" fmla="*/ 716202 h 854130"/>
                        <a:gd name="connsiteX3" fmla="*/ 139664 w 854130"/>
                        <a:gd name="connsiteY3" fmla="*/ 139664 h 854130"/>
                        <a:gd name="connsiteX4" fmla="*/ 716202 w 854130"/>
                        <a:gd name="connsiteY4" fmla="*/ 139664 h 854130"/>
                        <a:gd name="connsiteX5" fmla="*/ 849660 w 854130"/>
                        <a:gd name="connsiteY5" fmla="*/ 6206 h 854130"/>
                        <a:gd name="connsiteX6" fmla="*/ 6206 w 854130"/>
                        <a:gd name="connsiteY6" fmla="*/ 6206 h 854130"/>
                        <a:gd name="connsiteX7" fmla="*/ 6206 w 854130"/>
                        <a:gd name="connsiteY7" fmla="*/ 849660 h 854130"/>
                        <a:gd name="connsiteX8" fmla="*/ 849660 w 854130"/>
                        <a:gd name="connsiteY8" fmla="*/ 849660 h 854130"/>
                        <a:gd name="connsiteX9" fmla="*/ 849660 w 854130"/>
                        <a:gd name="connsiteY9" fmla="*/ 6206 h 854130"/>
                        <a:gd name="connsiteX10" fmla="*/ 849660 w 854130"/>
                        <a:gd name="connsiteY10" fmla="*/ 6206 h 85413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854130" h="854130">
                          <a:moveTo>
                            <a:pt x="716202" y="139664"/>
                          </a:moveTo>
                          <a:lnTo>
                            <a:pt x="716202" y="716202"/>
                          </a:lnTo>
                          <a:lnTo>
                            <a:pt x="139664" y="716202"/>
                          </a:lnTo>
                          <a:lnTo>
                            <a:pt x="139664" y="139664"/>
                          </a:lnTo>
                          <a:lnTo>
                            <a:pt x="716202" y="139664"/>
                          </a:lnTo>
                          <a:moveTo>
                            <a:pt x="849660" y="6206"/>
                          </a:moveTo>
                          <a:lnTo>
                            <a:pt x="6206" y="6206"/>
                          </a:lnTo>
                          <a:lnTo>
                            <a:pt x="6206" y="849660"/>
                          </a:lnTo>
                          <a:lnTo>
                            <a:pt x="849660" y="849660"/>
                          </a:lnTo>
                          <a:lnTo>
                            <a:pt x="849660" y="6206"/>
                          </a:lnTo>
                          <a:lnTo>
                            <a:pt x="849660" y="6206"/>
                          </a:lnTo>
                          <a:close/>
                        </a:path>
                      </a:pathLst>
                    </a:custGeom>
                    <a:grpFill/>
                    <a:ln w="8858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995469"/>
                      <a:endParaRPr lang="nl-NL" sz="8108" dirty="0">
                        <a:solidFill>
                          <a:srgbClr val="211F26"/>
                        </a:solidFill>
                        <a:latin typeface="Segoe UI Light"/>
                      </a:endParaRPr>
                    </a:p>
                  </p:txBody>
                </p:sp>
                <p:sp>
                  <p:nvSpPr>
                    <p:cNvPr id="84" name="Vrije vorm: vorm 83">
                      <a:extLst>
                        <a:ext uri="{FF2B5EF4-FFF2-40B4-BE49-F238E27FC236}">
                          <a16:creationId xmlns:a16="http://schemas.microsoft.com/office/drawing/2014/main" id="{2768F1B9-AB08-43A4-8F55-40B1C7BA68D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247436" y="5733047"/>
                      <a:ext cx="854131" cy="854131"/>
                    </a:xfrm>
                    <a:custGeom>
                      <a:avLst/>
                      <a:gdLst>
                        <a:gd name="connsiteX0" fmla="*/ 716202 w 854130"/>
                        <a:gd name="connsiteY0" fmla="*/ 139664 h 854130"/>
                        <a:gd name="connsiteX1" fmla="*/ 716202 w 854130"/>
                        <a:gd name="connsiteY1" fmla="*/ 716202 h 854130"/>
                        <a:gd name="connsiteX2" fmla="*/ 139664 w 854130"/>
                        <a:gd name="connsiteY2" fmla="*/ 716202 h 854130"/>
                        <a:gd name="connsiteX3" fmla="*/ 139664 w 854130"/>
                        <a:gd name="connsiteY3" fmla="*/ 139664 h 854130"/>
                        <a:gd name="connsiteX4" fmla="*/ 716202 w 854130"/>
                        <a:gd name="connsiteY4" fmla="*/ 139664 h 854130"/>
                        <a:gd name="connsiteX5" fmla="*/ 849660 w 854130"/>
                        <a:gd name="connsiteY5" fmla="*/ 6206 h 854130"/>
                        <a:gd name="connsiteX6" fmla="*/ 6206 w 854130"/>
                        <a:gd name="connsiteY6" fmla="*/ 6206 h 854130"/>
                        <a:gd name="connsiteX7" fmla="*/ 6206 w 854130"/>
                        <a:gd name="connsiteY7" fmla="*/ 849660 h 854130"/>
                        <a:gd name="connsiteX8" fmla="*/ 849660 w 854130"/>
                        <a:gd name="connsiteY8" fmla="*/ 849660 h 854130"/>
                        <a:gd name="connsiteX9" fmla="*/ 849660 w 854130"/>
                        <a:gd name="connsiteY9" fmla="*/ 6206 h 854130"/>
                        <a:gd name="connsiteX10" fmla="*/ 849660 w 854130"/>
                        <a:gd name="connsiteY10" fmla="*/ 6206 h 85413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854130" h="854130">
                          <a:moveTo>
                            <a:pt x="716202" y="139664"/>
                          </a:moveTo>
                          <a:lnTo>
                            <a:pt x="716202" y="716202"/>
                          </a:lnTo>
                          <a:lnTo>
                            <a:pt x="139664" y="716202"/>
                          </a:lnTo>
                          <a:lnTo>
                            <a:pt x="139664" y="139664"/>
                          </a:lnTo>
                          <a:lnTo>
                            <a:pt x="716202" y="139664"/>
                          </a:lnTo>
                          <a:moveTo>
                            <a:pt x="849660" y="6206"/>
                          </a:moveTo>
                          <a:lnTo>
                            <a:pt x="6206" y="6206"/>
                          </a:lnTo>
                          <a:lnTo>
                            <a:pt x="6206" y="849660"/>
                          </a:lnTo>
                          <a:lnTo>
                            <a:pt x="849660" y="849660"/>
                          </a:lnTo>
                          <a:lnTo>
                            <a:pt x="849660" y="6206"/>
                          </a:lnTo>
                          <a:lnTo>
                            <a:pt x="849660" y="6206"/>
                          </a:lnTo>
                          <a:close/>
                        </a:path>
                      </a:pathLst>
                    </a:custGeom>
                    <a:grpFill/>
                    <a:ln w="8858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995469"/>
                      <a:endParaRPr lang="nl-NL" sz="8108" dirty="0">
                        <a:solidFill>
                          <a:srgbClr val="211F26"/>
                        </a:solidFill>
                        <a:latin typeface="Segoe UI Light"/>
                      </a:endParaRPr>
                    </a:p>
                  </p:txBody>
                </p:sp>
              </p:grpSp>
              <p:grpSp>
                <p:nvGrpSpPr>
                  <p:cNvPr id="77" name="Groep 76">
                    <a:extLst>
                      <a:ext uri="{FF2B5EF4-FFF2-40B4-BE49-F238E27FC236}">
                        <a16:creationId xmlns:a16="http://schemas.microsoft.com/office/drawing/2014/main" id="{FF6564BB-6F36-4C61-A881-B5DDC0EFB5D4}"/>
                      </a:ext>
                    </a:extLst>
                  </p:cNvPr>
                  <p:cNvGrpSpPr/>
                  <p:nvPr/>
                </p:nvGrpSpPr>
                <p:grpSpPr>
                  <a:xfrm>
                    <a:off x="1544558" y="5023941"/>
                    <a:ext cx="1270519" cy="1329241"/>
                    <a:chOff x="1544558" y="5023941"/>
                    <a:chExt cx="1270519" cy="1329241"/>
                  </a:xfrm>
                  <a:grpFill/>
                </p:grpSpPr>
                <p:sp>
                  <p:nvSpPr>
                    <p:cNvPr id="78" name="Vrije vorm: vorm 77">
                      <a:extLst>
                        <a:ext uri="{FF2B5EF4-FFF2-40B4-BE49-F238E27FC236}">
                          <a16:creationId xmlns:a16="http://schemas.microsoft.com/office/drawing/2014/main" id="{9469CA43-26AE-43A3-855E-DF271BC215E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44558" y="5033728"/>
                      <a:ext cx="391477" cy="391477"/>
                    </a:xfrm>
                    <a:custGeom>
                      <a:avLst/>
                      <a:gdLst>
                        <a:gd name="connsiteX0" fmla="*/ 338071 w 391476"/>
                        <a:gd name="connsiteY0" fmla="*/ 146781 h 391476"/>
                        <a:gd name="connsiteX1" fmla="*/ 338071 w 391476"/>
                        <a:gd name="connsiteY1" fmla="*/ 54251 h 391476"/>
                        <a:gd name="connsiteX2" fmla="*/ 290026 w 391476"/>
                        <a:gd name="connsiteY2" fmla="*/ 54251 h 391476"/>
                        <a:gd name="connsiteX3" fmla="*/ 290026 w 391476"/>
                        <a:gd name="connsiteY3" fmla="*/ 98737 h 391476"/>
                        <a:gd name="connsiteX4" fmla="*/ 197496 w 391476"/>
                        <a:gd name="connsiteY4" fmla="*/ 6206 h 391476"/>
                        <a:gd name="connsiteX5" fmla="*/ 6206 w 391476"/>
                        <a:gd name="connsiteY5" fmla="*/ 197496 h 391476"/>
                        <a:gd name="connsiteX6" fmla="*/ 7096 w 391476"/>
                        <a:gd name="connsiteY6" fmla="*/ 387896 h 391476"/>
                        <a:gd name="connsiteX7" fmla="*/ 146781 w 391476"/>
                        <a:gd name="connsiteY7" fmla="*/ 387896 h 391476"/>
                        <a:gd name="connsiteX8" fmla="*/ 242871 w 391476"/>
                        <a:gd name="connsiteY8" fmla="*/ 387896 h 391476"/>
                        <a:gd name="connsiteX9" fmla="*/ 388785 w 391476"/>
                        <a:gd name="connsiteY9" fmla="*/ 387896 h 391476"/>
                        <a:gd name="connsiteX10" fmla="*/ 388785 w 391476"/>
                        <a:gd name="connsiteY10" fmla="*/ 197496 h 391476"/>
                        <a:gd name="connsiteX11" fmla="*/ 338071 w 391476"/>
                        <a:gd name="connsiteY11" fmla="*/ 146781 h 39147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</a:cxnLst>
                      <a:rect l="l" t="t" r="r" b="b"/>
                      <a:pathLst>
                        <a:path w="391476" h="391476">
                          <a:moveTo>
                            <a:pt x="338071" y="146781"/>
                          </a:moveTo>
                          <a:lnTo>
                            <a:pt x="338071" y="54251"/>
                          </a:lnTo>
                          <a:lnTo>
                            <a:pt x="290026" y="54251"/>
                          </a:lnTo>
                          <a:lnTo>
                            <a:pt x="290026" y="98737"/>
                          </a:lnTo>
                          <a:lnTo>
                            <a:pt x="197496" y="6206"/>
                          </a:lnTo>
                          <a:lnTo>
                            <a:pt x="6206" y="197496"/>
                          </a:lnTo>
                          <a:lnTo>
                            <a:pt x="7096" y="387896"/>
                          </a:lnTo>
                          <a:lnTo>
                            <a:pt x="146781" y="387896"/>
                          </a:lnTo>
                          <a:lnTo>
                            <a:pt x="242871" y="387896"/>
                          </a:lnTo>
                          <a:lnTo>
                            <a:pt x="388785" y="387896"/>
                          </a:lnTo>
                          <a:lnTo>
                            <a:pt x="388785" y="197496"/>
                          </a:lnTo>
                          <a:lnTo>
                            <a:pt x="338071" y="146781"/>
                          </a:lnTo>
                          <a:close/>
                        </a:path>
                      </a:pathLst>
                    </a:custGeom>
                    <a:grpFill/>
                    <a:ln w="8858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995469"/>
                      <a:endParaRPr lang="nl-NL" sz="8108" dirty="0">
                        <a:solidFill>
                          <a:srgbClr val="211F26"/>
                        </a:solidFill>
                        <a:latin typeface="Segoe UI Light"/>
                      </a:endParaRPr>
                    </a:p>
                  </p:txBody>
                </p:sp>
                <p:sp>
                  <p:nvSpPr>
                    <p:cNvPr id="79" name="Vrije vorm: vorm 78">
                      <a:extLst>
                        <a:ext uri="{FF2B5EF4-FFF2-40B4-BE49-F238E27FC236}">
                          <a16:creationId xmlns:a16="http://schemas.microsoft.com/office/drawing/2014/main" id="{45C87146-0D50-408A-B4C9-4CFF224EA40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530367" y="5023941"/>
                      <a:ext cx="284710" cy="391477"/>
                    </a:xfrm>
                    <a:custGeom>
                      <a:avLst/>
                      <a:gdLst>
                        <a:gd name="connsiteX0" fmla="*/ 208172 w 284710"/>
                        <a:gd name="connsiteY0" fmla="*/ 169914 h 391476"/>
                        <a:gd name="connsiteX1" fmla="*/ 238423 w 284710"/>
                        <a:gd name="connsiteY1" fmla="*/ 100516 h 391476"/>
                        <a:gd name="connsiteX2" fmla="*/ 145892 w 284710"/>
                        <a:gd name="connsiteY2" fmla="*/ 6206 h 391476"/>
                        <a:gd name="connsiteX3" fmla="*/ 53361 w 284710"/>
                        <a:gd name="connsiteY3" fmla="*/ 100516 h 391476"/>
                        <a:gd name="connsiteX4" fmla="*/ 83611 w 284710"/>
                        <a:gd name="connsiteY4" fmla="*/ 169914 h 391476"/>
                        <a:gd name="connsiteX5" fmla="*/ 6206 w 284710"/>
                        <a:gd name="connsiteY5" fmla="*/ 272232 h 391476"/>
                        <a:gd name="connsiteX6" fmla="*/ 6206 w 284710"/>
                        <a:gd name="connsiteY6" fmla="*/ 321167 h 391476"/>
                        <a:gd name="connsiteX7" fmla="*/ 6206 w 284710"/>
                        <a:gd name="connsiteY7" fmla="*/ 332733 h 391476"/>
                        <a:gd name="connsiteX8" fmla="*/ 6206 w 284710"/>
                        <a:gd name="connsiteY8" fmla="*/ 342520 h 391476"/>
                        <a:gd name="connsiteX9" fmla="*/ 6206 w 284710"/>
                        <a:gd name="connsiteY9" fmla="*/ 346079 h 391476"/>
                        <a:gd name="connsiteX10" fmla="*/ 6206 w 284710"/>
                        <a:gd name="connsiteY10" fmla="*/ 358535 h 391476"/>
                        <a:gd name="connsiteX11" fmla="*/ 6206 w 284710"/>
                        <a:gd name="connsiteY11" fmla="*/ 389675 h 391476"/>
                        <a:gd name="connsiteX12" fmla="*/ 287357 w 284710"/>
                        <a:gd name="connsiteY12" fmla="*/ 389675 h 391476"/>
                        <a:gd name="connsiteX13" fmla="*/ 287357 w 284710"/>
                        <a:gd name="connsiteY13" fmla="*/ 272232 h 391476"/>
                        <a:gd name="connsiteX14" fmla="*/ 208172 w 284710"/>
                        <a:gd name="connsiteY14" fmla="*/ 169914 h 39147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</a:cxnLst>
                      <a:rect l="l" t="t" r="r" b="b"/>
                      <a:pathLst>
                        <a:path w="284710" h="391476">
                          <a:moveTo>
                            <a:pt x="208172" y="169914"/>
                          </a:moveTo>
                          <a:cubicBezTo>
                            <a:pt x="226856" y="153010"/>
                            <a:pt x="238423" y="128097"/>
                            <a:pt x="238423" y="100516"/>
                          </a:cubicBezTo>
                          <a:cubicBezTo>
                            <a:pt x="238423" y="48912"/>
                            <a:pt x="196606" y="6206"/>
                            <a:pt x="145892" y="6206"/>
                          </a:cubicBezTo>
                          <a:cubicBezTo>
                            <a:pt x="95178" y="6206"/>
                            <a:pt x="53361" y="48023"/>
                            <a:pt x="53361" y="100516"/>
                          </a:cubicBezTo>
                          <a:cubicBezTo>
                            <a:pt x="53361" y="128097"/>
                            <a:pt x="64927" y="152120"/>
                            <a:pt x="83611" y="169914"/>
                          </a:cubicBezTo>
                          <a:cubicBezTo>
                            <a:pt x="37346" y="187709"/>
                            <a:pt x="6206" y="224187"/>
                            <a:pt x="6206" y="272232"/>
                          </a:cubicBezTo>
                          <a:lnTo>
                            <a:pt x="6206" y="321167"/>
                          </a:lnTo>
                          <a:lnTo>
                            <a:pt x="6206" y="332733"/>
                          </a:lnTo>
                          <a:lnTo>
                            <a:pt x="6206" y="342520"/>
                          </a:lnTo>
                          <a:lnTo>
                            <a:pt x="6206" y="346079"/>
                          </a:lnTo>
                          <a:lnTo>
                            <a:pt x="6206" y="358535"/>
                          </a:lnTo>
                          <a:lnTo>
                            <a:pt x="6206" y="389675"/>
                          </a:lnTo>
                          <a:lnTo>
                            <a:pt x="287357" y="389675"/>
                          </a:lnTo>
                          <a:lnTo>
                            <a:pt x="287357" y="272232"/>
                          </a:lnTo>
                          <a:cubicBezTo>
                            <a:pt x="285578" y="224187"/>
                            <a:pt x="253548" y="186819"/>
                            <a:pt x="208172" y="169914"/>
                          </a:cubicBezTo>
                          <a:close/>
                        </a:path>
                      </a:pathLst>
                    </a:custGeom>
                    <a:grpFill/>
                    <a:ln w="8858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995469"/>
                      <a:endParaRPr lang="nl-NL" sz="8108" dirty="0">
                        <a:solidFill>
                          <a:srgbClr val="211F26"/>
                        </a:solidFill>
                        <a:latin typeface="Segoe UI Light"/>
                      </a:endParaRPr>
                    </a:p>
                  </p:txBody>
                </p:sp>
                <p:sp>
                  <p:nvSpPr>
                    <p:cNvPr id="80" name="Vrije vorm: vorm 79">
                      <a:extLst>
                        <a:ext uri="{FF2B5EF4-FFF2-40B4-BE49-F238E27FC236}">
                          <a16:creationId xmlns:a16="http://schemas.microsoft.com/office/drawing/2014/main" id="{9776A68B-0919-46F5-9AEC-E80E3587300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99720" y="5961705"/>
                      <a:ext cx="275813" cy="391477"/>
                    </a:xfrm>
                    <a:custGeom>
                      <a:avLst/>
                      <a:gdLst>
                        <a:gd name="connsiteX0" fmla="*/ 142333 w 275813"/>
                        <a:gd name="connsiteY0" fmla="*/ 388785 h 391476"/>
                        <a:gd name="connsiteX1" fmla="*/ 278460 w 275813"/>
                        <a:gd name="connsiteY1" fmla="*/ 252658 h 391476"/>
                        <a:gd name="connsiteX2" fmla="*/ 274011 w 275813"/>
                        <a:gd name="connsiteY2" fmla="*/ 219738 h 391476"/>
                        <a:gd name="connsiteX3" fmla="*/ 269563 w 275813"/>
                        <a:gd name="connsiteY3" fmla="*/ 206393 h 391476"/>
                        <a:gd name="connsiteX4" fmla="*/ 242871 w 275813"/>
                        <a:gd name="connsiteY4" fmla="*/ 161907 h 391476"/>
                        <a:gd name="connsiteX5" fmla="*/ 142333 w 275813"/>
                        <a:gd name="connsiteY5" fmla="*/ 6206 h 391476"/>
                        <a:gd name="connsiteX6" fmla="*/ 41795 w 275813"/>
                        <a:gd name="connsiteY6" fmla="*/ 161907 h 391476"/>
                        <a:gd name="connsiteX7" fmla="*/ 15103 w 275813"/>
                        <a:gd name="connsiteY7" fmla="*/ 206393 h 391476"/>
                        <a:gd name="connsiteX8" fmla="*/ 10654 w 275813"/>
                        <a:gd name="connsiteY8" fmla="*/ 219738 h 391476"/>
                        <a:gd name="connsiteX9" fmla="*/ 6206 w 275813"/>
                        <a:gd name="connsiteY9" fmla="*/ 252658 h 391476"/>
                        <a:gd name="connsiteX10" fmla="*/ 142333 w 275813"/>
                        <a:gd name="connsiteY10" fmla="*/ 388785 h 391476"/>
                        <a:gd name="connsiteX11" fmla="*/ 142333 w 275813"/>
                        <a:gd name="connsiteY11" fmla="*/ 388785 h 39147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</a:cxnLst>
                      <a:rect l="l" t="t" r="r" b="b"/>
                      <a:pathLst>
                        <a:path w="275813" h="391476">
                          <a:moveTo>
                            <a:pt x="142333" y="388785"/>
                          </a:moveTo>
                          <a:cubicBezTo>
                            <a:pt x="217069" y="388785"/>
                            <a:pt x="278460" y="328284"/>
                            <a:pt x="278460" y="252658"/>
                          </a:cubicBezTo>
                          <a:cubicBezTo>
                            <a:pt x="278460" y="241092"/>
                            <a:pt x="276681" y="230415"/>
                            <a:pt x="274011" y="219738"/>
                          </a:cubicBezTo>
                          <a:cubicBezTo>
                            <a:pt x="273122" y="215290"/>
                            <a:pt x="271342" y="210841"/>
                            <a:pt x="269563" y="206393"/>
                          </a:cubicBezTo>
                          <a:lnTo>
                            <a:pt x="242871" y="161907"/>
                          </a:lnTo>
                          <a:lnTo>
                            <a:pt x="142333" y="6206"/>
                          </a:lnTo>
                          <a:lnTo>
                            <a:pt x="41795" y="161907"/>
                          </a:lnTo>
                          <a:lnTo>
                            <a:pt x="15103" y="206393"/>
                          </a:lnTo>
                          <a:cubicBezTo>
                            <a:pt x="13324" y="210841"/>
                            <a:pt x="12434" y="215290"/>
                            <a:pt x="10654" y="219738"/>
                          </a:cubicBezTo>
                          <a:cubicBezTo>
                            <a:pt x="7985" y="230415"/>
                            <a:pt x="6206" y="241092"/>
                            <a:pt x="6206" y="252658"/>
                          </a:cubicBezTo>
                          <a:cubicBezTo>
                            <a:pt x="6206" y="327395"/>
                            <a:pt x="67596" y="388785"/>
                            <a:pt x="142333" y="388785"/>
                          </a:cubicBezTo>
                          <a:lnTo>
                            <a:pt x="142333" y="388785"/>
                          </a:lnTo>
                          <a:close/>
                        </a:path>
                      </a:pathLst>
                    </a:custGeom>
                    <a:grpFill/>
                    <a:ln w="8858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995469"/>
                      <a:endParaRPr lang="nl-NL" sz="8108" dirty="0">
                        <a:solidFill>
                          <a:srgbClr val="211F26"/>
                        </a:solidFill>
                        <a:latin typeface="Segoe UI Light"/>
                      </a:endParaRPr>
                    </a:p>
                  </p:txBody>
                </p:sp>
              </p:grpSp>
            </p:grpSp>
            <p:sp>
              <p:nvSpPr>
                <p:cNvPr id="75" name="Vrije vorm: vorm 74">
                  <a:extLst>
                    <a:ext uri="{FF2B5EF4-FFF2-40B4-BE49-F238E27FC236}">
                      <a16:creationId xmlns:a16="http://schemas.microsoft.com/office/drawing/2014/main" id="{C1A2602A-4856-4632-8D60-45AC78B067DC}"/>
                    </a:ext>
                  </a:extLst>
                </p:cNvPr>
                <p:cNvSpPr/>
                <p:nvPr/>
              </p:nvSpPr>
              <p:spPr>
                <a:xfrm>
                  <a:off x="2476984" y="5962595"/>
                  <a:ext cx="391477" cy="391477"/>
                </a:xfrm>
                <a:custGeom>
                  <a:avLst/>
                  <a:gdLst>
                    <a:gd name="connsiteX0" fmla="*/ 43574 w 391476"/>
                    <a:gd name="connsiteY0" fmla="*/ 81832 h 391476"/>
                    <a:gd name="connsiteX1" fmla="*/ 10654 w 391476"/>
                    <a:gd name="connsiteY1" fmla="*/ 149451 h 391476"/>
                    <a:gd name="connsiteX2" fmla="*/ 65817 w 391476"/>
                    <a:gd name="connsiteY2" fmla="*/ 176142 h 391476"/>
                    <a:gd name="connsiteX3" fmla="*/ 64038 w 391476"/>
                    <a:gd name="connsiteY3" fmla="*/ 205503 h 391476"/>
                    <a:gd name="connsiteX4" fmla="*/ 6206 w 391476"/>
                    <a:gd name="connsiteY4" fmla="*/ 225966 h 391476"/>
                    <a:gd name="connsiteX5" fmla="*/ 31118 w 391476"/>
                    <a:gd name="connsiteY5" fmla="*/ 297144 h 391476"/>
                    <a:gd name="connsiteX6" fmla="*/ 88950 w 391476"/>
                    <a:gd name="connsiteY6" fmla="*/ 276680 h 391476"/>
                    <a:gd name="connsiteX7" fmla="*/ 108524 w 391476"/>
                    <a:gd name="connsiteY7" fmla="*/ 298034 h 391476"/>
                    <a:gd name="connsiteX8" fmla="*/ 81832 w 391476"/>
                    <a:gd name="connsiteY8" fmla="*/ 353196 h 391476"/>
                    <a:gd name="connsiteX9" fmla="*/ 149451 w 391476"/>
                    <a:gd name="connsiteY9" fmla="*/ 386116 h 391476"/>
                    <a:gd name="connsiteX10" fmla="*/ 176142 w 391476"/>
                    <a:gd name="connsiteY10" fmla="*/ 330953 h 391476"/>
                    <a:gd name="connsiteX11" fmla="*/ 205503 w 391476"/>
                    <a:gd name="connsiteY11" fmla="*/ 332733 h 391476"/>
                    <a:gd name="connsiteX12" fmla="*/ 225966 w 391476"/>
                    <a:gd name="connsiteY12" fmla="*/ 390565 h 391476"/>
                    <a:gd name="connsiteX13" fmla="*/ 297144 w 391476"/>
                    <a:gd name="connsiteY13" fmla="*/ 365652 h 391476"/>
                    <a:gd name="connsiteX14" fmla="*/ 276681 w 391476"/>
                    <a:gd name="connsiteY14" fmla="*/ 307821 h 391476"/>
                    <a:gd name="connsiteX15" fmla="*/ 298034 w 391476"/>
                    <a:gd name="connsiteY15" fmla="*/ 288247 h 391476"/>
                    <a:gd name="connsiteX16" fmla="*/ 353196 w 391476"/>
                    <a:gd name="connsiteY16" fmla="*/ 314938 h 391476"/>
                    <a:gd name="connsiteX17" fmla="*/ 386116 w 391476"/>
                    <a:gd name="connsiteY17" fmla="*/ 247320 h 391476"/>
                    <a:gd name="connsiteX18" fmla="*/ 330953 w 391476"/>
                    <a:gd name="connsiteY18" fmla="*/ 220628 h 391476"/>
                    <a:gd name="connsiteX19" fmla="*/ 332733 w 391476"/>
                    <a:gd name="connsiteY19" fmla="*/ 191267 h 391476"/>
                    <a:gd name="connsiteX20" fmla="*/ 390565 w 391476"/>
                    <a:gd name="connsiteY20" fmla="*/ 170804 h 391476"/>
                    <a:gd name="connsiteX21" fmla="*/ 365653 w 391476"/>
                    <a:gd name="connsiteY21" fmla="*/ 99626 h 391476"/>
                    <a:gd name="connsiteX22" fmla="*/ 307821 w 391476"/>
                    <a:gd name="connsiteY22" fmla="*/ 120090 h 391476"/>
                    <a:gd name="connsiteX23" fmla="*/ 288247 w 391476"/>
                    <a:gd name="connsiteY23" fmla="*/ 98737 h 391476"/>
                    <a:gd name="connsiteX24" fmla="*/ 314938 w 391476"/>
                    <a:gd name="connsiteY24" fmla="*/ 43574 h 391476"/>
                    <a:gd name="connsiteX25" fmla="*/ 247320 w 391476"/>
                    <a:gd name="connsiteY25" fmla="*/ 10654 h 391476"/>
                    <a:gd name="connsiteX26" fmla="*/ 220628 w 391476"/>
                    <a:gd name="connsiteY26" fmla="*/ 65817 h 391476"/>
                    <a:gd name="connsiteX27" fmla="*/ 191267 w 391476"/>
                    <a:gd name="connsiteY27" fmla="*/ 64038 h 391476"/>
                    <a:gd name="connsiteX28" fmla="*/ 170804 w 391476"/>
                    <a:gd name="connsiteY28" fmla="*/ 6206 h 391476"/>
                    <a:gd name="connsiteX29" fmla="*/ 99626 w 391476"/>
                    <a:gd name="connsiteY29" fmla="*/ 31118 h 391476"/>
                    <a:gd name="connsiteX30" fmla="*/ 120090 w 391476"/>
                    <a:gd name="connsiteY30" fmla="*/ 88950 h 391476"/>
                    <a:gd name="connsiteX31" fmla="*/ 98737 w 391476"/>
                    <a:gd name="connsiteY31" fmla="*/ 108524 h 391476"/>
                    <a:gd name="connsiteX32" fmla="*/ 43574 w 391476"/>
                    <a:gd name="connsiteY32" fmla="*/ 81832 h 3914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</a:cxnLst>
                  <a:rect l="l" t="t" r="r" b="b"/>
                  <a:pathLst>
                    <a:path w="391476" h="391476">
                      <a:moveTo>
                        <a:pt x="43574" y="81832"/>
                      </a:moveTo>
                      <a:lnTo>
                        <a:pt x="10654" y="149451"/>
                      </a:lnTo>
                      <a:lnTo>
                        <a:pt x="65817" y="176142"/>
                      </a:lnTo>
                      <a:cubicBezTo>
                        <a:pt x="64038" y="185929"/>
                        <a:pt x="64038" y="195716"/>
                        <a:pt x="64038" y="205503"/>
                      </a:cubicBezTo>
                      <a:lnTo>
                        <a:pt x="6206" y="225966"/>
                      </a:lnTo>
                      <a:lnTo>
                        <a:pt x="31118" y="297144"/>
                      </a:lnTo>
                      <a:lnTo>
                        <a:pt x="88950" y="276680"/>
                      </a:lnTo>
                      <a:cubicBezTo>
                        <a:pt x="94288" y="284688"/>
                        <a:pt x="101406" y="291806"/>
                        <a:pt x="108524" y="298034"/>
                      </a:cubicBezTo>
                      <a:lnTo>
                        <a:pt x="81832" y="353196"/>
                      </a:lnTo>
                      <a:lnTo>
                        <a:pt x="149451" y="386116"/>
                      </a:lnTo>
                      <a:lnTo>
                        <a:pt x="176142" y="330953"/>
                      </a:lnTo>
                      <a:cubicBezTo>
                        <a:pt x="185929" y="332733"/>
                        <a:pt x="195716" y="332733"/>
                        <a:pt x="205503" y="332733"/>
                      </a:cubicBezTo>
                      <a:lnTo>
                        <a:pt x="225966" y="390565"/>
                      </a:lnTo>
                      <a:lnTo>
                        <a:pt x="297144" y="365652"/>
                      </a:lnTo>
                      <a:lnTo>
                        <a:pt x="276681" y="307821"/>
                      </a:lnTo>
                      <a:cubicBezTo>
                        <a:pt x="284688" y="302482"/>
                        <a:pt x="291806" y="295365"/>
                        <a:pt x="298034" y="288247"/>
                      </a:cubicBezTo>
                      <a:lnTo>
                        <a:pt x="353196" y="314938"/>
                      </a:lnTo>
                      <a:lnTo>
                        <a:pt x="386116" y="247320"/>
                      </a:lnTo>
                      <a:lnTo>
                        <a:pt x="330953" y="220628"/>
                      </a:lnTo>
                      <a:cubicBezTo>
                        <a:pt x="332733" y="210841"/>
                        <a:pt x="332733" y="201054"/>
                        <a:pt x="332733" y="191267"/>
                      </a:cubicBezTo>
                      <a:lnTo>
                        <a:pt x="390565" y="170804"/>
                      </a:lnTo>
                      <a:lnTo>
                        <a:pt x="365653" y="99626"/>
                      </a:lnTo>
                      <a:lnTo>
                        <a:pt x="307821" y="120090"/>
                      </a:lnTo>
                      <a:cubicBezTo>
                        <a:pt x="302482" y="112082"/>
                        <a:pt x="295365" y="104965"/>
                        <a:pt x="288247" y="98737"/>
                      </a:cubicBezTo>
                      <a:lnTo>
                        <a:pt x="314938" y="43574"/>
                      </a:lnTo>
                      <a:lnTo>
                        <a:pt x="247320" y="10654"/>
                      </a:lnTo>
                      <a:lnTo>
                        <a:pt x="220628" y="65817"/>
                      </a:lnTo>
                      <a:cubicBezTo>
                        <a:pt x="210841" y="64038"/>
                        <a:pt x="201054" y="64038"/>
                        <a:pt x="191267" y="64038"/>
                      </a:cubicBezTo>
                      <a:lnTo>
                        <a:pt x="170804" y="6206"/>
                      </a:lnTo>
                      <a:lnTo>
                        <a:pt x="99626" y="31118"/>
                      </a:lnTo>
                      <a:lnTo>
                        <a:pt x="120090" y="88950"/>
                      </a:lnTo>
                      <a:cubicBezTo>
                        <a:pt x="112082" y="94288"/>
                        <a:pt x="104965" y="101406"/>
                        <a:pt x="98737" y="108524"/>
                      </a:cubicBezTo>
                      <a:lnTo>
                        <a:pt x="43574" y="81832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 w="885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95469"/>
                  <a:endParaRPr lang="nl-NL" sz="8108" dirty="0">
                    <a:solidFill>
                      <a:srgbClr val="211F26"/>
                    </a:solidFill>
                    <a:latin typeface="Segoe UI Light"/>
                  </a:endParaRPr>
                </a:p>
              </p:txBody>
            </p:sp>
          </p:grpSp>
        </p:grpSp>
        <p:grpSp>
          <p:nvGrpSpPr>
            <p:cNvPr id="34" name="Groep 33">
              <a:extLst>
                <a:ext uri="{FF2B5EF4-FFF2-40B4-BE49-F238E27FC236}">
                  <a16:creationId xmlns:a16="http://schemas.microsoft.com/office/drawing/2014/main" id="{8225B08A-DCEE-48F7-9DEE-A2908B4940B9}"/>
                </a:ext>
              </a:extLst>
            </p:cNvPr>
            <p:cNvGrpSpPr/>
            <p:nvPr userDrawn="1"/>
          </p:nvGrpSpPr>
          <p:grpSpPr>
            <a:xfrm>
              <a:off x="-3314820" y="3391746"/>
              <a:ext cx="1381246" cy="331361"/>
              <a:chOff x="-3314820" y="3391746"/>
              <a:chExt cx="1381246" cy="331361"/>
            </a:xfrm>
          </p:grpSpPr>
          <p:sp>
            <p:nvSpPr>
              <p:cNvPr id="63" name="Rechthoek 62">
                <a:extLst>
                  <a:ext uri="{FF2B5EF4-FFF2-40B4-BE49-F238E27FC236}">
                    <a16:creationId xmlns:a16="http://schemas.microsoft.com/office/drawing/2014/main" id="{88BD6900-DC02-4D32-B53C-F24BD19DFFE5}"/>
                  </a:ext>
                </a:extLst>
              </p:cNvPr>
              <p:cNvSpPr/>
              <p:nvPr userDrawn="1"/>
            </p:nvSpPr>
            <p:spPr>
              <a:xfrm>
                <a:off x="-3314820" y="3391746"/>
                <a:ext cx="1381246" cy="272279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4" name="Rechthoek 63">
                <a:extLst>
                  <a:ext uri="{FF2B5EF4-FFF2-40B4-BE49-F238E27FC236}">
                    <a16:creationId xmlns:a16="http://schemas.microsoft.com/office/drawing/2014/main" id="{87FA791E-F8AF-4DF9-9D63-A95B6E5E2779}"/>
                  </a:ext>
                </a:extLst>
              </p:cNvPr>
              <p:cNvSpPr/>
              <p:nvPr userDrawn="1"/>
            </p:nvSpPr>
            <p:spPr>
              <a:xfrm>
                <a:off x="-3304719" y="3412899"/>
                <a:ext cx="1361619" cy="246608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5" name="Tekstvak 64">
                <a:extLst>
                  <a:ext uri="{FF2B5EF4-FFF2-40B4-BE49-F238E27FC236}">
                    <a16:creationId xmlns:a16="http://schemas.microsoft.com/office/drawing/2014/main" id="{4A301A15-2C4F-4B63-BE54-9D7E1067EC00}"/>
                  </a:ext>
                </a:extLst>
              </p:cNvPr>
              <p:cNvSpPr txBox="1"/>
              <p:nvPr userDrawn="1"/>
            </p:nvSpPr>
            <p:spPr>
              <a:xfrm>
                <a:off x="-3069820" y="3472995"/>
                <a:ext cx="1098515" cy="126416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Vormopvulling</a:t>
                </a:r>
              </a:p>
            </p:txBody>
          </p:sp>
          <p:sp>
            <p:nvSpPr>
              <p:cNvPr id="66" name="Vrije vorm: vorm 65">
                <a:extLst>
                  <a:ext uri="{FF2B5EF4-FFF2-40B4-BE49-F238E27FC236}">
                    <a16:creationId xmlns:a16="http://schemas.microsoft.com/office/drawing/2014/main" id="{61831D3A-5B4F-4522-90B8-28D3C480117A}"/>
                  </a:ext>
                </a:extLst>
              </p:cNvPr>
              <p:cNvSpPr/>
              <p:nvPr userDrawn="1"/>
            </p:nvSpPr>
            <p:spPr>
              <a:xfrm>
                <a:off x="-2241774" y="3543107"/>
                <a:ext cx="97562" cy="180000"/>
              </a:xfrm>
              <a:custGeom>
                <a:avLst/>
                <a:gdLst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41194 w 880280"/>
                  <a:gd name="connsiteY2" fmla="*/ 96899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27546 w 880280"/>
                  <a:gd name="connsiteY2" fmla="*/ 975815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00250 w 880280"/>
                  <a:gd name="connsiteY2" fmla="*/ 100311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11791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498144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80280" h="1624084">
                    <a:moveTo>
                      <a:pt x="0" y="0"/>
                    </a:moveTo>
                    <a:lnTo>
                      <a:pt x="0" y="1262418"/>
                    </a:lnTo>
                    <a:lnTo>
                      <a:pt x="313898" y="996287"/>
                    </a:lnTo>
                    <a:lnTo>
                      <a:pt x="620973" y="1624084"/>
                    </a:lnTo>
                    <a:lnTo>
                      <a:pt x="839337" y="1480782"/>
                    </a:lnTo>
                    <a:lnTo>
                      <a:pt x="498144" y="900753"/>
                    </a:lnTo>
                    <a:lnTo>
                      <a:pt x="880280" y="8939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67" name="Groep 66">
                <a:extLst>
                  <a:ext uri="{FF2B5EF4-FFF2-40B4-BE49-F238E27FC236}">
                    <a16:creationId xmlns:a16="http://schemas.microsoft.com/office/drawing/2014/main" id="{F1C61E42-A53A-44B8-A6BA-0103BAA8589B}"/>
                  </a:ext>
                </a:extLst>
              </p:cNvPr>
              <p:cNvGrpSpPr/>
              <p:nvPr userDrawn="1"/>
            </p:nvGrpSpPr>
            <p:grpSpPr>
              <a:xfrm>
                <a:off x="-3243855" y="3446665"/>
                <a:ext cx="157453" cy="147831"/>
                <a:chOff x="-899320" y="3037554"/>
                <a:chExt cx="175977" cy="165227"/>
              </a:xfrm>
            </p:grpSpPr>
            <p:sp>
              <p:nvSpPr>
                <p:cNvPr id="69" name="Vrije vorm: vorm 68">
                  <a:extLst>
                    <a:ext uri="{FF2B5EF4-FFF2-40B4-BE49-F238E27FC236}">
                      <a16:creationId xmlns:a16="http://schemas.microsoft.com/office/drawing/2014/main" id="{BC4DEF5A-34E9-4D7C-BE73-E714BA0B2096}"/>
                    </a:ext>
                  </a:extLst>
                </p:cNvPr>
                <p:cNvSpPr/>
                <p:nvPr userDrawn="1"/>
              </p:nvSpPr>
              <p:spPr>
                <a:xfrm>
                  <a:off x="-804124" y="3081338"/>
                  <a:ext cx="80781" cy="121443"/>
                </a:xfrm>
                <a:custGeom>
                  <a:avLst/>
                  <a:gdLst>
                    <a:gd name="connsiteX0" fmla="*/ 0 w 54768"/>
                    <a:gd name="connsiteY0" fmla="*/ 0 h 71437"/>
                    <a:gd name="connsiteX1" fmla="*/ 4762 w 54768"/>
                    <a:gd name="connsiteY1" fmla="*/ 71437 h 71437"/>
                    <a:gd name="connsiteX2" fmla="*/ 54768 w 54768"/>
                    <a:gd name="connsiteY2" fmla="*/ 4762 h 71437"/>
                    <a:gd name="connsiteX3" fmla="*/ 0 w 54768"/>
                    <a:gd name="connsiteY3" fmla="*/ 0 h 71437"/>
                    <a:gd name="connsiteX0" fmla="*/ 0 w 54768"/>
                    <a:gd name="connsiteY0" fmla="*/ 0 h 71437"/>
                    <a:gd name="connsiteX1" fmla="*/ 4762 w 54768"/>
                    <a:gd name="connsiteY1" fmla="*/ 71437 h 71437"/>
                    <a:gd name="connsiteX2" fmla="*/ 54768 w 54768"/>
                    <a:gd name="connsiteY2" fmla="*/ 4762 h 71437"/>
                    <a:gd name="connsiteX3" fmla="*/ 0 w 54768"/>
                    <a:gd name="connsiteY3" fmla="*/ 0 h 71437"/>
                    <a:gd name="connsiteX0" fmla="*/ 0 w 61912"/>
                    <a:gd name="connsiteY0" fmla="*/ 4763 h 76200"/>
                    <a:gd name="connsiteX1" fmla="*/ 4762 w 61912"/>
                    <a:gd name="connsiteY1" fmla="*/ 76200 h 76200"/>
                    <a:gd name="connsiteX2" fmla="*/ 61912 w 61912"/>
                    <a:gd name="connsiteY2" fmla="*/ 0 h 76200"/>
                    <a:gd name="connsiteX3" fmla="*/ 0 w 61912"/>
                    <a:gd name="connsiteY3" fmla="*/ 4763 h 76200"/>
                    <a:gd name="connsiteX0" fmla="*/ 0 w 61912"/>
                    <a:gd name="connsiteY0" fmla="*/ 50015 h 121452"/>
                    <a:gd name="connsiteX1" fmla="*/ 4762 w 61912"/>
                    <a:gd name="connsiteY1" fmla="*/ 121452 h 121452"/>
                    <a:gd name="connsiteX2" fmla="*/ 61912 w 61912"/>
                    <a:gd name="connsiteY2" fmla="*/ 45252 h 121452"/>
                    <a:gd name="connsiteX3" fmla="*/ 7143 w 61912"/>
                    <a:gd name="connsiteY3" fmla="*/ 9 h 121452"/>
                    <a:gd name="connsiteX4" fmla="*/ 0 w 61912"/>
                    <a:gd name="connsiteY4" fmla="*/ 50015 h 121452"/>
                    <a:gd name="connsiteX0" fmla="*/ 30217 w 92129"/>
                    <a:gd name="connsiteY0" fmla="*/ 50015 h 121452"/>
                    <a:gd name="connsiteX1" fmla="*/ 34979 w 92129"/>
                    <a:gd name="connsiteY1" fmla="*/ 121452 h 121452"/>
                    <a:gd name="connsiteX2" fmla="*/ 92129 w 92129"/>
                    <a:gd name="connsiteY2" fmla="*/ 45252 h 121452"/>
                    <a:gd name="connsiteX3" fmla="*/ 37360 w 92129"/>
                    <a:gd name="connsiteY3" fmla="*/ 9 h 121452"/>
                    <a:gd name="connsiteX4" fmla="*/ 30217 w 92129"/>
                    <a:gd name="connsiteY4" fmla="*/ 50015 h 121452"/>
                    <a:gd name="connsiteX0" fmla="*/ 30217 w 92129"/>
                    <a:gd name="connsiteY0" fmla="*/ 50006 h 121443"/>
                    <a:gd name="connsiteX1" fmla="*/ 34979 w 92129"/>
                    <a:gd name="connsiteY1" fmla="*/ 121443 h 121443"/>
                    <a:gd name="connsiteX2" fmla="*/ 92129 w 92129"/>
                    <a:gd name="connsiteY2" fmla="*/ 45243 h 121443"/>
                    <a:gd name="connsiteX3" fmla="*/ 37360 w 92129"/>
                    <a:gd name="connsiteY3" fmla="*/ 0 h 121443"/>
                    <a:gd name="connsiteX4" fmla="*/ 30217 w 92129"/>
                    <a:gd name="connsiteY4" fmla="*/ 50006 h 121443"/>
                    <a:gd name="connsiteX0" fmla="*/ 30217 w 92490"/>
                    <a:gd name="connsiteY0" fmla="*/ 50006 h 121443"/>
                    <a:gd name="connsiteX1" fmla="*/ 34979 w 92490"/>
                    <a:gd name="connsiteY1" fmla="*/ 121443 h 121443"/>
                    <a:gd name="connsiteX2" fmla="*/ 92129 w 92490"/>
                    <a:gd name="connsiteY2" fmla="*/ 45243 h 121443"/>
                    <a:gd name="connsiteX3" fmla="*/ 37360 w 92490"/>
                    <a:gd name="connsiteY3" fmla="*/ 0 h 121443"/>
                    <a:gd name="connsiteX4" fmla="*/ 30217 w 92490"/>
                    <a:gd name="connsiteY4" fmla="*/ 50006 h 121443"/>
                    <a:gd name="connsiteX0" fmla="*/ 30217 w 80781"/>
                    <a:gd name="connsiteY0" fmla="*/ 50006 h 121443"/>
                    <a:gd name="connsiteX1" fmla="*/ 34979 w 80781"/>
                    <a:gd name="connsiteY1" fmla="*/ 121443 h 121443"/>
                    <a:gd name="connsiteX2" fmla="*/ 80222 w 80781"/>
                    <a:gd name="connsiteY2" fmla="*/ 52387 h 121443"/>
                    <a:gd name="connsiteX3" fmla="*/ 37360 w 80781"/>
                    <a:gd name="connsiteY3" fmla="*/ 0 h 121443"/>
                    <a:gd name="connsiteX4" fmla="*/ 30217 w 80781"/>
                    <a:gd name="connsiteY4" fmla="*/ 50006 h 1214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0781" h="121443">
                      <a:moveTo>
                        <a:pt x="30217" y="50006"/>
                      </a:moveTo>
                      <a:lnTo>
                        <a:pt x="34979" y="121443"/>
                      </a:lnTo>
                      <a:lnTo>
                        <a:pt x="80222" y="52387"/>
                      </a:lnTo>
                      <a:cubicBezTo>
                        <a:pt x="84191" y="29368"/>
                        <a:pt x="66729" y="1588"/>
                        <a:pt x="37360" y="0"/>
                      </a:cubicBezTo>
                      <a:cubicBezTo>
                        <a:pt x="-43602" y="21431"/>
                        <a:pt x="32598" y="33337"/>
                        <a:pt x="30217" y="50006"/>
                      </a:cubicBezTo>
                      <a:close/>
                    </a:path>
                  </a:pathLst>
                </a:custGeom>
                <a:solidFill>
                  <a:srgbClr val="366FA8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9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Light"/>
                    <a:ea typeface="+mn-ea"/>
                    <a:cs typeface="+mn-cs"/>
                  </a:endParaRPr>
                </a:p>
              </p:txBody>
            </p:sp>
            <p:sp>
              <p:nvSpPr>
                <p:cNvPr id="70" name="Rechthoek: afgeronde hoeken 69">
                  <a:extLst>
                    <a:ext uri="{FF2B5EF4-FFF2-40B4-BE49-F238E27FC236}">
                      <a16:creationId xmlns:a16="http://schemas.microsoft.com/office/drawing/2014/main" id="{A12095A3-512C-4469-A553-5FAC9FA7B856}"/>
                    </a:ext>
                  </a:extLst>
                </p:cNvPr>
                <p:cNvSpPr/>
                <p:nvPr userDrawn="1"/>
              </p:nvSpPr>
              <p:spPr>
                <a:xfrm rot="2903873">
                  <a:off x="-887744" y="3085651"/>
                  <a:ext cx="99751" cy="122903"/>
                </a:xfrm>
                <a:prstGeom prst="roundRect">
                  <a:avLst>
                    <a:gd name="adj" fmla="val 2911"/>
                  </a:avLst>
                </a:prstGeom>
                <a:solidFill>
                  <a:sysClr val="window" lastClr="FFFFFF"/>
                </a:solidFill>
                <a:ln w="12700" cap="flat" cmpd="sng" algn="ctr">
                  <a:solidFill>
                    <a:srgbClr val="818181"/>
                  </a:solidFill>
                  <a:prstDash val="solid"/>
                  <a:miter lim="800000"/>
                </a:ln>
                <a:effectLst/>
              </p:spPr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7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1" name="Vrije vorm: vorm 70">
                  <a:extLst>
                    <a:ext uri="{FF2B5EF4-FFF2-40B4-BE49-F238E27FC236}">
                      <a16:creationId xmlns:a16="http://schemas.microsoft.com/office/drawing/2014/main" id="{752BED45-8C6B-4379-A81E-3568540C2953}"/>
                    </a:ext>
                  </a:extLst>
                </p:cNvPr>
                <p:cNvSpPr/>
                <p:nvPr userDrawn="1"/>
              </p:nvSpPr>
              <p:spPr>
                <a:xfrm>
                  <a:off x="-894646" y="3037554"/>
                  <a:ext cx="64753" cy="85767"/>
                </a:xfrm>
                <a:custGeom>
                  <a:avLst/>
                  <a:gdLst>
                    <a:gd name="connsiteX0" fmla="*/ 0 w 52388"/>
                    <a:gd name="connsiteY0" fmla="*/ 76203 h 76203"/>
                    <a:gd name="connsiteX1" fmla="*/ 26194 w 52388"/>
                    <a:gd name="connsiteY1" fmla="*/ 3 h 76203"/>
                    <a:gd name="connsiteX2" fmla="*/ 52388 w 52388"/>
                    <a:gd name="connsiteY2" fmla="*/ 73822 h 76203"/>
                    <a:gd name="connsiteX0" fmla="*/ 0 w 52388"/>
                    <a:gd name="connsiteY0" fmla="*/ 76203 h 76203"/>
                    <a:gd name="connsiteX1" fmla="*/ 26194 w 52388"/>
                    <a:gd name="connsiteY1" fmla="*/ 3 h 76203"/>
                    <a:gd name="connsiteX2" fmla="*/ 52388 w 52388"/>
                    <a:gd name="connsiteY2" fmla="*/ 73822 h 76203"/>
                    <a:gd name="connsiteX0" fmla="*/ 0 w 46443"/>
                    <a:gd name="connsiteY0" fmla="*/ 78387 h 78387"/>
                    <a:gd name="connsiteX1" fmla="*/ 20249 w 46443"/>
                    <a:gd name="connsiteY1" fmla="*/ 11 h 78387"/>
                    <a:gd name="connsiteX2" fmla="*/ 46443 w 46443"/>
                    <a:gd name="connsiteY2" fmla="*/ 73830 h 78387"/>
                    <a:gd name="connsiteX0" fmla="*/ 135 w 46578"/>
                    <a:gd name="connsiteY0" fmla="*/ 78387 h 78387"/>
                    <a:gd name="connsiteX1" fmla="*/ 20384 w 46578"/>
                    <a:gd name="connsiteY1" fmla="*/ 11 h 78387"/>
                    <a:gd name="connsiteX2" fmla="*/ 46578 w 46578"/>
                    <a:gd name="connsiteY2" fmla="*/ 73830 h 78387"/>
                    <a:gd name="connsiteX0" fmla="*/ 295 w 46738"/>
                    <a:gd name="connsiteY0" fmla="*/ 78387 h 78387"/>
                    <a:gd name="connsiteX1" fmla="*/ 20544 w 46738"/>
                    <a:gd name="connsiteY1" fmla="*/ 11 h 78387"/>
                    <a:gd name="connsiteX2" fmla="*/ 46738 w 46738"/>
                    <a:gd name="connsiteY2" fmla="*/ 73830 h 78387"/>
                    <a:gd name="connsiteX0" fmla="*/ 127 w 39137"/>
                    <a:gd name="connsiteY0" fmla="*/ 78452 h 78452"/>
                    <a:gd name="connsiteX1" fmla="*/ 20376 w 39137"/>
                    <a:gd name="connsiteY1" fmla="*/ 76 h 78452"/>
                    <a:gd name="connsiteX2" fmla="*/ 39137 w 39137"/>
                    <a:gd name="connsiteY2" fmla="*/ 67366 h 78452"/>
                    <a:gd name="connsiteX0" fmla="*/ 127 w 39933"/>
                    <a:gd name="connsiteY0" fmla="*/ 78470 h 78470"/>
                    <a:gd name="connsiteX1" fmla="*/ 20376 w 39933"/>
                    <a:gd name="connsiteY1" fmla="*/ 94 h 78470"/>
                    <a:gd name="connsiteX2" fmla="*/ 39137 w 39933"/>
                    <a:gd name="connsiteY2" fmla="*/ 67384 h 78470"/>
                    <a:gd name="connsiteX0" fmla="*/ 219 w 40422"/>
                    <a:gd name="connsiteY0" fmla="*/ 78381 h 78381"/>
                    <a:gd name="connsiteX1" fmla="*/ 20468 w 40422"/>
                    <a:gd name="connsiteY1" fmla="*/ 5 h 78381"/>
                    <a:gd name="connsiteX2" fmla="*/ 39229 w 40422"/>
                    <a:gd name="connsiteY2" fmla="*/ 67295 h 783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40422" h="78381">
                      <a:moveTo>
                        <a:pt x="219" y="78381"/>
                      </a:moveTo>
                      <a:cubicBezTo>
                        <a:pt x="-1454" y="18717"/>
                        <a:pt x="6534" y="-324"/>
                        <a:pt x="20468" y="5"/>
                      </a:cubicBezTo>
                      <a:cubicBezTo>
                        <a:pt x="34402" y="334"/>
                        <a:pt x="43874" y="23658"/>
                        <a:pt x="39229" y="67295"/>
                      </a:cubicBezTo>
                    </a:path>
                  </a:pathLst>
                </a:custGeom>
                <a:noFill/>
                <a:ln w="12700" cap="flat" cmpd="sng" algn="ctr">
                  <a:solidFill>
                    <a:srgbClr val="818181"/>
                  </a:solidFill>
                  <a:prstDash val="solid"/>
                  <a:miter lim="800000"/>
                </a:ln>
                <a:effectLst/>
              </p:spPr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7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68" name="Gelijkbenige driehoek 67">
                <a:extLst>
                  <a:ext uri="{FF2B5EF4-FFF2-40B4-BE49-F238E27FC236}">
                    <a16:creationId xmlns:a16="http://schemas.microsoft.com/office/drawing/2014/main" id="{309172D1-D8FC-4573-89C7-3B4E41042DF8}"/>
                  </a:ext>
                </a:extLst>
              </p:cNvPr>
              <p:cNvSpPr/>
              <p:nvPr userDrawn="1"/>
            </p:nvSpPr>
            <p:spPr>
              <a:xfrm rot="10800000">
                <a:off x="-2162266" y="3519194"/>
                <a:ext cx="94890" cy="50291"/>
              </a:xfrm>
              <a:prstGeom prst="triangle">
                <a:avLst/>
              </a:prstGeom>
              <a:solidFill>
                <a:sysClr val="windowText" lastClr="000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lIns="144000" tIns="144000" rIns="144000" bIns="14400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1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 Light"/>
                  <a:ea typeface="+mn-ea"/>
                  <a:cs typeface="+mn-cs"/>
                </a:endParaRPr>
              </a:p>
            </p:txBody>
          </p:sp>
        </p:grpSp>
        <p:sp>
          <p:nvSpPr>
            <p:cNvPr id="35" name="Ovaal 34">
              <a:extLst>
                <a:ext uri="{FF2B5EF4-FFF2-40B4-BE49-F238E27FC236}">
                  <a16:creationId xmlns:a16="http://schemas.microsoft.com/office/drawing/2014/main" id="{7C8A3721-EB00-489A-B601-4184DB1C9558}"/>
                </a:ext>
              </a:extLst>
            </p:cNvPr>
            <p:cNvSpPr/>
            <p:nvPr userDrawn="1"/>
          </p:nvSpPr>
          <p:spPr>
            <a:xfrm>
              <a:off x="-3603587" y="391614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36" name="Rechthoek 35">
              <a:extLst>
                <a:ext uri="{FF2B5EF4-FFF2-40B4-BE49-F238E27FC236}">
                  <a16:creationId xmlns:a16="http://schemas.microsoft.com/office/drawing/2014/main" id="{12635582-A156-41DC-AB33-BC332C73FA0D}"/>
                </a:ext>
              </a:extLst>
            </p:cNvPr>
            <p:cNvSpPr/>
            <p:nvPr userDrawn="1"/>
          </p:nvSpPr>
          <p:spPr>
            <a:xfrm>
              <a:off x="-3319415" y="3916145"/>
              <a:ext cx="2944682" cy="32633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Kies één van de themakleuren uit het ingestelde kleurenpallet.</a:t>
              </a:r>
            </a:p>
          </p:txBody>
        </p:sp>
        <p:grpSp>
          <p:nvGrpSpPr>
            <p:cNvPr id="37" name="Groep 36">
              <a:extLst>
                <a:ext uri="{FF2B5EF4-FFF2-40B4-BE49-F238E27FC236}">
                  <a16:creationId xmlns:a16="http://schemas.microsoft.com/office/drawing/2014/main" id="{9E8EF9E6-5CB4-496B-8C7B-A312BB77368C}"/>
                </a:ext>
              </a:extLst>
            </p:cNvPr>
            <p:cNvGrpSpPr/>
            <p:nvPr userDrawn="1"/>
          </p:nvGrpSpPr>
          <p:grpSpPr>
            <a:xfrm>
              <a:off x="-3333646" y="4635104"/>
              <a:ext cx="2012897" cy="490702"/>
              <a:chOff x="12731803" y="3562552"/>
              <a:chExt cx="2012897" cy="490702"/>
            </a:xfrm>
          </p:grpSpPr>
          <p:sp>
            <p:nvSpPr>
              <p:cNvPr id="48" name="Rechthoek 47">
                <a:extLst>
                  <a:ext uri="{FF2B5EF4-FFF2-40B4-BE49-F238E27FC236}">
                    <a16:creationId xmlns:a16="http://schemas.microsoft.com/office/drawing/2014/main" id="{60453EB1-7BA4-40AB-8286-A106C5977280}"/>
                  </a:ext>
                </a:extLst>
              </p:cNvPr>
              <p:cNvSpPr/>
              <p:nvPr userDrawn="1"/>
            </p:nvSpPr>
            <p:spPr>
              <a:xfrm>
                <a:off x="12747554" y="3562552"/>
                <a:ext cx="1997146" cy="490702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rgbClr val="D1D1D1"/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6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9" name="Rechthoek 48">
                <a:extLst>
                  <a:ext uri="{FF2B5EF4-FFF2-40B4-BE49-F238E27FC236}">
                    <a16:creationId xmlns:a16="http://schemas.microsoft.com/office/drawing/2014/main" id="{24399686-48FA-4DCA-9946-8554551E1B18}"/>
                  </a:ext>
                </a:extLst>
              </p:cNvPr>
              <p:cNvSpPr/>
              <p:nvPr userDrawn="1"/>
            </p:nvSpPr>
            <p:spPr>
              <a:xfrm>
                <a:off x="12766168" y="3578469"/>
                <a:ext cx="1965344" cy="254977"/>
              </a:xfrm>
              <a:prstGeom prst="rect">
                <a:avLst/>
              </a:prstGeom>
              <a:solidFill>
                <a:srgbClr val="EBEBEB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lIns="144000" tIns="144000" rIns="144000" bIns="14400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1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 Light"/>
                  <a:ea typeface="+mn-ea"/>
                  <a:cs typeface="+mn-cs"/>
                </a:endParaRPr>
              </a:p>
            </p:txBody>
          </p:sp>
          <p:sp>
            <p:nvSpPr>
              <p:cNvPr id="50" name="Tekstvak 49">
                <a:extLst>
                  <a:ext uri="{FF2B5EF4-FFF2-40B4-BE49-F238E27FC236}">
                    <a16:creationId xmlns:a16="http://schemas.microsoft.com/office/drawing/2014/main" id="{C7E20C6D-0139-44FA-BAAB-5812D3E922EC}"/>
                  </a:ext>
                </a:extLst>
              </p:cNvPr>
              <p:cNvSpPr txBox="1"/>
              <p:nvPr userDrawn="1"/>
            </p:nvSpPr>
            <p:spPr>
              <a:xfrm>
                <a:off x="12731803" y="3591461"/>
                <a:ext cx="1052979" cy="2169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1217512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nl-NL" sz="900" b="1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Themakleuren</a:t>
                </a:r>
              </a:p>
            </p:txBody>
          </p:sp>
          <p:sp>
            <p:nvSpPr>
              <p:cNvPr id="51" name="Rechthoek 50">
                <a:extLst>
                  <a:ext uri="{FF2B5EF4-FFF2-40B4-BE49-F238E27FC236}">
                    <a16:creationId xmlns:a16="http://schemas.microsoft.com/office/drawing/2014/main" id="{071F6CDC-F513-444A-AF2D-788DBFC5F1A3}"/>
                  </a:ext>
                </a:extLst>
              </p:cNvPr>
              <p:cNvSpPr/>
              <p:nvPr userDrawn="1"/>
            </p:nvSpPr>
            <p:spPr>
              <a:xfrm>
                <a:off x="12814699" y="3874304"/>
                <a:ext cx="136620" cy="136620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rgbClr val="EBEBEB"/>
                </a:solidFill>
                <a:prstDash val="solid"/>
                <a:miter lim="800000"/>
              </a:ln>
              <a:effectLst/>
            </p:spPr>
            <p:txBody>
              <a:bodyPr lIns="144000" tIns="144000" rIns="144000" bIns="14400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1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 Light"/>
                  <a:ea typeface="+mn-ea"/>
                  <a:cs typeface="+mn-cs"/>
                </a:endParaRPr>
              </a:p>
            </p:txBody>
          </p:sp>
          <p:sp>
            <p:nvSpPr>
              <p:cNvPr id="52" name="Rechthoek 51">
                <a:extLst>
                  <a:ext uri="{FF2B5EF4-FFF2-40B4-BE49-F238E27FC236}">
                    <a16:creationId xmlns:a16="http://schemas.microsoft.com/office/drawing/2014/main" id="{9F80BC51-53BA-40AA-814A-2766D22879B6}"/>
                  </a:ext>
                </a:extLst>
              </p:cNvPr>
              <p:cNvSpPr/>
              <p:nvPr userDrawn="1"/>
            </p:nvSpPr>
            <p:spPr>
              <a:xfrm>
                <a:off x="13007154" y="3870040"/>
                <a:ext cx="136620" cy="136620"/>
              </a:xfrm>
              <a:prstGeom prst="rect">
                <a:avLst/>
              </a:prstGeom>
              <a:solidFill>
                <a:sysClr val="windowText" lastClr="000000"/>
              </a:solidFill>
              <a:ln w="12700" cap="flat" cmpd="sng" algn="ctr">
                <a:solidFill>
                  <a:srgbClr val="EBEBEB"/>
                </a:solidFill>
                <a:prstDash val="solid"/>
                <a:miter lim="800000"/>
              </a:ln>
              <a:effectLst/>
            </p:spPr>
            <p:txBody>
              <a:bodyPr lIns="144000" tIns="144000" rIns="144000" bIns="14400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1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 Light"/>
                  <a:ea typeface="+mn-ea"/>
                  <a:cs typeface="+mn-cs"/>
                </a:endParaRPr>
              </a:p>
            </p:txBody>
          </p:sp>
          <p:sp>
            <p:nvSpPr>
              <p:cNvPr id="53" name="Rechthoek 52">
                <a:extLst>
                  <a:ext uri="{FF2B5EF4-FFF2-40B4-BE49-F238E27FC236}">
                    <a16:creationId xmlns:a16="http://schemas.microsoft.com/office/drawing/2014/main" id="{928E3765-AB4A-4362-BBBB-F3ED1822300D}"/>
                  </a:ext>
                </a:extLst>
              </p:cNvPr>
              <p:cNvSpPr/>
              <p:nvPr userDrawn="1"/>
            </p:nvSpPr>
            <p:spPr>
              <a:xfrm>
                <a:off x="13199609" y="3870040"/>
                <a:ext cx="136620" cy="13662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rgbClr val="EBEBEB"/>
                </a:solidFill>
                <a:prstDash val="solid"/>
                <a:miter lim="800000"/>
              </a:ln>
              <a:effectLst/>
            </p:spPr>
            <p:txBody>
              <a:bodyPr lIns="144000" tIns="144000" rIns="144000" bIns="14400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1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 Light"/>
                  <a:ea typeface="+mn-ea"/>
                  <a:cs typeface="+mn-cs"/>
                </a:endParaRPr>
              </a:p>
            </p:txBody>
          </p:sp>
          <p:sp>
            <p:nvSpPr>
              <p:cNvPr id="54" name="Rechthoek 53">
                <a:extLst>
                  <a:ext uri="{FF2B5EF4-FFF2-40B4-BE49-F238E27FC236}">
                    <a16:creationId xmlns:a16="http://schemas.microsoft.com/office/drawing/2014/main" id="{2D4CE330-31E8-4B10-B25C-699C049B7F28}"/>
                  </a:ext>
                </a:extLst>
              </p:cNvPr>
              <p:cNvSpPr/>
              <p:nvPr userDrawn="1"/>
            </p:nvSpPr>
            <p:spPr>
              <a:xfrm>
                <a:off x="13392064" y="3870040"/>
                <a:ext cx="136620" cy="136620"/>
              </a:xfrm>
              <a:prstGeom prst="rect">
                <a:avLst/>
              </a:prstGeom>
              <a:solidFill>
                <a:schemeClr val="tx2"/>
              </a:solidFill>
              <a:ln w="12700" cap="flat" cmpd="sng" algn="ctr">
                <a:solidFill>
                  <a:srgbClr val="EBEBEB"/>
                </a:solidFill>
                <a:prstDash val="solid"/>
                <a:miter lim="800000"/>
              </a:ln>
              <a:effectLst/>
            </p:spPr>
            <p:txBody>
              <a:bodyPr lIns="144000" tIns="144000" rIns="144000" bIns="14400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1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 Light"/>
                  <a:ea typeface="+mn-ea"/>
                  <a:cs typeface="+mn-cs"/>
                </a:endParaRPr>
              </a:p>
            </p:txBody>
          </p:sp>
          <p:sp>
            <p:nvSpPr>
              <p:cNvPr id="55" name="Rechthoek 54">
                <a:extLst>
                  <a:ext uri="{FF2B5EF4-FFF2-40B4-BE49-F238E27FC236}">
                    <a16:creationId xmlns:a16="http://schemas.microsoft.com/office/drawing/2014/main" id="{9C6FA41F-4BF5-4BE0-A0E7-D56525C723B9}"/>
                  </a:ext>
                </a:extLst>
              </p:cNvPr>
              <p:cNvSpPr/>
              <p:nvPr userDrawn="1"/>
            </p:nvSpPr>
            <p:spPr>
              <a:xfrm>
                <a:off x="13776974" y="3870040"/>
                <a:ext cx="136620" cy="136620"/>
              </a:xfrm>
              <a:prstGeom prst="rect">
                <a:avLst/>
              </a:prstGeom>
              <a:solidFill>
                <a:schemeClr val="accent2"/>
              </a:solidFill>
              <a:ln w="12700" cap="flat" cmpd="sng" algn="ctr">
                <a:solidFill>
                  <a:srgbClr val="EBEBEB"/>
                </a:solidFill>
                <a:prstDash val="solid"/>
                <a:miter lim="800000"/>
              </a:ln>
              <a:effectLst/>
            </p:spPr>
            <p:txBody>
              <a:bodyPr lIns="144000" tIns="144000" rIns="144000" bIns="14400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1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 Light"/>
                  <a:ea typeface="+mn-ea"/>
                  <a:cs typeface="+mn-cs"/>
                </a:endParaRPr>
              </a:p>
            </p:txBody>
          </p:sp>
          <p:sp>
            <p:nvSpPr>
              <p:cNvPr id="56" name="Rechthoek 55">
                <a:extLst>
                  <a:ext uri="{FF2B5EF4-FFF2-40B4-BE49-F238E27FC236}">
                    <a16:creationId xmlns:a16="http://schemas.microsoft.com/office/drawing/2014/main" id="{CB37DD5B-DE35-431A-A81E-96F56D5EB4C4}"/>
                  </a:ext>
                </a:extLst>
              </p:cNvPr>
              <p:cNvSpPr/>
              <p:nvPr userDrawn="1"/>
            </p:nvSpPr>
            <p:spPr>
              <a:xfrm>
                <a:off x="13969429" y="3870040"/>
                <a:ext cx="136620" cy="136620"/>
              </a:xfrm>
              <a:prstGeom prst="rect">
                <a:avLst/>
              </a:prstGeom>
              <a:solidFill>
                <a:schemeClr val="accent3"/>
              </a:solidFill>
              <a:ln w="12700" cap="flat" cmpd="sng" algn="ctr">
                <a:solidFill>
                  <a:srgbClr val="EBEBEB"/>
                </a:solidFill>
                <a:prstDash val="solid"/>
                <a:miter lim="800000"/>
              </a:ln>
              <a:effectLst/>
            </p:spPr>
            <p:txBody>
              <a:bodyPr lIns="144000" tIns="144000" rIns="144000" bIns="14400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1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 Light"/>
                  <a:ea typeface="+mn-ea"/>
                  <a:cs typeface="+mn-cs"/>
                </a:endParaRPr>
              </a:p>
            </p:txBody>
          </p:sp>
          <p:sp>
            <p:nvSpPr>
              <p:cNvPr id="57" name="Rechthoek 56">
                <a:extLst>
                  <a:ext uri="{FF2B5EF4-FFF2-40B4-BE49-F238E27FC236}">
                    <a16:creationId xmlns:a16="http://schemas.microsoft.com/office/drawing/2014/main" id="{8E7546F0-C83E-42E9-92C3-C3FDDF713667}"/>
                  </a:ext>
                </a:extLst>
              </p:cNvPr>
              <p:cNvSpPr/>
              <p:nvPr userDrawn="1"/>
            </p:nvSpPr>
            <p:spPr>
              <a:xfrm>
                <a:off x="14161884" y="3870040"/>
                <a:ext cx="136620" cy="136620"/>
              </a:xfrm>
              <a:prstGeom prst="rect">
                <a:avLst/>
              </a:prstGeom>
              <a:solidFill>
                <a:schemeClr val="accent4"/>
              </a:solidFill>
              <a:ln w="12700" cap="flat" cmpd="sng" algn="ctr">
                <a:solidFill>
                  <a:srgbClr val="EBEBEB"/>
                </a:solidFill>
                <a:prstDash val="solid"/>
                <a:miter lim="800000"/>
              </a:ln>
              <a:effectLst/>
            </p:spPr>
            <p:txBody>
              <a:bodyPr lIns="144000" tIns="144000" rIns="144000" bIns="14400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1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 Light"/>
                  <a:ea typeface="+mn-ea"/>
                  <a:cs typeface="+mn-cs"/>
                </a:endParaRPr>
              </a:p>
            </p:txBody>
          </p:sp>
          <p:sp>
            <p:nvSpPr>
              <p:cNvPr id="58" name="Rechthoek 57">
                <a:extLst>
                  <a:ext uri="{FF2B5EF4-FFF2-40B4-BE49-F238E27FC236}">
                    <a16:creationId xmlns:a16="http://schemas.microsoft.com/office/drawing/2014/main" id="{06D52478-66D1-439B-B115-3A42C75D2618}"/>
                  </a:ext>
                </a:extLst>
              </p:cNvPr>
              <p:cNvSpPr/>
              <p:nvPr userDrawn="1"/>
            </p:nvSpPr>
            <p:spPr>
              <a:xfrm>
                <a:off x="14354339" y="3870040"/>
                <a:ext cx="136620" cy="136620"/>
              </a:xfrm>
              <a:prstGeom prst="rect">
                <a:avLst/>
              </a:prstGeom>
              <a:solidFill>
                <a:schemeClr val="accent5"/>
              </a:solidFill>
              <a:ln w="12700" cap="flat" cmpd="sng" algn="ctr">
                <a:solidFill>
                  <a:srgbClr val="EBEBEB"/>
                </a:solidFill>
                <a:prstDash val="solid"/>
                <a:miter lim="800000"/>
              </a:ln>
              <a:effectLst/>
            </p:spPr>
            <p:txBody>
              <a:bodyPr lIns="144000" tIns="144000" rIns="144000" bIns="14400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1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 Light"/>
                  <a:ea typeface="+mn-ea"/>
                  <a:cs typeface="+mn-cs"/>
                </a:endParaRPr>
              </a:p>
            </p:txBody>
          </p:sp>
          <p:sp>
            <p:nvSpPr>
              <p:cNvPr id="59" name="Rechthoek 58">
                <a:extLst>
                  <a:ext uri="{FF2B5EF4-FFF2-40B4-BE49-F238E27FC236}">
                    <a16:creationId xmlns:a16="http://schemas.microsoft.com/office/drawing/2014/main" id="{68F0870E-ADE8-49FD-AD55-C805B0C9F957}"/>
                  </a:ext>
                </a:extLst>
              </p:cNvPr>
              <p:cNvSpPr/>
              <p:nvPr userDrawn="1"/>
            </p:nvSpPr>
            <p:spPr>
              <a:xfrm>
                <a:off x="14546797" y="3870040"/>
                <a:ext cx="136620" cy="136620"/>
              </a:xfrm>
              <a:prstGeom prst="rect">
                <a:avLst/>
              </a:prstGeom>
              <a:solidFill>
                <a:schemeClr val="accent6"/>
              </a:solidFill>
              <a:ln w="12700" cap="flat" cmpd="sng" algn="ctr">
                <a:solidFill>
                  <a:srgbClr val="EBEBEB"/>
                </a:solidFill>
                <a:prstDash val="solid"/>
                <a:miter lim="800000"/>
              </a:ln>
              <a:effectLst/>
            </p:spPr>
            <p:txBody>
              <a:bodyPr lIns="144000" tIns="144000" rIns="144000" bIns="14400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1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 Light"/>
                  <a:ea typeface="+mn-ea"/>
                  <a:cs typeface="+mn-cs"/>
                </a:endParaRPr>
              </a:p>
            </p:txBody>
          </p:sp>
          <p:grpSp>
            <p:nvGrpSpPr>
              <p:cNvPr id="60" name="Groep 59">
                <a:extLst>
                  <a:ext uri="{FF2B5EF4-FFF2-40B4-BE49-F238E27FC236}">
                    <a16:creationId xmlns:a16="http://schemas.microsoft.com/office/drawing/2014/main" id="{86FB97F9-3AA6-467A-ACBD-D88A170C760B}"/>
                  </a:ext>
                </a:extLst>
              </p:cNvPr>
              <p:cNvGrpSpPr/>
              <p:nvPr userDrawn="1"/>
            </p:nvGrpSpPr>
            <p:grpSpPr>
              <a:xfrm>
                <a:off x="13580316" y="3865836"/>
                <a:ext cx="151508" cy="147961"/>
                <a:chOff x="13580316" y="3865836"/>
                <a:chExt cx="151508" cy="147961"/>
              </a:xfrm>
            </p:grpSpPr>
            <p:sp>
              <p:nvSpPr>
                <p:cNvPr id="61" name="Rechthoek 60">
                  <a:extLst>
                    <a:ext uri="{FF2B5EF4-FFF2-40B4-BE49-F238E27FC236}">
                      <a16:creationId xmlns:a16="http://schemas.microsoft.com/office/drawing/2014/main" id="{04FED92D-8867-4BE3-AA84-8455BD47650D}"/>
                    </a:ext>
                  </a:extLst>
                </p:cNvPr>
                <p:cNvSpPr/>
                <p:nvPr userDrawn="1"/>
              </p:nvSpPr>
              <p:spPr>
                <a:xfrm>
                  <a:off x="13584519" y="3870040"/>
                  <a:ext cx="136620" cy="136620"/>
                </a:xfrm>
                <a:prstGeom prst="rect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rgbClr val="EBEBEB"/>
                  </a:solidFill>
                  <a:prstDash val="solid"/>
                  <a:miter lim="800000"/>
                </a:ln>
                <a:effectLst/>
              </p:spPr>
              <p:txBody>
                <a:bodyPr lIns="144000" tIns="144000" rIns="144000" bIns="144000"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100" b="0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Segoe UI Light"/>
                    <a:ea typeface="+mn-ea"/>
                    <a:cs typeface="+mn-cs"/>
                  </a:endParaRPr>
                </a:p>
              </p:txBody>
            </p:sp>
            <p:sp>
              <p:nvSpPr>
                <p:cNvPr id="62" name="Rechthoek 61">
                  <a:extLst>
                    <a:ext uri="{FF2B5EF4-FFF2-40B4-BE49-F238E27FC236}">
                      <a16:creationId xmlns:a16="http://schemas.microsoft.com/office/drawing/2014/main" id="{8AD60293-18B1-453D-8F1C-F4B755353B9F}"/>
                    </a:ext>
                  </a:extLst>
                </p:cNvPr>
                <p:cNvSpPr/>
                <p:nvPr userDrawn="1"/>
              </p:nvSpPr>
              <p:spPr>
                <a:xfrm>
                  <a:off x="13580316" y="3865836"/>
                  <a:ext cx="151508" cy="147961"/>
                </a:xfrm>
                <a:prstGeom prst="rect">
                  <a:avLst/>
                </a:prstGeom>
                <a:noFill/>
                <a:ln w="12700" cap="flat" cmpd="sng" algn="ctr">
                  <a:solidFill>
                    <a:srgbClr val="F29132"/>
                  </a:solidFill>
                  <a:prstDash val="solid"/>
                  <a:miter lim="800000"/>
                </a:ln>
                <a:effectLst/>
              </p:spPr>
              <p:txBody>
                <a:bodyPr lIns="144000" tIns="144000" rIns="144000" bIns="144000"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100" b="0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Segoe UI Ligh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38" name="Groep 37">
              <a:extLst>
                <a:ext uri="{FF2B5EF4-FFF2-40B4-BE49-F238E27FC236}">
                  <a16:creationId xmlns:a16="http://schemas.microsoft.com/office/drawing/2014/main" id="{5714E822-23F8-41AD-829B-39FDCEBFE8B9}"/>
                </a:ext>
              </a:extLst>
            </p:cNvPr>
            <p:cNvGrpSpPr/>
            <p:nvPr userDrawn="1"/>
          </p:nvGrpSpPr>
          <p:grpSpPr>
            <a:xfrm>
              <a:off x="-3314820" y="4363463"/>
              <a:ext cx="1381246" cy="835929"/>
              <a:chOff x="-3314820" y="3391746"/>
              <a:chExt cx="1381246" cy="835929"/>
            </a:xfrm>
          </p:grpSpPr>
          <p:sp>
            <p:nvSpPr>
              <p:cNvPr id="39" name="Rechthoek 38">
                <a:extLst>
                  <a:ext uri="{FF2B5EF4-FFF2-40B4-BE49-F238E27FC236}">
                    <a16:creationId xmlns:a16="http://schemas.microsoft.com/office/drawing/2014/main" id="{93CDAB63-B20A-4B3E-802E-D15D3E7B3B43}"/>
                  </a:ext>
                </a:extLst>
              </p:cNvPr>
              <p:cNvSpPr/>
              <p:nvPr userDrawn="1"/>
            </p:nvSpPr>
            <p:spPr>
              <a:xfrm>
                <a:off x="-3314820" y="3391746"/>
                <a:ext cx="1381246" cy="272279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0" name="Rechthoek 39">
                <a:extLst>
                  <a:ext uri="{FF2B5EF4-FFF2-40B4-BE49-F238E27FC236}">
                    <a16:creationId xmlns:a16="http://schemas.microsoft.com/office/drawing/2014/main" id="{1D5EA9F7-4803-4512-92AC-CDB4623CDFB0}"/>
                  </a:ext>
                </a:extLst>
              </p:cNvPr>
              <p:cNvSpPr/>
              <p:nvPr userDrawn="1"/>
            </p:nvSpPr>
            <p:spPr>
              <a:xfrm>
                <a:off x="-3304719" y="3412899"/>
                <a:ext cx="1361619" cy="246608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1" name="Tekstvak 40">
                <a:extLst>
                  <a:ext uri="{FF2B5EF4-FFF2-40B4-BE49-F238E27FC236}">
                    <a16:creationId xmlns:a16="http://schemas.microsoft.com/office/drawing/2014/main" id="{C3B24AC8-CEB7-4A9C-BD4D-89A044B78B06}"/>
                  </a:ext>
                </a:extLst>
              </p:cNvPr>
              <p:cNvSpPr txBox="1"/>
              <p:nvPr userDrawn="1"/>
            </p:nvSpPr>
            <p:spPr>
              <a:xfrm>
                <a:off x="-3069820" y="3472995"/>
                <a:ext cx="1098515" cy="126416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Vormopvulling</a:t>
                </a:r>
              </a:p>
            </p:txBody>
          </p:sp>
          <p:sp>
            <p:nvSpPr>
              <p:cNvPr id="42" name="Vrije vorm: vorm 41">
                <a:extLst>
                  <a:ext uri="{FF2B5EF4-FFF2-40B4-BE49-F238E27FC236}">
                    <a16:creationId xmlns:a16="http://schemas.microsoft.com/office/drawing/2014/main" id="{06634AF5-AD4F-4549-B538-C4D5C06C5A31}"/>
                  </a:ext>
                </a:extLst>
              </p:cNvPr>
              <p:cNvSpPr/>
              <p:nvPr userDrawn="1"/>
            </p:nvSpPr>
            <p:spPr>
              <a:xfrm>
                <a:off x="-2404225" y="4047675"/>
                <a:ext cx="97562" cy="180000"/>
              </a:xfrm>
              <a:custGeom>
                <a:avLst/>
                <a:gdLst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41194 w 880280"/>
                  <a:gd name="connsiteY2" fmla="*/ 96899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27546 w 880280"/>
                  <a:gd name="connsiteY2" fmla="*/ 975815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00250 w 880280"/>
                  <a:gd name="connsiteY2" fmla="*/ 100311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11791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498144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80280" h="1624084">
                    <a:moveTo>
                      <a:pt x="0" y="0"/>
                    </a:moveTo>
                    <a:lnTo>
                      <a:pt x="0" y="1262418"/>
                    </a:lnTo>
                    <a:lnTo>
                      <a:pt x="313898" y="996287"/>
                    </a:lnTo>
                    <a:lnTo>
                      <a:pt x="620973" y="1624084"/>
                    </a:lnTo>
                    <a:lnTo>
                      <a:pt x="839337" y="1480782"/>
                    </a:lnTo>
                    <a:lnTo>
                      <a:pt x="498144" y="900753"/>
                    </a:lnTo>
                    <a:lnTo>
                      <a:pt x="880280" y="8939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43" name="Groep 42">
                <a:extLst>
                  <a:ext uri="{FF2B5EF4-FFF2-40B4-BE49-F238E27FC236}">
                    <a16:creationId xmlns:a16="http://schemas.microsoft.com/office/drawing/2014/main" id="{6A86DE0B-905F-490A-A663-3BCB46D769D3}"/>
                  </a:ext>
                </a:extLst>
              </p:cNvPr>
              <p:cNvGrpSpPr/>
              <p:nvPr userDrawn="1"/>
            </p:nvGrpSpPr>
            <p:grpSpPr>
              <a:xfrm>
                <a:off x="-3243855" y="3446665"/>
                <a:ext cx="157453" cy="147831"/>
                <a:chOff x="-899320" y="3037554"/>
                <a:chExt cx="175977" cy="165227"/>
              </a:xfrm>
            </p:grpSpPr>
            <p:sp>
              <p:nvSpPr>
                <p:cNvPr id="45" name="Vrije vorm: vorm 44">
                  <a:extLst>
                    <a:ext uri="{FF2B5EF4-FFF2-40B4-BE49-F238E27FC236}">
                      <a16:creationId xmlns:a16="http://schemas.microsoft.com/office/drawing/2014/main" id="{11CC7C7D-0DEB-4813-A1C6-B0E7C2163BF3}"/>
                    </a:ext>
                  </a:extLst>
                </p:cNvPr>
                <p:cNvSpPr/>
                <p:nvPr userDrawn="1"/>
              </p:nvSpPr>
              <p:spPr>
                <a:xfrm>
                  <a:off x="-804124" y="3081338"/>
                  <a:ext cx="80781" cy="121443"/>
                </a:xfrm>
                <a:custGeom>
                  <a:avLst/>
                  <a:gdLst>
                    <a:gd name="connsiteX0" fmla="*/ 0 w 54768"/>
                    <a:gd name="connsiteY0" fmla="*/ 0 h 71437"/>
                    <a:gd name="connsiteX1" fmla="*/ 4762 w 54768"/>
                    <a:gd name="connsiteY1" fmla="*/ 71437 h 71437"/>
                    <a:gd name="connsiteX2" fmla="*/ 54768 w 54768"/>
                    <a:gd name="connsiteY2" fmla="*/ 4762 h 71437"/>
                    <a:gd name="connsiteX3" fmla="*/ 0 w 54768"/>
                    <a:gd name="connsiteY3" fmla="*/ 0 h 71437"/>
                    <a:gd name="connsiteX0" fmla="*/ 0 w 54768"/>
                    <a:gd name="connsiteY0" fmla="*/ 0 h 71437"/>
                    <a:gd name="connsiteX1" fmla="*/ 4762 w 54768"/>
                    <a:gd name="connsiteY1" fmla="*/ 71437 h 71437"/>
                    <a:gd name="connsiteX2" fmla="*/ 54768 w 54768"/>
                    <a:gd name="connsiteY2" fmla="*/ 4762 h 71437"/>
                    <a:gd name="connsiteX3" fmla="*/ 0 w 54768"/>
                    <a:gd name="connsiteY3" fmla="*/ 0 h 71437"/>
                    <a:gd name="connsiteX0" fmla="*/ 0 w 61912"/>
                    <a:gd name="connsiteY0" fmla="*/ 4763 h 76200"/>
                    <a:gd name="connsiteX1" fmla="*/ 4762 w 61912"/>
                    <a:gd name="connsiteY1" fmla="*/ 76200 h 76200"/>
                    <a:gd name="connsiteX2" fmla="*/ 61912 w 61912"/>
                    <a:gd name="connsiteY2" fmla="*/ 0 h 76200"/>
                    <a:gd name="connsiteX3" fmla="*/ 0 w 61912"/>
                    <a:gd name="connsiteY3" fmla="*/ 4763 h 76200"/>
                    <a:gd name="connsiteX0" fmla="*/ 0 w 61912"/>
                    <a:gd name="connsiteY0" fmla="*/ 50015 h 121452"/>
                    <a:gd name="connsiteX1" fmla="*/ 4762 w 61912"/>
                    <a:gd name="connsiteY1" fmla="*/ 121452 h 121452"/>
                    <a:gd name="connsiteX2" fmla="*/ 61912 w 61912"/>
                    <a:gd name="connsiteY2" fmla="*/ 45252 h 121452"/>
                    <a:gd name="connsiteX3" fmla="*/ 7143 w 61912"/>
                    <a:gd name="connsiteY3" fmla="*/ 9 h 121452"/>
                    <a:gd name="connsiteX4" fmla="*/ 0 w 61912"/>
                    <a:gd name="connsiteY4" fmla="*/ 50015 h 121452"/>
                    <a:gd name="connsiteX0" fmla="*/ 30217 w 92129"/>
                    <a:gd name="connsiteY0" fmla="*/ 50015 h 121452"/>
                    <a:gd name="connsiteX1" fmla="*/ 34979 w 92129"/>
                    <a:gd name="connsiteY1" fmla="*/ 121452 h 121452"/>
                    <a:gd name="connsiteX2" fmla="*/ 92129 w 92129"/>
                    <a:gd name="connsiteY2" fmla="*/ 45252 h 121452"/>
                    <a:gd name="connsiteX3" fmla="*/ 37360 w 92129"/>
                    <a:gd name="connsiteY3" fmla="*/ 9 h 121452"/>
                    <a:gd name="connsiteX4" fmla="*/ 30217 w 92129"/>
                    <a:gd name="connsiteY4" fmla="*/ 50015 h 121452"/>
                    <a:gd name="connsiteX0" fmla="*/ 30217 w 92129"/>
                    <a:gd name="connsiteY0" fmla="*/ 50006 h 121443"/>
                    <a:gd name="connsiteX1" fmla="*/ 34979 w 92129"/>
                    <a:gd name="connsiteY1" fmla="*/ 121443 h 121443"/>
                    <a:gd name="connsiteX2" fmla="*/ 92129 w 92129"/>
                    <a:gd name="connsiteY2" fmla="*/ 45243 h 121443"/>
                    <a:gd name="connsiteX3" fmla="*/ 37360 w 92129"/>
                    <a:gd name="connsiteY3" fmla="*/ 0 h 121443"/>
                    <a:gd name="connsiteX4" fmla="*/ 30217 w 92129"/>
                    <a:gd name="connsiteY4" fmla="*/ 50006 h 121443"/>
                    <a:gd name="connsiteX0" fmla="*/ 30217 w 92490"/>
                    <a:gd name="connsiteY0" fmla="*/ 50006 h 121443"/>
                    <a:gd name="connsiteX1" fmla="*/ 34979 w 92490"/>
                    <a:gd name="connsiteY1" fmla="*/ 121443 h 121443"/>
                    <a:gd name="connsiteX2" fmla="*/ 92129 w 92490"/>
                    <a:gd name="connsiteY2" fmla="*/ 45243 h 121443"/>
                    <a:gd name="connsiteX3" fmla="*/ 37360 w 92490"/>
                    <a:gd name="connsiteY3" fmla="*/ 0 h 121443"/>
                    <a:gd name="connsiteX4" fmla="*/ 30217 w 92490"/>
                    <a:gd name="connsiteY4" fmla="*/ 50006 h 121443"/>
                    <a:gd name="connsiteX0" fmla="*/ 30217 w 80781"/>
                    <a:gd name="connsiteY0" fmla="*/ 50006 h 121443"/>
                    <a:gd name="connsiteX1" fmla="*/ 34979 w 80781"/>
                    <a:gd name="connsiteY1" fmla="*/ 121443 h 121443"/>
                    <a:gd name="connsiteX2" fmla="*/ 80222 w 80781"/>
                    <a:gd name="connsiteY2" fmla="*/ 52387 h 121443"/>
                    <a:gd name="connsiteX3" fmla="*/ 37360 w 80781"/>
                    <a:gd name="connsiteY3" fmla="*/ 0 h 121443"/>
                    <a:gd name="connsiteX4" fmla="*/ 30217 w 80781"/>
                    <a:gd name="connsiteY4" fmla="*/ 50006 h 1214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0781" h="121443">
                      <a:moveTo>
                        <a:pt x="30217" y="50006"/>
                      </a:moveTo>
                      <a:lnTo>
                        <a:pt x="34979" y="121443"/>
                      </a:lnTo>
                      <a:lnTo>
                        <a:pt x="80222" y="52387"/>
                      </a:lnTo>
                      <a:cubicBezTo>
                        <a:pt x="84191" y="29368"/>
                        <a:pt x="66729" y="1588"/>
                        <a:pt x="37360" y="0"/>
                      </a:cubicBezTo>
                      <a:cubicBezTo>
                        <a:pt x="-43602" y="21431"/>
                        <a:pt x="32598" y="33337"/>
                        <a:pt x="30217" y="50006"/>
                      </a:cubicBezTo>
                      <a:close/>
                    </a:path>
                  </a:pathLst>
                </a:custGeom>
                <a:solidFill>
                  <a:srgbClr val="366FA8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9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Light"/>
                    <a:ea typeface="+mn-ea"/>
                    <a:cs typeface="+mn-cs"/>
                  </a:endParaRPr>
                </a:p>
              </p:txBody>
            </p:sp>
            <p:sp>
              <p:nvSpPr>
                <p:cNvPr id="46" name="Rechthoek: afgeronde hoeken 45">
                  <a:extLst>
                    <a:ext uri="{FF2B5EF4-FFF2-40B4-BE49-F238E27FC236}">
                      <a16:creationId xmlns:a16="http://schemas.microsoft.com/office/drawing/2014/main" id="{DB4BF630-ED14-4D39-A79E-47CC241E7FCC}"/>
                    </a:ext>
                  </a:extLst>
                </p:cNvPr>
                <p:cNvSpPr/>
                <p:nvPr userDrawn="1"/>
              </p:nvSpPr>
              <p:spPr>
                <a:xfrm rot="2903873">
                  <a:off x="-887744" y="3085651"/>
                  <a:ext cx="99751" cy="122903"/>
                </a:xfrm>
                <a:prstGeom prst="roundRect">
                  <a:avLst>
                    <a:gd name="adj" fmla="val 2911"/>
                  </a:avLst>
                </a:prstGeom>
                <a:solidFill>
                  <a:sysClr val="window" lastClr="FFFFFF"/>
                </a:solidFill>
                <a:ln w="12700" cap="flat" cmpd="sng" algn="ctr">
                  <a:solidFill>
                    <a:srgbClr val="818181"/>
                  </a:solidFill>
                  <a:prstDash val="solid"/>
                  <a:miter lim="800000"/>
                </a:ln>
                <a:effectLst/>
              </p:spPr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7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7" name="Vrije vorm: vorm 46">
                  <a:extLst>
                    <a:ext uri="{FF2B5EF4-FFF2-40B4-BE49-F238E27FC236}">
                      <a16:creationId xmlns:a16="http://schemas.microsoft.com/office/drawing/2014/main" id="{78CD76A7-1590-4C56-9DDF-DA16737169DA}"/>
                    </a:ext>
                  </a:extLst>
                </p:cNvPr>
                <p:cNvSpPr/>
                <p:nvPr userDrawn="1"/>
              </p:nvSpPr>
              <p:spPr>
                <a:xfrm>
                  <a:off x="-894646" y="3037554"/>
                  <a:ext cx="64753" cy="85767"/>
                </a:xfrm>
                <a:custGeom>
                  <a:avLst/>
                  <a:gdLst>
                    <a:gd name="connsiteX0" fmla="*/ 0 w 52388"/>
                    <a:gd name="connsiteY0" fmla="*/ 76203 h 76203"/>
                    <a:gd name="connsiteX1" fmla="*/ 26194 w 52388"/>
                    <a:gd name="connsiteY1" fmla="*/ 3 h 76203"/>
                    <a:gd name="connsiteX2" fmla="*/ 52388 w 52388"/>
                    <a:gd name="connsiteY2" fmla="*/ 73822 h 76203"/>
                    <a:gd name="connsiteX0" fmla="*/ 0 w 52388"/>
                    <a:gd name="connsiteY0" fmla="*/ 76203 h 76203"/>
                    <a:gd name="connsiteX1" fmla="*/ 26194 w 52388"/>
                    <a:gd name="connsiteY1" fmla="*/ 3 h 76203"/>
                    <a:gd name="connsiteX2" fmla="*/ 52388 w 52388"/>
                    <a:gd name="connsiteY2" fmla="*/ 73822 h 76203"/>
                    <a:gd name="connsiteX0" fmla="*/ 0 w 46443"/>
                    <a:gd name="connsiteY0" fmla="*/ 78387 h 78387"/>
                    <a:gd name="connsiteX1" fmla="*/ 20249 w 46443"/>
                    <a:gd name="connsiteY1" fmla="*/ 11 h 78387"/>
                    <a:gd name="connsiteX2" fmla="*/ 46443 w 46443"/>
                    <a:gd name="connsiteY2" fmla="*/ 73830 h 78387"/>
                    <a:gd name="connsiteX0" fmla="*/ 135 w 46578"/>
                    <a:gd name="connsiteY0" fmla="*/ 78387 h 78387"/>
                    <a:gd name="connsiteX1" fmla="*/ 20384 w 46578"/>
                    <a:gd name="connsiteY1" fmla="*/ 11 h 78387"/>
                    <a:gd name="connsiteX2" fmla="*/ 46578 w 46578"/>
                    <a:gd name="connsiteY2" fmla="*/ 73830 h 78387"/>
                    <a:gd name="connsiteX0" fmla="*/ 295 w 46738"/>
                    <a:gd name="connsiteY0" fmla="*/ 78387 h 78387"/>
                    <a:gd name="connsiteX1" fmla="*/ 20544 w 46738"/>
                    <a:gd name="connsiteY1" fmla="*/ 11 h 78387"/>
                    <a:gd name="connsiteX2" fmla="*/ 46738 w 46738"/>
                    <a:gd name="connsiteY2" fmla="*/ 73830 h 78387"/>
                    <a:gd name="connsiteX0" fmla="*/ 127 w 39137"/>
                    <a:gd name="connsiteY0" fmla="*/ 78452 h 78452"/>
                    <a:gd name="connsiteX1" fmla="*/ 20376 w 39137"/>
                    <a:gd name="connsiteY1" fmla="*/ 76 h 78452"/>
                    <a:gd name="connsiteX2" fmla="*/ 39137 w 39137"/>
                    <a:gd name="connsiteY2" fmla="*/ 67366 h 78452"/>
                    <a:gd name="connsiteX0" fmla="*/ 127 w 39933"/>
                    <a:gd name="connsiteY0" fmla="*/ 78470 h 78470"/>
                    <a:gd name="connsiteX1" fmla="*/ 20376 w 39933"/>
                    <a:gd name="connsiteY1" fmla="*/ 94 h 78470"/>
                    <a:gd name="connsiteX2" fmla="*/ 39137 w 39933"/>
                    <a:gd name="connsiteY2" fmla="*/ 67384 h 78470"/>
                    <a:gd name="connsiteX0" fmla="*/ 219 w 40422"/>
                    <a:gd name="connsiteY0" fmla="*/ 78381 h 78381"/>
                    <a:gd name="connsiteX1" fmla="*/ 20468 w 40422"/>
                    <a:gd name="connsiteY1" fmla="*/ 5 h 78381"/>
                    <a:gd name="connsiteX2" fmla="*/ 39229 w 40422"/>
                    <a:gd name="connsiteY2" fmla="*/ 67295 h 783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40422" h="78381">
                      <a:moveTo>
                        <a:pt x="219" y="78381"/>
                      </a:moveTo>
                      <a:cubicBezTo>
                        <a:pt x="-1454" y="18717"/>
                        <a:pt x="6534" y="-324"/>
                        <a:pt x="20468" y="5"/>
                      </a:cubicBezTo>
                      <a:cubicBezTo>
                        <a:pt x="34402" y="334"/>
                        <a:pt x="43874" y="23658"/>
                        <a:pt x="39229" y="67295"/>
                      </a:cubicBezTo>
                    </a:path>
                  </a:pathLst>
                </a:custGeom>
                <a:noFill/>
                <a:ln w="12700" cap="flat" cmpd="sng" algn="ctr">
                  <a:solidFill>
                    <a:srgbClr val="818181"/>
                  </a:solidFill>
                  <a:prstDash val="solid"/>
                  <a:miter lim="800000"/>
                </a:ln>
                <a:effectLst/>
              </p:spPr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7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44" name="Gelijkbenige driehoek 43">
                <a:extLst>
                  <a:ext uri="{FF2B5EF4-FFF2-40B4-BE49-F238E27FC236}">
                    <a16:creationId xmlns:a16="http://schemas.microsoft.com/office/drawing/2014/main" id="{CB39E84D-ADE3-40FE-B4FB-ACA7B69D65B2}"/>
                  </a:ext>
                </a:extLst>
              </p:cNvPr>
              <p:cNvSpPr/>
              <p:nvPr userDrawn="1"/>
            </p:nvSpPr>
            <p:spPr>
              <a:xfrm rot="10800000">
                <a:off x="-2162266" y="3519194"/>
                <a:ext cx="94890" cy="50291"/>
              </a:xfrm>
              <a:prstGeom prst="triangle">
                <a:avLst/>
              </a:prstGeom>
              <a:solidFill>
                <a:sysClr val="windowText" lastClr="000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lIns="144000" tIns="144000" rIns="144000" bIns="14400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1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 Light"/>
                  <a:ea typeface="+mn-ea"/>
                  <a:cs typeface="+mn-cs"/>
                </a:endParaRPr>
              </a:p>
            </p:txBody>
          </p:sp>
        </p:grpSp>
      </p:grpSp>
      <p:sp>
        <p:nvSpPr>
          <p:cNvPr id="11" name="- INFO">
            <a:extLst>
              <a:ext uri="{FF2B5EF4-FFF2-40B4-BE49-F238E27FC236}">
                <a16:creationId xmlns:a16="http://schemas.microsoft.com/office/drawing/2014/main" id="{D5D548DA-264A-4D19-8A0A-B2288EC6661C}"/>
              </a:ext>
            </a:extLst>
          </p:cNvPr>
          <p:cNvSpPr txBox="1"/>
          <p:nvPr userDrawn="1"/>
        </p:nvSpPr>
        <p:spPr>
          <a:xfrm>
            <a:off x="12700" y="-345409"/>
            <a:ext cx="12179300" cy="19845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l"/>
            <a:r>
              <a:rPr lang="nl-NL" sz="1400" b="1" cap="all" spc="0" baseline="0">
                <a:solidFill>
                  <a:sysClr val="windowText" lastClr="000000"/>
                </a:solidFill>
                <a:latin typeface="+mn-lt"/>
                <a:cs typeface="Calibri" panose="020F0502020204030204" pitchFamily="34" charset="0"/>
              </a:rPr>
              <a:t>Submenu – beeld [5x]</a:t>
            </a:r>
            <a:endParaRPr lang="nl-NL" sz="1400" b="1" cap="all" spc="0" baseline="0" dirty="0">
              <a:solidFill>
                <a:sysClr val="windowText" lastClr="000000"/>
              </a:solidFill>
              <a:latin typeface="+mn-lt"/>
              <a:cs typeface="Calibri" panose="020F0502020204030204" pitchFamily="34" charset="0"/>
            </a:endParaRPr>
          </a:p>
        </p:txBody>
      </p:sp>
      <p:sp>
        <p:nvSpPr>
          <p:cNvPr id="8" name="titel">
            <a:extLst>
              <a:ext uri="{FF2B5EF4-FFF2-40B4-BE49-F238E27FC236}">
                <a16:creationId xmlns:a16="http://schemas.microsoft.com/office/drawing/2014/main" id="{4FCE8B7B-8D3B-466F-8956-5C1F4F50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4987" y="2472990"/>
            <a:ext cx="11114087" cy="1445867"/>
          </a:xfrm>
        </p:spPr>
        <p:txBody>
          <a:bodyPr tIns="0" anchor="b" anchorCtr="0"/>
          <a:lstStyle>
            <a:lvl1pPr>
              <a:lnSpc>
                <a:spcPts val="55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nl-NL"/>
              <a:t>Titel</a:t>
            </a:r>
            <a:br>
              <a:rPr lang="nl-NL"/>
            </a:br>
            <a:r>
              <a:rPr lang="nl-NL"/>
              <a:t>max. 2 regels</a:t>
            </a:r>
            <a:endParaRPr lang="nl-NL" dirty="0"/>
          </a:p>
        </p:txBody>
      </p:sp>
      <p:sp>
        <p:nvSpPr>
          <p:cNvPr id="4" name="datum">
            <a:extLst>
              <a:ext uri="{FF2B5EF4-FFF2-40B4-BE49-F238E27FC236}">
                <a16:creationId xmlns:a16="http://schemas.microsoft.com/office/drawing/2014/main" id="{8E420A72-FB1A-45BF-AC4A-C2A67FDAE6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BA2E694-120A-45EE-ACCA-EBAB0047D801}" type="datetime1">
              <a:rPr lang="nl-NL" smtClean="0"/>
              <a:t>28-1-2021</a:t>
            </a:fld>
            <a:endParaRPr lang="nl-NL" dirty="0"/>
          </a:p>
        </p:txBody>
      </p:sp>
      <p:sp>
        <p:nvSpPr>
          <p:cNvPr id="5" name="voettekst">
            <a:extLst>
              <a:ext uri="{FF2B5EF4-FFF2-40B4-BE49-F238E27FC236}">
                <a16:creationId xmlns:a16="http://schemas.microsoft.com/office/drawing/2014/main" id="{7B9B5AD8-20ED-43D8-A7A9-54D9AEF0A9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Erasmus University Rotterdam </a:t>
            </a:r>
            <a:endParaRPr lang="nl-NL" dirty="0"/>
          </a:p>
        </p:txBody>
      </p:sp>
      <p:sp>
        <p:nvSpPr>
          <p:cNvPr id="6" name="dianummer">
            <a:extLst>
              <a:ext uri="{FF2B5EF4-FFF2-40B4-BE49-F238E27FC236}">
                <a16:creationId xmlns:a16="http://schemas.microsoft.com/office/drawing/2014/main" id="{C8474D2A-EAE8-4700-98D0-EF6368634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61A1203-CA3D-4D48-AFA0-9D668419C1D5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73C298BA-7FAC-48F9-A58C-15CAD7158103}"/>
              </a:ext>
            </a:extLst>
          </p:cNvPr>
          <p:cNvSpPr/>
          <p:nvPr userDrawn="1"/>
        </p:nvSpPr>
        <p:spPr>
          <a:xfrm>
            <a:off x="4376057" y="0"/>
            <a:ext cx="7815944" cy="2130393"/>
          </a:xfrm>
          <a:custGeom>
            <a:avLst/>
            <a:gdLst>
              <a:gd name="connsiteX0" fmla="*/ 0 w 1629352"/>
              <a:gd name="connsiteY0" fmla="*/ 0 h 1629352"/>
              <a:gd name="connsiteX1" fmla="*/ 1629352 w 1629352"/>
              <a:gd name="connsiteY1" fmla="*/ 0 h 1629352"/>
              <a:gd name="connsiteX2" fmla="*/ 1629352 w 1629352"/>
              <a:gd name="connsiteY2" fmla="*/ 1629352 h 1629352"/>
              <a:gd name="connsiteX3" fmla="*/ 0 w 1629352"/>
              <a:gd name="connsiteY3" fmla="*/ 1629352 h 1629352"/>
              <a:gd name="connsiteX4" fmla="*/ 0 w 1629352"/>
              <a:gd name="connsiteY4" fmla="*/ 0 h 1629352"/>
              <a:gd name="connsiteX0" fmla="*/ 0 w 1629352"/>
              <a:gd name="connsiteY0" fmla="*/ 0 h 1629352"/>
              <a:gd name="connsiteX1" fmla="*/ 1629352 w 1629352"/>
              <a:gd name="connsiteY1" fmla="*/ 0 h 1629352"/>
              <a:gd name="connsiteX2" fmla="*/ 1629352 w 1629352"/>
              <a:gd name="connsiteY2" fmla="*/ 1629352 h 1629352"/>
              <a:gd name="connsiteX3" fmla="*/ 0 w 1629352"/>
              <a:gd name="connsiteY3" fmla="*/ 0 h 1629352"/>
              <a:gd name="connsiteX0" fmla="*/ 0 w 2567815"/>
              <a:gd name="connsiteY0" fmla="*/ 0 h 1641383"/>
              <a:gd name="connsiteX1" fmla="*/ 2567815 w 2567815"/>
              <a:gd name="connsiteY1" fmla="*/ 12031 h 1641383"/>
              <a:gd name="connsiteX2" fmla="*/ 2567815 w 2567815"/>
              <a:gd name="connsiteY2" fmla="*/ 1641383 h 1641383"/>
              <a:gd name="connsiteX3" fmla="*/ 0 w 2567815"/>
              <a:gd name="connsiteY3" fmla="*/ 0 h 1641383"/>
              <a:gd name="connsiteX0" fmla="*/ 0 w 2567815"/>
              <a:gd name="connsiteY0" fmla="*/ 0 h 1641383"/>
              <a:gd name="connsiteX1" fmla="*/ 2567815 w 2567815"/>
              <a:gd name="connsiteY1" fmla="*/ 12031 h 1641383"/>
              <a:gd name="connsiteX2" fmla="*/ 2567815 w 2567815"/>
              <a:gd name="connsiteY2" fmla="*/ 1641383 h 1641383"/>
              <a:gd name="connsiteX3" fmla="*/ 0 w 2567815"/>
              <a:gd name="connsiteY3" fmla="*/ 0 h 1641383"/>
              <a:gd name="connsiteX0" fmla="*/ 0 w 2567815"/>
              <a:gd name="connsiteY0" fmla="*/ 0 h 1641383"/>
              <a:gd name="connsiteX1" fmla="*/ 2567815 w 2567815"/>
              <a:gd name="connsiteY1" fmla="*/ 12031 h 1641383"/>
              <a:gd name="connsiteX2" fmla="*/ 2567815 w 2567815"/>
              <a:gd name="connsiteY2" fmla="*/ 1641383 h 1641383"/>
              <a:gd name="connsiteX3" fmla="*/ 0 w 2567815"/>
              <a:gd name="connsiteY3" fmla="*/ 0 h 1641383"/>
              <a:gd name="connsiteX0" fmla="*/ 0 w 7789520"/>
              <a:gd name="connsiteY0" fmla="*/ 1 h 1629352"/>
              <a:gd name="connsiteX1" fmla="*/ 7789520 w 7789520"/>
              <a:gd name="connsiteY1" fmla="*/ 0 h 1629352"/>
              <a:gd name="connsiteX2" fmla="*/ 7789520 w 7789520"/>
              <a:gd name="connsiteY2" fmla="*/ 1629352 h 1629352"/>
              <a:gd name="connsiteX3" fmla="*/ 0 w 7789520"/>
              <a:gd name="connsiteY3" fmla="*/ 1 h 1629352"/>
              <a:gd name="connsiteX0" fmla="*/ 0 w 7789520"/>
              <a:gd name="connsiteY0" fmla="*/ 1 h 1629352"/>
              <a:gd name="connsiteX1" fmla="*/ 7789520 w 7789520"/>
              <a:gd name="connsiteY1" fmla="*/ 0 h 1629352"/>
              <a:gd name="connsiteX2" fmla="*/ 7789520 w 7789520"/>
              <a:gd name="connsiteY2" fmla="*/ 1629352 h 1629352"/>
              <a:gd name="connsiteX3" fmla="*/ 0 w 7789520"/>
              <a:gd name="connsiteY3" fmla="*/ 1 h 1629352"/>
              <a:gd name="connsiteX0" fmla="*/ 0 w 7789520"/>
              <a:gd name="connsiteY0" fmla="*/ 1 h 1629352"/>
              <a:gd name="connsiteX1" fmla="*/ 7789520 w 7789520"/>
              <a:gd name="connsiteY1" fmla="*/ 0 h 1629352"/>
              <a:gd name="connsiteX2" fmla="*/ 7789520 w 7789520"/>
              <a:gd name="connsiteY2" fmla="*/ 1629352 h 1629352"/>
              <a:gd name="connsiteX3" fmla="*/ 0 w 7789520"/>
              <a:gd name="connsiteY3" fmla="*/ 1 h 1629352"/>
              <a:gd name="connsiteX0" fmla="*/ 0 w 7789520"/>
              <a:gd name="connsiteY0" fmla="*/ 1 h 1629352"/>
              <a:gd name="connsiteX1" fmla="*/ 7789520 w 7789520"/>
              <a:gd name="connsiteY1" fmla="*/ 0 h 1629352"/>
              <a:gd name="connsiteX2" fmla="*/ 7789520 w 7789520"/>
              <a:gd name="connsiteY2" fmla="*/ 1629352 h 1629352"/>
              <a:gd name="connsiteX3" fmla="*/ 0 w 7789520"/>
              <a:gd name="connsiteY3" fmla="*/ 1 h 1629352"/>
              <a:gd name="connsiteX0" fmla="*/ 0 w 7789520"/>
              <a:gd name="connsiteY0" fmla="*/ 1 h 1629352"/>
              <a:gd name="connsiteX1" fmla="*/ 7789520 w 7789520"/>
              <a:gd name="connsiteY1" fmla="*/ 0 h 1629352"/>
              <a:gd name="connsiteX2" fmla="*/ 7789520 w 7789520"/>
              <a:gd name="connsiteY2" fmla="*/ 1629352 h 1629352"/>
              <a:gd name="connsiteX3" fmla="*/ 0 w 7789520"/>
              <a:gd name="connsiteY3" fmla="*/ 1 h 1629352"/>
              <a:gd name="connsiteX0" fmla="*/ 0 w 7789520"/>
              <a:gd name="connsiteY0" fmla="*/ 1 h 1629352"/>
              <a:gd name="connsiteX1" fmla="*/ 7789520 w 7789520"/>
              <a:gd name="connsiteY1" fmla="*/ 0 h 1629352"/>
              <a:gd name="connsiteX2" fmla="*/ 7789520 w 7789520"/>
              <a:gd name="connsiteY2" fmla="*/ 1629352 h 1629352"/>
              <a:gd name="connsiteX3" fmla="*/ 0 w 7789520"/>
              <a:gd name="connsiteY3" fmla="*/ 1 h 1629352"/>
              <a:gd name="connsiteX0" fmla="*/ 0 w 7789520"/>
              <a:gd name="connsiteY0" fmla="*/ 1 h 1629352"/>
              <a:gd name="connsiteX1" fmla="*/ 7789520 w 7789520"/>
              <a:gd name="connsiteY1" fmla="*/ 0 h 1629352"/>
              <a:gd name="connsiteX2" fmla="*/ 7789520 w 7789520"/>
              <a:gd name="connsiteY2" fmla="*/ 1629352 h 1629352"/>
              <a:gd name="connsiteX3" fmla="*/ 0 w 7789520"/>
              <a:gd name="connsiteY3" fmla="*/ 1 h 1629352"/>
              <a:gd name="connsiteX0" fmla="*/ 0 w 7789520"/>
              <a:gd name="connsiteY0" fmla="*/ 1 h 1629352"/>
              <a:gd name="connsiteX1" fmla="*/ 7789520 w 7789520"/>
              <a:gd name="connsiteY1" fmla="*/ 0 h 1629352"/>
              <a:gd name="connsiteX2" fmla="*/ 7789520 w 7789520"/>
              <a:gd name="connsiteY2" fmla="*/ 1629352 h 1629352"/>
              <a:gd name="connsiteX3" fmla="*/ 0 w 7789520"/>
              <a:gd name="connsiteY3" fmla="*/ 1 h 1629352"/>
              <a:gd name="connsiteX0" fmla="*/ 0 w 7789520"/>
              <a:gd name="connsiteY0" fmla="*/ 1 h 1629352"/>
              <a:gd name="connsiteX1" fmla="*/ 7789520 w 7789520"/>
              <a:gd name="connsiteY1" fmla="*/ 0 h 1629352"/>
              <a:gd name="connsiteX2" fmla="*/ 7789520 w 7789520"/>
              <a:gd name="connsiteY2" fmla="*/ 1629352 h 1629352"/>
              <a:gd name="connsiteX3" fmla="*/ 0 w 7789520"/>
              <a:gd name="connsiteY3" fmla="*/ 1 h 1629352"/>
              <a:gd name="connsiteX0" fmla="*/ 0 w 7789520"/>
              <a:gd name="connsiteY0" fmla="*/ 1 h 1629352"/>
              <a:gd name="connsiteX1" fmla="*/ 7789520 w 7789520"/>
              <a:gd name="connsiteY1" fmla="*/ 0 h 1629352"/>
              <a:gd name="connsiteX2" fmla="*/ 7789520 w 7789520"/>
              <a:gd name="connsiteY2" fmla="*/ 1629352 h 1629352"/>
              <a:gd name="connsiteX3" fmla="*/ 0 w 7789520"/>
              <a:gd name="connsiteY3" fmla="*/ 1 h 1629352"/>
              <a:gd name="connsiteX0" fmla="*/ 0 w 7789520"/>
              <a:gd name="connsiteY0" fmla="*/ 1 h 1629352"/>
              <a:gd name="connsiteX1" fmla="*/ 7789520 w 7789520"/>
              <a:gd name="connsiteY1" fmla="*/ 0 h 1629352"/>
              <a:gd name="connsiteX2" fmla="*/ 7789520 w 7789520"/>
              <a:gd name="connsiteY2" fmla="*/ 1629352 h 1629352"/>
              <a:gd name="connsiteX3" fmla="*/ 0 w 7789520"/>
              <a:gd name="connsiteY3" fmla="*/ 1 h 1629352"/>
              <a:gd name="connsiteX0" fmla="*/ 0 w 7789520"/>
              <a:gd name="connsiteY0" fmla="*/ 1 h 1629352"/>
              <a:gd name="connsiteX1" fmla="*/ 7789520 w 7789520"/>
              <a:gd name="connsiteY1" fmla="*/ 0 h 1629352"/>
              <a:gd name="connsiteX2" fmla="*/ 7789520 w 7789520"/>
              <a:gd name="connsiteY2" fmla="*/ 1629352 h 1629352"/>
              <a:gd name="connsiteX3" fmla="*/ 0 w 7789520"/>
              <a:gd name="connsiteY3" fmla="*/ 1 h 1629352"/>
              <a:gd name="connsiteX0" fmla="*/ 0 w 7789520"/>
              <a:gd name="connsiteY0" fmla="*/ 1 h 1629352"/>
              <a:gd name="connsiteX1" fmla="*/ 7789520 w 7789520"/>
              <a:gd name="connsiteY1" fmla="*/ 0 h 1629352"/>
              <a:gd name="connsiteX2" fmla="*/ 7789520 w 7789520"/>
              <a:gd name="connsiteY2" fmla="*/ 1629352 h 1629352"/>
              <a:gd name="connsiteX3" fmla="*/ 0 w 7789520"/>
              <a:gd name="connsiteY3" fmla="*/ 1 h 1629352"/>
              <a:gd name="connsiteX0" fmla="*/ 0 w 7789520"/>
              <a:gd name="connsiteY0" fmla="*/ 1 h 1629352"/>
              <a:gd name="connsiteX1" fmla="*/ 7789520 w 7789520"/>
              <a:gd name="connsiteY1" fmla="*/ 0 h 1629352"/>
              <a:gd name="connsiteX2" fmla="*/ 7789520 w 7789520"/>
              <a:gd name="connsiteY2" fmla="*/ 1629352 h 1629352"/>
              <a:gd name="connsiteX3" fmla="*/ 0 w 7789520"/>
              <a:gd name="connsiteY3" fmla="*/ 1 h 1629352"/>
              <a:gd name="connsiteX0" fmla="*/ 0 w 7789520"/>
              <a:gd name="connsiteY0" fmla="*/ 1 h 1629352"/>
              <a:gd name="connsiteX1" fmla="*/ 7789520 w 7789520"/>
              <a:gd name="connsiteY1" fmla="*/ 0 h 1629352"/>
              <a:gd name="connsiteX2" fmla="*/ 7789520 w 7789520"/>
              <a:gd name="connsiteY2" fmla="*/ 1629352 h 1629352"/>
              <a:gd name="connsiteX3" fmla="*/ 0 w 7789520"/>
              <a:gd name="connsiteY3" fmla="*/ 1 h 1629352"/>
              <a:gd name="connsiteX0" fmla="*/ 0 w 7789520"/>
              <a:gd name="connsiteY0" fmla="*/ 1 h 1629352"/>
              <a:gd name="connsiteX1" fmla="*/ 7789520 w 7789520"/>
              <a:gd name="connsiteY1" fmla="*/ 0 h 1629352"/>
              <a:gd name="connsiteX2" fmla="*/ 7789520 w 7789520"/>
              <a:gd name="connsiteY2" fmla="*/ 1629352 h 1629352"/>
              <a:gd name="connsiteX3" fmla="*/ 0 w 7789520"/>
              <a:gd name="connsiteY3" fmla="*/ 1 h 1629352"/>
              <a:gd name="connsiteX0" fmla="*/ 0 w 7789520"/>
              <a:gd name="connsiteY0" fmla="*/ 1 h 1629352"/>
              <a:gd name="connsiteX1" fmla="*/ 7789520 w 7789520"/>
              <a:gd name="connsiteY1" fmla="*/ 0 h 1629352"/>
              <a:gd name="connsiteX2" fmla="*/ 7789520 w 7789520"/>
              <a:gd name="connsiteY2" fmla="*/ 1629352 h 1629352"/>
              <a:gd name="connsiteX3" fmla="*/ 0 w 7789520"/>
              <a:gd name="connsiteY3" fmla="*/ 1 h 1629352"/>
              <a:gd name="connsiteX0" fmla="*/ 0 w 7789520"/>
              <a:gd name="connsiteY0" fmla="*/ 1 h 1629352"/>
              <a:gd name="connsiteX1" fmla="*/ 7789520 w 7789520"/>
              <a:gd name="connsiteY1" fmla="*/ 0 h 1629352"/>
              <a:gd name="connsiteX2" fmla="*/ 7789520 w 7789520"/>
              <a:gd name="connsiteY2" fmla="*/ 1629352 h 1629352"/>
              <a:gd name="connsiteX3" fmla="*/ 0 w 7789520"/>
              <a:gd name="connsiteY3" fmla="*/ 1 h 1629352"/>
              <a:gd name="connsiteX0" fmla="*/ 0 w 7789520"/>
              <a:gd name="connsiteY0" fmla="*/ 1 h 2130393"/>
              <a:gd name="connsiteX1" fmla="*/ 7789520 w 7789520"/>
              <a:gd name="connsiteY1" fmla="*/ 0 h 2130393"/>
              <a:gd name="connsiteX2" fmla="*/ 7789520 w 7789520"/>
              <a:gd name="connsiteY2" fmla="*/ 2130393 h 2130393"/>
              <a:gd name="connsiteX3" fmla="*/ 0 w 7789520"/>
              <a:gd name="connsiteY3" fmla="*/ 1 h 2130393"/>
              <a:gd name="connsiteX0" fmla="*/ 0 w 7789520"/>
              <a:gd name="connsiteY0" fmla="*/ 1 h 2130393"/>
              <a:gd name="connsiteX1" fmla="*/ 7789520 w 7789520"/>
              <a:gd name="connsiteY1" fmla="*/ 0 h 2130393"/>
              <a:gd name="connsiteX2" fmla="*/ 7789520 w 7789520"/>
              <a:gd name="connsiteY2" fmla="*/ 2130393 h 2130393"/>
              <a:gd name="connsiteX3" fmla="*/ 0 w 7789520"/>
              <a:gd name="connsiteY3" fmla="*/ 1 h 2130393"/>
              <a:gd name="connsiteX0" fmla="*/ 0 w 7789520"/>
              <a:gd name="connsiteY0" fmla="*/ 1 h 2130393"/>
              <a:gd name="connsiteX1" fmla="*/ 7789520 w 7789520"/>
              <a:gd name="connsiteY1" fmla="*/ 0 h 2130393"/>
              <a:gd name="connsiteX2" fmla="*/ 7789520 w 7789520"/>
              <a:gd name="connsiteY2" fmla="*/ 2130393 h 2130393"/>
              <a:gd name="connsiteX3" fmla="*/ 0 w 7789520"/>
              <a:gd name="connsiteY3" fmla="*/ 1 h 2130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89520" h="2130393">
                <a:moveTo>
                  <a:pt x="0" y="1"/>
                </a:moveTo>
                <a:lnTo>
                  <a:pt x="7789520" y="0"/>
                </a:lnTo>
                <a:lnTo>
                  <a:pt x="7789520" y="2130393"/>
                </a:lnTo>
                <a:cubicBezTo>
                  <a:pt x="7144922" y="602313"/>
                  <a:pt x="1130449" y="995040"/>
                  <a:pt x="0" y="1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9" name="Tijdelijke aanduiding voor tekst 15">
            <a:extLst>
              <a:ext uri="{FF2B5EF4-FFF2-40B4-BE49-F238E27FC236}">
                <a16:creationId xmlns:a16="http://schemas.microsoft.com/office/drawing/2014/main" id="{EEB9516D-1CB2-4AE0-A6D7-6739D2E883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594072" y="4242220"/>
            <a:ext cx="2055003" cy="2066505"/>
          </a:xfrm>
          <a:prstGeom prst="roundRect">
            <a:avLst>
              <a:gd name="adj" fmla="val 4495"/>
            </a:avLst>
          </a:prstGeom>
          <a:gradFill flip="none" rotWithShape="1">
            <a:gsLst>
              <a:gs pos="50000">
                <a:schemeClr val="bg1">
                  <a:lumMod val="95000"/>
                </a:schemeClr>
              </a:gs>
              <a:gs pos="50000">
                <a:schemeClr val="bg1"/>
              </a:gs>
            </a:gsLst>
            <a:lin ang="12000000" scaled="0"/>
            <a:tileRect/>
          </a:gradFill>
        </p:spPr>
        <p:txBody>
          <a:bodyPr lIns="144000" tIns="252000" rIns="0" bIns="25200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/>
            </a:lvl1pPr>
          </a:lstStyle>
          <a:p>
            <a:pPr lvl="0"/>
            <a:r>
              <a:rPr lang="nl-NL" dirty="0"/>
              <a:t> </a:t>
            </a:r>
          </a:p>
        </p:txBody>
      </p:sp>
      <p:sp>
        <p:nvSpPr>
          <p:cNvPr id="12" name="Tijdelijke aanduiding voor tekst 15">
            <a:extLst>
              <a:ext uri="{FF2B5EF4-FFF2-40B4-BE49-F238E27FC236}">
                <a16:creationId xmlns:a16="http://schemas.microsoft.com/office/drawing/2014/main" id="{15B55DCD-9AB3-4B52-B80B-F9F5670477E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329274" y="4242220"/>
            <a:ext cx="2055003" cy="2066505"/>
          </a:xfrm>
          <a:prstGeom prst="roundRect">
            <a:avLst>
              <a:gd name="adj" fmla="val 4495"/>
            </a:avLst>
          </a:prstGeom>
          <a:gradFill flip="none" rotWithShape="1">
            <a:gsLst>
              <a:gs pos="50000">
                <a:schemeClr val="bg1">
                  <a:lumMod val="95000"/>
                </a:schemeClr>
              </a:gs>
              <a:gs pos="50000">
                <a:schemeClr val="bg1"/>
              </a:gs>
            </a:gsLst>
            <a:lin ang="12000000" scaled="0"/>
            <a:tileRect/>
          </a:gradFill>
        </p:spPr>
        <p:txBody>
          <a:bodyPr lIns="144000" tIns="252000" rIns="0" bIns="25200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/>
            </a:lvl1pPr>
          </a:lstStyle>
          <a:p>
            <a:pPr lvl="0"/>
            <a:r>
              <a:rPr lang="nl-NL" dirty="0"/>
              <a:t> </a:t>
            </a:r>
          </a:p>
        </p:txBody>
      </p:sp>
      <p:sp>
        <p:nvSpPr>
          <p:cNvPr id="13" name="Tijdelijke aanduiding voor tekst 15">
            <a:extLst>
              <a:ext uri="{FF2B5EF4-FFF2-40B4-BE49-F238E27FC236}">
                <a16:creationId xmlns:a16="http://schemas.microsoft.com/office/drawing/2014/main" id="{EC36D2F7-9154-43DD-A254-7FBF26565BD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064476" y="4242220"/>
            <a:ext cx="2055003" cy="2066505"/>
          </a:xfrm>
          <a:prstGeom prst="roundRect">
            <a:avLst>
              <a:gd name="adj" fmla="val 4495"/>
            </a:avLst>
          </a:prstGeom>
          <a:gradFill flip="none" rotWithShape="1">
            <a:gsLst>
              <a:gs pos="50000">
                <a:schemeClr val="bg1">
                  <a:lumMod val="95000"/>
                </a:schemeClr>
              </a:gs>
              <a:gs pos="50000">
                <a:schemeClr val="bg1"/>
              </a:gs>
            </a:gsLst>
            <a:lin ang="12000000" scaled="0"/>
            <a:tileRect/>
          </a:gradFill>
        </p:spPr>
        <p:txBody>
          <a:bodyPr lIns="144000" tIns="252000" rIns="0" bIns="25200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/>
            </a:lvl1pPr>
          </a:lstStyle>
          <a:p>
            <a:pPr lvl="0"/>
            <a:r>
              <a:rPr lang="nl-NL" dirty="0"/>
              <a:t> </a:t>
            </a:r>
          </a:p>
        </p:txBody>
      </p:sp>
      <p:sp>
        <p:nvSpPr>
          <p:cNvPr id="14" name="Tijdelijke aanduiding voor tekst 15">
            <a:extLst>
              <a:ext uri="{FF2B5EF4-FFF2-40B4-BE49-F238E27FC236}">
                <a16:creationId xmlns:a16="http://schemas.microsoft.com/office/drawing/2014/main" id="{0C8271A3-4A96-4D69-B72A-7667CD799FC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799678" y="4242220"/>
            <a:ext cx="2055003" cy="2066505"/>
          </a:xfrm>
          <a:prstGeom prst="roundRect">
            <a:avLst>
              <a:gd name="adj" fmla="val 4495"/>
            </a:avLst>
          </a:prstGeom>
          <a:gradFill flip="none" rotWithShape="1">
            <a:gsLst>
              <a:gs pos="50000">
                <a:schemeClr val="bg1">
                  <a:lumMod val="95000"/>
                </a:schemeClr>
              </a:gs>
              <a:gs pos="50000">
                <a:schemeClr val="bg1"/>
              </a:gs>
            </a:gsLst>
            <a:lin ang="12000000" scaled="0"/>
            <a:tileRect/>
          </a:gradFill>
        </p:spPr>
        <p:txBody>
          <a:bodyPr lIns="144000" tIns="252000" rIns="0" bIns="25200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/>
            </a:lvl1pPr>
          </a:lstStyle>
          <a:p>
            <a:pPr lvl="0"/>
            <a:r>
              <a:rPr lang="nl-NL" dirty="0"/>
              <a:t> </a:t>
            </a:r>
          </a:p>
        </p:txBody>
      </p:sp>
      <p:sp>
        <p:nvSpPr>
          <p:cNvPr id="15" name="Tijdelijke aanduiding voor tekst 15">
            <a:extLst>
              <a:ext uri="{FF2B5EF4-FFF2-40B4-BE49-F238E27FC236}">
                <a16:creationId xmlns:a16="http://schemas.microsoft.com/office/drawing/2014/main" id="{30D82E13-767C-46A2-9653-D859E3A615B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34880" y="4242220"/>
            <a:ext cx="2055003" cy="2066505"/>
          </a:xfrm>
          <a:prstGeom prst="roundRect">
            <a:avLst>
              <a:gd name="adj" fmla="val 4495"/>
            </a:avLst>
          </a:prstGeom>
          <a:gradFill flip="none" rotWithShape="1">
            <a:gsLst>
              <a:gs pos="50000">
                <a:schemeClr val="bg1">
                  <a:lumMod val="95000"/>
                </a:schemeClr>
              </a:gs>
              <a:gs pos="50000">
                <a:schemeClr val="bg1"/>
              </a:gs>
            </a:gsLst>
            <a:lin ang="12000000" scaled="0"/>
            <a:tileRect/>
          </a:gradFill>
        </p:spPr>
        <p:txBody>
          <a:bodyPr lIns="144000" tIns="252000" rIns="0" bIns="25200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/>
            </a:lvl1pPr>
          </a:lstStyle>
          <a:p>
            <a:pPr lvl="0"/>
            <a:r>
              <a:rPr lang="nl-NL" dirty="0"/>
              <a:t> </a:t>
            </a:r>
          </a:p>
        </p:txBody>
      </p:sp>
      <p:sp>
        <p:nvSpPr>
          <p:cNvPr id="16" name="Tijdelijke aanduiding voor afbeelding 13">
            <a:extLst>
              <a:ext uri="{FF2B5EF4-FFF2-40B4-BE49-F238E27FC236}">
                <a16:creationId xmlns:a16="http://schemas.microsoft.com/office/drawing/2014/main" id="{9C63EF22-FACF-40AF-B97D-BAB56AFA8D3E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795219" y="4594977"/>
            <a:ext cx="1534325" cy="1360991"/>
          </a:xfrm>
          <a:prstGeom prst="rect">
            <a:avLst/>
          </a:prstGeom>
          <a:noFill/>
        </p:spPr>
        <p:txBody>
          <a:bodyPr wrap="square" bIns="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l-NL" dirty="0"/>
              <a:t>Selecteer dit kader, </a:t>
            </a:r>
            <a:br>
              <a:rPr lang="nl-NL" dirty="0"/>
            </a:br>
            <a:r>
              <a:rPr lang="nl-NL" dirty="0"/>
              <a:t>ga naar de tab ‘Slidebuilder’, </a:t>
            </a:r>
            <a:br>
              <a:rPr lang="nl-NL" dirty="0"/>
            </a:br>
            <a:r>
              <a:rPr lang="nl-NL" dirty="0"/>
              <a:t>klik op ‘Afbeeldingen’, selecteer de gewenste afbeelding </a:t>
            </a:r>
            <a:br>
              <a:rPr lang="nl-NL" dirty="0"/>
            </a:br>
            <a:r>
              <a:rPr lang="nl-NL" dirty="0"/>
              <a:t>en klik op ‘Invoegen’.</a:t>
            </a:r>
          </a:p>
        </p:txBody>
      </p:sp>
      <p:sp>
        <p:nvSpPr>
          <p:cNvPr id="17" name="Tijdelijke aanduiding voor afbeelding 13">
            <a:extLst>
              <a:ext uri="{FF2B5EF4-FFF2-40B4-BE49-F238E27FC236}">
                <a16:creationId xmlns:a16="http://schemas.microsoft.com/office/drawing/2014/main" id="{D6647AB9-1B19-4D03-8695-44322833ED1D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3060017" y="4594977"/>
            <a:ext cx="1534325" cy="1360991"/>
          </a:xfrm>
          <a:prstGeom prst="rect">
            <a:avLst/>
          </a:prstGeom>
          <a:noFill/>
        </p:spPr>
        <p:txBody>
          <a:bodyPr wrap="square" bIns="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l-NL" dirty="0"/>
              <a:t>Selecteer dit kader, </a:t>
            </a:r>
            <a:br>
              <a:rPr lang="nl-NL" dirty="0"/>
            </a:br>
            <a:r>
              <a:rPr lang="nl-NL" dirty="0"/>
              <a:t>ga naar de tab ‘Slidebuilder’, </a:t>
            </a:r>
            <a:br>
              <a:rPr lang="nl-NL" dirty="0"/>
            </a:br>
            <a:r>
              <a:rPr lang="nl-NL" dirty="0"/>
              <a:t>klik op ‘Afbeeldingen’, selecteer de gewenste afbeelding </a:t>
            </a:r>
            <a:br>
              <a:rPr lang="nl-NL" dirty="0"/>
            </a:br>
            <a:r>
              <a:rPr lang="nl-NL" dirty="0"/>
              <a:t>en klik op ‘Invoegen’.</a:t>
            </a:r>
          </a:p>
        </p:txBody>
      </p:sp>
      <p:sp>
        <p:nvSpPr>
          <p:cNvPr id="18" name="Tijdelijke aanduiding voor afbeelding 13">
            <a:extLst>
              <a:ext uri="{FF2B5EF4-FFF2-40B4-BE49-F238E27FC236}">
                <a16:creationId xmlns:a16="http://schemas.microsoft.com/office/drawing/2014/main" id="{30ED6AE8-1E3C-4335-9779-A42930D20253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324815" y="4594977"/>
            <a:ext cx="1534325" cy="1360991"/>
          </a:xfrm>
          <a:prstGeom prst="rect">
            <a:avLst/>
          </a:prstGeom>
          <a:noFill/>
        </p:spPr>
        <p:txBody>
          <a:bodyPr wrap="square" bIns="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l-NL" dirty="0"/>
              <a:t>Selecteer dit kader, </a:t>
            </a:r>
            <a:br>
              <a:rPr lang="nl-NL" dirty="0"/>
            </a:br>
            <a:r>
              <a:rPr lang="nl-NL" dirty="0"/>
              <a:t>ga naar de tab ‘Slidebuilder’, </a:t>
            </a:r>
            <a:br>
              <a:rPr lang="nl-NL" dirty="0"/>
            </a:br>
            <a:r>
              <a:rPr lang="nl-NL" dirty="0"/>
              <a:t>klik op ‘Afbeeldingen’, selecteer de gewenste afbeelding </a:t>
            </a:r>
            <a:br>
              <a:rPr lang="nl-NL" dirty="0"/>
            </a:br>
            <a:r>
              <a:rPr lang="nl-NL" dirty="0"/>
              <a:t>en klik op ‘Invoegen’.</a:t>
            </a:r>
          </a:p>
        </p:txBody>
      </p:sp>
      <p:sp>
        <p:nvSpPr>
          <p:cNvPr id="19" name="Tijdelijke aanduiding voor afbeelding 13">
            <a:extLst>
              <a:ext uri="{FF2B5EF4-FFF2-40B4-BE49-F238E27FC236}">
                <a16:creationId xmlns:a16="http://schemas.microsoft.com/office/drawing/2014/main" id="{9C401AB7-54EB-46EF-B3B7-43D9F5B3B73B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7589613" y="4594977"/>
            <a:ext cx="1534325" cy="1360991"/>
          </a:xfrm>
          <a:prstGeom prst="rect">
            <a:avLst/>
          </a:prstGeom>
          <a:noFill/>
        </p:spPr>
        <p:txBody>
          <a:bodyPr wrap="square" bIns="0" anchor="ctr" anchorCtr="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Calibri" panose="020F0502020204030204" pitchFamily="34" charset="0"/>
              <a:buNone/>
              <a:tabLst/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Calibri" panose="020F0502020204030204" pitchFamily="34" charset="0"/>
              <a:buNone/>
              <a:tabLst/>
              <a:defRPr/>
            </a:pPr>
            <a:r>
              <a:rPr lang="nl-NL" dirty="0"/>
              <a:t>Klik Selecteer dit kader, </a:t>
            </a:r>
            <a:br>
              <a:rPr lang="nl-NL" dirty="0"/>
            </a:br>
            <a:r>
              <a:rPr lang="nl-NL" dirty="0"/>
              <a:t>ga naar de tab ‘Slidebuilder’, </a:t>
            </a:r>
            <a:br>
              <a:rPr lang="nl-NL" dirty="0"/>
            </a:br>
            <a:r>
              <a:rPr lang="nl-NL" dirty="0"/>
              <a:t>klik op ‘Afbeeldingen’, selecteer de gewenste afbeelding </a:t>
            </a:r>
            <a:br>
              <a:rPr lang="nl-NL" dirty="0"/>
            </a:br>
            <a:r>
              <a:rPr lang="nl-NL" dirty="0"/>
              <a:t>en klik op ‘Invoegen’.</a:t>
            </a:r>
          </a:p>
          <a:p>
            <a:endParaRPr lang="nl-NL" dirty="0"/>
          </a:p>
        </p:txBody>
      </p:sp>
      <p:sp>
        <p:nvSpPr>
          <p:cNvPr id="20" name="Tijdelijke aanduiding voor afbeelding 13">
            <a:extLst>
              <a:ext uri="{FF2B5EF4-FFF2-40B4-BE49-F238E27FC236}">
                <a16:creationId xmlns:a16="http://schemas.microsoft.com/office/drawing/2014/main" id="{1C669AA7-6B3D-41C7-8DA6-22AA2DA2C530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9854411" y="4594977"/>
            <a:ext cx="1534325" cy="1360991"/>
          </a:xfrm>
          <a:prstGeom prst="rect">
            <a:avLst/>
          </a:prstGeom>
          <a:noFill/>
        </p:spPr>
        <p:txBody>
          <a:bodyPr wrap="square" bIns="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l-NL" dirty="0"/>
              <a:t>Selecteer dit kader, </a:t>
            </a:r>
            <a:br>
              <a:rPr lang="nl-NL" dirty="0"/>
            </a:br>
            <a:r>
              <a:rPr lang="nl-NL" dirty="0"/>
              <a:t>ga naar de tab ‘Slidebuilder’, </a:t>
            </a:r>
            <a:br>
              <a:rPr lang="nl-NL" dirty="0"/>
            </a:br>
            <a:r>
              <a:rPr lang="nl-NL" dirty="0"/>
              <a:t>klik op ‘Afbeeldingen’, selecteer de gewenste afbeelding </a:t>
            </a:r>
            <a:br>
              <a:rPr lang="nl-NL" dirty="0"/>
            </a:br>
            <a:r>
              <a:rPr lang="nl-NL" dirty="0"/>
              <a:t>en klik op ‘Invoegen’.</a:t>
            </a:r>
          </a:p>
        </p:txBody>
      </p:sp>
    </p:spTree>
    <p:extLst>
      <p:ext uri="{BB962C8B-B14F-4D97-AF65-F5344CB8AC3E}">
        <p14:creationId xmlns:p14="http://schemas.microsoft.com/office/powerpoint/2010/main" val="32112568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>
        <p:tmplLst>
          <p:tmpl>
            <p:tnLst>
              <p:par>
                <p:cTn presetID="2" presetClass="entr" presetSubtype="4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0" animBg="1">
        <p:tmplLst>
          <p:tmpl>
            <p:tnLst>
              <p:par>
                <p:cTn presetID="2" presetClass="entr" presetSubtype="4" decel="100000" fill="hold" nodeType="withEffect">
                  <p:stCondLst>
                    <p:cond delay="4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 animBg="1">
        <p:tmplLst>
          <p:tmpl>
            <p:tnLst>
              <p:par>
                <p:cTn presetID="2" presetClass="entr" presetSubtype="4" decel="10000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4" grpId="0" animBg="1">
        <p:tmplLst>
          <p:tmpl>
            <p:tnLst>
              <p:par>
                <p:cTn presetID="2" presetClass="entr" presetSubtype="4" decel="10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 animBg="1">
        <p:tmplLst>
          <p:tmpl>
            <p:tnLst>
              <p:par>
                <p:cTn presetID="2" presetClass="entr" presetSubtype="4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0"/>
      <p:bldP spid="17" grpId="0"/>
      <p:bldP spid="18" grpId="0"/>
      <p:bldP spid="19" grpId="0"/>
      <p:bldP spid="20" grpId="0"/>
    </p:bldLst>
  </p:timing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- INFO">
            <a:extLst>
              <a:ext uri="{FF2B5EF4-FFF2-40B4-BE49-F238E27FC236}">
                <a16:creationId xmlns:a16="http://schemas.microsoft.com/office/drawing/2014/main" id="{D5D548DA-264A-4D19-8A0A-B2288EC6661C}"/>
              </a:ext>
            </a:extLst>
          </p:cNvPr>
          <p:cNvSpPr txBox="1"/>
          <p:nvPr userDrawn="1"/>
        </p:nvSpPr>
        <p:spPr>
          <a:xfrm>
            <a:off x="12700" y="-345409"/>
            <a:ext cx="12179300" cy="19845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l"/>
            <a:r>
              <a:rPr lang="nl-NL" sz="1400" b="1" cap="all" spc="0" baseline="0">
                <a:solidFill>
                  <a:sysClr val="windowText" lastClr="000000"/>
                </a:solidFill>
                <a:latin typeface="+mn-lt"/>
                <a:cs typeface="Calibri" panose="020F0502020204030204" pitchFamily="34" charset="0"/>
              </a:rPr>
              <a:t>hoofdstuk</a:t>
            </a:r>
            <a:endParaRPr lang="nl-NL" sz="1400" b="1" cap="all" spc="0" baseline="0" dirty="0">
              <a:solidFill>
                <a:sysClr val="windowText" lastClr="000000"/>
              </a:solidFill>
              <a:latin typeface="+mn-lt"/>
              <a:cs typeface="Calibri" panose="020F0502020204030204" pitchFamily="34" charset="0"/>
            </a:endParaRPr>
          </a:p>
        </p:txBody>
      </p:sp>
      <p:sp>
        <p:nvSpPr>
          <p:cNvPr id="8" name="titel">
            <a:extLst>
              <a:ext uri="{FF2B5EF4-FFF2-40B4-BE49-F238E27FC236}">
                <a16:creationId xmlns:a16="http://schemas.microsoft.com/office/drawing/2014/main" id="{4FCE8B7B-8D3B-466F-8956-5C1F4F50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4987" y="2472990"/>
            <a:ext cx="11114087" cy="1445867"/>
          </a:xfrm>
        </p:spPr>
        <p:txBody>
          <a:bodyPr tIns="0" anchor="b" anchorCtr="0"/>
          <a:lstStyle>
            <a:lvl1pPr>
              <a:lnSpc>
                <a:spcPts val="55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nl-NL"/>
              <a:t>Titel</a:t>
            </a:r>
            <a:br>
              <a:rPr lang="nl-NL"/>
            </a:br>
            <a:r>
              <a:rPr lang="nl-NL"/>
              <a:t>max. 2 regels</a:t>
            </a:r>
            <a:endParaRPr lang="nl-NL" dirty="0"/>
          </a:p>
        </p:txBody>
      </p:sp>
      <p:sp>
        <p:nvSpPr>
          <p:cNvPr id="10" name="tekst">
            <a:extLst>
              <a:ext uri="{FF2B5EF4-FFF2-40B4-BE49-F238E27FC236}">
                <a16:creationId xmlns:a16="http://schemas.microsoft.com/office/drawing/2014/main" id="{1666EADC-9024-4FF6-9D2D-3372EA71A6E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7689" y="3918857"/>
            <a:ext cx="11101386" cy="2379709"/>
          </a:xfrm>
        </p:spPr>
        <p:txBody>
          <a:bodyPr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0" indent="0">
              <a:buNone/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 b="0">
                <a:solidFill>
                  <a:schemeClr val="bg1"/>
                </a:solidFill>
              </a:defRPr>
            </a:lvl5pPr>
            <a:lvl6pPr>
              <a:defRPr sz="2000">
                <a:solidFill>
                  <a:schemeClr val="bg1"/>
                </a:solidFill>
              </a:defRPr>
            </a:lvl6pPr>
            <a:lvl7pPr>
              <a:defRPr sz="2000">
                <a:solidFill>
                  <a:schemeClr val="bg1"/>
                </a:solidFill>
              </a:defRPr>
            </a:lvl7pPr>
            <a:lvl8pPr>
              <a:defRPr sz="2000">
                <a:solidFill>
                  <a:schemeClr val="bg1"/>
                </a:solidFill>
              </a:defRPr>
            </a:lvl8pPr>
            <a:lvl9pPr>
              <a:defRPr sz="2000">
                <a:solidFill>
                  <a:schemeClr val="bg1"/>
                </a:solidFill>
              </a:defRPr>
            </a:lvl9pPr>
          </a:lstStyle>
          <a:p>
            <a:pPr lvl="0"/>
            <a:r>
              <a:rPr lang="nl-NL"/>
              <a:t>Subtitel</a:t>
            </a:r>
          </a:p>
          <a:p>
            <a:pPr lvl="4"/>
            <a:endParaRPr lang="nl-NL" dirty="0"/>
          </a:p>
        </p:txBody>
      </p:sp>
      <p:sp>
        <p:nvSpPr>
          <p:cNvPr id="4" name="datum">
            <a:extLst>
              <a:ext uri="{FF2B5EF4-FFF2-40B4-BE49-F238E27FC236}">
                <a16:creationId xmlns:a16="http://schemas.microsoft.com/office/drawing/2014/main" id="{8E420A72-FB1A-45BF-AC4A-C2A67FDAE6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B3070AB-0F38-43BF-AE3D-CCD35BC7D6AC}" type="datetime1">
              <a:rPr lang="nl-NL" smtClean="0"/>
              <a:t>28-1-2021</a:t>
            </a:fld>
            <a:endParaRPr lang="nl-NL" dirty="0"/>
          </a:p>
        </p:txBody>
      </p:sp>
      <p:sp>
        <p:nvSpPr>
          <p:cNvPr id="5" name="voettekst">
            <a:extLst>
              <a:ext uri="{FF2B5EF4-FFF2-40B4-BE49-F238E27FC236}">
                <a16:creationId xmlns:a16="http://schemas.microsoft.com/office/drawing/2014/main" id="{7B9B5AD8-20ED-43D8-A7A9-54D9AEF0A9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Erasmus University Rotterdam </a:t>
            </a:r>
            <a:endParaRPr lang="nl-NL" dirty="0"/>
          </a:p>
        </p:txBody>
      </p:sp>
      <p:sp>
        <p:nvSpPr>
          <p:cNvPr id="6" name="dianummer">
            <a:extLst>
              <a:ext uri="{FF2B5EF4-FFF2-40B4-BE49-F238E27FC236}">
                <a16:creationId xmlns:a16="http://schemas.microsoft.com/office/drawing/2014/main" id="{C8474D2A-EAE8-4700-98D0-EF6368634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61A1203-CA3D-4D48-AFA0-9D668419C1D5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73C298BA-7FAC-48F9-A58C-15CAD7158103}"/>
              </a:ext>
            </a:extLst>
          </p:cNvPr>
          <p:cNvSpPr/>
          <p:nvPr userDrawn="1"/>
        </p:nvSpPr>
        <p:spPr>
          <a:xfrm>
            <a:off x="4376057" y="0"/>
            <a:ext cx="7815944" cy="2130393"/>
          </a:xfrm>
          <a:custGeom>
            <a:avLst/>
            <a:gdLst>
              <a:gd name="connsiteX0" fmla="*/ 0 w 1629352"/>
              <a:gd name="connsiteY0" fmla="*/ 0 h 1629352"/>
              <a:gd name="connsiteX1" fmla="*/ 1629352 w 1629352"/>
              <a:gd name="connsiteY1" fmla="*/ 0 h 1629352"/>
              <a:gd name="connsiteX2" fmla="*/ 1629352 w 1629352"/>
              <a:gd name="connsiteY2" fmla="*/ 1629352 h 1629352"/>
              <a:gd name="connsiteX3" fmla="*/ 0 w 1629352"/>
              <a:gd name="connsiteY3" fmla="*/ 1629352 h 1629352"/>
              <a:gd name="connsiteX4" fmla="*/ 0 w 1629352"/>
              <a:gd name="connsiteY4" fmla="*/ 0 h 1629352"/>
              <a:gd name="connsiteX0" fmla="*/ 0 w 1629352"/>
              <a:gd name="connsiteY0" fmla="*/ 0 h 1629352"/>
              <a:gd name="connsiteX1" fmla="*/ 1629352 w 1629352"/>
              <a:gd name="connsiteY1" fmla="*/ 0 h 1629352"/>
              <a:gd name="connsiteX2" fmla="*/ 1629352 w 1629352"/>
              <a:gd name="connsiteY2" fmla="*/ 1629352 h 1629352"/>
              <a:gd name="connsiteX3" fmla="*/ 0 w 1629352"/>
              <a:gd name="connsiteY3" fmla="*/ 0 h 1629352"/>
              <a:gd name="connsiteX0" fmla="*/ 0 w 2567815"/>
              <a:gd name="connsiteY0" fmla="*/ 0 h 1641383"/>
              <a:gd name="connsiteX1" fmla="*/ 2567815 w 2567815"/>
              <a:gd name="connsiteY1" fmla="*/ 12031 h 1641383"/>
              <a:gd name="connsiteX2" fmla="*/ 2567815 w 2567815"/>
              <a:gd name="connsiteY2" fmla="*/ 1641383 h 1641383"/>
              <a:gd name="connsiteX3" fmla="*/ 0 w 2567815"/>
              <a:gd name="connsiteY3" fmla="*/ 0 h 1641383"/>
              <a:gd name="connsiteX0" fmla="*/ 0 w 2567815"/>
              <a:gd name="connsiteY0" fmla="*/ 0 h 1641383"/>
              <a:gd name="connsiteX1" fmla="*/ 2567815 w 2567815"/>
              <a:gd name="connsiteY1" fmla="*/ 12031 h 1641383"/>
              <a:gd name="connsiteX2" fmla="*/ 2567815 w 2567815"/>
              <a:gd name="connsiteY2" fmla="*/ 1641383 h 1641383"/>
              <a:gd name="connsiteX3" fmla="*/ 0 w 2567815"/>
              <a:gd name="connsiteY3" fmla="*/ 0 h 1641383"/>
              <a:gd name="connsiteX0" fmla="*/ 0 w 2567815"/>
              <a:gd name="connsiteY0" fmla="*/ 0 h 1641383"/>
              <a:gd name="connsiteX1" fmla="*/ 2567815 w 2567815"/>
              <a:gd name="connsiteY1" fmla="*/ 12031 h 1641383"/>
              <a:gd name="connsiteX2" fmla="*/ 2567815 w 2567815"/>
              <a:gd name="connsiteY2" fmla="*/ 1641383 h 1641383"/>
              <a:gd name="connsiteX3" fmla="*/ 0 w 2567815"/>
              <a:gd name="connsiteY3" fmla="*/ 0 h 1641383"/>
              <a:gd name="connsiteX0" fmla="*/ 0 w 7789520"/>
              <a:gd name="connsiteY0" fmla="*/ 1 h 1629352"/>
              <a:gd name="connsiteX1" fmla="*/ 7789520 w 7789520"/>
              <a:gd name="connsiteY1" fmla="*/ 0 h 1629352"/>
              <a:gd name="connsiteX2" fmla="*/ 7789520 w 7789520"/>
              <a:gd name="connsiteY2" fmla="*/ 1629352 h 1629352"/>
              <a:gd name="connsiteX3" fmla="*/ 0 w 7789520"/>
              <a:gd name="connsiteY3" fmla="*/ 1 h 1629352"/>
              <a:gd name="connsiteX0" fmla="*/ 0 w 7789520"/>
              <a:gd name="connsiteY0" fmla="*/ 1 h 1629352"/>
              <a:gd name="connsiteX1" fmla="*/ 7789520 w 7789520"/>
              <a:gd name="connsiteY1" fmla="*/ 0 h 1629352"/>
              <a:gd name="connsiteX2" fmla="*/ 7789520 w 7789520"/>
              <a:gd name="connsiteY2" fmla="*/ 1629352 h 1629352"/>
              <a:gd name="connsiteX3" fmla="*/ 0 w 7789520"/>
              <a:gd name="connsiteY3" fmla="*/ 1 h 1629352"/>
              <a:gd name="connsiteX0" fmla="*/ 0 w 7789520"/>
              <a:gd name="connsiteY0" fmla="*/ 1 h 1629352"/>
              <a:gd name="connsiteX1" fmla="*/ 7789520 w 7789520"/>
              <a:gd name="connsiteY1" fmla="*/ 0 h 1629352"/>
              <a:gd name="connsiteX2" fmla="*/ 7789520 w 7789520"/>
              <a:gd name="connsiteY2" fmla="*/ 1629352 h 1629352"/>
              <a:gd name="connsiteX3" fmla="*/ 0 w 7789520"/>
              <a:gd name="connsiteY3" fmla="*/ 1 h 1629352"/>
              <a:gd name="connsiteX0" fmla="*/ 0 w 7789520"/>
              <a:gd name="connsiteY0" fmla="*/ 1 h 1629352"/>
              <a:gd name="connsiteX1" fmla="*/ 7789520 w 7789520"/>
              <a:gd name="connsiteY1" fmla="*/ 0 h 1629352"/>
              <a:gd name="connsiteX2" fmla="*/ 7789520 w 7789520"/>
              <a:gd name="connsiteY2" fmla="*/ 1629352 h 1629352"/>
              <a:gd name="connsiteX3" fmla="*/ 0 w 7789520"/>
              <a:gd name="connsiteY3" fmla="*/ 1 h 1629352"/>
              <a:gd name="connsiteX0" fmla="*/ 0 w 7789520"/>
              <a:gd name="connsiteY0" fmla="*/ 1 h 1629352"/>
              <a:gd name="connsiteX1" fmla="*/ 7789520 w 7789520"/>
              <a:gd name="connsiteY1" fmla="*/ 0 h 1629352"/>
              <a:gd name="connsiteX2" fmla="*/ 7789520 w 7789520"/>
              <a:gd name="connsiteY2" fmla="*/ 1629352 h 1629352"/>
              <a:gd name="connsiteX3" fmla="*/ 0 w 7789520"/>
              <a:gd name="connsiteY3" fmla="*/ 1 h 1629352"/>
              <a:gd name="connsiteX0" fmla="*/ 0 w 7789520"/>
              <a:gd name="connsiteY0" fmla="*/ 1 h 1629352"/>
              <a:gd name="connsiteX1" fmla="*/ 7789520 w 7789520"/>
              <a:gd name="connsiteY1" fmla="*/ 0 h 1629352"/>
              <a:gd name="connsiteX2" fmla="*/ 7789520 w 7789520"/>
              <a:gd name="connsiteY2" fmla="*/ 1629352 h 1629352"/>
              <a:gd name="connsiteX3" fmla="*/ 0 w 7789520"/>
              <a:gd name="connsiteY3" fmla="*/ 1 h 1629352"/>
              <a:gd name="connsiteX0" fmla="*/ 0 w 7789520"/>
              <a:gd name="connsiteY0" fmla="*/ 1 h 1629352"/>
              <a:gd name="connsiteX1" fmla="*/ 7789520 w 7789520"/>
              <a:gd name="connsiteY1" fmla="*/ 0 h 1629352"/>
              <a:gd name="connsiteX2" fmla="*/ 7789520 w 7789520"/>
              <a:gd name="connsiteY2" fmla="*/ 1629352 h 1629352"/>
              <a:gd name="connsiteX3" fmla="*/ 0 w 7789520"/>
              <a:gd name="connsiteY3" fmla="*/ 1 h 1629352"/>
              <a:gd name="connsiteX0" fmla="*/ 0 w 7789520"/>
              <a:gd name="connsiteY0" fmla="*/ 1 h 1629352"/>
              <a:gd name="connsiteX1" fmla="*/ 7789520 w 7789520"/>
              <a:gd name="connsiteY1" fmla="*/ 0 h 1629352"/>
              <a:gd name="connsiteX2" fmla="*/ 7789520 w 7789520"/>
              <a:gd name="connsiteY2" fmla="*/ 1629352 h 1629352"/>
              <a:gd name="connsiteX3" fmla="*/ 0 w 7789520"/>
              <a:gd name="connsiteY3" fmla="*/ 1 h 1629352"/>
              <a:gd name="connsiteX0" fmla="*/ 0 w 7789520"/>
              <a:gd name="connsiteY0" fmla="*/ 1 h 1629352"/>
              <a:gd name="connsiteX1" fmla="*/ 7789520 w 7789520"/>
              <a:gd name="connsiteY1" fmla="*/ 0 h 1629352"/>
              <a:gd name="connsiteX2" fmla="*/ 7789520 w 7789520"/>
              <a:gd name="connsiteY2" fmla="*/ 1629352 h 1629352"/>
              <a:gd name="connsiteX3" fmla="*/ 0 w 7789520"/>
              <a:gd name="connsiteY3" fmla="*/ 1 h 1629352"/>
              <a:gd name="connsiteX0" fmla="*/ 0 w 7789520"/>
              <a:gd name="connsiteY0" fmla="*/ 1 h 1629352"/>
              <a:gd name="connsiteX1" fmla="*/ 7789520 w 7789520"/>
              <a:gd name="connsiteY1" fmla="*/ 0 h 1629352"/>
              <a:gd name="connsiteX2" fmla="*/ 7789520 w 7789520"/>
              <a:gd name="connsiteY2" fmla="*/ 1629352 h 1629352"/>
              <a:gd name="connsiteX3" fmla="*/ 0 w 7789520"/>
              <a:gd name="connsiteY3" fmla="*/ 1 h 1629352"/>
              <a:gd name="connsiteX0" fmla="*/ 0 w 7789520"/>
              <a:gd name="connsiteY0" fmla="*/ 1 h 1629352"/>
              <a:gd name="connsiteX1" fmla="*/ 7789520 w 7789520"/>
              <a:gd name="connsiteY1" fmla="*/ 0 h 1629352"/>
              <a:gd name="connsiteX2" fmla="*/ 7789520 w 7789520"/>
              <a:gd name="connsiteY2" fmla="*/ 1629352 h 1629352"/>
              <a:gd name="connsiteX3" fmla="*/ 0 w 7789520"/>
              <a:gd name="connsiteY3" fmla="*/ 1 h 1629352"/>
              <a:gd name="connsiteX0" fmla="*/ 0 w 7789520"/>
              <a:gd name="connsiteY0" fmla="*/ 1 h 1629352"/>
              <a:gd name="connsiteX1" fmla="*/ 7789520 w 7789520"/>
              <a:gd name="connsiteY1" fmla="*/ 0 h 1629352"/>
              <a:gd name="connsiteX2" fmla="*/ 7789520 w 7789520"/>
              <a:gd name="connsiteY2" fmla="*/ 1629352 h 1629352"/>
              <a:gd name="connsiteX3" fmla="*/ 0 w 7789520"/>
              <a:gd name="connsiteY3" fmla="*/ 1 h 1629352"/>
              <a:gd name="connsiteX0" fmla="*/ 0 w 7789520"/>
              <a:gd name="connsiteY0" fmla="*/ 1 h 1629352"/>
              <a:gd name="connsiteX1" fmla="*/ 7789520 w 7789520"/>
              <a:gd name="connsiteY1" fmla="*/ 0 h 1629352"/>
              <a:gd name="connsiteX2" fmla="*/ 7789520 w 7789520"/>
              <a:gd name="connsiteY2" fmla="*/ 1629352 h 1629352"/>
              <a:gd name="connsiteX3" fmla="*/ 0 w 7789520"/>
              <a:gd name="connsiteY3" fmla="*/ 1 h 1629352"/>
              <a:gd name="connsiteX0" fmla="*/ 0 w 7789520"/>
              <a:gd name="connsiteY0" fmla="*/ 1 h 1629352"/>
              <a:gd name="connsiteX1" fmla="*/ 7789520 w 7789520"/>
              <a:gd name="connsiteY1" fmla="*/ 0 h 1629352"/>
              <a:gd name="connsiteX2" fmla="*/ 7789520 w 7789520"/>
              <a:gd name="connsiteY2" fmla="*/ 1629352 h 1629352"/>
              <a:gd name="connsiteX3" fmla="*/ 0 w 7789520"/>
              <a:gd name="connsiteY3" fmla="*/ 1 h 1629352"/>
              <a:gd name="connsiteX0" fmla="*/ 0 w 7789520"/>
              <a:gd name="connsiteY0" fmla="*/ 1 h 1629352"/>
              <a:gd name="connsiteX1" fmla="*/ 7789520 w 7789520"/>
              <a:gd name="connsiteY1" fmla="*/ 0 h 1629352"/>
              <a:gd name="connsiteX2" fmla="*/ 7789520 w 7789520"/>
              <a:gd name="connsiteY2" fmla="*/ 1629352 h 1629352"/>
              <a:gd name="connsiteX3" fmla="*/ 0 w 7789520"/>
              <a:gd name="connsiteY3" fmla="*/ 1 h 1629352"/>
              <a:gd name="connsiteX0" fmla="*/ 0 w 7789520"/>
              <a:gd name="connsiteY0" fmla="*/ 1 h 1629352"/>
              <a:gd name="connsiteX1" fmla="*/ 7789520 w 7789520"/>
              <a:gd name="connsiteY1" fmla="*/ 0 h 1629352"/>
              <a:gd name="connsiteX2" fmla="*/ 7789520 w 7789520"/>
              <a:gd name="connsiteY2" fmla="*/ 1629352 h 1629352"/>
              <a:gd name="connsiteX3" fmla="*/ 0 w 7789520"/>
              <a:gd name="connsiteY3" fmla="*/ 1 h 1629352"/>
              <a:gd name="connsiteX0" fmla="*/ 0 w 7789520"/>
              <a:gd name="connsiteY0" fmla="*/ 1 h 1629352"/>
              <a:gd name="connsiteX1" fmla="*/ 7789520 w 7789520"/>
              <a:gd name="connsiteY1" fmla="*/ 0 h 1629352"/>
              <a:gd name="connsiteX2" fmla="*/ 7789520 w 7789520"/>
              <a:gd name="connsiteY2" fmla="*/ 1629352 h 1629352"/>
              <a:gd name="connsiteX3" fmla="*/ 0 w 7789520"/>
              <a:gd name="connsiteY3" fmla="*/ 1 h 1629352"/>
              <a:gd name="connsiteX0" fmla="*/ 0 w 7789520"/>
              <a:gd name="connsiteY0" fmla="*/ 1 h 1629352"/>
              <a:gd name="connsiteX1" fmla="*/ 7789520 w 7789520"/>
              <a:gd name="connsiteY1" fmla="*/ 0 h 1629352"/>
              <a:gd name="connsiteX2" fmla="*/ 7789520 w 7789520"/>
              <a:gd name="connsiteY2" fmla="*/ 1629352 h 1629352"/>
              <a:gd name="connsiteX3" fmla="*/ 0 w 7789520"/>
              <a:gd name="connsiteY3" fmla="*/ 1 h 1629352"/>
              <a:gd name="connsiteX0" fmla="*/ 0 w 7789520"/>
              <a:gd name="connsiteY0" fmla="*/ 1 h 2130393"/>
              <a:gd name="connsiteX1" fmla="*/ 7789520 w 7789520"/>
              <a:gd name="connsiteY1" fmla="*/ 0 h 2130393"/>
              <a:gd name="connsiteX2" fmla="*/ 7789520 w 7789520"/>
              <a:gd name="connsiteY2" fmla="*/ 2130393 h 2130393"/>
              <a:gd name="connsiteX3" fmla="*/ 0 w 7789520"/>
              <a:gd name="connsiteY3" fmla="*/ 1 h 2130393"/>
              <a:gd name="connsiteX0" fmla="*/ 0 w 7789520"/>
              <a:gd name="connsiteY0" fmla="*/ 1 h 2130393"/>
              <a:gd name="connsiteX1" fmla="*/ 7789520 w 7789520"/>
              <a:gd name="connsiteY1" fmla="*/ 0 h 2130393"/>
              <a:gd name="connsiteX2" fmla="*/ 7789520 w 7789520"/>
              <a:gd name="connsiteY2" fmla="*/ 2130393 h 2130393"/>
              <a:gd name="connsiteX3" fmla="*/ 0 w 7789520"/>
              <a:gd name="connsiteY3" fmla="*/ 1 h 2130393"/>
              <a:gd name="connsiteX0" fmla="*/ 0 w 7789520"/>
              <a:gd name="connsiteY0" fmla="*/ 1 h 2130393"/>
              <a:gd name="connsiteX1" fmla="*/ 7789520 w 7789520"/>
              <a:gd name="connsiteY1" fmla="*/ 0 h 2130393"/>
              <a:gd name="connsiteX2" fmla="*/ 7789520 w 7789520"/>
              <a:gd name="connsiteY2" fmla="*/ 2130393 h 2130393"/>
              <a:gd name="connsiteX3" fmla="*/ 0 w 7789520"/>
              <a:gd name="connsiteY3" fmla="*/ 1 h 2130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89520" h="2130393">
                <a:moveTo>
                  <a:pt x="0" y="1"/>
                </a:moveTo>
                <a:lnTo>
                  <a:pt x="7789520" y="0"/>
                </a:lnTo>
                <a:lnTo>
                  <a:pt x="7789520" y="2130393"/>
                </a:lnTo>
                <a:cubicBezTo>
                  <a:pt x="7144922" y="602313"/>
                  <a:pt x="1130449" y="995040"/>
                  <a:pt x="0" y="1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43290317"/>
      </p:ext>
    </p:extLst>
  </p:cSld>
  <p:clrMapOvr>
    <a:masterClrMapping/>
  </p:clrMapOvr>
  <p:transition spd="slow">
    <p:push dir="u"/>
  </p:transition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53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- INDELING">
            <a:extLst>
              <a:ext uri="{FF2B5EF4-FFF2-40B4-BE49-F238E27FC236}">
                <a16:creationId xmlns:a16="http://schemas.microsoft.com/office/drawing/2014/main" id="{2AB37561-797D-4863-B856-F5FB526E59F9}"/>
              </a:ext>
            </a:extLst>
          </p:cNvPr>
          <p:cNvSpPr txBox="1"/>
          <p:nvPr userDrawn="1"/>
        </p:nvSpPr>
        <p:spPr>
          <a:xfrm>
            <a:off x="0" y="-501519"/>
            <a:ext cx="12192000" cy="12636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algn="l"/>
            <a:r>
              <a:rPr lang="nl-NL" sz="1000" b="0" cap="all" spc="50" baseline="0">
                <a:solidFill>
                  <a:sysClr val="windowText" lastClr="000000"/>
                </a:solidFill>
                <a:latin typeface="+mj-lt"/>
                <a:cs typeface="Calibri" panose="020F0502020204030204" pitchFamily="34" charset="0"/>
              </a:rPr>
              <a:t>INDELING</a:t>
            </a:r>
            <a:endParaRPr lang="nl-NL" sz="1000" b="0" cap="all" spc="50" baseline="0" dirty="0">
              <a:solidFill>
                <a:sysClr val="windowText" lastClr="000000"/>
              </a:solidFill>
              <a:latin typeface="+mj-lt"/>
              <a:cs typeface="Calibri" panose="020F0502020204030204" pitchFamily="34" charset="0"/>
            </a:endParaRPr>
          </a:p>
        </p:txBody>
      </p:sp>
      <p:grpSp>
        <p:nvGrpSpPr>
          <p:cNvPr id="10" name="- COLOR_PALETTE">
            <a:extLst>
              <a:ext uri="{FF2B5EF4-FFF2-40B4-BE49-F238E27FC236}">
                <a16:creationId xmlns:a16="http://schemas.microsoft.com/office/drawing/2014/main" id="{BFDB459C-AEDB-4585-91D5-C8107DBB1162}"/>
              </a:ext>
            </a:extLst>
          </p:cNvPr>
          <p:cNvGrpSpPr/>
          <p:nvPr userDrawn="1"/>
        </p:nvGrpSpPr>
        <p:grpSpPr>
          <a:xfrm rot="16200000">
            <a:off x="11643610" y="-710074"/>
            <a:ext cx="194715" cy="898891"/>
            <a:chOff x="-481180" y="2063033"/>
            <a:chExt cx="278130" cy="1283968"/>
          </a:xfrm>
        </p:grpSpPr>
        <p:sp>
          <p:nvSpPr>
            <p:cNvPr id="13" name="Rechthoek 12">
              <a:extLst>
                <a:ext uri="{FF2B5EF4-FFF2-40B4-BE49-F238E27FC236}">
                  <a16:creationId xmlns:a16="http://schemas.microsoft.com/office/drawing/2014/main" id="{682DC896-B792-4033-BF28-5F4B9C3ED199}"/>
                </a:ext>
              </a:extLst>
            </p:cNvPr>
            <p:cNvSpPr/>
            <p:nvPr userDrawn="1"/>
          </p:nvSpPr>
          <p:spPr>
            <a:xfrm>
              <a:off x="-481180" y="2063033"/>
              <a:ext cx="278130" cy="278129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nl-NL" sz="600" noProof="0"/>
                <a:t> </a:t>
              </a:r>
              <a:endParaRPr lang="nl-NL" sz="600" noProof="0" dirty="0"/>
            </a:p>
          </p:txBody>
        </p:sp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4E8FBE1C-E21E-426A-908D-B5FD49B2C226}"/>
                </a:ext>
              </a:extLst>
            </p:cNvPr>
            <p:cNvSpPr/>
            <p:nvPr userDrawn="1"/>
          </p:nvSpPr>
          <p:spPr>
            <a:xfrm>
              <a:off x="-481180" y="2398312"/>
              <a:ext cx="278130" cy="278129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nl-NL" sz="600" noProof="0"/>
                <a:t> </a:t>
              </a:r>
              <a:endParaRPr lang="nl-NL" sz="600" noProof="0" dirty="0"/>
            </a:p>
          </p:txBody>
        </p:sp>
        <p:sp>
          <p:nvSpPr>
            <p:cNvPr id="15" name="Rechthoek 14">
              <a:extLst>
                <a:ext uri="{FF2B5EF4-FFF2-40B4-BE49-F238E27FC236}">
                  <a16:creationId xmlns:a16="http://schemas.microsoft.com/office/drawing/2014/main" id="{9D4AB293-C318-4B6E-AF93-2F18FBD98E19}"/>
                </a:ext>
              </a:extLst>
            </p:cNvPr>
            <p:cNvSpPr/>
            <p:nvPr userDrawn="1"/>
          </p:nvSpPr>
          <p:spPr>
            <a:xfrm>
              <a:off x="-481180" y="2733593"/>
              <a:ext cx="278130" cy="278129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nl-NL" sz="600" noProof="0"/>
                <a:t> </a:t>
              </a:r>
              <a:endParaRPr lang="nl-NL" sz="600" noProof="0" dirty="0"/>
            </a:p>
          </p:txBody>
        </p:sp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8D25A43C-C66A-45B6-A956-F779339B1296}"/>
                </a:ext>
              </a:extLst>
            </p:cNvPr>
            <p:cNvSpPr/>
            <p:nvPr userDrawn="1"/>
          </p:nvSpPr>
          <p:spPr>
            <a:xfrm>
              <a:off x="-481180" y="3068872"/>
              <a:ext cx="278130" cy="278129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nl-NL" sz="600" noProof="0" dirty="0"/>
            </a:p>
          </p:txBody>
        </p:sp>
      </p:grpSp>
      <p:sp>
        <p:nvSpPr>
          <p:cNvPr id="2" name="titel">
            <a:extLst>
              <a:ext uri="{FF2B5EF4-FFF2-40B4-BE49-F238E27FC236}">
                <a16:creationId xmlns:a16="http://schemas.microsoft.com/office/drawing/2014/main" id="{59CAD7F8-CB3B-41C7-A2C9-1FAD9C4593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987" y="722568"/>
            <a:ext cx="11114087" cy="70910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l-NL" dirty="0"/>
              <a:t>Titel</a:t>
            </a:r>
            <a:br>
              <a:rPr lang="nl-NL" dirty="0"/>
            </a:br>
            <a:r>
              <a:rPr lang="nl-NL" dirty="0"/>
              <a:t>max. 2 regels</a:t>
            </a:r>
          </a:p>
        </p:txBody>
      </p:sp>
      <p:sp>
        <p:nvSpPr>
          <p:cNvPr id="3" name="tekst">
            <a:extLst>
              <a:ext uri="{FF2B5EF4-FFF2-40B4-BE49-F238E27FC236}">
                <a16:creationId xmlns:a16="http://schemas.microsoft.com/office/drawing/2014/main" id="{D97971DD-7A5D-4F9B-A0F8-717136D27F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4987" y="1971670"/>
            <a:ext cx="11109529" cy="433705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l-NL"/>
              <a:t>Bullet</a:t>
            </a:r>
          </a:p>
          <a:p>
            <a:pPr lvl="1"/>
            <a:r>
              <a:rPr lang="nl-NL"/>
              <a:t>Sub-bullet</a:t>
            </a:r>
          </a:p>
          <a:p>
            <a:pPr lvl="2"/>
            <a:r>
              <a:rPr lang="nl-NL"/>
              <a:t>Platte tekst</a:t>
            </a:r>
          </a:p>
          <a:p>
            <a:pPr lvl="2"/>
            <a:endParaRPr lang="nl-NL"/>
          </a:p>
          <a:p>
            <a:pPr lvl="3"/>
            <a:r>
              <a:rPr lang="nl-NL"/>
              <a:t>Titel / quote</a:t>
            </a:r>
          </a:p>
          <a:p>
            <a:pPr lvl="4"/>
            <a:r>
              <a:rPr lang="nl-NL"/>
              <a:t>Subtitel</a:t>
            </a:r>
          </a:p>
          <a:p>
            <a:pPr lvl="4"/>
            <a:endParaRPr lang="nl-NL"/>
          </a:p>
          <a:p>
            <a:pPr lvl="5"/>
            <a:r>
              <a:rPr lang="nl-NL"/>
              <a:t>Kop</a:t>
            </a:r>
          </a:p>
          <a:p>
            <a:pPr lvl="6"/>
            <a:r>
              <a:rPr lang="nl-NL"/>
              <a:t>Numerieke bullet</a:t>
            </a:r>
          </a:p>
          <a:p>
            <a:pPr lvl="7"/>
            <a:r>
              <a:rPr lang="nl-NL"/>
              <a:t>Alfabetische bullet</a:t>
            </a:r>
          </a:p>
          <a:p>
            <a:pPr lvl="7"/>
            <a:endParaRPr lang="nl-NL"/>
          </a:p>
          <a:p>
            <a:pPr lvl="8"/>
            <a:r>
              <a:rPr lang="nl-NL"/>
              <a:t>*Bronvermelding</a:t>
            </a:r>
            <a:endParaRPr lang="nl-NL" dirty="0"/>
          </a:p>
        </p:txBody>
      </p:sp>
      <p:sp>
        <p:nvSpPr>
          <p:cNvPr id="4" name="datum">
            <a:extLst>
              <a:ext uri="{FF2B5EF4-FFF2-40B4-BE49-F238E27FC236}">
                <a16:creationId xmlns:a16="http://schemas.microsoft.com/office/drawing/2014/main" id="{94F027EE-D1B2-46D1-9E7E-0C057151CF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549948" y="6515100"/>
            <a:ext cx="692841" cy="12636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tx2"/>
                </a:solidFill>
              </a:defRPr>
            </a:lvl1pPr>
          </a:lstStyle>
          <a:p>
            <a:fld id="{3F97E1FF-D8D8-460E-AC38-C0D9DBB61AFB}" type="datetime1">
              <a:rPr lang="nl-NL" smtClean="0"/>
              <a:pPr/>
              <a:t>28-1-2021</a:t>
            </a:fld>
            <a:endParaRPr lang="nl-NL" dirty="0"/>
          </a:p>
        </p:txBody>
      </p:sp>
      <p:sp>
        <p:nvSpPr>
          <p:cNvPr id="5" name="voettekst">
            <a:extLst>
              <a:ext uri="{FF2B5EF4-FFF2-40B4-BE49-F238E27FC236}">
                <a16:creationId xmlns:a16="http://schemas.microsoft.com/office/drawing/2014/main" id="{4C03C96F-78F1-4061-A5A0-F408B3C456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47484" y="6515100"/>
            <a:ext cx="9864505" cy="12636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tx2"/>
                </a:solidFill>
              </a:defRPr>
            </a:lvl1pPr>
          </a:lstStyle>
          <a:p>
            <a:r>
              <a:rPr lang="nl-NL"/>
              <a:t>Erasmus University Rotterdam </a:t>
            </a:r>
            <a:endParaRPr lang="nl-NL" dirty="0"/>
          </a:p>
        </p:txBody>
      </p:sp>
      <p:sp>
        <p:nvSpPr>
          <p:cNvPr id="6" name="dianummer">
            <a:extLst>
              <a:ext uri="{FF2B5EF4-FFF2-40B4-BE49-F238E27FC236}">
                <a16:creationId xmlns:a16="http://schemas.microsoft.com/office/drawing/2014/main" id="{765DEFEE-3C48-4E2C-AE36-21BB1A74F5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80749" y="6515100"/>
            <a:ext cx="263767" cy="12636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1">
                <a:solidFill>
                  <a:schemeClr val="tx2"/>
                </a:solidFill>
              </a:defRPr>
            </a:lvl1pPr>
          </a:lstStyle>
          <a:p>
            <a:fld id="{361A1203-CA3D-4D48-AFA0-9D668419C1D5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68787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802" r:id="rId2"/>
    <p:sldLayoutId id="2147483803" r:id="rId3"/>
    <p:sldLayoutId id="2147483804" r:id="rId4"/>
    <p:sldLayoutId id="2147483805" r:id="rId5"/>
    <p:sldLayoutId id="2147483806" r:id="rId6"/>
    <p:sldLayoutId id="2147483807" r:id="rId7"/>
    <p:sldLayoutId id="2147483808" r:id="rId8"/>
    <p:sldLayoutId id="2147483809" r:id="rId9"/>
    <p:sldLayoutId id="2147483810" r:id="rId10"/>
    <p:sldLayoutId id="2147483811" r:id="rId11"/>
    <p:sldLayoutId id="2147483812" r:id="rId12"/>
    <p:sldLayoutId id="2147483813" r:id="rId13"/>
    <p:sldLayoutId id="2147483814" r:id="rId14"/>
    <p:sldLayoutId id="2147483815" r:id="rId15"/>
    <p:sldLayoutId id="2147483816" r:id="rId16"/>
    <p:sldLayoutId id="2147483817" r:id="rId17"/>
    <p:sldLayoutId id="2147483818" r:id="rId18"/>
    <p:sldLayoutId id="2147483819" r:id="rId19"/>
    <p:sldLayoutId id="2147483820" r:id="rId20"/>
    <p:sldLayoutId id="2147483821" r:id="rId21"/>
    <p:sldLayoutId id="2147483822" r:id="rId22"/>
    <p:sldLayoutId id="2147483823" r:id="rId23"/>
    <p:sldLayoutId id="2147483824" r:id="rId24"/>
    <p:sldLayoutId id="2147483825" r:id="rId25"/>
    <p:sldLayoutId id="2147483826" r:id="rId26"/>
    <p:sldLayoutId id="2147483827" r:id="rId27"/>
    <p:sldLayoutId id="2147483828" r:id="rId28"/>
    <p:sldLayoutId id="2147483829" r:id="rId29"/>
    <p:sldLayoutId id="2147483830" r:id="rId30"/>
    <p:sldLayoutId id="2147483831" r:id="rId31"/>
    <p:sldLayoutId id="2147483832" r:id="rId32"/>
    <p:sldLayoutId id="2147483833" r:id="rId33"/>
    <p:sldLayoutId id="2147483834" r:id="rId34"/>
    <p:sldLayoutId id="2147483835" r:id="rId35"/>
    <p:sldLayoutId id="2147483836" r:id="rId36"/>
    <p:sldLayoutId id="2147483837" r:id="rId37"/>
    <p:sldLayoutId id="2147483838" r:id="rId38"/>
    <p:sldLayoutId id="2147483839" r:id="rId39"/>
    <p:sldLayoutId id="2147483840" r:id="rId40"/>
    <p:sldLayoutId id="2147483841" r:id="rId41"/>
    <p:sldLayoutId id="2147483842" r:id="rId42"/>
    <p:sldLayoutId id="2147483843" r:id="rId4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914400" rtl="0" eaLnBrk="1" latinLnBrk="0" hangingPunct="1">
        <a:lnSpc>
          <a:spcPts val="3200"/>
        </a:lnSpc>
        <a:spcBef>
          <a:spcPct val="0"/>
        </a:spcBef>
        <a:buNone/>
        <a:defRPr sz="34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63525" indent="-263525" algn="l" defTabSz="914400" rtl="0" eaLnBrk="1" latinLnBrk="0" hangingPunct="1">
        <a:lnSpc>
          <a:spcPct val="90000"/>
        </a:lnSpc>
        <a:spcBef>
          <a:spcPts val="1000"/>
        </a:spcBef>
        <a:buClr>
          <a:schemeClr val="tx1"/>
        </a:buClr>
        <a:buFont typeface="Calibri" panose="020F0502020204030204" pitchFamily="34" charset="0"/>
        <a:buChar char="›"/>
        <a:defRPr sz="1400" kern="1200">
          <a:solidFill>
            <a:schemeClr val="tx2"/>
          </a:solidFill>
          <a:latin typeface="+mn-lt"/>
          <a:ea typeface="+mn-ea"/>
          <a:cs typeface="+mn-cs"/>
        </a:defRPr>
      </a:lvl1pPr>
      <a:lvl2pPr marL="536575" indent="-27305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›"/>
        <a:defRPr sz="1400" kern="1200">
          <a:solidFill>
            <a:schemeClr val="tx2"/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ts val="3200"/>
        </a:lnSpc>
        <a:spcBef>
          <a:spcPts val="500"/>
        </a:spcBef>
        <a:buFont typeface="Arial" panose="020B0604020202020204" pitchFamily="34" charset="0"/>
        <a:buNone/>
        <a:defRPr sz="3400" b="1" i="0" kern="1200">
          <a:solidFill>
            <a:schemeClr val="tx2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None/>
        <a:tabLst/>
        <a:defRPr sz="1800" b="1" kern="1200" cap="none" spc="0" baseline="0">
          <a:solidFill>
            <a:schemeClr val="tx2"/>
          </a:solidFill>
          <a:latin typeface="+mn-lt"/>
          <a:ea typeface="+mn-ea"/>
          <a:cs typeface="+mn-cs"/>
        </a:defRPr>
      </a:lvl5pPr>
      <a:lvl6pPr marL="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400" b="1" kern="1200">
          <a:solidFill>
            <a:schemeClr val="tx2"/>
          </a:solidFill>
          <a:latin typeface="+mn-lt"/>
          <a:ea typeface="+mn-ea"/>
          <a:cs typeface="+mn-cs"/>
        </a:defRPr>
      </a:lvl6pPr>
      <a:lvl7pPr marL="263525" indent="-263525" algn="l" defTabSz="914400" rtl="0" eaLnBrk="1" latinLnBrk="0" hangingPunct="1">
        <a:lnSpc>
          <a:spcPct val="90000"/>
        </a:lnSpc>
        <a:spcBef>
          <a:spcPts val="500"/>
        </a:spcBef>
        <a:buFont typeface="+mj-lt"/>
        <a:buAutoNum type="arabicPeriod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63525" indent="-263525" algn="l" defTabSz="914400" rtl="0" eaLnBrk="1" latinLnBrk="0" hangingPunct="1">
        <a:lnSpc>
          <a:spcPct val="90000"/>
        </a:lnSpc>
        <a:spcBef>
          <a:spcPts val="500"/>
        </a:spcBef>
        <a:buFont typeface="+mj-lt"/>
        <a:buAutoNum type="alphaLcPeriod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200" i="1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-2">
          <p15:clr>
            <a:srgbClr val="F26B43"/>
          </p15:clr>
        </p15:guide>
        <p15:guide id="2" pos="7679">
          <p15:clr>
            <a:srgbClr val="F26B43"/>
          </p15:clr>
        </p15:guide>
        <p15:guide id="4" orient="horz">
          <p15:clr>
            <a:srgbClr val="F26B43"/>
          </p15:clr>
        </p15:guide>
        <p15:guide id="5" orient="horz" pos="4320">
          <p15:clr>
            <a:srgbClr val="F26B43"/>
          </p15:clr>
        </p15:guide>
        <p15:guide id="7" pos="7338">
          <p15:clr>
            <a:srgbClr val="5ACBF0"/>
          </p15:clr>
        </p15:guide>
        <p15:guide id="8" orient="horz" pos="3974">
          <p15:clr>
            <a:srgbClr val="5ACBF0"/>
          </p15:clr>
        </p15:guide>
        <p15:guide id="9" pos="337">
          <p15:clr>
            <a:srgbClr val="5ACBF0"/>
          </p15:clr>
        </p15:guide>
        <p15:guide id="10" orient="horz" pos="453">
          <p15:clr>
            <a:srgbClr val="5ACBF0"/>
          </p15:clr>
        </p15:guide>
        <p15:guide id="11" orient="horz" pos="1240">
          <p15:clr>
            <a:srgbClr val="5ACBF0"/>
          </p15:clr>
        </p15:guide>
        <p15:guide id="12" orient="horz" pos="903">
          <p15:clr>
            <a:srgbClr val="5ACBF0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- INDELING">
            <a:extLst>
              <a:ext uri="{FF2B5EF4-FFF2-40B4-BE49-F238E27FC236}">
                <a16:creationId xmlns:a16="http://schemas.microsoft.com/office/drawing/2014/main" id="{2AB37561-797D-4863-B856-F5FB526E59F9}"/>
              </a:ext>
            </a:extLst>
          </p:cNvPr>
          <p:cNvSpPr txBox="1"/>
          <p:nvPr userDrawn="1"/>
        </p:nvSpPr>
        <p:spPr>
          <a:xfrm>
            <a:off x="0" y="-501519"/>
            <a:ext cx="12192000" cy="12636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algn="l"/>
            <a:r>
              <a:rPr lang="nl-NL" sz="1000" b="0" cap="all" spc="50" baseline="0">
                <a:solidFill>
                  <a:sysClr val="windowText" lastClr="000000"/>
                </a:solidFill>
                <a:latin typeface="+mj-lt"/>
                <a:cs typeface="Calibri" panose="020F0502020204030204" pitchFamily="34" charset="0"/>
              </a:rPr>
              <a:t>INDELING</a:t>
            </a:r>
            <a:endParaRPr lang="nl-NL" sz="1000" b="0" cap="all" spc="50" baseline="0" dirty="0">
              <a:solidFill>
                <a:sysClr val="windowText" lastClr="000000"/>
              </a:solidFill>
              <a:latin typeface="+mj-lt"/>
              <a:cs typeface="Calibri" panose="020F0502020204030204" pitchFamily="34" charset="0"/>
            </a:endParaRPr>
          </a:p>
        </p:txBody>
      </p:sp>
      <p:grpSp>
        <p:nvGrpSpPr>
          <p:cNvPr id="10" name="- COLOR_PALETTE">
            <a:extLst>
              <a:ext uri="{FF2B5EF4-FFF2-40B4-BE49-F238E27FC236}">
                <a16:creationId xmlns:a16="http://schemas.microsoft.com/office/drawing/2014/main" id="{BFDB459C-AEDB-4585-91D5-C8107DBB1162}"/>
              </a:ext>
            </a:extLst>
          </p:cNvPr>
          <p:cNvGrpSpPr/>
          <p:nvPr userDrawn="1"/>
        </p:nvGrpSpPr>
        <p:grpSpPr>
          <a:xfrm rot="16200000">
            <a:off x="11643610" y="-710074"/>
            <a:ext cx="194715" cy="898891"/>
            <a:chOff x="-481180" y="2063033"/>
            <a:chExt cx="278130" cy="1283968"/>
          </a:xfrm>
        </p:grpSpPr>
        <p:sp>
          <p:nvSpPr>
            <p:cNvPr id="13" name="Rechthoek 12">
              <a:extLst>
                <a:ext uri="{FF2B5EF4-FFF2-40B4-BE49-F238E27FC236}">
                  <a16:creationId xmlns:a16="http://schemas.microsoft.com/office/drawing/2014/main" id="{682DC896-B792-4033-BF28-5F4B9C3ED199}"/>
                </a:ext>
              </a:extLst>
            </p:cNvPr>
            <p:cNvSpPr/>
            <p:nvPr userDrawn="1"/>
          </p:nvSpPr>
          <p:spPr>
            <a:xfrm>
              <a:off x="-481180" y="2063033"/>
              <a:ext cx="278130" cy="278129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nl-NL" sz="600" noProof="0"/>
                <a:t> </a:t>
              </a:r>
              <a:endParaRPr lang="nl-NL" sz="600" noProof="0" dirty="0"/>
            </a:p>
          </p:txBody>
        </p:sp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4E8FBE1C-E21E-426A-908D-B5FD49B2C226}"/>
                </a:ext>
              </a:extLst>
            </p:cNvPr>
            <p:cNvSpPr/>
            <p:nvPr userDrawn="1"/>
          </p:nvSpPr>
          <p:spPr>
            <a:xfrm>
              <a:off x="-481180" y="2398312"/>
              <a:ext cx="278130" cy="278129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nl-NL" sz="600" noProof="0"/>
                <a:t> </a:t>
              </a:r>
              <a:endParaRPr lang="nl-NL" sz="600" noProof="0" dirty="0"/>
            </a:p>
          </p:txBody>
        </p:sp>
        <p:sp>
          <p:nvSpPr>
            <p:cNvPr id="15" name="Rechthoek 14">
              <a:extLst>
                <a:ext uri="{FF2B5EF4-FFF2-40B4-BE49-F238E27FC236}">
                  <a16:creationId xmlns:a16="http://schemas.microsoft.com/office/drawing/2014/main" id="{9D4AB293-C318-4B6E-AF93-2F18FBD98E19}"/>
                </a:ext>
              </a:extLst>
            </p:cNvPr>
            <p:cNvSpPr/>
            <p:nvPr userDrawn="1"/>
          </p:nvSpPr>
          <p:spPr>
            <a:xfrm>
              <a:off x="-481180" y="2733593"/>
              <a:ext cx="278130" cy="278129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nl-NL" sz="600" noProof="0"/>
                <a:t> </a:t>
              </a:r>
              <a:endParaRPr lang="nl-NL" sz="600" noProof="0" dirty="0"/>
            </a:p>
          </p:txBody>
        </p:sp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8D25A43C-C66A-45B6-A956-F779339B1296}"/>
                </a:ext>
              </a:extLst>
            </p:cNvPr>
            <p:cNvSpPr/>
            <p:nvPr userDrawn="1"/>
          </p:nvSpPr>
          <p:spPr>
            <a:xfrm>
              <a:off x="-481180" y="3068872"/>
              <a:ext cx="278130" cy="278129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nl-NL" sz="600" noProof="0" dirty="0"/>
            </a:p>
          </p:txBody>
        </p:sp>
      </p:grpSp>
      <p:sp>
        <p:nvSpPr>
          <p:cNvPr id="2" name="titel">
            <a:extLst>
              <a:ext uri="{FF2B5EF4-FFF2-40B4-BE49-F238E27FC236}">
                <a16:creationId xmlns:a16="http://schemas.microsoft.com/office/drawing/2014/main" id="{59CAD7F8-CB3B-41C7-A2C9-1FAD9C4593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987" y="722568"/>
            <a:ext cx="11114087" cy="70910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l-NL" dirty="0"/>
              <a:t>Titel</a:t>
            </a:r>
            <a:br>
              <a:rPr lang="nl-NL" dirty="0"/>
            </a:br>
            <a:r>
              <a:rPr lang="nl-NL" dirty="0"/>
              <a:t>max. 2 regels</a:t>
            </a:r>
          </a:p>
        </p:txBody>
      </p:sp>
      <p:sp>
        <p:nvSpPr>
          <p:cNvPr id="3" name="tekst">
            <a:extLst>
              <a:ext uri="{FF2B5EF4-FFF2-40B4-BE49-F238E27FC236}">
                <a16:creationId xmlns:a16="http://schemas.microsoft.com/office/drawing/2014/main" id="{D97971DD-7A5D-4F9B-A0F8-717136D27F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4987" y="1971670"/>
            <a:ext cx="11109529" cy="433705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l-NL" dirty="0"/>
              <a:t>Bullet</a:t>
            </a:r>
          </a:p>
          <a:p>
            <a:pPr lvl="1"/>
            <a:r>
              <a:rPr lang="nl-NL" dirty="0"/>
              <a:t>Sub-</a:t>
            </a:r>
            <a:r>
              <a:rPr lang="nl-NL" dirty="0" err="1"/>
              <a:t>bullet</a:t>
            </a:r>
            <a:endParaRPr lang="nl-NL" dirty="0"/>
          </a:p>
          <a:p>
            <a:pPr lvl="2"/>
            <a:r>
              <a:rPr lang="nl-NL" dirty="0"/>
              <a:t>Platte tekst</a:t>
            </a:r>
          </a:p>
          <a:p>
            <a:pPr lvl="2"/>
            <a:endParaRPr lang="nl-NL" dirty="0"/>
          </a:p>
          <a:p>
            <a:pPr lvl="3"/>
            <a:r>
              <a:rPr lang="nl-NL" dirty="0"/>
              <a:t>Titel / quote</a:t>
            </a:r>
          </a:p>
          <a:p>
            <a:pPr lvl="4"/>
            <a:r>
              <a:rPr lang="nl-NL" dirty="0"/>
              <a:t>Subtitel</a:t>
            </a:r>
          </a:p>
          <a:p>
            <a:pPr lvl="4"/>
            <a:endParaRPr lang="nl-NL" dirty="0"/>
          </a:p>
          <a:p>
            <a:pPr lvl="5"/>
            <a:r>
              <a:rPr lang="nl-NL" dirty="0"/>
              <a:t>Kop</a:t>
            </a:r>
          </a:p>
          <a:p>
            <a:pPr lvl="6"/>
            <a:r>
              <a:rPr lang="nl-NL" dirty="0"/>
              <a:t>Numerieke </a:t>
            </a:r>
            <a:r>
              <a:rPr lang="nl-NL" dirty="0" err="1"/>
              <a:t>bullet</a:t>
            </a:r>
            <a:endParaRPr lang="nl-NL" dirty="0"/>
          </a:p>
          <a:p>
            <a:pPr lvl="7"/>
            <a:r>
              <a:rPr lang="nl-NL" dirty="0"/>
              <a:t>Alfabetische </a:t>
            </a:r>
            <a:r>
              <a:rPr lang="nl-NL" dirty="0" err="1"/>
              <a:t>bullet</a:t>
            </a:r>
            <a:endParaRPr lang="nl-NL" dirty="0"/>
          </a:p>
          <a:p>
            <a:pPr lvl="7"/>
            <a:endParaRPr lang="nl-NL" dirty="0"/>
          </a:p>
          <a:p>
            <a:pPr lvl="8"/>
            <a:r>
              <a:rPr lang="nl-NL" dirty="0"/>
              <a:t>*Bronvermelding</a:t>
            </a:r>
          </a:p>
        </p:txBody>
      </p:sp>
      <p:sp>
        <p:nvSpPr>
          <p:cNvPr id="4" name="datum">
            <a:extLst>
              <a:ext uri="{FF2B5EF4-FFF2-40B4-BE49-F238E27FC236}">
                <a16:creationId xmlns:a16="http://schemas.microsoft.com/office/drawing/2014/main" id="{94F027EE-D1B2-46D1-9E7E-0C057151CF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549948" y="6515100"/>
            <a:ext cx="692841" cy="12636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tx2"/>
                </a:solidFill>
              </a:defRPr>
            </a:lvl1pPr>
          </a:lstStyle>
          <a:p>
            <a:fld id="{E982AF05-F5DE-40A4-AEFC-A619348C7D04}" type="datetime1">
              <a:rPr lang="nl-NL" smtClean="0"/>
              <a:pPr/>
              <a:t>28-1-2021</a:t>
            </a:fld>
            <a:endParaRPr lang="nl-NL" dirty="0"/>
          </a:p>
        </p:txBody>
      </p:sp>
      <p:sp>
        <p:nvSpPr>
          <p:cNvPr id="5" name="voettekst">
            <a:extLst>
              <a:ext uri="{FF2B5EF4-FFF2-40B4-BE49-F238E27FC236}">
                <a16:creationId xmlns:a16="http://schemas.microsoft.com/office/drawing/2014/main" id="{4C03C96F-78F1-4061-A5A0-F408B3C456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47484" y="6515100"/>
            <a:ext cx="9864505" cy="12636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tx2"/>
                </a:solidFill>
              </a:defRPr>
            </a:lvl1pPr>
          </a:lstStyle>
          <a:p>
            <a:r>
              <a:rPr lang="nl-NL"/>
              <a:t>Erasmus University Rotterdam </a:t>
            </a:r>
            <a:endParaRPr lang="nl-NL" dirty="0"/>
          </a:p>
        </p:txBody>
      </p:sp>
      <p:sp>
        <p:nvSpPr>
          <p:cNvPr id="6" name="dianummer">
            <a:extLst>
              <a:ext uri="{FF2B5EF4-FFF2-40B4-BE49-F238E27FC236}">
                <a16:creationId xmlns:a16="http://schemas.microsoft.com/office/drawing/2014/main" id="{765DEFEE-3C48-4E2C-AE36-21BB1A74F5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80749" y="6515100"/>
            <a:ext cx="263767" cy="12636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1">
                <a:solidFill>
                  <a:schemeClr val="tx2"/>
                </a:solidFill>
              </a:defRPr>
            </a:lvl1pPr>
          </a:lstStyle>
          <a:p>
            <a:fld id="{361A1203-CA3D-4D48-AFA0-9D668419C1D5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92167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914400" rtl="0" eaLnBrk="1" latinLnBrk="0" hangingPunct="1">
        <a:lnSpc>
          <a:spcPts val="3200"/>
        </a:lnSpc>
        <a:spcBef>
          <a:spcPct val="0"/>
        </a:spcBef>
        <a:buNone/>
        <a:defRPr sz="34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63525" indent="-263525" algn="l" defTabSz="914400" rtl="0" eaLnBrk="1" latinLnBrk="0" hangingPunct="1">
        <a:lnSpc>
          <a:spcPct val="90000"/>
        </a:lnSpc>
        <a:spcBef>
          <a:spcPts val="1000"/>
        </a:spcBef>
        <a:buClr>
          <a:schemeClr val="tx1"/>
        </a:buClr>
        <a:buFont typeface="Calibri" panose="020F0502020204030204" pitchFamily="34" charset="0"/>
        <a:buChar char="›"/>
        <a:defRPr sz="1200" kern="1200">
          <a:solidFill>
            <a:schemeClr val="tx2"/>
          </a:solidFill>
          <a:latin typeface="+mn-lt"/>
          <a:ea typeface="+mn-ea"/>
          <a:cs typeface="+mn-cs"/>
        </a:defRPr>
      </a:lvl1pPr>
      <a:lvl2pPr marL="536575" indent="-27305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›"/>
        <a:defRPr sz="1200" kern="1200">
          <a:solidFill>
            <a:schemeClr val="tx2"/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100" kern="1200">
          <a:solidFill>
            <a:schemeClr val="tx2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ts val="3200"/>
        </a:lnSpc>
        <a:spcBef>
          <a:spcPts val="500"/>
        </a:spcBef>
        <a:buFont typeface="Arial" panose="020B0604020202020204" pitchFamily="34" charset="0"/>
        <a:buNone/>
        <a:defRPr sz="3200" b="1" i="0" kern="1200">
          <a:solidFill>
            <a:schemeClr val="tx2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None/>
        <a:tabLst/>
        <a:defRPr sz="1400" b="1" kern="1200" cap="none" spc="0" baseline="0">
          <a:solidFill>
            <a:schemeClr val="tx2"/>
          </a:solidFill>
          <a:latin typeface="+mn-lt"/>
          <a:ea typeface="+mn-ea"/>
          <a:cs typeface="+mn-cs"/>
        </a:defRPr>
      </a:lvl5pPr>
      <a:lvl6pPr marL="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200" b="1" kern="1200">
          <a:solidFill>
            <a:schemeClr val="tx2"/>
          </a:solidFill>
          <a:latin typeface="+mn-lt"/>
          <a:ea typeface="+mn-ea"/>
          <a:cs typeface="+mn-cs"/>
        </a:defRPr>
      </a:lvl6pPr>
      <a:lvl7pPr marL="263525" indent="-263525" algn="l" defTabSz="914400" rtl="0" eaLnBrk="1" latinLnBrk="0" hangingPunct="1">
        <a:lnSpc>
          <a:spcPct val="90000"/>
        </a:lnSpc>
        <a:spcBef>
          <a:spcPts val="500"/>
        </a:spcBef>
        <a:buFont typeface="+mj-lt"/>
        <a:buAutoNum type="arabicPeriod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63525" indent="-263525" algn="l" defTabSz="914400" rtl="0" eaLnBrk="1" latinLnBrk="0" hangingPunct="1">
        <a:lnSpc>
          <a:spcPct val="90000"/>
        </a:lnSpc>
        <a:spcBef>
          <a:spcPts val="500"/>
        </a:spcBef>
        <a:buFont typeface="+mj-lt"/>
        <a:buAutoNum type="alphaLcPeriod"/>
        <a:defRPr sz="11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100" i="1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-2">
          <p15:clr>
            <a:srgbClr val="F26B43"/>
          </p15:clr>
        </p15:guide>
        <p15:guide id="2" pos="7679">
          <p15:clr>
            <a:srgbClr val="F26B43"/>
          </p15:clr>
        </p15:guide>
        <p15:guide id="4" orient="horz">
          <p15:clr>
            <a:srgbClr val="F26B43"/>
          </p15:clr>
        </p15:guide>
        <p15:guide id="5" orient="horz" pos="4320">
          <p15:clr>
            <a:srgbClr val="F26B43"/>
          </p15:clr>
        </p15:guide>
        <p15:guide id="7" pos="7338">
          <p15:clr>
            <a:srgbClr val="5ACBF0"/>
          </p15:clr>
        </p15:guide>
        <p15:guide id="8" orient="horz" pos="3974">
          <p15:clr>
            <a:srgbClr val="5ACBF0"/>
          </p15:clr>
        </p15:guide>
        <p15:guide id="9" pos="337">
          <p15:clr>
            <a:srgbClr val="5ACBF0"/>
          </p15:clr>
        </p15:guide>
        <p15:guide id="10" orient="horz" pos="453">
          <p15:clr>
            <a:srgbClr val="5ACBF0"/>
          </p15:clr>
        </p15:guide>
        <p15:guide id="11" orient="horz" pos="1240">
          <p15:clr>
            <a:srgbClr val="5ACBF0"/>
          </p15:clr>
        </p15:guide>
        <p15:guide id="12" orient="horz" pos="903">
          <p15:clr>
            <a:srgbClr val="5ACBF0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microsoft.com/office/2007/relationships/hdphoto" Target="../media/hdphoto2.wdp"/><Relationship Id="rId7" Type="http://schemas.microsoft.com/office/2007/relationships/hdphoto" Target="../media/hdphoto4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8.png"/><Relationship Id="rId5" Type="http://schemas.microsoft.com/office/2007/relationships/hdphoto" Target="../media/hdphoto3.wdp"/><Relationship Id="rId4" Type="http://schemas.openxmlformats.org/officeDocument/2006/relationships/image" Target="../media/image17.png"/><Relationship Id="rId9" Type="http://schemas.microsoft.com/office/2007/relationships/hdphoto" Target="../media/hdphoto5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svg"/><Relationship Id="rId3" Type="http://schemas.openxmlformats.org/officeDocument/2006/relationships/image" Target="../media/image21.svg"/><Relationship Id="rId7" Type="http://schemas.openxmlformats.org/officeDocument/2006/relationships/image" Target="../media/image25.svg"/><Relationship Id="rId12" Type="http://schemas.openxmlformats.org/officeDocument/2006/relationships/image" Target="../media/image30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4.png"/><Relationship Id="rId11" Type="http://schemas.openxmlformats.org/officeDocument/2006/relationships/image" Target="../media/image29.svg"/><Relationship Id="rId5" Type="http://schemas.openxmlformats.org/officeDocument/2006/relationships/image" Target="../media/image23.svg"/><Relationship Id="rId15" Type="http://schemas.openxmlformats.org/officeDocument/2006/relationships/image" Target="../media/image33.sv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svg"/><Relationship Id="rId1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0">
            <a:extLst>
              <a:ext uri="{FF2B5EF4-FFF2-40B4-BE49-F238E27FC236}">
                <a16:creationId xmlns:a16="http://schemas.microsoft.com/office/drawing/2014/main" id="{C1085546-CDA0-46BD-9A1D-C7407A4B52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Tijdlijn</a:t>
            </a:r>
            <a:br>
              <a:rPr lang="nl-NL" dirty="0"/>
            </a:br>
            <a:r>
              <a:rPr lang="nl-NL" dirty="0"/>
              <a:t>[8x]</a:t>
            </a:r>
          </a:p>
        </p:txBody>
      </p:sp>
      <p:sp>
        <p:nvSpPr>
          <p:cNvPr id="6" name="Tijdelijke aanduiding voor datum 5">
            <a:extLst>
              <a:ext uri="{FF2B5EF4-FFF2-40B4-BE49-F238E27FC236}">
                <a16:creationId xmlns:a16="http://schemas.microsoft.com/office/drawing/2014/main" id="{4C00F84D-120D-41EA-9587-DC626AC7A9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9F744-68F3-4CAB-8C7D-6C7940B2FFD9}" type="datetime1">
              <a:rPr lang="nl-NL" smtClean="0"/>
              <a:t>28-1-2021</a:t>
            </a:fld>
            <a:endParaRPr lang="nl-NL" dirty="0"/>
          </a:p>
        </p:txBody>
      </p:sp>
      <p:sp>
        <p:nvSpPr>
          <p:cNvPr id="7" name="Tijdelijke aanduiding voor voettekst 6">
            <a:extLst>
              <a:ext uri="{FF2B5EF4-FFF2-40B4-BE49-F238E27FC236}">
                <a16:creationId xmlns:a16="http://schemas.microsoft.com/office/drawing/2014/main" id="{186F3D0A-401A-4363-AC81-E7130D546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Erasmus University Rotterdam </a:t>
            </a:r>
            <a:endParaRPr lang="nl-NL" dirty="0"/>
          </a:p>
        </p:txBody>
      </p:sp>
      <p:sp>
        <p:nvSpPr>
          <p:cNvPr id="8" name="Tijdelijke aanduiding voor dianummer 7">
            <a:extLst>
              <a:ext uri="{FF2B5EF4-FFF2-40B4-BE49-F238E27FC236}">
                <a16:creationId xmlns:a16="http://schemas.microsoft.com/office/drawing/2014/main" id="{471ABABA-1360-4E11-B685-30B125C08D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A1203-CA3D-4D48-AFA0-9D668419C1D5}" type="slidenum">
              <a:rPr lang="nl-NL" smtClean="0"/>
              <a:pPr/>
              <a:t>1</a:t>
            </a:fld>
            <a:endParaRPr lang="nl-NL" dirty="0"/>
          </a:p>
        </p:txBody>
      </p:sp>
      <p:pic>
        <p:nvPicPr>
          <p:cNvPr id="30" name="Tijdelijke aanduiding voor afbeelding 29">
            <a:extLst>
              <a:ext uri="{FF2B5EF4-FFF2-40B4-BE49-F238E27FC236}">
                <a16:creationId xmlns:a16="http://schemas.microsoft.com/office/drawing/2014/main" id="{96C5F768-A4C3-443B-AEA6-A579ED12E36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614" r="614"/>
          <a:stretch>
            <a:fillRect/>
          </a:stretch>
        </p:blipFill>
        <p:spPr/>
      </p:pic>
      <p:pic>
        <p:nvPicPr>
          <p:cNvPr id="31" name="Tijdelijke aanduiding voor afbeelding 30">
            <a:extLst>
              <a:ext uri="{FF2B5EF4-FFF2-40B4-BE49-F238E27FC236}">
                <a16:creationId xmlns:a16="http://schemas.microsoft.com/office/drawing/2014/main" id="{24546A6F-66B5-429E-B4D2-9C4E272F7F18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/>
          <a:srcRect l="614" r="614"/>
          <a:stretch>
            <a:fillRect/>
          </a:stretch>
        </p:blipFill>
        <p:spPr/>
      </p:pic>
      <p:pic>
        <p:nvPicPr>
          <p:cNvPr id="32" name="Tijdelijke aanduiding voor afbeelding 31">
            <a:extLst>
              <a:ext uri="{FF2B5EF4-FFF2-40B4-BE49-F238E27FC236}">
                <a16:creationId xmlns:a16="http://schemas.microsoft.com/office/drawing/2014/main" id="{423187F6-8C1E-4EB6-8AF6-29E9F96E971A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4"/>
          <a:srcRect l="613" r="613"/>
          <a:stretch>
            <a:fillRect/>
          </a:stretch>
        </p:blipFill>
        <p:spPr/>
      </p:pic>
      <p:pic>
        <p:nvPicPr>
          <p:cNvPr id="33" name="Tijdelijke aanduiding voor afbeelding 32">
            <a:extLst>
              <a:ext uri="{FF2B5EF4-FFF2-40B4-BE49-F238E27FC236}">
                <a16:creationId xmlns:a16="http://schemas.microsoft.com/office/drawing/2014/main" id="{05DF7958-BEB6-427D-96C7-6438DB350559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5"/>
          <a:srcRect l="613" r="613"/>
          <a:stretch>
            <a:fillRect/>
          </a:stretch>
        </p:blipFill>
        <p:spPr/>
      </p:pic>
      <p:pic>
        <p:nvPicPr>
          <p:cNvPr id="34" name="Tijdelijke aanduiding voor afbeelding 33">
            <a:extLst>
              <a:ext uri="{FF2B5EF4-FFF2-40B4-BE49-F238E27FC236}">
                <a16:creationId xmlns:a16="http://schemas.microsoft.com/office/drawing/2014/main" id="{429FD8A2-2093-4CED-B2FC-0F2F7186DD37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6"/>
          <a:srcRect l="613" r="613"/>
          <a:stretch>
            <a:fillRect/>
          </a:stretch>
        </p:blipFill>
        <p:spPr/>
      </p:pic>
      <p:pic>
        <p:nvPicPr>
          <p:cNvPr id="35" name="Tijdelijke aanduiding voor afbeelding 34">
            <a:extLst>
              <a:ext uri="{FF2B5EF4-FFF2-40B4-BE49-F238E27FC236}">
                <a16:creationId xmlns:a16="http://schemas.microsoft.com/office/drawing/2014/main" id="{E8E225CF-1F70-4309-9508-205E8A34B6A9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7"/>
          <a:srcRect l="694" r="694"/>
          <a:stretch>
            <a:fillRect/>
          </a:stretch>
        </p:blipFill>
        <p:spPr/>
      </p:pic>
      <p:pic>
        <p:nvPicPr>
          <p:cNvPr id="36" name="Tijdelijke aanduiding voor afbeelding 35">
            <a:extLst>
              <a:ext uri="{FF2B5EF4-FFF2-40B4-BE49-F238E27FC236}">
                <a16:creationId xmlns:a16="http://schemas.microsoft.com/office/drawing/2014/main" id="{7D96DD06-A338-409A-81C0-3D3B60B8DEFE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8"/>
          <a:srcRect l="614" r="614"/>
          <a:stretch>
            <a:fillRect/>
          </a:stretch>
        </p:blipFill>
        <p:spPr/>
      </p:pic>
      <p:pic>
        <p:nvPicPr>
          <p:cNvPr id="37" name="Tijdelijke aanduiding voor afbeelding 36">
            <a:extLst>
              <a:ext uri="{FF2B5EF4-FFF2-40B4-BE49-F238E27FC236}">
                <a16:creationId xmlns:a16="http://schemas.microsoft.com/office/drawing/2014/main" id="{86DD8AC1-8A23-43EC-BF0B-F20FE8FB8EBE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>
          <a:blip r:embed="rId9"/>
          <a:srcRect l="614" r="614"/>
          <a:stretch>
            <a:fillRect/>
          </a:stretch>
        </p:blipFill>
        <p:spPr/>
      </p:pic>
      <p:sp>
        <p:nvSpPr>
          <p:cNvPr id="20" name="Tijdelijke aanduiding voor tekst 6">
            <a:extLst>
              <a:ext uri="{FF2B5EF4-FFF2-40B4-BE49-F238E27FC236}">
                <a16:creationId xmlns:a16="http://schemas.microsoft.com/office/drawing/2014/main" id="{7CC619BF-E109-477A-BB37-47F98F70A908}"/>
              </a:ext>
            </a:extLst>
          </p:cNvPr>
          <p:cNvSpPr txBox="1">
            <a:spLocks/>
          </p:cNvSpPr>
          <p:nvPr/>
        </p:nvSpPr>
        <p:spPr>
          <a:xfrm>
            <a:off x="547484" y="4294365"/>
            <a:ext cx="1405301" cy="1109357"/>
          </a:xfrm>
          <a:prstGeom prst="rect">
            <a:avLst/>
          </a:prstGeom>
        </p:spPr>
        <p:txBody>
          <a:bodyPr lIns="0" tIns="0" rIns="0" bIns="0"/>
          <a:lstStyle>
            <a:lvl1pPr marL="263525" indent="-263525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Calibri" panose="020F0502020204030204" pitchFamily="34" charset="0"/>
              <a:buChar char="›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6575" indent="-2730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›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ts val="3200"/>
              </a:lnSpc>
              <a:spcBef>
                <a:spcPts val="500"/>
              </a:spcBef>
              <a:buFont typeface="Arial" panose="020B0604020202020204" pitchFamily="34" charset="0"/>
              <a:buNone/>
              <a:defRPr sz="3400" b="1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None/>
              <a:tabLst/>
              <a:defRPr sz="1800" b="1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6pPr>
            <a:lvl7pPr marL="263525" indent="-2635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+mj-lt"/>
              <a:buAutoNum type="arabi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3525" indent="-2635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+mj-lt"/>
              <a:buAutoNum type="alphaL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4"/>
            <a:r>
              <a:rPr lang="nl-NL" dirty="0">
                <a:solidFill>
                  <a:schemeClr val="accent2"/>
                </a:solidFill>
              </a:rPr>
              <a:t>1913</a:t>
            </a:r>
          </a:p>
          <a:p>
            <a:pPr lvl="2"/>
            <a:r>
              <a:rPr lang="nl-NL" dirty="0">
                <a:solidFill>
                  <a:schemeClr val="bg1"/>
                </a:solidFill>
              </a:rPr>
              <a:t>Lorem ipsum dolor sit amet, </a:t>
            </a:r>
            <a:br>
              <a:rPr lang="nl-NL" dirty="0">
                <a:solidFill>
                  <a:schemeClr val="bg1"/>
                </a:solidFill>
              </a:rPr>
            </a:br>
            <a:r>
              <a:rPr lang="nl-NL" dirty="0">
                <a:solidFill>
                  <a:schemeClr val="bg1"/>
                </a:solidFill>
              </a:rPr>
              <a:t>consectetur adipiscing elit.</a:t>
            </a:r>
          </a:p>
        </p:txBody>
      </p:sp>
      <p:sp>
        <p:nvSpPr>
          <p:cNvPr id="21" name="Tijdelijke aanduiding voor tekst 6">
            <a:extLst>
              <a:ext uri="{FF2B5EF4-FFF2-40B4-BE49-F238E27FC236}">
                <a16:creationId xmlns:a16="http://schemas.microsoft.com/office/drawing/2014/main" id="{1DAD9CB5-D0C1-4438-90E1-3A0C57F59308}"/>
              </a:ext>
            </a:extLst>
          </p:cNvPr>
          <p:cNvSpPr txBox="1">
            <a:spLocks/>
          </p:cNvSpPr>
          <p:nvPr/>
        </p:nvSpPr>
        <p:spPr>
          <a:xfrm>
            <a:off x="1982354" y="1837921"/>
            <a:ext cx="1405301" cy="1109357"/>
          </a:xfrm>
          <a:prstGeom prst="rect">
            <a:avLst/>
          </a:prstGeom>
        </p:spPr>
        <p:txBody>
          <a:bodyPr lIns="0" tIns="0" rIns="0" bIns="0" anchor="b" anchorCtr="0"/>
          <a:lstStyle>
            <a:lvl1pPr marL="263525" indent="-263525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Calibri" panose="020F0502020204030204" pitchFamily="34" charset="0"/>
              <a:buChar char="›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6575" indent="-2730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›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ts val="3200"/>
              </a:lnSpc>
              <a:spcBef>
                <a:spcPts val="500"/>
              </a:spcBef>
              <a:buFont typeface="Arial" panose="020B0604020202020204" pitchFamily="34" charset="0"/>
              <a:buNone/>
              <a:defRPr sz="3400" b="1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None/>
              <a:tabLst/>
              <a:defRPr sz="1800" b="1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6pPr>
            <a:lvl7pPr marL="263525" indent="-2635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+mj-lt"/>
              <a:buAutoNum type="arabi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3525" indent="-2635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+mj-lt"/>
              <a:buAutoNum type="alphaL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4"/>
            <a:r>
              <a:rPr lang="nl-NL" dirty="0">
                <a:solidFill>
                  <a:schemeClr val="accent2"/>
                </a:solidFill>
              </a:rPr>
              <a:t>1939</a:t>
            </a:r>
          </a:p>
          <a:p>
            <a:pPr lvl="2"/>
            <a:r>
              <a:rPr lang="nl-NL" dirty="0">
                <a:solidFill>
                  <a:schemeClr val="bg1"/>
                </a:solidFill>
              </a:rPr>
              <a:t>Lorem ipsum dolor sit amet, </a:t>
            </a:r>
            <a:br>
              <a:rPr lang="nl-NL" dirty="0">
                <a:solidFill>
                  <a:schemeClr val="bg1"/>
                </a:solidFill>
              </a:rPr>
            </a:br>
            <a:r>
              <a:rPr lang="nl-NL" dirty="0">
                <a:solidFill>
                  <a:schemeClr val="bg1"/>
                </a:solidFill>
              </a:rPr>
              <a:t>consectetur adipiscing elit.</a:t>
            </a:r>
          </a:p>
        </p:txBody>
      </p:sp>
      <p:sp>
        <p:nvSpPr>
          <p:cNvPr id="22" name="Tijdelijke aanduiding voor tekst 6">
            <a:extLst>
              <a:ext uri="{FF2B5EF4-FFF2-40B4-BE49-F238E27FC236}">
                <a16:creationId xmlns:a16="http://schemas.microsoft.com/office/drawing/2014/main" id="{125F1B94-1AF2-4A39-824C-77D73E02F287}"/>
              </a:ext>
            </a:extLst>
          </p:cNvPr>
          <p:cNvSpPr txBox="1">
            <a:spLocks/>
          </p:cNvSpPr>
          <p:nvPr/>
        </p:nvSpPr>
        <p:spPr>
          <a:xfrm>
            <a:off x="3429721" y="4294365"/>
            <a:ext cx="1405301" cy="1109357"/>
          </a:xfrm>
          <a:prstGeom prst="rect">
            <a:avLst/>
          </a:prstGeom>
        </p:spPr>
        <p:txBody>
          <a:bodyPr lIns="0" tIns="0" rIns="0" bIns="0"/>
          <a:lstStyle>
            <a:lvl1pPr marL="263525" indent="-263525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Calibri" panose="020F0502020204030204" pitchFamily="34" charset="0"/>
              <a:buChar char="›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6575" indent="-2730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›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ts val="3200"/>
              </a:lnSpc>
              <a:spcBef>
                <a:spcPts val="500"/>
              </a:spcBef>
              <a:buFont typeface="Arial" panose="020B0604020202020204" pitchFamily="34" charset="0"/>
              <a:buNone/>
              <a:defRPr sz="3400" b="1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None/>
              <a:tabLst/>
              <a:defRPr sz="1800" b="1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6pPr>
            <a:lvl7pPr marL="263525" indent="-2635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+mj-lt"/>
              <a:buAutoNum type="arabi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3525" indent="-2635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+mj-lt"/>
              <a:buAutoNum type="alphaL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4"/>
            <a:r>
              <a:rPr lang="nl-NL" dirty="0">
                <a:solidFill>
                  <a:schemeClr val="accent2"/>
                </a:solidFill>
              </a:rPr>
              <a:t>1966</a:t>
            </a:r>
          </a:p>
          <a:p>
            <a:pPr lvl="2"/>
            <a:r>
              <a:rPr lang="nl-NL" dirty="0">
                <a:solidFill>
                  <a:schemeClr val="bg1"/>
                </a:solidFill>
              </a:rPr>
              <a:t>Lorem ipsum dolor sit amet, </a:t>
            </a:r>
            <a:br>
              <a:rPr lang="nl-NL" dirty="0">
                <a:solidFill>
                  <a:schemeClr val="bg1"/>
                </a:solidFill>
              </a:rPr>
            </a:br>
            <a:r>
              <a:rPr lang="nl-NL" dirty="0">
                <a:solidFill>
                  <a:schemeClr val="bg1"/>
                </a:solidFill>
              </a:rPr>
              <a:t>consectetur adipiscing elit.</a:t>
            </a:r>
          </a:p>
          <a:p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23" name="Tijdelijke aanduiding voor tekst 6">
            <a:extLst>
              <a:ext uri="{FF2B5EF4-FFF2-40B4-BE49-F238E27FC236}">
                <a16:creationId xmlns:a16="http://schemas.microsoft.com/office/drawing/2014/main" id="{50F44BBF-4C62-4B42-8D13-673DD5460AE5}"/>
              </a:ext>
            </a:extLst>
          </p:cNvPr>
          <p:cNvSpPr txBox="1">
            <a:spLocks/>
          </p:cNvSpPr>
          <p:nvPr/>
        </p:nvSpPr>
        <p:spPr>
          <a:xfrm>
            <a:off x="4877088" y="1837921"/>
            <a:ext cx="1405301" cy="1109357"/>
          </a:xfrm>
          <a:prstGeom prst="rect">
            <a:avLst/>
          </a:prstGeom>
        </p:spPr>
        <p:txBody>
          <a:bodyPr lIns="0" tIns="0" rIns="0" bIns="0" anchor="b" anchorCtr="0"/>
          <a:lstStyle>
            <a:lvl1pPr marL="263525" indent="-263525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Calibri" panose="020F0502020204030204" pitchFamily="34" charset="0"/>
              <a:buChar char="›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6575" indent="-2730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›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ts val="3200"/>
              </a:lnSpc>
              <a:spcBef>
                <a:spcPts val="500"/>
              </a:spcBef>
              <a:buFont typeface="Arial" panose="020B0604020202020204" pitchFamily="34" charset="0"/>
              <a:buNone/>
              <a:defRPr sz="3400" b="1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None/>
              <a:tabLst/>
              <a:defRPr sz="1800" b="1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6pPr>
            <a:lvl7pPr marL="263525" indent="-2635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+mj-lt"/>
              <a:buAutoNum type="arabi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3525" indent="-2635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+mj-lt"/>
              <a:buAutoNum type="alphaL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4"/>
            <a:r>
              <a:rPr lang="nl-NL" dirty="0">
                <a:solidFill>
                  <a:schemeClr val="accent2"/>
                </a:solidFill>
              </a:rPr>
              <a:t>1973</a:t>
            </a:r>
          </a:p>
          <a:p>
            <a:pPr lvl="2"/>
            <a:r>
              <a:rPr lang="nl-NL" dirty="0">
                <a:solidFill>
                  <a:schemeClr val="bg1"/>
                </a:solidFill>
              </a:rPr>
              <a:t>Lorem ipsum dolor sit amet, </a:t>
            </a:r>
            <a:br>
              <a:rPr lang="nl-NL" dirty="0">
                <a:solidFill>
                  <a:schemeClr val="bg1"/>
                </a:solidFill>
              </a:rPr>
            </a:br>
            <a:r>
              <a:rPr lang="nl-NL" dirty="0">
                <a:solidFill>
                  <a:schemeClr val="bg1"/>
                </a:solidFill>
              </a:rPr>
              <a:t>consectetur adipiscing elit.</a:t>
            </a:r>
          </a:p>
        </p:txBody>
      </p:sp>
      <p:sp>
        <p:nvSpPr>
          <p:cNvPr id="24" name="Tijdelijke aanduiding voor tekst 6">
            <a:extLst>
              <a:ext uri="{FF2B5EF4-FFF2-40B4-BE49-F238E27FC236}">
                <a16:creationId xmlns:a16="http://schemas.microsoft.com/office/drawing/2014/main" id="{CFABE801-A54A-4BCA-B9C9-21398E58E229}"/>
              </a:ext>
            </a:extLst>
          </p:cNvPr>
          <p:cNvSpPr txBox="1">
            <a:spLocks/>
          </p:cNvSpPr>
          <p:nvPr/>
        </p:nvSpPr>
        <p:spPr>
          <a:xfrm>
            <a:off x="6324455" y="4294365"/>
            <a:ext cx="1405301" cy="1109357"/>
          </a:xfrm>
          <a:prstGeom prst="rect">
            <a:avLst/>
          </a:prstGeom>
        </p:spPr>
        <p:txBody>
          <a:bodyPr lIns="0" tIns="0" rIns="0" bIns="0"/>
          <a:lstStyle>
            <a:lvl1pPr marL="263525" indent="-263525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Calibri" panose="020F0502020204030204" pitchFamily="34" charset="0"/>
              <a:buChar char="›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6575" indent="-2730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›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ts val="3200"/>
              </a:lnSpc>
              <a:spcBef>
                <a:spcPts val="500"/>
              </a:spcBef>
              <a:buFont typeface="Arial" panose="020B0604020202020204" pitchFamily="34" charset="0"/>
              <a:buNone/>
              <a:defRPr sz="3400" b="1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None/>
              <a:tabLst/>
              <a:defRPr sz="1800" b="1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6pPr>
            <a:lvl7pPr marL="263525" indent="-2635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+mj-lt"/>
              <a:buAutoNum type="arabi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3525" indent="-2635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+mj-lt"/>
              <a:buAutoNum type="alphaL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4"/>
            <a:r>
              <a:rPr lang="nl-NL" dirty="0">
                <a:solidFill>
                  <a:schemeClr val="accent2"/>
                </a:solidFill>
              </a:rPr>
              <a:t>2003</a:t>
            </a:r>
          </a:p>
          <a:p>
            <a:pPr lvl="2"/>
            <a:r>
              <a:rPr lang="nl-NL" dirty="0">
                <a:solidFill>
                  <a:schemeClr val="bg1"/>
                </a:solidFill>
              </a:rPr>
              <a:t>Lorem ipsum dolor sit amet, </a:t>
            </a:r>
            <a:br>
              <a:rPr lang="nl-NL" dirty="0">
                <a:solidFill>
                  <a:schemeClr val="bg1"/>
                </a:solidFill>
              </a:rPr>
            </a:br>
            <a:r>
              <a:rPr lang="nl-NL" dirty="0">
                <a:solidFill>
                  <a:schemeClr val="bg1"/>
                </a:solidFill>
              </a:rPr>
              <a:t>consectetur adipiscing elit.</a:t>
            </a:r>
          </a:p>
        </p:txBody>
      </p:sp>
      <p:sp>
        <p:nvSpPr>
          <p:cNvPr id="25" name="Tijdelijke aanduiding voor tekst 6">
            <a:extLst>
              <a:ext uri="{FF2B5EF4-FFF2-40B4-BE49-F238E27FC236}">
                <a16:creationId xmlns:a16="http://schemas.microsoft.com/office/drawing/2014/main" id="{F0AC35B9-F3DF-42AC-B5C8-45CFC202A4A5}"/>
              </a:ext>
            </a:extLst>
          </p:cNvPr>
          <p:cNvSpPr txBox="1">
            <a:spLocks/>
          </p:cNvSpPr>
          <p:nvPr/>
        </p:nvSpPr>
        <p:spPr>
          <a:xfrm>
            <a:off x="7771822" y="1837921"/>
            <a:ext cx="1405301" cy="1109357"/>
          </a:xfrm>
          <a:prstGeom prst="rect">
            <a:avLst/>
          </a:prstGeom>
        </p:spPr>
        <p:txBody>
          <a:bodyPr lIns="0" tIns="0" rIns="0" bIns="0" anchor="b" anchorCtr="0"/>
          <a:lstStyle>
            <a:lvl1pPr marL="263525" indent="-263525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Calibri" panose="020F0502020204030204" pitchFamily="34" charset="0"/>
              <a:buChar char="›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6575" indent="-2730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›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ts val="3200"/>
              </a:lnSpc>
              <a:spcBef>
                <a:spcPts val="500"/>
              </a:spcBef>
              <a:buFont typeface="Arial" panose="020B0604020202020204" pitchFamily="34" charset="0"/>
              <a:buNone/>
              <a:defRPr sz="3400" b="1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None/>
              <a:tabLst/>
              <a:defRPr sz="1800" b="1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6pPr>
            <a:lvl7pPr marL="263525" indent="-2635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+mj-lt"/>
              <a:buAutoNum type="arabi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3525" indent="-2635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+mj-lt"/>
              <a:buAutoNum type="alphaL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4"/>
            <a:r>
              <a:rPr lang="nl-NL" dirty="0">
                <a:solidFill>
                  <a:schemeClr val="accent2"/>
                </a:solidFill>
              </a:rPr>
              <a:t>2009</a:t>
            </a:r>
          </a:p>
          <a:p>
            <a:pPr lvl="2"/>
            <a:r>
              <a:rPr lang="nl-NL" dirty="0">
                <a:solidFill>
                  <a:schemeClr val="bg1"/>
                </a:solidFill>
              </a:rPr>
              <a:t>Lorem ipsum dolor sit amet, </a:t>
            </a:r>
            <a:br>
              <a:rPr lang="nl-NL" dirty="0">
                <a:solidFill>
                  <a:schemeClr val="bg1"/>
                </a:solidFill>
              </a:rPr>
            </a:br>
            <a:r>
              <a:rPr lang="nl-NL" dirty="0">
                <a:solidFill>
                  <a:schemeClr val="bg1"/>
                </a:solidFill>
              </a:rPr>
              <a:t>consectetur adipiscing elit.</a:t>
            </a:r>
          </a:p>
        </p:txBody>
      </p:sp>
      <p:sp>
        <p:nvSpPr>
          <p:cNvPr id="26" name="Tijdelijke aanduiding voor tekst 6">
            <a:extLst>
              <a:ext uri="{FF2B5EF4-FFF2-40B4-BE49-F238E27FC236}">
                <a16:creationId xmlns:a16="http://schemas.microsoft.com/office/drawing/2014/main" id="{15755C5A-AEAD-41B9-9080-4A4AB3DA3AAE}"/>
              </a:ext>
            </a:extLst>
          </p:cNvPr>
          <p:cNvSpPr txBox="1">
            <a:spLocks/>
          </p:cNvSpPr>
          <p:nvPr/>
        </p:nvSpPr>
        <p:spPr>
          <a:xfrm>
            <a:off x="9219189" y="4294365"/>
            <a:ext cx="1447364" cy="1109357"/>
          </a:xfrm>
          <a:prstGeom prst="rect">
            <a:avLst/>
          </a:prstGeom>
        </p:spPr>
        <p:txBody>
          <a:bodyPr lIns="0" tIns="0" rIns="0" bIns="0"/>
          <a:lstStyle>
            <a:lvl1pPr marL="263525" indent="-263525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Calibri" panose="020F0502020204030204" pitchFamily="34" charset="0"/>
              <a:buChar char="›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6575" indent="-2730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›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ts val="3200"/>
              </a:lnSpc>
              <a:spcBef>
                <a:spcPts val="500"/>
              </a:spcBef>
              <a:buFont typeface="Arial" panose="020B0604020202020204" pitchFamily="34" charset="0"/>
              <a:buNone/>
              <a:defRPr sz="3400" b="1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None/>
              <a:tabLst/>
              <a:defRPr sz="1800" b="1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6pPr>
            <a:lvl7pPr marL="263525" indent="-2635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+mj-lt"/>
              <a:buAutoNum type="arabi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3525" indent="-2635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+mj-lt"/>
              <a:buAutoNum type="alphaL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4"/>
            <a:r>
              <a:rPr lang="nl-NL" dirty="0">
                <a:solidFill>
                  <a:schemeClr val="accent2"/>
                </a:solidFill>
              </a:rPr>
              <a:t>2013</a:t>
            </a:r>
          </a:p>
          <a:p>
            <a:pPr lvl="2"/>
            <a:r>
              <a:rPr lang="nl-NL" dirty="0">
                <a:solidFill>
                  <a:schemeClr val="bg1"/>
                </a:solidFill>
              </a:rPr>
              <a:t>Lorem ipsum dolor sit amet, </a:t>
            </a:r>
            <a:br>
              <a:rPr lang="nl-NL" dirty="0">
                <a:solidFill>
                  <a:schemeClr val="bg1"/>
                </a:solidFill>
              </a:rPr>
            </a:br>
            <a:r>
              <a:rPr lang="nl-NL" dirty="0">
                <a:solidFill>
                  <a:schemeClr val="bg1"/>
                </a:solidFill>
              </a:rPr>
              <a:t>consectetur adipiscing elit.</a:t>
            </a:r>
          </a:p>
        </p:txBody>
      </p:sp>
      <p:sp>
        <p:nvSpPr>
          <p:cNvPr id="27" name="Tijdelijke aanduiding voor tekst 6">
            <a:extLst>
              <a:ext uri="{FF2B5EF4-FFF2-40B4-BE49-F238E27FC236}">
                <a16:creationId xmlns:a16="http://schemas.microsoft.com/office/drawing/2014/main" id="{C4A34D50-5E32-4DEE-A59E-B2FE83DAA354}"/>
              </a:ext>
            </a:extLst>
          </p:cNvPr>
          <p:cNvSpPr txBox="1">
            <a:spLocks/>
          </p:cNvSpPr>
          <p:nvPr/>
        </p:nvSpPr>
        <p:spPr>
          <a:xfrm>
            <a:off x="10666553" y="1837921"/>
            <a:ext cx="977963" cy="1109357"/>
          </a:xfrm>
          <a:prstGeom prst="rect">
            <a:avLst/>
          </a:prstGeom>
        </p:spPr>
        <p:txBody>
          <a:bodyPr lIns="0" tIns="0" rIns="0" bIns="0" anchor="b" anchorCtr="0"/>
          <a:lstStyle>
            <a:lvl1pPr marL="263525" indent="-263525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Calibri" panose="020F0502020204030204" pitchFamily="34" charset="0"/>
              <a:buChar char="›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6575" indent="-2730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›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ts val="3200"/>
              </a:lnSpc>
              <a:spcBef>
                <a:spcPts val="500"/>
              </a:spcBef>
              <a:buFont typeface="Arial" panose="020B0604020202020204" pitchFamily="34" charset="0"/>
              <a:buNone/>
              <a:defRPr sz="3400" b="1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None/>
              <a:tabLst/>
              <a:defRPr sz="1800" b="1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6pPr>
            <a:lvl7pPr marL="263525" indent="-2635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+mj-lt"/>
              <a:buAutoNum type="arabi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3525" indent="-2635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+mj-lt"/>
              <a:buAutoNum type="alphaL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4"/>
            <a:r>
              <a:rPr lang="nl-NL" dirty="0">
                <a:solidFill>
                  <a:schemeClr val="accent2"/>
                </a:solidFill>
              </a:rPr>
              <a:t>vandaag</a:t>
            </a:r>
          </a:p>
        </p:txBody>
      </p:sp>
    </p:spTree>
    <p:extLst>
      <p:ext uri="{BB962C8B-B14F-4D97-AF65-F5344CB8AC3E}">
        <p14:creationId xmlns:p14="http://schemas.microsoft.com/office/powerpoint/2010/main" val="114444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el 13">
            <a:extLst>
              <a:ext uri="{FF2B5EF4-FFF2-40B4-BE49-F238E27FC236}">
                <a16:creationId xmlns:a16="http://schemas.microsoft.com/office/drawing/2014/main" id="{2151AE52-925B-4F3C-BE25-CBAC7D4CEF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987" y="722568"/>
            <a:ext cx="11114087" cy="709102"/>
          </a:xfrm>
        </p:spPr>
        <p:txBody>
          <a:bodyPr/>
          <a:lstStyle/>
          <a:p>
            <a:r>
              <a:rPr lang="nl-NL" dirty="0"/>
              <a:t>Proces #1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9B1C08A7-DA15-490F-B299-6727714009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49948" y="6515100"/>
            <a:ext cx="692841" cy="126365"/>
          </a:xfrm>
        </p:spPr>
        <p:txBody>
          <a:bodyPr/>
          <a:lstStyle/>
          <a:p>
            <a:fld id="{2E1CCE82-967C-49E0-8088-04DCFDAE5B4F}" type="datetime1">
              <a:rPr lang="nl-NL" smtClean="0"/>
              <a:pPr/>
              <a:t>28-1-2021</a:t>
            </a:fld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9C1D6093-2C30-4264-8D99-8E6B5E2CE0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7484" y="6515100"/>
            <a:ext cx="9864505" cy="126365"/>
          </a:xfrm>
        </p:spPr>
        <p:txBody>
          <a:bodyPr/>
          <a:lstStyle/>
          <a:p>
            <a:r>
              <a:rPr lang="nl-NL"/>
              <a:t>Erasmus University Rotterdam </a:t>
            </a:r>
            <a:endParaRPr lang="nl-NL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E6290FC8-6B33-4E7C-A115-035A913B07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80749" y="6515100"/>
            <a:ext cx="263767" cy="126365"/>
          </a:xfrm>
        </p:spPr>
        <p:txBody>
          <a:bodyPr/>
          <a:lstStyle/>
          <a:p>
            <a:fld id="{361A1203-CA3D-4D48-AFA0-9D668419C1D5}" type="slidenum">
              <a:rPr lang="nl-NL" smtClean="0"/>
              <a:pPr/>
              <a:t>2</a:t>
            </a:fld>
            <a:endParaRPr lang="nl-NL" dirty="0"/>
          </a:p>
        </p:txBody>
      </p:sp>
      <p:grpSp>
        <p:nvGrpSpPr>
          <p:cNvPr id="42" name="Groep 41">
            <a:extLst>
              <a:ext uri="{FF2B5EF4-FFF2-40B4-BE49-F238E27FC236}">
                <a16:creationId xmlns:a16="http://schemas.microsoft.com/office/drawing/2014/main" id="{18E36C29-4576-47F6-9F27-983D9E0CD9BD}"/>
              </a:ext>
            </a:extLst>
          </p:cNvPr>
          <p:cNvGrpSpPr/>
          <p:nvPr/>
        </p:nvGrpSpPr>
        <p:grpSpPr>
          <a:xfrm>
            <a:off x="2459392" y="2360730"/>
            <a:ext cx="7260519" cy="2949342"/>
            <a:chOff x="2459392" y="2360730"/>
            <a:chExt cx="7260519" cy="2949342"/>
          </a:xfrm>
        </p:grpSpPr>
        <p:sp>
          <p:nvSpPr>
            <p:cNvPr id="16" name="Freeform: Shape 64">
              <a:extLst>
                <a:ext uri="{FF2B5EF4-FFF2-40B4-BE49-F238E27FC236}">
                  <a16:creationId xmlns:a16="http://schemas.microsoft.com/office/drawing/2014/main" id="{49A8EDDE-6472-4159-84FB-0FCB8A829447}"/>
                </a:ext>
              </a:extLst>
            </p:cNvPr>
            <p:cNvSpPr/>
            <p:nvPr/>
          </p:nvSpPr>
          <p:spPr>
            <a:xfrm rot="16200000">
              <a:off x="8007770" y="2301691"/>
              <a:ext cx="1653101" cy="1771180"/>
            </a:xfrm>
            <a:custGeom>
              <a:avLst/>
              <a:gdLst>
                <a:gd name="connsiteX0" fmla="*/ 1563097 w 1563097"/>
                <a:gd name="connsiteY0" fmla="*/ 787729 h 1675724"/>
                <a:gd name="connsiteX1" fmla="*/ 1562957 w 1563097"/>
                <a:gd name="connsiteY1" fmla="*/ 790490 h 1675724"/>
                <a:gd name="connsiteX2" fmla="*/ 1563096 w 1563097"/>
                <a:gd name="connsiteY2" fmla="*/ 791954 h 1675724"/>
                <a:gd name="connsiteX3" fmla="*/ 1562884 w 1563097"/>
                <a:gd name="connsiteY3" fmla="*/ 791954 h 1675724"/>
                <a:gd name="connsiteX4" fmla="*/ 1559114 w 1563097"/>
                <a:gd name="connsiteY4" fmla="*/ 866589 h 1675724"/>
                <a:gd name="connsiteX5" fmla="*/ 921083 w 1563097"/>
                <a:gd name="connsiteY5" fmla="*/ 1563494 h 1675724"/>
                <a:gd name="connsiteX6" fmla="*/ 775391 w 1563097"/>
                <a:gd name="connsiteY6" fmla="*/ 1577265 h 1675724"/>
                <a:gd name="connsiteX7" fmla="*/ 775391 w 1563097"/>
                <a:gd name="connsiteY7" fmla="*/ 1577566 h 1675724"/>
                <a:gd name="connsiteX8" fmla="*/ 772202 w 1563097"/>
                <a:gd name="connsiteY8" fmla="*/ 1577566 h 1675724"/>
                <a:gd name="connsiteX9" fmla="*/ 771144 w 1563097"/>
                <a:gd name="connsiteY9" fmla="*/ 1577666 h 1675724"/>
                <a:gd name="connsiteX10" fmla="*/ 771144 w 1563097"/>
                <a:gd name="connsiteY10" fmla="*/ 1577566 h 1675724"/>
                <a:gd name="connsiteX11" fmla="*/ 248534 w 1563097"/>
                <a:gd name="connsiteY11" fmla="*/ 1577566 h 1675724"/>
                <a:gd name="connsiteX12" fmla="*/ 248534 w 1563097"/>
                <a:gd name="connsiteY12" fmla="*/ 1675724 h 1675724"/>
                <a:gd name="connsiteX13" fmla="*/ 0 w 1563097"/>
                <a:gd name="connsiteY13" fmla="*/ 1427190 h 1675724"/>
                <a:gd name="connsiteX14" fmla="*/ 248534 w 1563097"/>
                <a:gd name="connsiteY14" fmla="*/ 1178656 h 1675724"/>
                <a:gd name="connsiteX15" fmla="*/ 248534 w 1563097"/>
                <a:gd name="connsiteY15" fmla="*/ 1272582 h 1675724"/>
                <a:gd name="connsiteX16" fmla="*/ 771144 w 1563097"/>
                <a:gd name="connsiteY16" fmla="*/ 1272582 h 1675724"/>
                <a:gd name="connsiteX17" fmla="*/ 771144 w 1563097"/>
                <a:gd name="connsiteY17" fmla="*/ 1271884 h 1675724"/>
                <a:gd name="connsiteX18" fmla="*/ 771144 w 1563097"/>
                <a:gd name="connsiteY18" fmla="*/ 1271884 h 1675724"/>
                <a:gd name="connsiteX19" fmla="*/ 1254911 w 1563097"/>
                <a:gd name="connsiteY19" fmla="*/ 835325 h 1675724"/>
                <a:gd name="connsiteX20" fmla="*/ 1257175 w 1563097"/>
                <a:gd name="connsiteY20" fmla="*/ 790495 h 1675724"/>
                <a:gd name="connsiteX21" fmla="*/ 1248612 w 1563097"/>
                <a:gd name="connsiteY21" fmla="*/ 699900 h 1675724"/>
                <a:gd name="connsiteX22" fmla="*/ 820754 w 1563097"/>
                <a:gd name="connsiteY22" fmla="*/ 308187 h 1675724"/>
                <a:gd name="connsiteX23" fmla="*/ 773159 w 1563097"/>
                <a:gd name="connsiteY23" fmla="*/ 305783 h 1675724"/>
                <a:gd name="connsiteX24" fmla="*/ 773159 w 1563097"/>
                <a:gd name="connsiteY24" fmla="*/ 304984 h 1675724"/>
                <a:gd name="connsiteX25" fmla="*/ 160307 w 1563097"/>
                <a:gd name="connsiteY25" fmla="*/ 304984 h 1675724"/>
                <a:gd name="connsiteX26" fmla="*/ 160307 w 1563097"/>
                <a:gd name="connsiteY26" fmla="*/ 0 h 1675724"/>
                <a:gd name="connsiteX27" fmla="*/ 775391 w 1563097"/>
                <a:gd name="connsiteY27" fmla="*/ 0 h 1675724"/>
                <a:gd name="connsiteX28" fmla="*/ 775391 w 1563097"/>
                <a:gd name="connsiteY28" fmla="*/ 114 h 1675724"/>
                <a:gd name="connsiteX29" fmla="*/ 852019 w 1563097"/>
                <a:gd name="connsiteY29" fmla="*/ 3984 h 1675724"/>
                <a:gd name="connsiteX30" fmla="*/ 1548923 w 1563097"/>
                <a:gd name="connsiteY30" fmla="*/ 642016 h 1675724"/>
                <a:gd name="connsiteX31" fmla="*/ 1562697 w 1563097"/>
                <a:gd name="connsiteY31" fmla="*/ 787729 h 1675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563097" h="1675724">
                  <a:moveTo>
                    <a:pt x="1563097" y="787729"/>
                  </a:moveTo>
                  <a:lnTo>
                    <a:pt x="1562957" y="790490"/>
                  </a:lnTo>
                  <a:lnTo>
                    <a:pt x="1563096" y="791954"/>
                  </a:lnTo>
                  <a:lnTo>
                    <a:pt x="1562884" y="791954"/>
                  </a:lnTo>
                  <a:lnTo>
                    <a:pt x="1559114" y="866589"/>
                  </a:lnTo>
                  <a:cubicBezTo>
                    <a:pt x="1523623" y="1216066"/>
                    <a:pt x="1260936" y="1498377"/>
                    <a:pt x="921083" y="1563494"/>
                  </a:cubicBezTo>
                  <a:lnTo>
                    <a:pt x="775391" y="1577265"/>
                  </a:lnTo>
                  <a:lnTo>
                    <a:pt x="775391" y="1577566"/>
                  </a:lnTo>
                  <a:lnTo>
                    <a:pt x="772202" y="1577566"/>
                  </a:lnTo>
                  <a:lnTo>
                    <a:pt x="771144" y="1577666"/>
                  </a:lnTo>
                  <a:lnTo>
                    <a:pt x="771144" y="1577566"/>
                  </a:lnTo>
                  <a:lnTo>
                    <a:pt x="248534" y="1577566"/>
                  </a:lnTo>
                  <a:lnTo>
                    <a:pt x="248534" y="1675724"/>
                  </a:lnTo>
                  <a:lnTo>
                    <a:pt x="0" y="1427190"/>
                  </a:lnTo>
                  <a:lnTo>
                    <a:pt x="248534" y="1178656"/>
                  </a:lnTo>
                  <a:lnTo>
                    <a:pt x="248534" y="1272582"/>
                  </a:lnTo>
                  <a:lnTo>
                    <a:pt x="771144" y="1272582"/>
                  </a:lnTo>
                  <a:lnTo>
                    <a:pt x="771144" y="1271884"/>
                  </a:lnTo>
                  <a:lnTo>
                    <a:pt x="771144" y="1271884"/>
                  </a:lnTo>
                  <a:cubicBezTo>
                    <a:pt x="1022923" y="1271884"/>
                    <a:pt x="1230009" y="1080533"/>
                    <a:pt x="1254911" y="835325"/>
                  </a:cubicBezTo>
                  <a:lnTo>
                    <a:pt x="1257175" y="790495"/>
                  </a:lnTo>
                  <a:lnTo>
                    <a:pt x="1248612" y="699900"/>
                  </a:lnTo>
                  <a:cubicBezTo>
                    <a:pt x="1208634" y="491251"/>
                    <a:pt x="1035312" y="329976"/>
                    <a:pt x="820754" y="308187"/>
                  </a:cubicBezTo>
                  <a:lnTo>
                    <a:pt x="773159" y="305783"/>
                  </a:lnTo>
                  <a:lnTo>
                    <a:pt x="773159" y="304984"/>
                  </a:lnTo>
                  <a:lnTo>
                    <a:pt x="160307" y="304984"/>
                  </a:lnTo>
                  <a:lnTo>
                    <a:pt x="160307" y="0"/>
                  </a:lnTo>
                  <a:lnTo>
                    <a:pt x="775391" y="0"/>
                  </a:lnTo>
                  <a:lnTo>
                    <a:pt x="775391" y="114"/>
                  </a:lnTo>
                  <a:lnTo>
                    <a:pt x="852019" y="3984"/>
                  </a:lnTo>
                  <a:cubicBezTo>
                    <a:pt x="1201495" y="39475"/>
                    <a:pt x="1483806" y="302162"/>
                    <a:pt x="1548923" y="642016"/>
                  </a:cubicBezTo>
                  <a:lnTo>
                    <a:pt x="1562697" y="787729"/>
                  </a:lnTo>
                  <a:close/>
                </a:path>
              </a:pathLst>
            </a:custGeom>
            <a:solidFill>
              <a:schemeClr val="accent5"/>
            </a:solidFill>
            <a:ln w="57150" cap="sq" cmpd="sng" algn="ctr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912179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sz="1867" kern="0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8" name="Freeform: Shape 65">
              <a:extLst>
                <a:ext uri="{FF2B5EF4-FFF2-40B4-BE49-F238E27FC236}">
                  <a16:creationId xmlns:a16="http://schemas.microsoft.com/office/drawing/2014/main" id="{9C137EC3-1263-47AF-B218-3546356C9886}"/>
                </a:ext>
              </a:extLst>
            </p:cNvPr>
            <p:cNvSpPr/>
            <p:nvPr/>
          </p:nvSpPr>
          <p:spPr>
            <a:xfrm rot="16200000" flipH="1">
              <a:off x="6656427" y="3599244"/>
              <a:ext cx="1651787" cy="1769865"/>
            </a:xfrm>
            <a:custGeom>
              <a:avLst/>
              <a:gdLst>
                <a:gd name="connsiteX0" fmla="*/ 0 w 1563098"/>
                <a:gd name="connsiteY0" fmla="*/ 1426570 h 1675103"/>
                <a:gd name="connsiteX1" fmla="*/ 248533 w 1563098"/>
                <a:gd name="connsiteY1" fmla="*/ 1675103 h 1675103"/>
                <a:gd name="connsiteX2" fmla="*/ 248533 w 1563098"/>
                <a:gd name="connsiteY2" fmla="*/ 1576955 h 1675103"/>
                <a:gd name="connsiteX3" fmla="*/ 771145 w 1563098"/>
                <a:gd name="connsiteY3" fmla="*/ 1576955 h 1675103"/>
                <a:gd name="connsiteX4" fmla="*/ 771145 w 1563098"/>
                <a:gd name="connsiteY4" fmla="*/ 1577054 h 1675103"/>
                <a:gd name="connsiteX5" fmla="*/ 772192 w 1563098"/>
                <a:gd name="connsiteY5" fmla="*/ 1576955 h 1675103"/>
                <a:gd name="connsiteX6" fmla="*/ 775385 w 1563098"/>
                <a:gd name="connsiteY6" fmla="*/ 1576955 h 1675103"/>
                <a:gd name="connsiteX7" fmla="*/ 775385 w 1563098"/>
                <a:gd name="connsiteY7" fmla="*/ 1576653 h 1675103"/>
                <a:gd name="connsiteX8" fmla="*/ 921084 w 1563098"/>
                <a:gd name="connsiteY8" fmla="*/ 1562882 h 1675103"/>
                <a:gd name="connsiteX9" fmla="*/ 1559116 w 1563098"/>
                <a:gd name="connsiteY9" fmla="*/ 865977 h 1675103"/>
                <a:gd name="connsiteX10" fmla="*/ 1562854 w 1563098"/>
                <a:gd name="connsiteY10" fmla="*/ 791953 h 1675103"/>
                <a:gd name="connsiteX11" fmla="*/ 1563096 w 1563098"/>
                <a:gd name="connsiteY11" fmla="*/ 791953 h 1675103"/>
                <a:gd name="connsiteX12" fmla="*/ 1562938 w 1563098"/>
                <a:gd name="connsiteY12" fmla="*/ 790283 h 1675103"/>
                <a:gd name="connsiteX13" fmla="*/ 1563098 w 1563098"/>
                <a:gd name="connsiteY13" fmla="*/ 787117 h 1675103"/>
                <a:gd name="connsiteX14" fmla="*/ 1562639 w 1563098"/>
                <a:gd name="connsiteY14" fmla="*/ 787117 h 1675103"/>
                <a:gd name="connsiteX15" fmla="*/ 1548924 w 1563098"/>
                <a:gd name="connsiteY15" fmla="*/ 642015 h 1675103"/>
                <a:gd name="connsiteX16" fmla="*/ 852019 w 1563098"/>
                <a:gd name="connsiteY16" fmla="*/ 3983 h 1675103"/>
                <a:gd name="connsiteX17" fmla="*/ 775391 w 1563098"/>
                <a:gd name="connsiteY17" fmla="*/ 113 h 1675103"/>
                <a:gd name="connsiteX18" fmla="*/ 775391 w 1563098"/>
                <a:gd name="connsiteY18" fmla="*/ 0 h 1675103"/>
                <a:gd name="connsiteX19" fmla="*/ 773159 w 1563098"/>
                <a:gd name="connsiteY19" fmla="*/ 0 h 1675103"/>
                <a:gd name="connsiteX20" fmla="*/ 160307 w 1563098"/>
                <a:gd name="connsiteY20" fmla="*/ 0 h 1675103"/>
                <a:gd name="connsiteX21" fmla="*/ 160307 w 1563098"/>
                <a:gd name="connsiteY21" fmla="*/ 304984 h 1675103"/>
                <a:gd name="connsiteX22" fmla="*/ 773159 w 1563098"/>
                <a:gd name="connsiteY22" fmla="*/ 304984 h 1675103"/>
                <a:gd name="connsiteX23" fmla="*/ 773159 w 1563098"/>
                <a:gd name="connsiteY23" fmla="*/ 305782 h 1675103"/>
                <a:gd name="connsiteX24" fmla="*/ 820755 w 1563098"/>
                <a:gd name="connsiteY24" fmla="*/ 308186 h 1675103"/>
                <a:gd name="connsiteX25" fmla="*/ 1248613 w 1563098"/>
                <a:gd name="connsiteY25" fmla="*/ 699899 h 1675103"/>
                <a:gd name="connsiteX26" fmla="*/ 1257156 w 1563098"/>
                <a:gd name="connsiteY26" fmla="*/ 790286 h 1675103"/>
                <a:gd name="connsiteX27" fmla="*/ 1254913 w 1563098"/>
                <a:gd name="connsiteY27" fmla="*/ 834713 h 1675103"/>
                <a:gd name="connsiteX28" fmla="*/ 771145 w 1563098"/>
                <a:gd name="connsiteY28" fmla="*/ 1271272 h 1675103"/>
                <a:gd name="connsiteX29" fmla="*/ 771145 w 1563098"/>
                <a:gd name="connsiteY29" fmla="*/ 1271272 h 1675103"/>
                <a:gd name="connsiteX30" fmla="*/ 771145 w 1563098"/>
                <a:gd name="connsiteY30" fmla="*/ 1271971 h 1675103"/>
                <a:gd name="connsiteX31" fmla="*/ 248533 w 1563098"/>
                <a:gd name="connsiteY31" fmla="*/ 1271971 h 1675103"/>
                <a:gd name="connsiteX32" fmla="*/ 248533 w 1563098"/>
                <a:gd name="connsiteY32" fmla="*/ 1178037 h 16751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63098" h="1675103">
                  <a:moveTo>
                    <a:pt x="0" y="1426570"/>
                  </a:moveTo>
                  <a:lnTo>
                    <a:pt x="248533" y="1675103"/>
                  </a:lnTo>
                  <a:lnTo>
                    <a:pt x="248533" y="1576955"/>
                  </a:lnTo>
                  <a:lnTo>
                    <a:pt x="771145" y="1576955"/>
                  </a:lnTo>
                  <a:lnTo>
                    <a:pt x="771145" y="1577054"/>
                  </a:lnTo>
                  <a:lnTo>
                    <a:pt x="772192" y="1576955"/>
                  </a:lnTo>
                  <a:lnTo>
                    <a:pt x="775385" y="1576955"/>
                  </a:lnTo>
                  <a:lnTo>
                    <a:pt x="775385" y="1576653"/>
                  </a:lnTo>
                  <a:lnTo>
                    <a:pt x="921084" y="1562882"/>
                  </a:lnTo>
                  <a:cubicBezTo>
                    <a:pt x="1260938" y="1497765"/>
                    <a:pt x="1523625" y="1215454"/>
                    <a:pt x="1559116" y="865977"/>
                  </a:cubicBezTo>
                  <a:lnTo>
                    <a:pt x="1562854" y="791953"/>
                  </a:lnTo>
                  <a:lnTo>
                    <a:pt x="1563096" y="791953"/>
                  </a:lnTo>
                  <a:lnTo>
                    <a:pt x="1562938" y="790283"/>
                  </a:lnTo>
                  <a:lnTo>
                    <a:pt x="1563098" y="787117"/>
                  </a:lnTo>
                  <a:lnTo>
                    <a:pt x="1562639" y="787117"/>
                  </a:lnTo>
                  <a:lnTo>
                    <a:pt x="1548924" y="642015"/>
                  </a:lnTo>
                  <a:cubicBezTo>
                    <a:pt x="1483807" y="302161"/>
                    <a:pt x="1201496" y="39474"/>
                    <a:pt x="852019" y="3983"/>
                  </a:cubicBezTo>
                  <a:lnTo>
                    <a:pt x="775391" y="113"/>
                  </a:lnTo>
                  <a:lnTo>
                    <a:pt x="775391" y="0"/>
                  </a:lnTo>
                  <a:lnTo>
                    <a:pt x="773159" y="0"/>
                  </a:lnTo>
                  <a:lnTo>
                    <a:pt x="160307" y="0"/>
                  </a:lnTo>
                  <a:lnTo>
                    <a:pt x="160307" y="304984"/>
                  </a:lnTo>
                  <a:lnTo>
                    <a:pt x="773159" y="304984"/>
                  </a:lnTo>
                  <a:lnTo>
                    <a:pt x="773159" y="305782"/>
                  </a:lnTo>
                  <a:lnTo>
                    <a:pt x="820755" y="308186"/>
                  </a:lnTo>
                  <a:cubicBezTo>
                    <a:pt x="1035312" y="329975"/>
                    <a:pt x="1208635" y="491250"/>
                    <a:pt x="1248613" y="699899"/>
                  </a:cubicBezTo>
                  <a:lnTo>
                    <a:pt x="1257156" y="790286"/>
                  </a:lnTo>
                  <a:lnTo>
                    <a:pt x="1254913" y="834713"/>
                  </a:lnTo>
                  <a:cubicBezTo>
                    <a:pt x="1230010" y="1079921"/>
                    <a:pt x="1022924" y="1271272"/>
                    <a:pt x="771145" y="1271272"/>
                  </a:cubicBezTo>
                  <a:lnTo>
                    <a:pt x="771145" y="1271272"/>
                  </a:lnTo>
                  <a:lnTo>
                    <a:pt x="771145" y="1271971"/>
                  </a:lnTo>
                  <a:lnTo>
                    <a:pt x="248533" y="1271971"/>
                  </a:lnTo>
                  <a:lnTo>
                    <a:pt x="248533" y="1178037"/>
                  </a:lnTo>
                  <a:close/>
                </a:path>
              </a:pathLst>
            </a:custGeom>
            <a:solidFill>
              <a:schemeClr val="accent4"/>
            </a:solidFill>
            <a:ln w="57150" cap="sq" cmpd="sng" algn="ctr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912179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sz="1867" kern="0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20" name="Freeform: Shape 66">
              <a:extLst>
                <a:ext uri="{FF2B5EF4-FFF2-40B4-BE49-F238E27FC236}">
                  <a16:creationId xmlns:a16="http://schemas.microsoft.com/office/drawing/2014/main" id="{0C95431C-E0FD-4AE9-989B-F4A0DE86B0CD}"/>
                </a:ext>
              </a:extLst>
            </p:cNvPr>
            <p:cNvSpPr/>
            <p:nvPr/>
          </p:nvSpPr>
          <p:spPr>
            <a:xfrm rot="16200000">
              <a:off x="5310332" y="2301691"/>
              <a:ext cx="1653101" cy="1771180"/>
            </a:xfrm>
            <a:custGeom>
              <a:avLst/>
              <a:gdLst>
                <a:gd name="connsiteX0" fmla="*/ 1563097 w 1563097"/>
                <a:gd name="connsiteY0" fmla="*/ 787729 h 1675724"/>
                <a:gd name="connsiteX1" fmla="*/ 1562957 w 1563097"/>
                <a:gd name="connsiteY1" fmla="*/ 790490 h 1675724"/>
                <a:gd name="connsiteX2" fmla="*/ 1563096 w 1563097"/>
                <a:gd name="connsiteY2" fmla="*/ 791954 h 1675724"/>
                <a:gd name="connsiteX3" fmla="*/ 1562884 w 1563097"/>
                <a:gd name="connsiteY3" fmla="*/ 791954 h 1675724"/>
                <a:gd name="connsiteX4" fmla="*/ 1559114 w 1563097"/>
                <a:gd name="connsiteY4" fmla="*/ 866589 h 1675724"/>
                <a:gd name="connsiteX5" fmla="*/ 921083 w 1563097"/>
                <a:gd name="connsiteY5" fmla="*/ 1563492 h 1675724"/>
                <a:gd name="connsiteX6" fmla="*/ 775391 w 1563097"/>
                <a:gd name="connsiteY6" fmla="*/ 1577263 h 1675724"/>
                <a:gd name="connsiteX7" fmla="*/ 775391 w 1563097"/>
                <a:gd name="connsiteY7" fmla="*/ 1577566 h 1675724"/>
                <a:gd name="connsiteX8" fmla="*/ 772191 w 1563097"/>
                <a:gd name="connsiteY8" fmla="*/ 1577566 h 1675724"/>
                <a:gd name="connsiteX9" fmla="*/ 771144 w 1563097"/>
                <a:gd name="connsiteY9" fmla="*/ 1577665 h 1675724"/>
                <a:gd name="connsiteX10" fmla="*/ 771144 w 1563097"/>
                <a:gd name="connsiteY10" fmla="*/ 1577566 h 1675724"/>
                <a:gd name="connsiteX11" fmla="*/ 248534 w 1563097"/>
                <a:gd name="connsiteY11" fmla="*/ 1577566 h 1675724"/>
                <a:gd name="connsiteX12" fmla="*/ 248534 w 1563097"/>
                <a:gd name="connsiteY12" fmla="*/ 1675724 h 1675724"/>
                <a:gd name="connsiteX13" fmla="*/ 0 w 1563097"/>
                <a:gd name="connsiteY13" fmla="*/ 1427190 h 1675724"/>
                <a:gd name="connsiteX14" fmla="*/ 248534 w 1563097"/>
                <a:gd name="connsiteY14" fmla="*/ 1178656 h 1675724"/>
                <a:gd name="connsiteX15" fmla="*/ 248534 w 1563097"/>
                <a:gd name="connsiteY15" fmla="*/ 1272582 h 1675724"/>
                <a:gd name="connsiteX16" fmla="*/ 771144 w 1563097"/>
                <a:gd name="connsiteY16" fmla="*/ 1272582 h 1675724"/>
                <a:gd name="connsiteX17" fmla="*/ 771144 w 1563097"/>
                <a:gd name="connsiteY17" fmla="*/ 1271882 h 1675724"/>
                <a:gd name="connsiteX18" fmla="*/ 771144 w 1563097"/>
                <a:gd name="connsiteY18" fmla="*/ 1271882 h 1675724"/>
                <a:gd name="connsiteX19" fmla="*/ 1254911 w 1563097"/>
                <a:gd name="connsiteY19" fmla="*/ 835324 h 1675724"/>
                <a:gd name="connsiteX20" fmla="*/ 1257175 w 1563097"/>
                <a:gd name="connsiteY20" fmla="*/ 790494 h 1675724"/>
                <a:gd name="connsiteX21" fmla="*/ 1248612 w 1563097"/>
                <a:gd name="connsiteY21" fmla="*/ 699900 h 1675724"/>
                <a:gd name="connsiteX22" fmla="*/ 820754 w 1563097"/>
                <a:gd name="connsiteY22" fmla="*/ 308187 h 1675724"/>
                <a:gd name="connsiteX23" fmla="*/ 773159 w 1563097"/>
                <a:gd name="connsiteY23" fmla="*/ 305783 h 1675724"/>
                <a:gd name="connsiteX24" fmla="*/ 773159 w 1563097"/>
                <a:gd name="connsiteY24" fmla="*/ 304984 h 1675724"/>
                <a:gd name="connsiteX25" fmla="*/ 160307 w 1563097"/>
                <a:gd name="connsiteY25" fmla="*/ 304984 h 1675724"/>
                <a:gd name="connsiteX26" fmla="*/ 160307 w 1563097"/>
                <a:gd name="connsiteY26" fmla="*/ 0 h 1675724"/>
                <a:gd name="connsiteX27" fmla="*/ 775391 w 1563097"/>
                <a:gd name="connsiteY27" fmla="*/ 0 h 1675724"/>
                <a:gd name="connsiteX28" fmla="*/ 775391 w 1563097"/>
                <a:gd name="connsiteY28" fmla="*/ 114 h 1675724"/>
                <a:gd name="connsiteX29" fmla="*/ 852019 w 1563097"/>
                <a:gd name="connsiteY29" fmla="*/ 3984 h 1675724"/>
                <a:gd name="connsiteX30" fmla="*/ 1548923 w 1563097"/>
                <a:gd name="connsiteY30" fmla="*/ 642016 h 1675724"/>
                <a:gd name="connsiteX31" fmla="*/ 1562697 w 1563097"/>
                <a:gd name="connsiteY31" fmla="*/ 787729 h 1675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563097" h="1675724">
                  <a:moveTo>
                    <a:pt x="1563097" y="787729"/>
                  </a:moveTo>
                  <a:lnTo>
                    <a:pt x="1562957" y="790490"/>
                  </a:lnTo>
                  <a:lnTo>
                    <a:pt x="1563096" y="791954"/>
                  </a:lnTo>
                  <a:lnTo>
                    <a:pt x="1562884" y="791954"/>
                  </a:lnTo>
                  <a:lnTo>
                    <a:pt x="1559114" y="866589"/>
                  </a:lnTo>
                  <a:cubicBezTo>
                    <a:pt x="1523623" y="1216065"/>
                    <a:pt x="1260936" y="1498375"/>
                    <a:pt x="921083" y="1563492"/>
                  </a:cubicBezTo>
                  <a:lnTo>
                    <a:pt x="775391" y="1577263"/>
                  </a:lnTo>
                  <a:lnTo>
                    <a:pt x="775391" y="1577566"/>
                  </a:lnTo>
                  <a:lnTo>
                    <a:pt x="772191" y="1577566"/>
                  </a:lnTo>
                  <a:lnTo>
                    <a:pt x="771144" y="1577665"/>
                  </a:lnTo>
                  <a:lnTo>
                    <a:pt x="771144" y="1577566"/>
                  </a:lnTo>
                  <a:lnTo>
                    <a:pt x="248534" y="1577566"/>
                  </a:lnTo>
                  <a:lnTo>
                    <a:pt x="248534" y="1675724"/>
                  </a:lnTo>
                  <a:lnTo>
                    <a:pt x="0" y="1427190"/>
                  </a:lnTo>
                  <a:lnTo>
                    <a:pt x="248534" y="1178656"/>
                  </a:lnTo>
                  <a:lnTo>
                    <a:pt x="248534" y="1272582"/>
                  </a:lnTo>
                  <a:lnTo>
                    <a:pt x="771144" y="1272582"/>
                  </a:lnTo>
                  <a:lnTo>
                    <a:pt x="771144" y="1271882"/>
                  </a:lnTo>
                  <a:lnTo>
                    <a:pt x="771144" y="1271882"/>
                  </a:lnTo>
                  <a:cubicBezTo>
                    <a:pt x="1022923" y="1271882"/>
                    <a:pt x="1230009" y="1080532"/>
                    <a:pt x="1254911" y="835324"/>
                  </a:cubicBezTo>
                  <a:lnTo>
                    <a:pt x="1257175" y="790494"/>
                  </a:lnTo>
                  <a:lnTo>
                    <a:pt x="1248612" y="699900"/>
                  </a:lnTo>
                  <a:cubicBezTo>
                    <a:pt x="1208634" y="491250"/>
                    <a:pt x="1035312" y="329976"/>
                    <a:pt x="820754" y="308187"/>
                  </a:cubicBezTo>
                  <a:lnTo>
                    <a:pt x="773159" y="305783"/>
                  </a:lnTo>
                  <a:lnTo>
                    <a:pt x="773159" y="304984"/>
                  </a:lnTo>
                  <a:lnTo>
                    <a:pt x="160307" y="304984"/>
                  </a:lnTo>
                  <a:lnTo>
                    <a:pt x="160307" y="0"/>
                  </a:lnTo>
                  <a:lnTo>
                    <a:pt x="775391" y="0"/>
                  </a:lnTo>
                  <a:lnTo>
                    <a:pt x="775391" y="114"/>
                  </a:lnTo>
                  <a:lnTo>
                    <a:pt x="852019" y="3984"/>
                  </a:lnTo>
                  <a:cubicBezTo>
                    <a:pt x="1201495" y="39475"/>
                    <a:pt x="1483806" y="302162"/>
                    <a:pt x="1548923" y="642016"/>
                  </a:cubicBezTo>
                  <a:lnTo>
                    <a:pt x="1562697" y="787729"/>
                  </a:lnTo>
                  <a:close/>
                </a:path>
              </a:pathLst>
            </a:custGeom>
            <a:solidFill>
              <a:schemeClr val="accent3"/>
            </a:solidFill>
            <a:ln w="57150" cap="sq" cmpd="sng" algn="ctr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912179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sz="1867" kern="0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22" name="Freeform: Shape 67">
              <a:extLst>
                <a:ext uri="{FF2B5EF4-FFF2-40B4-BE49-F238E27FC236}">
                  <a16:creationId xmlns:a16="http://schemas.microsoft.com/office/drawing/2014/main" id="{FED7B661-D3D9-4141-BB35-BD8221117DB2}"/>
                </a:ext>
              </a:extLst>
            </p:cNvPr>
            <p:cNvSpPr/>
            <p:nvPr/>
          </p:nvSpPr>
          <p:spPr>
            <a:xfrm rot="16200000" flipH="1">
              <a:off x="3967517" y="3598588"/>
              <a:ext cx="1651789" cy="1771180"/>
            </a:xfrm>
            <a:custGeom>
              <a:avLst/>
              <a:gdLst>
                <a:gd name="connsiteX0" fmla="*/ 0 w 1563098"/>
                <a:gd name="connsiteY0" fmla="*/ 1426570 h 1675102"/>
                <a:gd name="connsiteX1" fmla="*/ 248533 w 1563098"/>
                <a:gd name="connsiteY1" fmla="*/ 1675102 h 1675102"/>
                <a:gd name="connsiteX2" fmla="*/ 248533 w 1563098"/>
                <a:gd name="connsiteY2" fmla="*/ 1576955 h 1675102"/>
                <a:gd name="connsiteX3" fmla="*/ 771145 w 1563098"/>
                <a:gd name="connsiteY3" fmla="*/ 1576955 h 1675102"/>
                <a:gd name="connsiteX4" fmla="*/ 771145 w 1563098"/>
                <a:gd name="connsiteY4" fmla="*/ 1577054 h 1675102"/>
                <a:gd name="connsiteX5" fmla="*/ 772193 w 1563098"/>
                <a:gd name="connsiteY5" fmla="*/ 1576955 h 1675102"/>
                <a:gd name="connsiteX6" fmla="*/ 775385 w 1563098"/>
                <a:gd name="connsiteY6" fmla="*/ 1576955 h 1675102"/>
                <a:gd name="connsiteX7" fmla="*/ 775385 w 1563098"/>
                <a:gd name="connsiteY7" fmla="*/ 1576653 h 1675102"/>
                <a:gd name="connsiteX8" fmla="*/ 921084 w 1563098"/>
                <a:gd name="connsiteY8" fmla="*/ 1562882 h 1675102"/>
                <a:gd name="connsiteX9" fmla="*/ 1559116 w 1563098"/>
                <a:gd name="connsiteY9" fmla="*/ 865977 h 1675102"/>
                <a:gd name="connsiteX10" fmla="*/ 1562854 w 1563098"/>
                <a:gd name="connsiteY10" fmla="*/ 791953 h 1675102"/>
                <a:gd name="connsiteX11" fmla="*/ 1563096 w 1563098"/>
                <a:gd name="connsiteY11" fmla="*/ 791953 h 1675102"/>
                <a:gd name="connsiteX12" fmla="*/ 1562938 w 1563098"/>
                <a:gd name="connsiteY12" fmla="*/ 790283 h 1675102"/>
                <a:gd name="connsiteX13" fmla="*/ 1563098 w 1563098"/>
                <a:gd name="connsiteY13" fmla="*/ 787117 h 1675102"/>
                <a:gd name="connsiteX14" fmla="*/ 1562639 w 1563098"/>
                <a:gd name="connsiteY14" fmla="*/ 787117 h 1675102"/>
                <a:gd name="connsiteX15" fmla="*/ 1548924 w 1563098"/>
                <a:gd name="connsiteY15" fmla="*/ 642014 h 1675102"/>
                <a:gd name="connsiteX16" fmla="*/ 852019 w 1563098"/>
                <a:gd name="connsiteY16" fmla="*/ 3983 h 1675102"/>
                <a:gd name="connsiteX17" fmla="*/ 775391 w 1563098"/>
                <a:gd name="connsiteY17" fmla="*/ 113 h 1675102"/>
                <a:gd name="connsiteX18" fmla="*/ 775391 w 1563098"/>
                <a:gd name="connsiteY18" fmla="*/ 0 h 1675102"/>
                <a:gd name="connsiteX19" fmla="*/ 773159 w 1563098"/>
                <a:gd name="connsiteY19" fmla="*/ 0 h 1675102"/>
                <a:gd name="connsiteX20" fmla="*/ 160307 w 1563098"/>
                <a:gd name="connsiteY20" fmla="*/ 0 h 1675102"/>
                <a:gd name="connsiteX21" fmla="*/ 160307 w 1563098"/>
                <a:gd name="connsiteY21" fmla="*/ 304984 h 1675102"/>
                <a:gd name="connsiteX22" fmla="*/ 773159 w 1563098"/>
                <a:gd name="connsiteY22" fmla="*/ 304984 h 1675102"/>
                <a:gd name="connsiteX23" fmla="*/ 773159 w 1563098"/>
                <a:gd name="connsiteY23" fmla="*/ 305782 h 1675102"/>
                <a:gd name="connsiteX24" fmla="*/ 820755 w 1563098"/>
                <a:gd name="connsiteY24" fmla="*/ 308186 h 1675102"/>
                <a:gd name="connsiteX25" fmla="*/ 1248613 w 1563098"/>
                <a:gd name="connsiteY25" fmla="*/ 699899 h 1675102"/>
                <a:gd name="connsiteX26" fmla="*/ 1257156 w 1563098"/>
                <a:gd name="connsiteY26" fmla="*/ 790286 h 1675102"/>
                <a:gd name="connsiteX27" fmla="*/ 1254913 w 1563098"/>
                <a:gd name="connsiteY27" fmla="*/ 834712 h 1675102"/>
                <a:gd name="connsiteX28" fmla="*/ 771146 w 1563098"/>
                <a:gd name="connsiteY28" fmla="*/ 1271271 h 1675102"/>
                <a:gd name="connsiteX29" fmla="*/ 771145 w 1563098"/>
                <a:gd name="connsiteY29" fmla="*/ 1271271 h 1675102"/>
                <a:gd name="connsiteX30" fmla="*/ 771145 w 1563098"/>
                <a:gd name="connsiteY30" fmla="*/ 1271971 h 1675102"/>
                <a:gd name="connsiteX31" fmla="*/ 248533 w 1563098"/>
                <a:gd name="connsiteY31" fmla="*/ 1271971 h 1675102"/>
                <a:gd name="connsiteX32" fmla="*/ 248533 w 1563098"/>
                <a:gd name="connsiteY32" fmla="*/ 1178037 h 1675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63098" h="1675102">
                  <a:moveTo>
                    <a:pt x="0" y="1426570"/>
                  </a:moveTo>
                  <a:lnTo>
                    <a:pt x="248533" y="1675102"/>
                  </a:lnTo>
                  <a:lnTo>
                    <a:pt x="248533" y="1576955"/>
                  </a:lnTo>
                  <a:lnTo>
                    <a:pt x="771145" y="1576955"/>
                  </a:lnTo>
                  <a:lnTo>
                    <a:pt x="771145" y="1577054"/>
                  </a:lnTo>
                  <a:lnTo>
                    <a:pt x="772193" y="1576955"/>
                  </a:lnTo>
                  <a:lnTo>
                    <a:pt x="775385" y="1576955"/>
                  </a:lnTo>
                  <a:lnTo>
                    <a:pt x="775385" y="1576653"/>
                  </a:lnTo>
                  <a:lnTo>
                    <a:pt x="921084" y="1562882"/>
                  </a:lnTo>
                  <a:cubicBezTo>
                    <a:pt x="1260938" y="1497765"/>
                    <a:pt x="1523625" y="1215453"/>
                    <a:pt x="1559116" y="865977"/>
                  </a:cubicBezTo>
                  <a:lnTo>
                    <a:pt x="1562854" y="791953"/>
                  </a:lnTo>
                  <a:lnTo>
                    <a:pt x="1563096" y="791953"/>
                  </a:lnTo>
                  <a:lnTo>
                    <a:pt x="1562938" y="790283"/>
                  </a:lnTo>
                  <a:lnTo>
                    <a:pt x="1563098" y="787117"/>
                  </a:lnTo>
                  <a:lnTo>
                    <a:pt x="1562639" y="787117"/>
                  </a:lnTo>
                  <a:lnTo>
                    <a:pt x="1548924" y="642014"/>
                  </a:lnTo>
                  <a:cubicBezTo>
                    <a:pt x="1483807" y="302161"/>
                    <a:pt x="1201496" y="39474"/>
                    <a:pt x="852019" y="3983"/>
                  </a:cubicBezTo>
                  <a:lnTo>
                    <a:pt x="775391" y="113"/>
                  </a:lnTo>
                  <a:lnTo>
                    <a:pt x="775391" y="0"/>
                  </a:lnTo>
                  <a:lnTo>
                    <a:pt x="773159" y="0"/>
                  </a:lnTo>
                  <a:lnTo>
                    <a:pt x="160307" y="0"/>
                  </a:lnTo>
                  <a:lnTo>
                    <a:pt x="160307" y="304984"/>
                  </a:lnTo>
                  <a:lnTo>
                    <a:pt x="773159" y="304984"/>
                  </a:lnTo>
                  <a:lnTo>
                    <a:pt x="773159" y="305782"/>
                  </a:lnTo>
                  <a:lnTo>
                    <a:pt x="820755" y="308186"/>
                  </a:lnTo>
                  <a:cubicBezTo>
                    <a:pt x="1035312" y="329975"/>
                    <a:pt x="1208635" y="491249"/>
                    <a:pt x="1248613" y="699899"/>
                  </a:cubicBezTo>
                  <a:lnTo>
                    <a:pt x="1257156" y="790286"/>
                  </a:lnTo>
                  <a:lnTo>
                    <a:pt x="1254913" y="834712"/>
                  </a:lnTo>
                  <a:cubicBezTo>
                    <a:pt x="1230010" y="1079921"/>
                    <a:pt x="1022924" y="1271271"/>
                    <a:pt x="771146" y="1271271"/>
                  </a:cubicBezTo>
                  <a:lnTo>
                    <a:pt x="771145" y="1271271"/>
                  </a:lnTo>
                  <a:lnTo>
                    <a:pt x="771145" y="1271971"/>
                  </a:lnTo>
                  <a:lnTo>
                    <a:pt x="248533" y="1271971"/>
                  </a:lnTo>
                  <a:lnTo>
                    <a:pt x="248533" y="1178037"/>
                  </a:lnTo>
                  <a:close/>
                </a:path>
              </a:pathLst>
            </a:custGeom>
            <a:solidFill>
              <a:schemeClr val="accent2"/>
            </a:solidFill>
            <a:ln w="57150" cap="sq" cmpd="sng" algn="ctr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912179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sz="1867" kern="0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24" name="Freeform: Shape 68">
              <a:extLst>
                <a:ext uri="{FF2B5EF4-FFF2-40B4-BE49-F238E27FC236}">
                  <a16:creationId xmlns:a16="http://schemas.microsoft.com/office/drawing/2014/main" id="{036E9482-EF65-4043-8BC8-25FC7A11F56E}"/>
                </a:ext>
              </a:extLst>
            </p:cNvPr>
            <p:cNvSpPr/>
            <p:nvPr/>
          </p:nvSpPr>
          <p:spPr>
            <a:xfrm rot="2700000">
              <a:off x="2454800" y="2409930"/>
              <a:ext cx="1889256" cy="1880072"/>
            </a:xfrm>
            <a:custGeom>
              <a:avLst/>
              <a:gdLst>
                <a:gd name="connsiteX0" fmla="*/ 228999 w 1786445"/>
                <a:gd name="connsiteY0" fmla="*/ 230563 h 1779493"/>
                <a:gd name="connsiteX1" fmla="*/ 231055 w 1786445"/>
                <a:gd name="connsiteY1" fmla="*/ 228704 h 1779493"/>
                <a:gd name="connsiteX2" fmla="*/ 231988 w 1786445"/>
                <a:gd name="connsiteY2" fmla="*/ 227576 h 1779493"/>
                <a:gd name="connsiteX3" fmla="*/ 232138 w 1786445"/>
                <a:gd name="connsiteY3" fmla="*/ 227726 h 1779493"/>
                <a:gd name="connsiteX4" fmla="*/ 287578 w 1786445"/>
                <a:gd name="connsiteY4" fmla="*/ 177616 h 1779493"/>
                <a:gd name="connsiteX5" fmla="*/ 1231520 w 1786445"/>
                <a:gd name="connsiteY5" fmla="*/ 135987 h 1779493"/>
                <a:gd name="connsiteX6" fmla="*/ 1344277 w 1786445"/>
                <a:gd name="connsiteY6" fmla="*/ 229270 h 1779493"/>
                <a:gd name="connsiteX7" fmla="*/ 1344490 w 1786445"/>
                <a:gd name="connsiteY7" fmla="*/ 229056 h 1779493"/>
                <a:gd name="connsiteX8" fmla="*/ 1346745 w 1786445"/>
                <a:gd name="connsiteY8" fmla="*/ 231311 h 1779493"/>
                <a:gd name="connsiteX9" fmla="*/ 1347564 w 1786445"/>
                <a:gd name="connsiteY9" fmla="*/ 231989 h 1779493"/>
                <a:gd name="connsiteX10" fmla="*/ 1347493 w 1786445"/>
                <a:gd name="connsiteY10" fmla="*/ 232059 h 1779493"/>
                <a:gd name="connsiteX11" fmla="*/ 1717035 w 1786445"/>
                <a:gd name="connsiteY11" fmla="*/ 601601 h 1779493"/>
                <a:gd name="connsiteX12" fmla="*/ 1786445 w 1786445"/>
                <a:gd name="connsiteY12" fmla="*/ 532191 h 1779493"/>
                <a:gd name="connsiteX13" fmla="*/ 1786445 w 1786445"/>
                <a:gd name="connsiteY13" fmla="*/ 883671 h 1779493"/>
                <a:gd name="connsiteX14" fmla="*/ 1434965 w 1786445"/>
                <a:gd name="connsiteY14" fmla="*/ 883671 h 1779493"/>
                <a:gd name="connsiteX15" fmla="*/ 1501379 w 1786445"/>
                <a:gd name="connsiteY15" fmla="*/ 817257 h 1779493"/>
                <a:gd name="connsiteX16" fmla="*/ 1131837 w 1786445"/>
                <a:gd name="connsiteY16" fmla="*/ 447716 h 1779493"/>
                <a:gd name="connsiteX17" fmla="*/ 1131343 w 1786445"/>
                <a:gd name="connsiteY17" fmla="*/ 448209 h 1779493"/>
                <a:gd name="connsiteX18" fmla="*/ 1131343 w 1786445"/>
                <a:gd name="connsiteY18" fmla="*/ 448209 h 1779493"/>
                <a:gd name="connsiteX19" fmla="*/ 480574 w 1786445"/>
                <a:gd name="connsiteY19" fmla="*/ 414828 h 1779493"/>
                <a:gd name="connsiteX20" fmla="*/ 447279 w 1786445"/>
                <a:gd name="connsiteY20" fmla="*/ 444922 h 1779493"/>
                <a:gd name="connsiteX21" fmla="*/ 389270 w 1786445"/>
                <a:gd name="connsiteY21" fmla="*/ 515042 h 1779493"/>
                <a:gd name="connsiteX22" fmla="*/ 414828 w 1786445"/>
                <a:gd name="connsiteY22" fmla="*/ 1094567 h 1779493"/>
                <a:gd name="connsiteX23" fmla="*/ 446783 w 1786445"/>
                <a:gd name="connsiteY23" fmla="*/ 1129921 h 1779493"/>
                <a:gd name="connsiteX24" fmla="*/ 446218 w 1786445"/>
                <a:gd name="connsiteY24" fmla="*/ 1130486 h 1779493"/>
                <a:gd name="connsiteX25" fmla="*/ 879569 w 1786445"/>
                <a:gd name="connsiteY25" fmla="*/ 1563837 h 1779493"/>
                <a:gd name="connsiteX26" fmla="*/ 663913 w 1786445"/>
                <a:gd name="connsiteY26" fmla="*/ 1779493 h 1779493"/>
                <a:gd name="connsiteX27" fmla="*/ 228983 w 1786445"/>
                <a:gd name="connsiteY27" fmla="*/ 1344563 h 1779493"/>
                <a:gd name="connsiteX28" fmla="*/ 229063 w 1786445"/>
                <a:gd name="connsiteY28" fmla="*/ 1344483 h 1779493"/>
                <a:gd name="connsiteX29" fmla="*/ 177616 w 1786445"/>
                <a:gd name="connsiteY29" fmla="*/ 1287563 h 1779493"/>
                <a:gd name="connsiteX30" fmla="*/ 135987 w 1786445"/>
                <a:gd name="connsiteY30" fmla="*/ 343620 h 1779493"/>
                <a:gd name="connsiteX31" fmla="*/ 229283 w 1786445"/>
                <a:gd name="connsiteY31" fmla="*/ 230846 h 1779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786445" h="1779493">
                  <a:moveTo>
                    <a:pt x="228999" y="230563"/>
                  </a:moveTo>
                  <a:lnTo>
                    <a:pt x="231055" y="228704"/>
                  </a:lnTo>
                  <a:lnTo>
                    <a:pt x="231988" y="227576"/>
                  </a:lnTo>
                  <a:lnTo>
                    <a:pt x="232138" y="227726"/>
                  </a:lnTo>
                  <a:lnTo>
                    <a:pt x="287578" y="177616"/>
                  </a:lnTo>
                  <a:cubicBezTo>
                    <a:pt x="559790" y="-44405"/>
                    <a:pt x="945162" y="-58281"/>
                    <a:pt x="1231520" y="135987"/>
                  </a:cubicBezTo>
                  <a:lnTo>
                    <a:pt x="1344277" y="229270"/>
                  </a:lnTo>
                  <a:lnTo>
                    <a:pt x="1344490" y="229056"/>
                  </a:lnTo>
                  <a:lnTo>
                    <a:pt x="1346745" y="231311"/>
                  </a:lnTo>
                  <a:lnTo>
                    <a:pt x="1347564" y="231989"/>
                  </a:lnTo>
                  <a:lnTo>
                    <a:pt x="1347493" y="232059"/>
                  </a:lnTo>
                  <a:lnTo>
                    <a:pt x="1717035" y="601601"/>
                  </a:lnTo>
                  <a:lnTo>
                    <a:pt x="1786445" y="532191"/>
                  </a:lnTo>
                  <a:lnTo>
                    <a:pt x="1786445" y="883671"/>
                  </a:lnTo>
                  <a:lnTo>
                    <a:pt x="1434965" y="883671"/>
                  </a:lnTo>
                  <a:lnTo>
                    <a:pt x="1501379" y="817257"/>
                  </a:lnTo>
                  <a:lnTo>
                    <a:pt x="1131837" y="447716"/>
                  </a:lnTo>
                  <a:lnTo>
                    <a:pt x="1131343" y="448209"/>
                  </a:lnTo>
                  <a:lnTo>
                    <a:pt x="1131343" y="448209"/>
                  </a:lnTo>
                  <a:cubicBezTo>
                    <a:pt x="953309" y="270175"/>
                    <a:pt x="671571" y="259048"/>
                    <a:pt x="480574" y="414828"/>
                  </a:cubicBezTo>
                  <a:lnTo>
                    <a:pt x="447279" y="444922"/>
                  </a:lnTo>
                  <a:lnTo>
                    <a:pt x="389270" y="515042"/>
                  </a:lnTo>
                  <a:cubicBezTo>
                    <a:pt x="270001" y="690849"/>
                    <a:pt x="278520" y="927444"/>
                    <a:pt x="414828" y="1094567"/>
                  </a:cubicBezTo>
                  <a:lnTo>
                    <a:pt x="446783" y="1129921"/>
                  </a:lnTo>
                  <a:lnTo>
                    <a:pt x="446218" y="1130486"/>
                  </a:lnTo>
                  <a:lnTo>
                    <a:pt x="879569" y="1563837"/>
                  </a:lnTo>
                  <a:lnTo>
                    <a:pt x="663913" y="1779493"/>
                  </a:lnTo>
                  <a:lnTo>
                    <a:pt x="228983" y="1344563"/>
                  </a:lnTo>
                  <a:lnTo>
                    <a:pt x="229063" y="1344483"/>
                  </a:lnTo>
                  <a:lnTo>
                    <a:pt x="177616" y="1287563"/>
                  </a:lnTo>
                  <a:cubicBezTo>
                    <a:pt x="-44405" y="1015350"/>
                    <a:pt x="-58281" y="629978"/>
                    <a:pt x="135987" y="343620"/>
                  </a:cubicBezTo>
                  <a:lnTo>
                    <a:pt x="229283" y="230846"/>
                  </a:lnTo>
                  <a:close/>
                </a:path>
              </a:pathLst>
            </a:custGeom>
            <a:solidFill>
              <a:schemeClr val="accent1"/>
            </a:solidFill>
            <a:ln w="57150" cap="sq" cmpd="sng" algn="ctr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912179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sz="1867" kern="0" dirty="0">
                <a:solidFill>
                  <a:srgbClr val="FFFFFF"/>
                </a:solidFill>
                <a:latin typeface="+mn-lt"/>
              </a:endParaRPr>
            </a:p>
          </p:txBody>
        </p:sp>
      </p:grpSp>
      <p:sp>
        <p:nvSpPr>
          <p:cNvPr id="26" name="Oval 69">
            <a:extLst>
              <a:ext uri="{FF2B5EF4-FFF2-40B4-BE49-F238E27FC236}">
                <a16:creationId xmlns:a16="http://schemas.microsoft.com/office/drawing/2014/main" id="{30A0976D-A2BC-43F8-862E-152EE9BC2711}"/>
              </a:ext>
            </a:extLst>
          </p:cNvPr>
          <p:cNvSpPr>
            <a:spLocks noChangeAspect="1"/>
          </p:cNvSpPr>
          <p:nvPr/>
        </p:nvSpPr>
        <p:spPr>
          <a:xfrm>
            <a:off x="3118008" y="2880276"/>
            <a:ext cx="582521" cy="582521"/>
          </a:xfrm>
          <a:prstGeom prst="ellipse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tIns="0" rIns="0" bIns="0" anchor="ctr"/>
          <a:lstStyle/>
          <a:p>
            <a:pPr algn="ctr" defTabSz="91217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3200" b="1" kern="0">
                <a:solidFill>
                  <a:srgbClr val="FFFFFF"/>
                </a:solidFill>
                <a:latin typeface="+mj-lt"/>
              </a:rPr>
              <a:t>1</a:t>
            </a:r>
            <a:endParaRPr lang="nl-NL" sz="3200" b="1" kern="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28" name="Oval 70">
            <a:extLst>
              <a:ext uri="{FF2B5EF4-FFF2-40B4-BE49-F238E27FC236}">
                <a16:creationId xmlns:a16="http://schemas.microsoft.com/office/drawing/2014/main" id="{E9AD7E84-A0EA-40E4-9B12-A577101E8D1B}"/>
              </a:ext>
            </a:extLst>
          </p:cNvPr>
          <p:cNvSpPr>
            <a:spLocks noChangeAspect="1"/>
          </p:cNvSpPr>
          <p:nvPr/>
        </p:nvSpPr>
        <p:spPr>
          <a:xfrm>
            <a:off x="5789206" y="2880276"/>
            <a:ext cx="582521" cy="582521"/>
          </a:xfrm>
          <a:prstGeom prst="ellipse">
            <a:avLst/>
          </a:prstGeom>
          <a:solidFill>
            <a:schemeClr val="accent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tIns="0" rIns="0" bIns="0" anchor="ctr"/>
          <a:lstStyle/>
          <a:p>
            <a:pPr algn="ctr" defTabSz="91217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3200" b="1" kern="0" dirty="0">
                <a:solidFill>
                  <a:srgbClr val="FFFFFF"/>
                </a:solidFill>
                <a:latin typeface="+mj-lt"/>
              </a:rPr>
              <a:t>3</a:t>
            </a:r>
          </a:p>
        </p:txBody>
      </p:sp>
      <p:sp>
        <p:nvSpPr>
          <p:cNvPr id="30" name="Oval 71">
            <a:extLst>
              <a:ext uri="{FF2B5EF4-FFF2-40B4-BE49-F238E27FC236}">
                <a16:creationId xmlns:a16="http://schemas.microsoft.com/office/drawing/2014/main" id="{759F6E56-9B3F-4366-8C42-2A374F58239A}"/>
              </a:ext>
            </a:extLst>
          </p:cNvPr>
          <p:cNvSpPr>
            <a:spLocks noChangeAspect="1"/>
          </p:cNvSpPr>
          <p:nvPr/>
        </p:nvSpPr>
        <p:spPr>
          <a:xfrm>
            <a:off x="8489268" y="2880276"/>
            <a:ext cx="582521" cy="582521"/>
          </a:xfrm>
          <a:prstGeom prst="ellipse">
            <a:avLst/>
          </a:prstGeom>
          <a:solidFill>
            <a:schemeClr val="accent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tIns="0" rIns="0" bIns="0" anchor="ctr"/>
          <a:lstStyle/>
          <a:p>
            <a:pPr algn="ctr" defTabSz="91217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3200" b="1" kern="0">
                <a:solidFill>
                  <a:srgbClr val="FFFFFF"/>
                </a:solidFill>
                <a:latin typeface="+mj-lt"/>
              </a:rPr>
              <a:t>5</a:t>
            </a:r>
            <a:endParaRPr lang="nl-NL" sz="3200" b="1" kern="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32" name="Oval 73">
            <a:extLst>
              <a:ext uri="{FF2B5EF4-FFF2-40B4-BE49-F238E27FC236}">
                <a16:creationId xmlns:a16="http://schemas.microsoft.com/office/drawing/2014/main" id="{3B0666A4-A04C-434D-9A98-7D972A494382}"/>
              </a:ext>
            </a:extLst>
          </p:cNvPr>
          <p:cNvSpPr>
            <a:spLocks noChangeAspect="1"/>
          </p:cNvSpPr>
          <p:nvPr/>
        </p:nvSpPr>
        <p:spPr>
          <a:xfrm>
            <a:off x="4449670" y="4210628"/>
            <a:ext cx="582521" cy="582521"/>
          </a:xfrm>
          <a:prstGeom prst="ellipse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tIns="0" rIns="0" bIns="0" anchor="ctr"/>
          <a:lstStyle/>
          <a:p>
            <a:pPr algn="ctr" defTabSz="91217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3200" b="1" kern="0">
                <a:solidFill>
                  <a:srgbClr val="FFFFFF"/>
                </a:solidFill>
                <a:latin typeface="+mj-lt"/>
              </a:rPr>
              <a:t>2</a:t>
            </a:r>
            <a:endParaRPr lang="nl-NL" sz="3200" b="1" kern="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34" name="Oval 74">
            <a:extLst>
              <a:ext uri="{FF2B5EF4-FFF2-40B4-BE49-F238E27FC236}">
                <a16:creationId xmlns:a16="http://schemas.microsoft.com/office/drawing/2014/main" id="{BE5DE814-4FFB-4FC0-8784-0E14C96C4C2B}"/>
              </a:ext>
            </a:extLst>
          </p:cNvPr>
          <p:cNvSpPr>
            <a:spLocks noChangeAspect="1"/>
          </p:cNvSpPr>
          <p:nvPr/>
        </p:nvSpPr>
        <p:spPr>
          <a:xfrm>
            <a:off x="7143173" y="4210628"/>
            <a:ext cx="581208" cy="582521"/>
          </a:xfrm>
          <a:prstGeom prst="ellipse">
            <a:avLst/>
          </a:prstGeom>
          <a:solidFill>
            <a:schemeClr val="accent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tIns="0" rIns="0" bIns="0" anchor="ctr"/>
          <a:lstStyle/>
          <a:p>
            <a:pPr algn="ctr" defTabSz="91217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3200" b="1" kern="0">
                <a:solidFill>
                  <a:srgbClr val="FFFFFF"/>
                </a:solidFill>
                <a:latin typeface="+mj-lt"/>
              </a:rPr>
              <a:t>4</a:t>
            </a:r>
            <a:endParaRPr lang="nl-NL" sz="3200" b="1" kern="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36" name="Tijdelijke aanduiding voor tekst 6">
            <a:extLst>
              <a:ext uri="{FF2B5EF4-FFF2-40B4-BE49-F238E27FC236}">
                <a16:creationId xmlns:a16="http://schemas.microsoft.com/office/drawing/2014/main" id="{8B0654FE-7F1B-4B7D-A980-38500E3C8FC8}"/>
              </a:ext>
            </a:extLst>
          </p:cNvPr>
          <p:cNvSpPr txBox="1">
            <a:spLocks/>
          </p:cNvSpPr>
          <p:nvPr/>
        </p:nvSpPr>
        <p:spPr>
          <a:xfrm>
            <a:off x="2228088" y="1481323"/>
            <a:ext cx="2342679" cy="709102"/>
          </a:xfrm>
          <a:prstGeom prst="rect">
            <a:avLst/>
          </a:prstGeom>
        </p:spPr>
        <p:txBody>
          <a:bodyPr lIns="0" tIns="0" rIns="0" bIns="0" anchor="b" anchorCtr="0"/>
          <a:lstStyle>
            <a:lvl1pPr marL="263525" indent="-263525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Calibri" panose="020F0502020204030204" pitchFamily="34" charset="0"/>
              <a:buChar char="›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6575" indent="-2730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›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ts val="3200"/>
              </a:lnSpc>
              <a:spcBef>
                <a:spcPts val="500"/>
              </a:spcBef>
              <a:buFont typeface="Arial" panose="020B0604020202020204" pitchFamily="34" charset="0"/>
              <a:buNone/>
              <a:defRPr sz="3400" b="1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None/>
              <a:tabLst/>
              <a:defRPr sz="1800" b="1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6pPr>
            <a:lvl7pPr marL="263525" indent="-2635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+mj-lt"/>
              <a:buAutoNum type="arabi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3525" indent="-2635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+mj-lt"/>
              <a:buAutoNum type="alphaL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4" algn="ctr"/>
            <a:r>
              <a:rPr lang="nl-NL" dirty="0">
                <a:solidFill>
                  <a:schemeClr val="tx2"/>
                </a:solidFill>
              </a:rPr>
              <a:t>Lorem ipsum</a:t>
            </a:r>
          </a:p>
          <a:p>
            <a:pPr lvl="2" algn="ctr"/>
            <a:r>
              <a:rPr lang="nl-NL" dirty="0">
                <a:solidFill>
                  <a:schemeClr val="tx2"/>
                </a:solidFill>
              </a:rPr>
              <a:t>Lorem ipsum dolor sit amet, </a:t>
            </a:r>
            <a:br>
              <a:rPr lang="nl-NL" dirty="0">
                <a:solidFill>
                  <a:schemeClr val="tx2"/>
                </a:solidFill>
              </a:rPr>
            </a:br>
            <a:r>
              <a:rPr lang="nl-NL" dirty="0">
                <a:solidFill>
                  <a:schemeClr val="tx2"/>
                </a:solidFill>
              </a:rPr>
              <a:t>consectetur adipiscing elit.</a:t>
            </a:r>
          </a:p>
        </p:txBody>
      </p:sp>
      <p:sp>
        <p:nvSpPr>
          <p:cNvPr id="37" name="Tijdelijke aanduiding voor tekst 6">
            <a:extLst>
              <a:ext uri="{FF2B5EF4-FFF2-40B4-BE49-F238E27FC236}">
                <a16:creationId xmlns:a16="http://schemas.microsoft.com/office/drawing/2014/main" id="{480AE19B-4EC7-4F10-9940-CD37160F9E93}"/>
              </a:ext>
            </a:extLst>
          </p:cNvPr>
          <p:cNvSpPr txBox="1">
            <a:spLocks/>
          </p:cNvSpPr>
          <p:nvPr/>
        </p:nvSpPr>
        <p:spPr>
          <a:xfrm>
            <a:off x="3560747" y="5618421"/>
            <a:ext cx="2342679" cy="709102"/>
          </a:xfrm>
          <a:prstGeom prst="rect">
            <a:avLst/>
          </a:prstGeom>
        </p:spPr>
        <p:txBody>
          <a:bodyPr lIns="0" tIns="0" rIns="0" bIns="0" anchor="b" anchorCtr="0"/>
          <a:lstStyle>
            <a:lvl1pPr marL="263525" indent="-263525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Calibri" panose="020F0502020204030204" pitchFamily="34" charset="0"/>
              <a:buChar char="›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6575" indent="-2730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›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ts val="3200"/>
              </a:lnSpc>
              <a:spcBef>
                <a:spcPts val="500"/>
              </a:spcBef>
              <a:buFont typeface="Arial" panose="020B0604020202020204" pitchFamily="34" charset="0"/>
              <a:buNone/>
              <a:defRPr sz="3400" b="1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None/>
              <a:tabLst/>
              <a:defRPr sz="1800" b="1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6pPr>
            <a:lvl7pPr marL="263525" indent="-2635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+mj-lt"/>
              <a:buAutoNum type="arabi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3525" indent="-2635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+mj-lt"/>
              <a:buAutoNum type="alphaL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4" algn="ctr"/>
            <a:r>
              <a:rPr lang="nl-NL" dirty="0">
                <a:solidFill>
                  <a:schemeClr val="tx2"/>
                </a:solidFill>
              </a:rPr>
              <a:t>Lorem ipsum</a:t>
            </a:r>
          </a:p>
          <a:p>
            <a:pPr lvl="2" algn="ctr"/>
            <a:r>
              <a:rPr lang="nl-NL" dirty="0">
                <a:solidFill>
                  <a:schemeClr val="tx2"/>
                </a:solidFill>
              </a:rPr>
              <a:t>Lorem ipsum dolor sit amet, </a:t>
            </a:r>
            <a:br>
              <a:rPr lang="nl-NL" dirty="0">
                <a:solidFill>
                  <a:schemeClr val="tx2"/>
                </a:solidFill>
              </a:rPr>
            </a:br>
            <a:r>
              <a:rPr lang="nl-NL" dirty="0">
                <a:solidFill>
                  <a:schemeClr val="tx2"/>
                </a:solidFill>
              </a:rPr>
              <a:t>consectetur adipiscing elit.</a:t>
            </a:r>
          </a:p>
        </p:txBody>
      </p:sp>
      <p:sp>
        <p:nvSpPr>
          <p:cNvPr id="38" name="Tijdelijke aanduiding voor tekst 6">
            <a:extLst>
              <a:ext uri="{FF2B5EF4-FFF2-40B4-BE49-F238E27FC236}">
                <a16:creationId xmlns:a16="http://schemas.microsoft.com/office/drawing/2014/main" id="{EDFBECDC-760F-4AC1-995E-BA361F9A279E}"/>
              </a:ext>
            </a:extLst>
          </p:cNvPr>
          <p:cNvSpPr txBox="1">
            <a:spLocks/>
          </p:cNvSpPr>
          <p:nvPr/>
        </p:nvSpPr>
        <p:spPr>
          <a:xfrm>
            <a:off x="4920690" y="1481323"/>
            <a:ext cx="2342679" cy="709102"/>
          </a:xfrm>
          <a:prstGeom prst="rect">
            <a:avLst/>
          </a:prstGeom>
        </p:spPr>
        <p:txBody>
          <a:bodyPr lIns="0" tIns="0" rIns="0" bIns="0" anchor="b" anchorCtr="0"/>
          <a:lstStyle>
            <a:lvl1pPr marL="263525" indent="-263525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Calibri" panose="020F0502020204030204" pitchFamily="34" charset="0"/>
              <a:buChar char="›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6575" indent="-2730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›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ts val="3200"/>
              </a:lnSpc>
              <a:spcBef>
                <a:spcPts val="500"/>
              </a:spcBef>
              <a:buFont typeface="Arial" panose="020B0604020202020204" pitchFamily="34" charset="0"/>
              <a:buNone/>
              <a:defRPr sz="3400" b="1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None/>
              <a:tabLst/>
              <a:defRPr sz="1800" b="1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6pPr>
            <a:lvl7pPr marL="263525" indent="-2635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+mj-lt"/>
              <a:buAutoNum type="arabi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3525" indent="-2635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+mj-lt"/>
              <a:buAutoNum type="alphaL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4" algn="ctr"/>
            <a:r>
              <a:rPr lang="nl-NL" dirty="0">
                <a:solidFill>
                  <a:schemeClr val="tx2"/>
                </a:solidFill>
              </a:rPr>
              <a:t>Lorem ipsum</a:t>
            </a:r>
          </a:p>
          <a:p>
            <a:pPr lvl="2" algn="ctr"/>
            <a:r>
              <a:rPr lang="nl-NL" dirty="0">
                <a:solidFill>
                  <a:schemeClr val="tx2"/>
                </a:solidFill>
              </a:rPr>
              <a:t>Lorem ipsum dolor sit amet, </a:t>
            </a:r>
            <a:br>
              <a:rPr lang="nl-NL" dirty="0">
                <a:solidFill>
                  <a:schemeClr val="tx2"/>
                </a:solidFill>
              </a:rPr>
            </a:br>
            <a:r>
              <a:rPr lang="nl-NL" dirty="0">
                <a:solidFill>
                  <a:schemeClr val="tx2"/>
                </a:solidFill>
              </a:rPr>
              <a:t>consectetur adipiscing elit.</a:t>
            </a:r>
          </a:p>
        </p:txBody>
      </p:sp>
      <p:sp>
        <p:nvSpPr>
          <p:cNvPr id="39" name="Tijdelijke aanduiding voor tekst 6">
            <a:extLst>
              <a:ext uri="{FF2B5EF4-FFF2-40B4-BE49-F238E27FC236}">
                <a16:creationId xmlns:a16="http://schemas.microsoft.com/office/drawing/2014/main" id="{FE854B41-EEAE-402C-8D30-DCB7361B0031}"/>
              </a:ext>
            </a:extLst>
          </p:cNvPr>
          <p:cNvSpPr txBox="1">
            <a:spLocks/>
          </p:cNvSpPr>
          <p:nvPr/>
        </p:nvSpPr>
        <p:spPr>
          <a:xfrm>
            <a:off x="6262437" y="5618421"/>
            <a:ext cx="2342679" cy="709102"/>
          </a:xfrm>
          <a:prstGeom prst="rect">
            <a:avLst/>
          </a:prstGeom>
        </p:spPr>
        <p:txBody>
          <a:bodyPr lIns="0" tIns="0" rIns="0" bIns="0" anchor="b" anchorCtr="0"/>
          <a:lstStyle>
            <a:lvl1pPr marL="263525" indent="-263525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Calibri" panose="020F0502020204030204" pitchFamily="34" charset="0"/>
              <a:buChar char="›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6575" indent="-2730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›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ts val="3200"/>
              </a:lnSpc>
              <a:spcBef>
                <a:spcPts val="500"/>
              </a:spcBef>
              <a:buFont typeface="Arial" panose="020B0604020202020204" pitchFamily="34" charset="0"/>
              <a:buNone/>
              <a:defRPr sz="3400" b="1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None/>
              <a:tabLst/>
              <a:defRPr sz="1800" b="1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6pPr>
            <a:lvl7pPr marL="263525" indent="-2635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+mj-lt"/>
              <a:buAutoNum type="arabi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3525" indent="-2635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+mj-lt"/>
              <a:buAutoNum type="alphaL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4" algn="ctr"/>
            <a:r>
              <a:rPr lang="nl-NL" dirty="0">
                <a:solidFill>
                  <a:schemeClr val="tx2"/>
                </a:solidFill>
              </a:rPr>
              <a:t>Lorem ipsum</a:t>
            </a:r>
          </a:p>
          <a:p>
            <a:pPr lvl="2" algn="ctr"/>
            <a:r>
              <a:rPr lang="nl-NL" dirty="0">
                <a:solidFill>
                  <a:schemeClr val="tx2"/>
                </a:solidFill>
              </a:rPr>
              <a:t>Lorem ipsum dolor sit amet, </a:t>
            </a:r>
            <a:br>
              <a:rPr lang="nl-NL" dirty="0">
                <a:solidFill>
                  <a:schemeClr val="tx2"/>
                </a:solidFill>
              </a:rPr>
            </a:br>
            <a:r>
              <a:rPr lang="nl-NL" dirty="0">
                <a:solidFill>
                  <a:schemeClr val="tx2"/>
                </a:solidFill>
              </a:rPr>
              <a:t>consectetur adipiscing elit.</a:t>
            </a:r>
          </a:p>
        </p:txBody>
      </p:sp>
      <p:sp>
        <p:nvSpPr>
          <p:cNvPr id="40" name="Tijdelijke aanduiding voor tekst 6">
            <a:extLst>
              <a:ext uri="{FF2B5EF4-FFF2-40B4-BE49-F238E27FC236}">
                <a16:creationId xmlns:a16="http://schemas.microsoft.com/office/drawing/2014/main" id="{5D51A160-39D4-44F3-BFD6-D1F6EF1B257C}"/>
              </a:ext>
            </a:extLst>
          </p:cNvPr>
          <p:cNvSpPr txBox="1">
            <a:spLocks/>
          </p:cNvSpPr>
          <p:nvPr/>
        </p:nvSpPr>
        <p:spPr>
          <a:xfrm>
            <a:off x="7613292" y="1481323"/>
            <a:ext cx="2342679" cy="709102"/>
          </a:xfrm>
          <a:prstGeom prst="rect">
            <a:avLst/>
          </a:prstGeom>
        </p:spPr>
        <p:txBody>
          <a:bodyPr lIns="0" tIns="0" rIns="0" bIns="0" anchor="b" anchorCtr="0"/>
          <a:lstStyle>
            <a:lvl1pPr marL="263525" indent="-263525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Calibri" panose="020F0502020204030204" pitchFamily="34" charset="0"/>
              <a:buChar char="›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6575" indent="-2730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›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ts val="3200"/>
              </a:lnSpc>
              <a:spcBef>
                <a:spcPts val="500"/>
              </a:spcBef>
              <a:buFont typeface="Arial" panose="020B0604020202020204" pitchFamily="34" charset="0"/>
              <a:buNone/>
              <a:defRPr sz="3400" b="1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None/>
              <a:tabLst/>
              <a:defRPr sz="1800" b="1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6pPr>
            <a:lvl7pPr marL="263525" indent="-2635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+mj-lt"/>
              <a:buAutoNum type="arabi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3525" indent="-2635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+mj-lt"/>
              <a:buAutoNum type="alphaL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4" algn="ctr"/>
            <a:r>
              <a:rPr lang="nl-NL" dirty="0">
                <a:solidFill>
                  <a:schemeClr val="tx2"/>
                </a:solidFill>
              </a:rPr>
              <a:t>Lorem ipsum</a:t>
            </a:r>
          </a:p>
          <a:p>
            <a:pPr lvl="2" algn="ctr"/>
            <a:r>
              <a:rPr lang="nl-NL" dirty="0">
                <a:solidFill>
                  <a:schemeClr val="tx2"/>
                </a:solidFill>
              </a:rPr>
              <a:t>Lorem ipsum dolor sit amet, </a:t>
            </a:r>
            <a:br>
              <a:rPr lang="nl-NL" dirty="0">
                <a:solidFill>
                  <a:schemeClr val="tx2"/>
                </a:solidFill>
              </a:rPr>
            </a:br>
            <a:r>
              <a:rPr lang="nl-NL" dirty="0">
                <a:solidFill>
                  <a:schemeClr val="tx2"/>
                </a:solidFill>
              </a:rPr>
              <a:t>consectetur adipiscing elit.</a:t>
            </a:r>
          </a:p>
        </p:txBody>
      </p:sp>
    </p:spTree>
    <p:extLst>
      <p:ext uri="{BB962C8B-B14F-4D97-AF65-F5344CB8AC3E}">
        <p14:creationId xmlns:p14="http://schemas.microsoft.com/office/powerpoint/2010/main" val="3911715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0A2F86-EC68-403F-BC97-62D153986E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Proces #2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A94A6F12-7700-432F-B818-96B119106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2321F-6CD4-429A-956A-1608742D09EB}" type="datetime1">
              <a:rPr lang="nl-NL" smtClean="0"/>
              <a:t>28-1-2021</a:t>
            </a:fld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DE8CD088-E4D4-46C2-AC34-A48E97CB6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Erasmus University Rotterdam </a:t>
            </a:r>
            <a:endParaRPr lang="nl-NL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735A7532-40D7-402E-A49D-463CCE7035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A1203-CA3D-4D48-AFA0-9D668419C1D5}" type="slidenum">
              <a:rPr lang="nl-NL" smtClean="0"/>
              <a:t>3</a:t>
            </a:fld>
            <a:endParaRPr lang="nl-NL" dirty="0"/>
          </a:p>
        </p:txBody>
      </p:sp>
      <p:sp>
        <p:nvSpPr>
          <p:cNvPr id="7" name="Ovaal 6">
            <a:extLst>
              <a:ext uri="{FF2B5EF4-FFF2-40B4-BE49-F238E27FC236}">
                <a16:creationId xmlns:a16="http://schemas.microsoft.com/office/drawing/2014/main" id="{3B6F5A0A-1A96-4F5B-815E-8CBA6FEE32AD}"/>
              </a:ext>
            </a:extLst>
          </p:cNvPr>
          <p:cNvSpPr/>
          <p:nvPr/>
        </p:nvSpPr>
        <p:spPr>
          <a:xfrm>
            <a:off x="3883286" y="1968500"/>
            <a:ext cx="4340225" cy="4340225"/>
          </a:xfrm>
          <a:prstGeom prst="ellips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44000" tIns="144000" rIns="144000" bIns="144000" rtlCol="0" anchor="ctr"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nl-NL" sz="1600" dirty="0" err="1"/>
          </a:p>
        </p:txBody>
      </p:sp>
      <p:sp>
        <p:nvSpPr>
          <p:cNvPr id="9" name="Ovaal 8">
            <a:extLst>
              <a:ext uri="{FF2B5EF4-FFF2-40B4-BE49-F238E27FC236}">
                <a16:creationId xmlns:a16="http://schemas.microsoft.com/office/drawing/2014/main" id="{B9E6C5F2-22C5-4A75-BAC0-26E2882B61BB}"/>
              </a:ext>
            </a:extLst>
          </p:cNvPr>
          <p:cNvSpPr/>
          <p:nvPr/>
        </p:nvSpPr>
        <p:spPr>
          <a:xfrm>
            <a:off x="7130262" y="2181354"/>
            <a:ext cx="672568" cy="67256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ctr"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nl-NL" sz="1600" dirty="0" err="1"/>
          </a:p>
        </p:txBody>
      </p:sp>
      <p:sp>
        <p:nvSpPr>
          <p:cNvPr id="11" name="Ovaal 10">
            <a:extLst>
              <a:ext uri="{FF2B5EF4-FFF2-40B4-BE49-F238E27FC236}">
                <a16:creationId xmlns:a16="http://schemas.microsoft.com/office/drawing/2014/main" id="{2A72A5CB-BFF3-4CED-AF0F-F3865A864535}"/>
              </a:ext>
            </a:extLst>
          </p:cNvPr>
          <p:cNvSpPr/>
          <p:nvPr/>
        </p:nvSpPr>
        <p:spPr>
          <a:xfrm>
            <a:off x="7875304" y="3802705"/>
            <a:ext cx="672568" cy="67256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ctr"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nl-NL" sz="1600" dirty="0" err="1"/>
          </a:p>
        </p:txBody>
      </p:sp>
      <p:sp>
        <p:nvSpPr>
          <p:cNvPr id="13" name="Ovaal 12">
            <a:extLst>
              <a:ext uri="{FF2B5EF4-FFF2-40B4-BE49-F238E27FC236}">
                <a16:creationId xmlns:a16="http://schemas.microsoft.com/office/drawing/2014/main" id="{68DD4484-56DD-40A4-AC3A-117E21307F93}"/>
              </a:ext>
            </a:extLst>
          </p:cNvPr>
          <p:cNvSpPr/>
          <p:nvPr/>
        </p:nvSpPr>
        <p:spPr>
          <a:xfrm>
            <a:off x="7132006" y="5440913"/>
            <a:ext cx="672568" cy="67256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ctr"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nl-NL" sz="1600" dirty="0" err="1"/>
          </a:p>
        </p:txBody>
      </p:sp>
      <p:sp>
        <p:nvSpPr>
          <p:cNvPr id="15" name="Ovaal 14">
            <a:extLst>
              <a:ext uri="{FF2B5EF4-FFF2-40B4-BE49-F238E27FC236}">
                <a16:creationId xmlns:a16="http://schemas.microsoft.com/office/drawing/2014/main" id="{36930B1C-9C76-499F-8FE6-886CFC0F277D}"/>
              </a:ext>
            </a:extLst>
          </p:cNvPr>
          <p:cNvSpPr/>
          <p:nvPr/>
        </p:nvSpPr>
        <p:spPr>
          <a:xfrm>
            <a:off x="4275166" y="2180133"/>
            <a:ext cx="672568" cy="67256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ctr"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nl-NL" sz="1600" dirty="0" err="1"/>
          </a:p>
        </p:txBody>
      </p:sp>
      <p:sp>
        <p:nvSpPr>
          <p:cNvPr id="17" name="Ovaal 16">
            <a:extLst>
              <a:ext uri="{FF2B5EF4-FFF2-40B4-BE49-F238E27FC236}">
                <a16:creationId xmlns:a16="http://schemas.microsoft.com/office/drawing/2014/main" id="{E03AA08F-7A78-4B83-A718-08DECBF04A1C}"/>
              </a:ext>
            </a:extLst>
          </p:cNvPr>
          <p:cNvSpPr/>
          <p:nvPr/>
        </p:nvSpPr>
        <p:spPr>
          <a:xfrm>
            <a:off x="4282043" y="5441730"/>
            <a:ext cx="672568" cy="67256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ctr"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nl-NL" sz="1600" dirty="0" err="1"/>
          </a:p>
        </p:txBody>
      </p:sp>
      <p:sp>
        <p:nvSpPr>
          <p:cNvPr id="19" name="Ovaal 18">
            <a:extLst>
              <a:ext uri="{FF2B5EF4-FFF2-40B4-BE49-F238E27FC236}">
                <a16:creationId xmlns:a16="http://schemas.microsoft.com/office/drawing/2014/main" id="{4EC7265D-11D4-4B3D-A427-60BFEC6CA27B}"/>
              </a:ext>
            </a:extLst>
          </p:cNvPr>
          <p:cNvSpPr/>
          <p:nvPr/>
        </p:nvSpPr>
        <p:spPr>
          <a:xfrm>
            <a:off x="3546999" y="3802705"/>
            <a:ext cx="672568" cy="67256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ctr"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nl-NL" sz="1600" dirty="0" err="1"/>
          </a:p>
        </p:txBody>
      </p:sp>
      <p:sp>
        <p:nvSpPr>
          <p:cNvPr id="21" name="Freeform 16">
            <a:extLst>
              <a:ext uri="{FF2B5EF4-FFF2-40B4-BE49-F238E27FC236}">
                <a16:creationId xmlns:a16="http://schemas.microsoft.com/office/drawing/2014/main" id="{5BB8EF37-65A4-4971-99C1-708B9C89F7A2}"/>
              </a:ext>
            </a:extLst>
          </p:cNvPr>
          <p:cNvSpPr>
            <a:spLocks/>
          </p:cNvSpPr>
          <p:nvPr/>
        </p:nvSpPr>
        <p:spPr bwMode="auto">
          <a:xfrm>
            <a:off x="3711353" y="3974280"/>
            <a:ext cx="343860" cy="329419"/>
          </a:xfrm>
          <a:custGeom>
            <a:avLst/>
            <a:gdLst>
              <a:gd name="T0" fmla="*/ 177 w 182"/>
              <a:gd name="T1" fmla="*/ 63 h 174"/>
              <a:gd name="T2" fmla="*/ 129 w 182"/>
              <a:gd name="T3" fmla="*/ 56 h 174"/>
              <a:gd name="T4" fmla="*/ 117 w 182"/>
              <a:gd name="T5" fmla="*/ 47 h 174"/>
              <a:gd name="T6" fmla="*/ 95 w 182"/>
              <a:gd name="T7" fmla="*/ 4 h 174"/>
              <a:gd name="T8" fmla="*/ 87 w 182"/>
              <a:gd name="T9" fmla="*/ 4 h 174"/>
              <a:gd name="T10" fmla="*/ 65 w 182"/>
              <a:gd name="T11" fmla="*/ 47 h 174"/>
              <a:gd name="T12" fmla="*/ 53 w 182"/>
              <a:gd name="T13" fmla="*/ 56 h 174"/>
              <a:gd name="T14" fmla="*/ 7 w 182"/>
              <a:gd name="T15" fmla="*/ 63 h 174"/>
              <a:gd name="T16" fmla="*/ 4 w 182"/>
              <a:gd name="T17" fmla="*/ 72 h 174"/>
              <a:gd name="T18" fmla="*/ 37 w 182"/>
              <a:gd name="T19" fmla="*/ 105 h 174"/>
              <a:gd name="T20" fmla="*/ 42 w 182"/>
              <a:gd name="T21" fmla="*/ 119 h 174"/>
              <a:gd name="T22" fmla="*/ 34 w 182"/>
              <a:gd name="T23" fmla="*/ 167 h 174"/>
              <a:gd name="T24" fmla="*/ 41 w 182"/>
              <a:gd name="T25" fmla="*/ 172 h 174"/>
              <a:gd name="T26" fmla="*/ 84 w 182"/>
              <a:gd name="T27" fmla="*/ 150 h 174"/>
              <a:gd name="T28" fmla="*/ 99 w 182"/>
              <a:gd name="T29" fmla="*/ 150 h 174"/>
              <a:gd name="T30" fmla="*/ 140 w 182"/>
              <a:gd name="T31" fmla="*/ 172 h 174"/>
              <a:gd name="T32" fmla="*/ 148 w 182"/>
              <a:gd name="T33" fmla="*/ 167 h 174"/>
              <a:gd name="T34" fmla="*/ 141 w 182"/>
              <a:gd name="T35" fmla="*/ 119 h 174"/>
              <a:gd name="T36" fmla="*/ 145 w 182"/>
              <a:gd name="T37" fmla="*/ 105 h 174"/>
              <a:gd name="T38" fmla="*/ 179 w 182"/>
              <a:gd name="T39" fmla="*/ 71 h 174"/>
              <a:gd name="T40" fmla="*/ 177 w 182"/>
              <a:gd name="T41" fmla="*/ 63 h 1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82" h="174">
                <a:moveTo>
                  <a:pt x="177" y="63"/>
                </a:moveTo>
                <a:cubicBezTo>
                  <a:pt x="129" y="56"/>
                  <a:pt x="129" y="56"/>
                  <a:pt x="129" y="56"/>
                </a:cubicBezTo>
                <a:cubicBezTo>
                  <a:pt x="125" y="55"/>
                  <a:pt x="119" y="51"/>
                  <a:pt x="117" y="47"/>
                </a:cubicBezTo>
                <a:cubicBezTo>
                  <a:pt x="95" y="4"/>
                  <a:pt x="95" y="4"/>
                  <a:pt x="95" y="4"/>
                </a:cubicBezTo>
                <a:cubicBezTo>
                  <a:pt x="93" y="0"/>
                  <a:pt x="89" y="0"/>
                  <a:pt x="87" y="4"/>
                </a:cubicBezTo>
                <a:cubicBezTo>
                  <a:pt x="65" y="47"/>
                  <a:pt x="65" y="47"/>
                  <a:pt x="65" y="47"/>
                </a:cubicBezTo>
                <a:cubicBezTo>
                  <a:pt x="63" y="51"/>
                  <a:pt x="58" y="55"/>
                  <a:pt x="53" y="56"/>
                </a:cubicBezTo>
                <a:cubicBezTo>
                  <a:pt x="7" y="63"/>
                  <a:pt x="7" y="63"/>
                  <a:pt x="7" y="63"/>
                </a:cubicBezTo>
                <a:cubicBezTo>
                  <a:pt x="2" y="64"/>
                  <a:pt x="0" y="68"/>
                  <a:pt x="4" y="72"/>
                </a:cubicBezTo>
                <a:cubicBezTo>
                  <a:pt x="37" y="105"/>
                  <a:pt x="37" y="105"/>
                  <a:pt x="37" y="105"/>
                </a:cubicBezTo>
                <a:cubicBezTo>
                  <a:pt x="40" y="108"/>
                  <a:pt x="43" y="115"/>
                  <a:pt x="42" y="119"/>
                </a:cubicBezTo>
                <a:cubicBezTo>
                  <a:pt x="34" y="167"/>
                  <a:pt x="34" y="167"/>
                  <a:pt x="34" y="167"/>
                </a:cubicBezTo>
                <a:cubicBezTo>
                  <a:pt x="33" y="172"/>
                  <a:pt x="37" y="174"/>
                  <a:pt x="41" y="172"/>
                </a:cubicBezTo>
                <a:cubicBezTo>
                  <a:pt x="84" y="150"/>
                  <a:pt x="84" y="150"/>
                  <a:pt x="84" y="150"/>
                </a:cubicBezTo>
                <a:cubicBezTo>
                  <a:pt x="88" y="148"/>
                  <a:pt x="95" y="148"/>
                  <a:pt x="99" y="150"/>
                </a:cubicBezTo>
                <a:cubicBezTo>
                  <a:pt x="140" y="172"/>
                  <a:pt x="140" y="172"/>
                  <a:pt x="140" y="172"/>
                </a:cubicBezTo>
                <a:cubicBezTo>
                  <a:pt x="144" y="174"/>
                  <a:pt x="149" y="171"/>
                  <a:pt x="148" y="167"/>
                </a:cubicBezTo>
                <a:cubicBezTo>
                  <a:pt x="141" y="119"/>
                  <a:pt x="141" y="119"/>
                  <a:pt x="141" y="119"/>
                </a:cubicBezTo>
                <a:cubicBezTo>
                  <a:pt x="140" y="115"/>
                  <a:pt x="142" y="108"/>
                  <a:pt x="145" y="105"/>
                </a:cubicBezTo>
                <a:cubicBezTo>
                  <a:pt x="179" y="71"/>
                  <a:pt x="179" y="71"/>
                  <a:pt x="179" y="71"/>
                </a:cubicBezTo>
                <a:cubicBezTo>
                  <a:pt x="182" y="68"/>
                  <a:pt x="181" y="63"/>
                  <a:pt x="177" y="6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3" name="Freeform 15">
            <a:extLst>
              <a:ext uri="{FF2B5EF4-FFF2-40B4-BE49-F238E27FC236}">
                <a16:creationId xmlns:a16="http://schemas.microsoft.com/office/drawing/2014/main" id="{2E46B881-9723-4AB0-BB64-169CB42CE5CC}"/>
              </a:ext>
            </a:extLst>
          </p:cNvPr>
          <p:cNvSpPr>
            <a:spLocks noEditPoints="1"/>
          </p:cNvSpPr>
          <p:nvPr/>
        </p:nvSpPr>
        <p:spPr bwMode="auto">
          <a:xfrm>
            <a:off x="4450078" y="5634387"/>
            <a:ext cx="336497" cy="287253"/>
          </a:xfrm>
          <a:custGeom>
            <a:avLst/>
            <a:gdLst>
              <a:gd name="T0" fmla="*/ 163 w 176"/>
              <a:gd name="T1" fmla="*/ 33 h 150"/>
              <a:gd name="T2" fmla="*/ 139 w 176"/>
              <a:gd name="T3" fmla="*/ 33 h 150"/>
              <a:gd name="T4" fmla="*/ 126 w 176"/>
              <a:gd name="T5" fmla="*/ 46 h 150"/>
              <a:gd name="T6" fmla="*/ 126 w 176"/>
              <a:gd name="T7" fmla="*/ 137 h 150"/>
              <a:gd name="T8" fmla="*/ 139 w 176"/>
              <a:gd name="T9" fmla="*/ 150 h 150"/>
              <a:gd name="T10" fmla="*/ 163 w 176"/>
              <a:gd name="T11" fmla="*/ 150 h 150"/>
              <a:gd name="T12" fmla="*/ 176 w 176"/>
              <a:gd name="T13" fmla="*/ 137 h 150"/>
              <a:gd name="T14" fmla="*/ 176 w 176"/>
              <a:gd name="T15" fmla="*/ 46 h 150"/>
              <a:gd name="T16" fmla="*/ 163 w 176"/>
              <a:gd name="T17" fmla="*/ 33 h 150"/>
              <a:gd name="T18" fmla="*/ 49 w 176"/>
              <a:gd name="T19" fmla="*/ 82 h 150"/>
              <a:gd name="T20" fmla="*/ 49 w 176"/>
              <a:gd name="T21" fmla="*/ 139 h 150"/>
              <a:gd name="T22" fmla="*/ 38 w 176"/>
              <a:gd name="T23" fmla="*/ 150 h 150"/>
              <a:gd name="T24" fmla="*/ 11 w 176"/>
              <a:gd name="T25" fmla="*/ 150 h 150"/>
              <a:gd name="T26" fmla="*/ 0 w 176"/>
              <a:gd name="T27" fmla="*/ 139 h 150"/>
              <a:gd name="T28" fmla="*/ 0 w 176"/>
              <a:gd name="T29" fmla="*/ 82 h 150"/>
              <a:gd name="T30" fmla="*/ 11 w 176"/>
              <a:gd name="T31" fmla="*/ 70 h 150"/>
              <a:gd name="T32" fmla="*/ 38 w 176"/>
              <a:gd name="T33" fmla="*/ 70 h 150"/>
              <a:gd name="T34" fmla="*/ 49 w 176"/>
              <a:gd name="T35" fmla="*/ 82 h 150"/>
              <a:gd name="T36" fmla="*/ 113 w 176"/>
              <a:gd name="T37" fmla="*/ 12 h 150"/>
              <a:gd name="T38" fmla="*/ 113 w 176"/>
              <a:gd name="T39" fmla="*/ 139 h 150"/>
              <a:gd name="T40" fmla="*/ 101 w 176"/>
              <a:gd name="T41" fmla="*/ 150 h 150"/>
              <a:gd name="T42" fmla="*/ 74 w 176"/>
              <a:gd name="T43" fmla="*/ 150 h 150"/>
              <a:gd name="T44" fmla="*/ 63 w 176"/>
              <a:gd name="T45" fmla="*/ 139 h 150"/>
              <a:gd name="T46" fmla="*/ 63 w 176"/>
              <a:gd name="T47" fmla="*/ 12 h 150"/>
              <a:gd name="T48" fmla="*/ 74 w 176"/>
              <a:gd name="T49" fmla="*/ 0 h 150"/>
              <a:gd name="T50" fmla="*/ 101 w 176"/>
              <a:gd name="T51" fmla="*/ 0 h 150"/>
              <a:gd name="T52" fmla="*/ 113 w 176"/>
              <a:gd name="T53" fmla="*/ 12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76" h="150">
                <a:moveTo>
                  <a:pt x="163" y="33"/>
                </a:moveTo>
                <a:cubicBezTo>
                  <a:pt x="139" y="33"/>
                  <a:pt x="139" y="33"/>
                  <a:pt x="139" y="33"/>
                </a:cubicBezTo>
                <a:cubicBezTo>
                  <a:pt x="132" y="33"/>
                  <a:pt x="126" y="38"/>
                  <a:pt x="126" y="46"/>
                </a:cubicBezTo>
                <a:cubicBezTo>
                  <a:pt x="126" y="137"/>
                  <a:pt x="126" y="137"/>
                  <a:pt x="126" y="137"/>
                </a:cubicBezTo>
                <a:cubicBezTo>
                  <a:pt x="126" y="145"/>
                  <a:pt x="132" y="150"/>
                  <a:pt x="139" y="150"/>
                </a:cubicBezTo>
                <a:cubicBezTo>
                  <a:pt x="163" y="150"/>
                  <a:pt x="163" y="150"/>
                  <a:pt x="163" y="150"/>
                </a:cubicBezTo>
                <a:cubicBezTo>
                  <a:pt x="170" y="150"/>
                  <a:pt x="176" y="145"/>
                  <a:pt x="176" y="137"/>
                </a:cubicBezTo>
                <a:cubicBezTo>
                  <a:pt x="176" y="46"/>
                  <a:pt x="176" y="46"/>
                  <a:pt x="176" y="46"/>
                </a:cubicBezTo>
                <a:cubicBezTo>
                  <a:pt x="176" y="38"/>
                  <a:pt x="170" y="33"/>
                  <a:pt x="163" y="33"/>
                </a:cubicBezTo>
                <a:close/>
                <a:moveTo>
                  <a:pt x="49" y="82"/>
                </a:moveTo>
                <a:cubicBezTo>
                  <a:pt x="49" y="139"/>
                  <a:pt x="49" y="139"/>
                  <a:pt x="49" y="139"/>
                </a:cubicBezTo>
                <a:cubicBezTo>
                  <a:pt x="49" y="145"/>
                  <a:pt x="44" y="150"/>
                  <a:pt x="38" y="150"/>
                </a:cubicBezTo>
                <a:cubicBezTo>
                  <a:pt x="11" y="150"/>
                  <a:pt x="11" y="150"/>
                  <a:pt x="11" y="150"/>
                </a:cubicBezTo>
                <a:cubicBezTo>
                  <a:pt x="5" y="150"/>
                  <a:pt x="0" y="145"/>
                  <a:pt x="0" y="139"/>
                </a:cubicBezTo>
                <a:cubicBezTo>
                  <a:pt x="0" y="82"/>
                  <a:pt x="0" y="82"/>
                  <a:pt x="0" y="82"/>
                </a:cubicBezTo>
                <a:cubicBezTo>
                  <a:pt x="0" y="75"/>
                  <a:pt x="5" y="70"/>
                  <a:pt x="11" y="70"/>
                </a:cubicBezTo>
                <a:cubicBezTo>
                  <a:pt x="38" y="70"/>
                  <a:pt x="38" y="70"/>
                  <a:pt x="38" y="70"/>
                </a:cubicBezTo>
                <a:cubicBezTo>
                  <a:pt x="44" y="70"/>
                  <a:pt x="49" y="75"/>
                  <a:pt x="49" y="82"/>
                </a:cubicBezTo>
                <a:close/>
                <a:moveTo>
                  <a:pt x="113" y="12"/>
                </a:moveTo>
                <a:cubicBezTo>
                  <a:pt x="113" y="139"/>
                  <a:pt x="113" y="139"/>
                  <a:pt x="113" y="139"/>
                </a:cubicBezTo>
                <a:cubicBezTo>
                  <a:pt x="113" y="145"/>
                  <a:pt x="107" y="150"/>
                  <a:pt x="101" y="150"/>
                </a:cubicBezTo>
                <a:cubicBezTo>
                  <a:pt x="74" y="150"/>
                  <a:pt x="74" y="150"/>
                  <a:pt x="74" y="150"/>
                </a:cubicBezTo>
                <a:cubicBezTo>
                  <a:pt x="68" y="150"/>
                  <a:pt x="63" y="145"/>
                  <a:pt x="63" y="139"/>
                </a:cubicBezTo>
                <a:cubicBezTo>
                  <a:pt x="63" y="12"/>
                  <a:pt x="63" y="12"/>
                  <a:pt x="63" y="12"/>
                </a:cubicBezTo>
                <a:cubicBezTo>
                  <a:pt x="63" y="6"/>
                  <a:pt x="68" y="0"/>
                  <a:pt x="74" y="0"/>
                </a:cubicBezTo>
                <a:cubicBezTo>
                  <a:pt x="101" y="0"/>
                  <a:pt x="101" y="0"/>
                  <a:pt x="101" y="0"/>
                </a:cubicBezTo>
                <a:cubicBezTo>
                  <a:pt x="107" y="0"/>
                  <a:pt x="113" y="6"/>
                  <a:pt x="113" y="1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5" name="Freeform 5">
            <a:extLst>
              <a:ext uri="{FF2B5EF4-FFF2-40B4-BE49-F238E27FC236}">
                <a16:creationId xmlns:a16="http://schemas.microsoft.com/office/drawing/2014/main" id="{ECF64157-9B26-4B23-B203-34F9561B9246}"/>
              </a:ext>
            </a:extLst>
          </p:cNvPr>
          <p:cNvSpPr>
            <a:spLocks noEditPoints="1"/>
          </p:cNvSpPr>
          <p:nvPr/>
        </p:nvSpPr>
        <p:spPr bwMode="auto">
          <a:xfrm>
            <a:off x="4459722" y="2354825"/>
            <a:ext cx="303456" cy="323184"/>
          </a:xfrm>
          <a:custGeom>
            <a:avLst/>
            <a:gdLst>
              <a:gd name="T0" fmla="*/ 148 w 154"/>
              <a:gd name="T1" fmla="*/ 128 h 164"/>
              <a:gd name="T2" fmla="*/ 123 w 154"/>
              <a:gd name="T3" fmla="*/ 99 h 164"/>
              <a:gd name="T4" fmla="*/ 132 w 154"/>
              <a:gd name="T5" fmla="*/ 71 h 164"/>
              <a:gd name="T6" fmla="*/ 117 w 154"/>
              <a:gd name="T7" fmla="*/ 23 h 164"/>
              <a:gd name="T8" fmla="*/ 73 w 154"/>
              <a:gd name="T9" fmla="*/ 0 h 164"/>
              <a:gd name="T10" fmla="*/ 67 w 154"/>
              <a:gd name="T11" fmla="*/ 0 h 164"/>
              <a:gd name="T12" fmla="*/ 2 w 154"/>
              <a:gd name="T13" fmla="*/ 60 h 164"/>
              <a:gd name="T14" fmla="*/ 17 w 154"/>
              <a:gd name="T15" fmla="*/ 108 h 164"/>
              <a:gd name="T16" fmla="*/ 61 w 154"/>
              <a:gd name="T17" fmla="*/ 131 h 164"/>
              <a:gd name="T18" fmla="*/ 67 w 154"/>
              <a:gd name="T19" fmla="*/ 131 h 164"/>
              <a:gd name="T20" fmla="*/ 67 w 154"/>
              <a:gd name="T21" fmla="*/ 131 h 164"/>
              <a:gd name="T22" fmla="*/ 67 w 154"/>
              <a:gd name="T23" fmla="*/ 131 h 164"/>
              <a:gd name="T24" fmla="*/ 89 w 154"/>
              <a:gd name="T25" fmla="*/ 127 h 164"/>
              <a:gd name="T26" fmla="*/ 114 w 154"/>
              <a:gd name="T27" fmla="*/ 156 h 164"/>
              <a:gd name="T28" fmla="*/ 129 w 154"/>
              <a:gd name="T29" fmla="*/ 164 h 164"/>
              <a:gd name="T30" fmla="*/ 131 w 154"/>
              <a:gd name="T31" fmla="*/ 164 h 164"/>
              <a:gd name="T32" fmla="*/ 131 w 154"/>
              <a:gd name="T33" fmla="*/ 164 h 164"/>
              <a:gd name="T34" fmla="*/ 131 w 154"/>
              <a:gd name="T35" fmla="*/ 164 h 164"/>
              <a:gd name="T36" fmla="*/ 145 w 154"/>
              <a:gd name="T37" fmla="*/ 159 h 164"/>
              <a:gd name="T38" fmla="*/ 153 w 154"/>
              <a:gd name="T39" fmla="*/ 144 h 164"/>
              <a:gd name="T40" fmla="*/ 148 w 154"/>
              <a:gd name="T41" fmla="*/ 128 h 164"/>
              <a:gd name="T42" fmla="*/ 108 w 154"/>
              <a:gd name="T43" fmla="*/ 69 h 164"/>
              <a:gd name="T44" fmla="*/ 67 w 154"/>
              <a:gd name="T45" fmla="*/ 107 h 164"/>
              <a:gd name="T46" fmla="*/ 63 w 154"/>
              <a:gd name="T47" fmla="*/ 107 h 164"/>
              <a:gd name="T48" fmla="*/ 26 w 154"/>
              <a:gd name="T49" fmla="*/ 62 h 164"/>
              <a:gd name="T50" fmla="*/ 67 w 154"/>
              <a:gd name="T51" fmla="*/ 24 h 164"/>
              <a:gd name="T52" fmla="*/ 71 w 154"/>
              <a:gd name="T53" fmla="*/ 24 h 164"/>
              <a:gd name="T54" fmla="*/ 108 w 154"/>
              <a:gd name="T55" fmla="*/ 69 h 1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54" h="164">
                <a:moveTo>
                  <a:pt x="148" y="128"/>
                </a:moveTo>
                <a:cubicBezTo>
                  <a:pt x="123" y="99"/>
                  <a:pt x="123" y="99"/>
                  <a:pt x="123" y="99"/>
                </a:cubicBezTo>
                <a:cubicBezTo>
                  <a:pt x="128" y="91"/>
                  <a:pt x="131" y="81"/>
                  <a:pt x="132" y="71"/>
                </a:cubicBezTo>
                <a:cubicBezTo>
                  <a:pt x="134" y="54"/>
                  <a:pt x="128" y="37"/>
                  <a:pt x="117" y="23"/>
                </a:cubicBezTo>
                <a:cubicBezTo>
                  <a:pt x="106" y="10"/>
                  <a:pt x="90" y="2"/>
                  <a:pt x="73" y="0"/>
                </a:cubicBezTo>
                <a:cubicBezTo>
                  <a:pt x="71" y="0"/>
                  <a:pt x="69" y="0"/>
                  <a:pt x="67" y="0"/>
                </a:cubicBezTo>
                <a:cubicBezTo>
                  <a:pt x="33" y="0"/>
                  <a:pt x="5" y="26"/>
                  <a:pt x="2" y="60"/>
                </a:cubicBezTo>
                <a:cubicBezTo>
                  <a:pt x="0" y="77"/>
                  <a:pt x="5" y="94"/>
                  <a:pt x="17" y="108"/>
                </a:cubicBezTo>
                <a:cubicBezTo>
                  <a:pt x="28" y="121"/>
                  <a:pt x="44" y="129"/>
                  <a:pt x="61" y="131"/>
                </a:cubicBezTo>
                <a:cubicBezTo>
                  <a:pt x="63" y="131"/>
                  <a:pt x="65" y="131"/>
                  <a:pt x="67" y="131"/>
                </a:cubicBezTo>
                <a:cubicBezTo>
                  <a:pt x="67" y="131"/>
                  <a:pt x="67" y="131"/>
                  <a:pt x="67" y="131"/>
                </a:cubicBezTo>
                <a:cubicBezTo>
                  <a:pt x="67" y="131"/>
                  <a:pt x="67" y="131"/>
                  <a:pt x="67" y="131"/>
                </a:cubicBezTo>
                <a:cubicBezTo>
                  <a:pt x="74" y="131"/>
                  <a:pt x="82" y="130"/>
                  <a:pt x="89" y="127"/>
                </a:cubicBezTo>
                <a:cubicBezTo>
                  <a:pt x="114" y="156"/>
                  <a:pt x="114" y="156"/>
                  <a:pt x="114" y="156"/>
                </a:cubicBezTo>
                <a:cubicBezTo>
                  <a:pt x="118" y="161"/>
                  <a:pt x="123" y="164"/>
                  <a:pt x="129" y="164"/>
                </a:cubicBezTo>
                <a:cubicBezTo>
                  <a:pt x="130" y="164"/>
                  <a:pt x="130" y="164"/>
                  <a:pt x="131" y="164"/>
                </a:cubicBezTo>
                <a:cubicBezTo>
                  <a:pt x="131" y="164"/>
                  <a:pt x="131" y="164"/>
                  <a:pt x="131" y="164"/>
                </a:cubicBezTo>
                <a:cubicBezTo>
                  <a:pt x="131" y="164"/>
                  <a:pt x="131" y="164"/>
                  <a:pt x="131" y="164"/>
                </a:cubicBezTo>
                <a:cubicBezTo>
                  <a:pt x="136" y="164"/>
                  <a:pt x="141" y="162"/>
                  <a:pt x="145" y="159"/>
                </a:cubicBezTo>
                <a:cubicBezTo>
                  <a:pt x="150" y="155"/>
                  <a:pt x="153" y="150"/>
                  <a:pt x="153" y="144"/>
                </a:cubicBezTo>
                <a:cubicBezTo>
                  <a:pt x="154" y="138"/>
                  <a:pt x="152" y="132"/>
                  <a:pt x="148" y="128"/>
                </a:cubicBezTo>
                <a:close/>
                <a:moveTo>
                  <a:pt x="108" y="69"/>
                </a:moveTo>
                <a:cubicBezTo>
                  <a:pt x="107" y="90"/>
                  <a:pt x="88" y="107"/>
                  <a:pt x="67" y="107"/>
                </a:cubicBezTo>
                <a:cubicBezTo>
                  <a:pt x="66" y="107"/>
                  <a:pt x="65" y="107"/>
                  <a:pt x="63" y="107"/>
                </a:cubicBezTo>
                <a:cubicBezTo>
                  <a:pt x="40" y="105"/>
                  <a:pt x="24" y="85"/>
                  <a:pt x="26" y="62"/>
                </a:cubicBezTo>
                <a:cubicBezTo>
                  <a:pt x="27" y="41"/>
                  <a:pt x="46" y="24"/>
                  <a:pt x="67" y="24"/>
                </a:cubicBezTo>
                <a:cubicBezTo>
                  <a:pt x="68" y="24"/>
                  <a:pt x="69" y="24"/>
                  <a:pt x="71" y="24"/>
                </a:cubicBezTo>
                <a:cubicBezTo>
                  <a:pt x="93" y="26"/>
                  <a:pt x="110" y="46"/>
                  <a:pt x="108" y="6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7" name="Freeform 6">
            <a:extLst>
              <a:ext uri="{FF2B5EF4-FFF2-40B4-BE49-F238E27FC236}">
                <a16:creationId xmlns:a16="http://schemas.microsoft.com/office/drawing/2014/main" id="{065A6696-7731-40B6-A46D-B7DFC3463F42}"/>
              </a:ext>
            </a:extLst>
          </p:cNvPr>
          <p:cNvSpPr>
            <a:spLocks noEditPoints="1"/>
          </p:cNvSpPr>
          <p:nvPr/>
        </p:nvSpPr>
        <p:spPr bwMode="auto">
          <a:xfrm>
            <a:off x="7307126" y="2357268"/>
            <a:ext cx="318838" cy="320741"/>
          </a:xfrm>
          <a:custGeom>
            <a:avLst/>
            <a:gdLst>
              <a:gd name="T0" fmla="*/ 41 w 160"/>
              <a:gd name="T1" fmla="*/ 13 h 161"/>
              <a:gd name="T2" fmla="*/ 71 w 160"/>
              <a:gd name="T3" fmla="*/ 3 h 161"/>
              <a:gd name="T4" fmla="*/ 120 w 160"/>
              <a:gd name="T5" fmla="*/ 12 h 161"/>
              <a:gd name="T6" fmla="*/ 64 w 160"/>
              <a:gd name="T7" fmla="*/ 71 h 161"/>
              <a:gd name="T8" fmla="*/ 41 w 160"/>
              <a:gd name="T9" fmla="*/ 13 h 161"/>
              <a:gd name="T10" fmla="*/ 129 w 160"/>
              <a:gd name="T11" fmla="*/ 17 h 161"/>
              <a:gd name="T12" fmla="*/ 86 w 160"/>
              <a:gd name="T13" fmla="*/ 62 h 161"/>
              <a:gd name="T14" fmla="*/ 159 w 160"/>
              <a:gd name="T15" fmla="*/ 89 h 161"/>
              <a:gd name="T16" fmla="*/ 159 w 160"/>
              <a:gd name="T17" fmla="*/ 70 h 161"/>
              <a:gd name="T18" fmla="*/ 129 w 160"/>
              <a:gd name="T19" fmla="*/ 17 h 161"/>
              <a:gd name="T20" fmla="*/ 7 w 160"/>
              <a:gd name="T21" fmla="*/ 103 h 161"/>
              <a:gd name="T22" fmla="*/ 64 w 160"/>
              <a:gd name="T23" fmla="*/ 98 h 161"/>
              <a:gd name="T24" fmla="*/ 33 w 160"/>
              <a:gd name="T25" fmla="*/ 19 h 161"/>
              <a:gd name="T26" fmla="*/ 4 w 160"/>
              <a:gd name="T27" fmla="*/ 91 h 161"/>
              <a:gd name="T28" fmla="*/ 7 w 160"/>
              <a:gd name="T29" fmla="*/ 103 h 161"/>
              <a:gd name="T30" fmla="*/ 92 w 160"/>
              <a:gd name="T31" fmla="*/ 105 h 161"/>
              <a:gd name="T32" fmla="*/ 10 w 160"/>
              <a:gd name="T33" fmla="*/ 113 h 161"/>
              <a:gd name="T34" fmla="*/ 87 w 160"/>
              <a:gd name="T35" fmla="*/ 158 h 161"/>
              <a:gd name="T36" fmla="*/ 92 w 160"/>
              <a:gd name="T37" fmla="*/ 105 h 161"/>
              <a:gd name="T38" fmla="*/ 103 w 160"/>
              <a:gd name="T39" fmla="*/ 79 h 161"/>
              <a:gd name="T40" fmla="*/ 97 w 160"/>
              <a:gd name="T41" fmla="*/ 157 h 161"/>
              <a:gd name="T42" fmla="*/ 158 w 160"/>
              <a:gd name="T43" fmla="*/ 98 h 161"/>
              <a:gd name="T44" fmla="*/ 103 w 160"/>
              <a:gd name="T45" fmla="*/ 79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0" h="161">
                <a:moveTo>
                  <a:pt x="41" y="13"/>
                </a:moveTo>
                <a:cubicBezTo>
                  <a:pt x="50" y="8"/>
                  <a:pt x="60" y="4"/>
                  <a:pt x="71" y="3"/>
                </a:cubicBezTo>
                <a:cubicBezTo>
                  <a:pt x="88" y="0"/>
                  <a:pt x="106" y="4"/>
                  <a:pt x="120" y="12"/>
                </a:cubicBezTo>
                <a:cubicBezTo>
                  <a:pt x="64" y="71"/>
                  <a:pt x="64" y="71"/>
                  <a:pt x="64" y="71"/>
                </a:cubicBezTo>
                <a:lnTo>
                  <a:pt x="41" y="13"/>
                </a:lnTo>
                <a:close/>
                <a:moveTo>
                  <a:pt x="129" y="17"/>
                </a:moveTo>
                <a:cubicBezTo>
                  <a:pt x="86" y="62"/>
                  <a:pt x="86" y="62"/>
                  <a:pt x="86" y="62"/>
                </a:cubicBezTo>
                <a:cubicBezTo>
                  <a:pt x="159" y="89"/>
                  <a:pt x="159" y="89"/>
                  <a:pt x="159" y="89"/>
                </a:cubicBezTo>
                <a:cubicBezTo>
                  <a:pt x="160" y="82"/>
                  <a:pt x="160" y="76"/>
                  <a:pt x="159" y="70"/>
                </a:cubicBezTo>
                <a:cubicBezTo>
                  <a:pt x="156" y="48"/>
                  <a:pt x="145" y="29"/>
                  <a:pt x="129" y="17"/>
                </a:cubicBezTo>
                <a:close/>
                <a:moveTo>
                  <a:pt x="7" y="103"/>
                </a:moveTo>
                <a:cubicBezTo>
                  <a:pt x="64" y="98"/>
                  <a:pt x="64" y="98"/>
                  <a:pt x="64" y="98"/>
                </a:cubicBezTo>
                <a:cubicBezTo>
                  <a:pt x="33" y="19"/>
                  <a:pt x="33" y="19"/>
                  <a:pt x="33" y="19"/>
                </a:cubicBezTo>
                <a:cubicBezTo>
                  <a:pt x="12" y="35"/>
                  <a:pt x="0" y="62"/>
                  <a:pt x="4" y="91"/>
                </a:cubicBezTo>
                <a:cubicBezTo>
                  <a:pt x="4" y="96"/>
                  <a:pt x="5" y="99"/>
                  <a:pt x="7" y="103"/>
                </a:cubicBezTo>
                <a:close/>
                <a:moveTo>
                  <a:pt x="92" y="105"/>
                </a:moveTo>
                <a:cubicBezTo>
                  <a:pt x="10" y="113"/>
                  <a:pt x="10" y="113"/>
                  <a:pt x="10" y="113"/>
                </a:cubicBezTo>
                <a:cubicBezTo>
                  <a:pt x="23" y="142"/>
                  <a:pt x="54" y="161"/>
                  <a:pt x="87" y="158"/>
                </a:cubicBezTo>
                <a:lnTo>
                  <a:pt x="92" y="105"/>
                </a:lnTo>
                <a:close/>
                <a:moveTo>
                  <a:pt x="103" y="79"/>
                </a:moveTo>
                <a:cubicBezTo>
                  <a:pt x="97" y="157"/>
                  <a:pt x="97" y="157"/>
                  <a:pt x="97" y="157"/>
                </a:cubicBezTo>
                <a:cubicBezTo>
                  <a:pt x="128" y="151"/>
                  <a:pt x="151" y="128"/>
                  <a:pt x="158" y="98"/>
                </a:cubicBezTo>
                <a:lnTo>
                  <a:pt x="103" y="7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9" name="Freeform 12">
            <a:extLst>
              <a:ext uri="{FF2B5EF4-FFF2-40B4-BE49-F238E27FC236}">
                <a16:creationId xmlns:a16="http://schemas.microsoft.com/office/drawing/2014/main" id="{CAC6BC46-FF3A-4AF3-A7B7-2639F0F1F96C}"/>
              </a:ext>
            </a:extLst>
          </p:cNvPr>
          <p:cNvSpPr>
            <a:spLocks noEditPoints="1"/>
          </p:cNvSpPr>
          <p:nvPr/>
        </p:nvSpPr>
        <p:spPr bwMode="auto">
          <a:xfrm>
            <a:off x="8057609" y="3980326"/>
            <a:ext cx="332934" cy="292351"/>
          </a:xfrm>
          <a:custGeom>
            <a:avLst/>
            <a:gdLst>
              <a:gd name="T0" fmla="*/ 100 w 192"/>
              <a:gd name="T1" fmla="*/ 43 h 168"/>
              <a:gd name="T2" fmla="*/ 93 w 192"/>
              <a:gd name="T3" fmla="*/ 43 h 168"/>
              <a:gd name="T4" fmla="*/ 34 w 192"/>
              <a:gd name="T5" fmla="*/ 93 h 168"/>
              <a:gd name="T6" fmla="*/ 28 w 192"/>
              <a:gd name="T7" fmla="*/ 103 h 168"/>
              <a:gd name="T8" fmla="*/ 28 w 192"/>
              <a:gd name="T9" fmla="*/ 162 h 168"/>
              <a:gd name="T10" fmla="*/ 34 w 192"/>
              <a:gd name="T11" fmla="*/ 168 h 168"/>
              <a:gd name="T12" fmla="*/ 67 w 192"/>
              <a:gd name="T13" fmla="*/ 168 h 168"/>
              <a:gd name="T14" fmla="*/ 72 w 192"/>
              <a:gd name="T15" fmla="*/ 162 h 168"/>
              <a:gd name="T16" fmla="*/ 72 w 192"/>
              <a:gd name="T17" fmla="*/ 111 h 168"/>
              <a:gd name="T18" fmla="*/ 78 w 192"/>
              <a:gd name="T19" fmla="*/ 106 h 168"/>
              <a:gd name="T20" fmla="*/ 115 w 192"/>
              <a:gd name="T21" fmla="*/ 106 h 168"/>
              <a:gd name="T22" fmla="*/ 121 w 192"/>
              <a:gd name="T23" fmla="*/ 111 h 168"/>
              <a:gd name="T24" fmla="*/ 121 w 192"/>
              <a:gd name="T25" fmla="*/ 162 h 168"/>
              <a:gd name="T26" fmla="*/ 126 w 192"/>
              <a:gd name="T27" fmla="*/ 168 h 168"/>
              <a:gd name="T28" fmla="*/ 158 w 192"/>
              <a:gd name="T29" fmla="*/ 168 h 168"/>
              <a:gd name="T30" fmla="*/ 164 w 192"/>
              <a:gd name="T31" fmla="*/ 162 h 168"/>
              <a:gd name="T32" fmla="*/ 164 w 192"/>
              <a:gd name="T33" fmla="*/ 103 h 168"/>
              <a:gd name="T34" fmla="*/ 159 w 192"/>
              <a:gd name="T35" fmla="*/ 93 h 168"/>
              <a:gd name="T36" fmla="*/ 100 w 192"/>
              <a:gd name="T37" fmla="*/ 43 h 168"/>
              <a:gd name="T38" fmla="*/ 187 w 192"/>
              <a:gd name="T39" fmla="*/ 75 h 168"/>
              <a:gd name="T40" fmla="*/ 164 w 192"/>
              <a:gd name="T41" fmla="*/ 55 h 168"/>
              <a:gd name="T42" fmla="*/ 164 w 192"/>
              <a:gd name="T43" fmla="*/ 18 h 168"/>
              <a:gd name="T44" fmla="*/ 158 w 192"/>
              <a:gd name="T45" fmla="*/ 12 h 168"/>
              <a:gd name="T46" fmla="*/ 144 w 192"/>
              <a:gd name="T47" fmla="*/ 12 h 168"/>
              <a:gd name="T48" fmla="*/ 138 w 192"/>
              <a:gd name="T49" fmla="*/ 18 h 168"/>
              <a:gd name="T50" fmla="*/ 138 w 192"/>
              <a:gd name="T51" fmla="*/ 33 h 168"/>
              <a:gd name="T52" fmla="*/ 104 w 192"/>
              <a:gd name="T53" fmla="*/ 4 h 168"/>
              <a:gd name="T54" fmla="*/ 88 w 192"/>
              <a:gd name="T55" fmla="*/ 4 h 168"/>
              <a:gd name="T56" fmla="*/ 5 w 192"/>
              <a:gd name="T57" fmla="*/ 75 h 168"/>
              <a:gd name="T58" fmla="*/ 4 w 192"/>
              <a:gd name="T59" fmla="*/ 91 h 168"/>
              <a:gd name="T60" fmla="*/ 20 w 192"/>
              <a:gd name="T61" fmla="*/ 92 h 168"/>
              <a:gd name="T62" fmla="*/ 96 w 192"/>
              <a:gd name="T63" fmla="*/ 28 h 168"/>
              <a:gd name="T64" fmla="*/ 172 w 192"/>
              <a:gd name="T65" fmla="*/ 92 h 168"/>
              <a:gd name="T66" fmla="*/ 188 w 192"/>
              <a:gd name="T67" fmla="*/ 91 h 168"/>
              <a:gd name="T68" fmla="*/ 187 w 192"/>
              <a:gd name="T69" fmla="*/ 75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92" h="168">
                <a:moveTo>
                  <a:pt x="100" y="43"/>
                </a:moveTo>
                <a:cubicBezTo>
                  <a:pt x="98" y="41"/>
                  <a:pt x="94" y="41"/>
                  <a:pt x="93" y="43"/>
                </a:cubicBezTo>
                <a:cubicBezTo>
                  <a:pt x="34" y="93"/>
                  <a:pt x="34" y="93"/>
                  <a:pt x="34" y="93"/>
                </a:cubicBezTo>
                <a:cubicBezTo>
                  <a:pt x="30" y="95"/>
                  <a:pt x="28" y="100"/>
                  <a:pt x="28" y="103"/>
                </a:cubicBezTo>
                <a:cubicBezTo>
                  <a:pt x="28" y="162"/>
                  <a:pt x="28" y="162"/>
                  <a:pt x="28" y="162"/>
                </a:cubicBezTo>
                <a:cubicBezTo>
                  <a:pt x="28" y="165"/>
                  <a:pt x="31" y="168"/>
                  <a:pt x="34" y="168"/>
                </a:cubicBezTo>
                <a:cubicBezTo>
                  <a:pt x="67" y="168"/>
                  <a:pt x="67" y="168"/>
                  <a:pt x="67" y="168"/>
                </a:cubicBezTo>
                <a:cubicBezTo>
                  <a:pt x="70" y="168"/>
                  <a:pt x="72" y="165"/>
                  <a:pt x="72" y="162"/>
                </a:cubicBezTo>
                <a:cubicBezTo>
                  <a:pt x="72" y="111"/>
                  <a:pt x="72" y="111"/>
                  <a:pt x="72" y="111"/>
                </a:cubicBezTo>
                <a:cubicBezTo>
                  <a:pt x="72" y="108"/>
                  <a:pt x="75" y="106"/>
                  <a:pt x="78" y="106"/>
                </a:cubicBezTo>
                <a:cubicBezTo>
                  <a:pt x="115" y="106"/>
                  <a:pt x="115" y="106"/>
                  <a:pt x="115" y="106"/>
                </a:cubicBezTo>
                <a:cubicBezTo>
                  <a:pt x="118" y="106"/>
                  <a:pt x="121" y="108"/>
                  <a:pt x="121" y="111"/>
                </a:cubicBezTo>
                <a:cubicBezTo>
                  <a:pt x="121" y="162"/>
                  <a:pt x="121" y="162"/>
                  <a:pt x="121" y="162"/>
                </a:cubicBezTo>
                <a:cubicBezTo>
                  <a:pt x="121" y="165"/>
                  <a:pt x="123" y="168"/>
                  <a:pt x="126" y="168"/>
                </a:cubicBezTo>
                <a:cubicBezTo>
                  <a:pt x="158" y="168"/>
                  <a:pt x="158" y="168"/>
                  <a:pt x="158" y="168"/>
                </a:cubicBezTo>
                <a:cubicBezTo>
                  <a:pt x="161" y="168"/>
                  <a:pt x="164" y="165"/>
                  <a:pt x="164" y="162"/>
                </a:cubicBezTo>
                <a:cubicBezTo>
                  <a:pt x="164" y="103"/>
                  <a:pt x="164" y="103"/>
                  <a:pt x="164" y="103"/>
                </a:cubicBezTo>
                <a:cubicBezTo>
                  <a:pt x="164" y="100"/>
                  <a:pt x="162" y="95"/>
                  <a:pt x="159" y="93"/>
                </a:cubicBezTo>
                <a:lnTo>
                  <a:pt x="100" y="43"/>
                </a:lnTo>
                <a:close/>
                <a:moveTo>
                  <a:pt x="187" y="75"/>
                </a:moveTo>
                <a:cubicBezTo>
                  <a:pt x="164" y="55"/>
                  <a:pt x="164" y="55"/>
                  <a:pt x="164" y="55"/>
                </a:cubicBezTo>
                <a:cubicBezTo>
                  <a:pt x="164" y="18"/>
                  <a:pt x="164" y="18"/>
                  <a:pt x="164" y="18"/>
                </a:cubicBezTo>
                <a:cubicBezTo>
                  <a:pt x="164" y="15"/>
                  <a:pt x="162" y="12"/>
                  <a:pt x="158" y="12"/>
                </a:cubicBezTo>
                <a:cubicBezTo>
                  <a:pt x="144" y="12"/>
                  <a:pt x="144" y="12"/>
                  <a:pt x="144" y="12"/>
                </a:cubicBezTo>
                <a:cubicBezTo>
                  <a:pt x="141" y="12"/>
                  <a:pt x="138" y="15"/>
                  <a:pt x="138" y="18"/>
                </a:cubicBezTo>
                <a:cubicBezTo>
                  <a:pt x="138" y="33"/>
                  <a:pt x="138" y="33"/>
                  <a:pt x="138" y="33"/>
                </a:cubicBezTo>
                <a:cubicBezTo>
                  <a:pt x="104" y="4"/>
                  <a:pt x="104" y="4"/>
                  <a:pt x="104" y="4"/>
                </a:cubicBezTo>
                <a:cubicBezTo>
                  <a:pt x="99" y="0"/>
                  <a:pt x="93" y="0"/>
                  <a:pt x="88" y="4"/>
                </a:cubicBezTo>
                <a:cubicBezTo>
                  <a:pt x="5" y="75"/>
                  <a:pt x="5" y="75"/>
                  <a:pt x="5" y="75"/>
                </a:cubicBezTo>
                <a:cubicBezTo>
                  <a:pt x="0" y="79"/>
                  <a:pt x="0" y="86"/>
                  <a:pt x="4" y="91"/>
                </a:cubicBezTo>
                <a:cubicBezTo>
                  <a:pt x="6" y="94"/>
                  <a:pt x="15" y="97"/>
                  <a:pt x="20" y="92"/>
                </a:cubicBezTo>
                <a:cubicBezTo>
                  <a:pt x="96" y="28"/>
                  <a:pt x="96" y="28"/>
                  <a:pt x="96" y="28"/>
                </a:cubicBezTo>
                <a:cubicBezTo>
                  <a:pt x="172" y="92"/>
                  <a:pt x="172" y="92"/>
                  <a:pt x="172" y="92"/>
                </a:cubicBezTo>
                <a:cubicBezTo>
                  <a:pt x="176" y="96"/>
                  <a:pt x="184" y="96"/>
                  <a:pt x="188" y="91"/>
                </a:cubicBezTo>
                <a:cubicBezTo>
                  <a:pt x="192" y="86"/>
                  <a:pt x="192" y="79"/>
                  <a:pt x="187" y="7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1" name="Freeform 24">
            <a:extLst>
              <a:ext uri="{FF2B5EF4-FFF2-40B4-BE49-F238E27FC236}">
                <a16:creationId xmlns:a16="http://schemas.microsoft.com/office/drawing/2014/main" id="{AEBE7FDE-4C24-4DD1-8A54-DB4982B532D9}"/>
              </a:ext>
            </a:extLst>
          </p:cNvPr>
          <p:cNvSpPr>
            <a:spLocks noEditPoints="1"/>
          </p:cNvSpPr>
          <p:nvPr/>
        </p:nvSpPr>
        <p:spPr bwMode="auto">
          <a:xfrm>
            <a:off x="7317533" y="5622741"/>
            <a:ext cx="301514" cy="308912"/>
          </a:xfrm>
          <a:custGeom>
            <a:avLst/>
            <a:gdLst>
              <a:gd name="T0" fmla="*/ 104 w 156"/>
              <a:gd name="T1" fmla="*/ 81 h 159"/>
              <a:gd name="T2" fmla="*/ 148 w 156"/>
              <a:gd name="T3" fmla="*/ 37 h 159"/>
              <a:gd name="T4" fmla="*/ 148 w 156"/>
              <a:gd name="T5" fmla="*/ 8 h 159"/>
              <a:gd name="T6" fmla="*/ 119 w 156"/>
              <a:gd name="T7" fmla="*/ 8 h 159"/>
              <a:gd name="T8" fmla="*/ 75 w 156"/>
              <a:gd name="T9" fmla="*/ 53 h 159"/>
              <a:gd name="T10" fmla="*/ 76 w 156"/>
              <a:gd name="T11" fmla="*/ 41 h 159"/>
              <a:gd name="T12" fmla="*/ 38 w 156"/>
              <a:gd name="T13" fmla="*/ 2 h 159"/>
              <a:gd name="T14" fmla="*/ 23 w 156"/>
              <a:gd name="T15" fmla="*/ 5 h 159"/>
              <a:gd name="T16" fmla="*/ 44 w 156"/>
              <a:gd name="T17" fmla="*/ 27 h 159"/>
              <a:gd name="T18" fmla="*/ 44 w 156"/>
              <a:gd name="T19" fmla="*/ 32 h 159"/>
              <a:gd name="T20" fmla="*/ 29 w 156"/>
              <a:gd name="T21" fmla="*/ 47 h 159"/>
              <a:gd name="T22" fmla="*/ 23 w 156"/>
              <a:gd name="T23" fmla="*/ 47 h 159"/>
              <a:gd name="T24" fmla="*/ 3 w 156"/>
              <a:gd name="T25" fmla="*/ 26 h 159"/>
              <a:gd name="T26" fmla="*/ 0 w 156"/>
              <a:gd name="T27" fmla="*/ 41 h 159"/>
              <a:gd name="T28" fmla="*/ 38 w 156"/>
              <a:gd name="T29" fmla="*/ 79 h 159"/>
              <a:gd name="T30" fmla="*/ 50 w 156"/>
              <a:gd name="T31" fmla="*/ 78 h 159"/>
              <a:gd name="T32" fmla="*/ 57 w 156"/>
              <a:gd name="T33" fmla="*/ 85 h 159"/>
              <a:gd name="T34" fmla="*/ 34 w 156"/>
              <a:gd name="T35" fmla="*/ 109 h 159"/>
              <a:gd name="T36" fmla="*/ 23 w 156"/>
              <a:gd name="T37" fmla="*/ 113 h 159"/>
              <a:gd name="T38" fmla="*/ 1 w 156"/>
              <a:gd name="T39" fmla="*/ 148 h 159"/>
              <a:gd name="T40" fmla="*/ 5 w 156"/>
              <a:gd name="T41" fmla="*/ 152 h 159"/>
              <a:gd name="T42" fmla="*/ 10 w 156"/>
              <a:gd name="T43" fmla="*/ 157 h 159"/>
              <a:gd name="T44" fmla="*/ 44 w 156"/>
              <a:gd name="T45" fmla="*/ 135 h 159"/>
              <a:gd name="T46" fmla="*/ 47 w 156"/>
              <a:gd name="T47" fmla="*/ 123 h 159"/>
              <a:gd name="T48" fmla="*/ 70 w 156"/>
              <a:gd name="T49" fmla="*/ 99 h 159"/>
              <a:gd name="T50" fmla="*/ 118 w 156"/>
              <a:gd name="T51" fmla="*/ 151 h 159"/>
              <a:gd name="T52" fmla="*/ 148 w 156"/>
              <a:gd name="T53" fmla="*/ 151 h 159"/>
              <a:gd name="T54" fmla="*/ 148 w 156"/>
              <a:gd name="T55" fmla="*/ 122 h 159"/>
              <a:gd name="T56" fmla="*/ 104 w 156"/>
              <a:gd name="T57" fmla="*/ 81 h 159"/>
              <a:gd name="T58" fmla="*/ 96 w 156"/>
              <a:gd name="T59" fmla="*/ 53 h 159"/>
              <a:gd name="T60" fmla="*/ 94 w 156"/>
              <a:gd name="T61" fmla="*/ 52 h 159"/>
              <a:gd name="T62" fmla="*/ 93 w 156"/>
              <a:gd name="T63" fmla="*/ 50 h 159"/>
              <a:gd name="T64" fmla="*/ 94 w 156"/>
              <a:gd name="T65" fmla="*/ 47 h 159"/>
              <a:gd name="T66" fmla="*/ 128 w 156"/>
              <a:gd name="T67" fmla="*/ 13 h 159"/>
              <a:gd name="T68" fmla="*/ 130 w 156"/>
              <a:gd name="T69" fmla="*/ 12 h 159"/>
              <a:gd name="T70" fmla="*/ 132 w 156"/>
              <a:gd name="T71" fmla="*/ 13 h 159"/>
              <a:gd name="T72" fmla="*/ 133 w 156"/>
              <a:gd name="T73" fmla="*/ 16 h 159"/>
              <a:gd name="T74" fmla="*/ 132 w 156"/>
              <a:gd name="T75" fmla="*/ 18 h 159"/>
              <a:gd name="T76" fmla="*/ 99 w 156"/>
              <a:gd name="T77" fmla="*/ 52 h 159"/>
              <a:gd name="T78" fmla="*/ 96 w 156"/>
              <a:gd name="T79" fmla="*/ 53 h 159"/>
              <a:gd name="T80" fmla="*/ 104 w 156"/>
              <a:gd name="T81" fmla="*/ 58 h 159"/>
              <a:gd name="T82" fmla="*/ 138 w 156"/>
              <a:gd name="T83" fmla="*/ 24 h 159"/>
              <a:gd name="T84" fmla="*/ 140 w 156"/>
              <a:gd name="T85" fmla="*/ 23 h 159"/>
              <a:gd name="T86" fmla="*/ 143 w 156"/>
              <a:gd name="T87" fmla="*/ 24 h 159"/>
              <a:gd name="T88" fmla="*/ 144 w 156"/>
              <a:gd name="T89" fmla="*/ 26 h 159"/>
              <a:gd name="T90" fmla="*/ 143 w 156"/>
              <a:gd name="T91" fmla="*/ 28 h 159"/>
              <a:gd name="T92" fmla="*/ 109 w 156"/>
              <a:gd name="T93" fmla="*/ 62 h 159"/>
              <a:gd name="T94" fmla="*/ 107 w 156"/>
              <a:gd name="T95" fmla="*/ 63 h 159"/>
              <a:gd name="T96" fmla="*/ 104 w 156"/>
              <a:gd name="T97" fmla="*/ 62 h 159"/>
              <a:gd name="T98" fmla="*/ 103 w 156"/>
              <a:gd name="T99" fmla="*/ 60 h 159"/>
              <a:gd name="T100" fmla="*/ 104 w 156"/>
              <a:gd name="T101" fmla="*/ 58 h 159"/>
              <a:gd name="T102" fmla="*/ 139 w 156"/>
              <a:gd name="T103" fmla="*/ 143 h 159"/>
              <a:gd name="T104" fmla="*/ 127 w 156"/>
              <a:gd name="T105" fmla="*/ 143 h 159"/>
              <a:gd name="T106" fmla="*/ 127 w 156"/>
              <a:gd name="T107" fmla="*/ 131 h 159"/>
              <a:gd name="T108" fmla="*/ 139 w 156"/>
              <a:gd name="T109" fmla="*/ 131 h 159"/>
              <a:gd name="T110" fmla="*/ 139 w 156"/>
              <a:gd name="T111" fmla="*/ 143 h 1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56" h="159">
                <a:moveTo>
                  <a:pt x="104" y="81"/>
                </a:moveTo>
                <a:cubicBezTo>
                  <a:pt x="148" y="37"/>
                  <a:pt x="148" y="37"/>
                  <a:pt x="148" y="37"/>
                </a:cubicBezTo>
                <a:cubicBezTo>
                  <a:pt x="156" y="29"/>
                  <a:pt x="156" y="16"/>
                  <a:pt x="148" y="8"/>
                </a:cubicBezTo>
                <a:cubicBezTo>
                  <a:pt x="140" y="0"/>
                  <a:pt x="127" y="0"/>
                  <a:pt x="119" y="8"/>
                </a:cubicBezTo>
                <a:cubicBezTo>
                  <a:pt x="75" y="53"/>
                  <a:pt x="75" y="53"/>
                  <a:pt x="75" y="53"/>
                </a:cubicBezTo>
                <a:cubicBezTo>
                  <a:pt x="76" y="49"/>
                  <a:pt x="76" y="45"/>
                  <a:pt x="76" y="41"/>
                </a:cubicBezTo>
                <a:cubicBezTo>
                  <a:pt x="76" y="20"/>
                  <a:pt x="59" y="2"/>
                  <a:pt x="38" y="2"/>
                </a:cubicBezTo>
                <a:cubicBezTo>
                  <a:pt x="33" y="2"/>
                  <a:pt x="28" y="3"/>
                  <a:pt x="23" y="5"/>
                </a:cubicBezTo>
                <a:cubicBezTo>
                  <a:pt x="44" y="27"/>
                  <a:pt x="44" y="27"/>
                  <a:pt x="44" y="27"/>
                </a:cubicBezTo>
                <a:cubicBezTo>
                  <a:pt x="45" y="28"/>
                  <a:pt x="45" y="30"/>
                  <a:pt x="44" y="32"/>
                </a:cubicBezTo>
                <a:cubicBezTo>
                  <a:pt x="29" y="47"/>
                  <a:pt x="29" y="47"/>
                  <a:pt x="29" y="47"/>
                </a:cubicBezTo>
                <a:cubicBezTo>
                  <a:pt x="27" y="49"/>
                  <a:pt x="25" y="49"/>
                  <a:pt x="23" y="47"/>
                </a:cubicBezTo>
                <a:cubicBezTo>
                  <a:pt x="3" y="26"/>
                  <a:pt x="3" y="26"/>
                  <a:pt x="3" y="26"/>
                </a:cubicBezTo>
                <a:cubicBezTo>
                  <a:pt x="1" y="31"/>
                  <a:pt x="0" y="36"/>
                  <a:pt x="0" y="41"/>
                </a:cubicBezTo>
                <a:cubicBezTo>
                  <a:pt x="0" y="62"/>
                  <a:pt x="17" y="79"/>
                  <a:pt x="38" y="79"/>
                </a:cubicBezTo>
                <a:cubicBezTo>
                  <a:pt x="42" y="79"/>
                  <a:pt x="46" y="79"/>
                  <a:pt x="50" y="78"/>
                </a:cubicBezTo>
                <a:cubicBezTo>
                  <a:pt x="52" y="80"/>
                  <a:pt x="55" y="83"/>
                  <a:pt x="57" y="85"/>
                </a:cubicBezTo>
                <a:cubicBezTo>
                  <a:pt x="34" y="109"/>
                  <a:pt x="34" y="109"/>
                  <a:pt x="34" y="109"/>
                </a:cubicBezTo>
                <a:cubicBezTo>
                  <a:pt x="23" y="113"/>
                  <a:pt x="23" y="113"/>
                  <a:pt x="23" y="113"/>
                </a:cubicBezTo>
                <a:cubicBezTo>
                  <a:pt x="1" y="148"/>
                  <a:pt x="1" y="148"/>
                  <a:pt x="1" y="148"/>
                </a:cubicBezTo>
                <a:cubicBezTo>
                  <a:pt x="5" y="152"/>
                  <a:pt x="5" y="152"/>
                  <a:pt x="5" y="152"/>
                </a:cubicBezTo>
                <a:cubicBezTo>
                  <a:pt x="10" y="157"/>
                  <a:pt x="10" y="157"/>
                  <a:pt x="10" y="157"/>
                </a:cubicBezTo>
                <a:cubicBezTo>
                  <a:pt x="44" y="135"/>
                  <a:pt x="44" y="135"/>
                  <a:pt x="44" y="135"/>
                </a:cubicBezTo>
                <a:cubicBezTo>
                  <a:pt x="47" y="123"/>
                  <a:pt x="47" y="123"/>
                  <a:pt x="47" y="123"/>
                </a:cubicBezTo>
                <a:cubicBezTo>
                  <a:pt x="70" y="99"/>
                  <a:pt x="70" y="99"/>
                  <a:pt x="70" y="99"/>
                </a:cubicBezTo>
                <a:cubicBezTo>
                  <a:pt x="91" y="122"/>
                  <a:pt x="111" y="144"/>
                  <a:pt x="118" y="151"/>
                </a:cubicBezTo>
                <a:cubicBezTo>
                  <a:pt x="127" y="159"/>
                  <a:pt x="140" y="159"/>
                  <a:pt x="148" y="151"/>
                </a:cubicBezTo>
                <a:cubicBezTo>
                  <a:pt x="156" y="143"/>
                  <a:pt x="156" y="130"/>
                  <a:pt x="148" y="122"/>
                </a:cubicBezTo>
                <a:lnTo>
                  <a:pt x="104" y="81"/>
                </a:lnTo>
                <a:close/>
                <a:moveTo>
                  <a:pt x="96" y="53"/>
                </a:moveTo>
                <a:cubicBezTo>
                  <a:pt x="95" y="53"/>
                  <a:pt x="94" y="53"/>
                  <a:pt x="94" y="52"/>
                </a:cubicBezTo>
                <a:cubicBezTo>
                  <a:pt x="93" y="51"/>
                  <a:pt x="93" y="51"/>
                  <a:pt x="93" y="50"/>
                </a:cubicBezTo>
                <a:cubicBezTo>
                  <a:pt x="93" y="49"/>
                  <a:pt x="93" y="48"/>
                  <a:pt x="94" y="47"/>
                </a:cubicBezTo>
                <a:cubicBezTo>
                  <a:pt x="128" y="13"/>
                  <a:pt x="128" y="13"/>
                  <a:pt x="128" y="13"/>
                </a:cubicBezTo>
                <a:cubicBezTo>
                  <a:pt x="128" y="13"/>
                  <a:pt x="129" y="12"/>
                  <a:pt x="130" y="12"/>
                </a:cubicBezTo>
                <a:cubicBezTo>
                  <a:pt x="131" y="12"/>
                  <a:pt x="132" y="13"/>
                  <a:pt x="132" y="13"/>
                </a:cubicBezTo>
                <a:cubicBezTo>
                  <a:pt x="133" y="14"/>
                  <a:pt x="133" y="15"/>
                  <a:pt x="133" y="16"/>
                </a:cubicBezTo>
                <a:cubicBezTo>
                  <a:pt x="133" y="17"/>
                  <a:pt x="133" y="17"/>
                  <a:pt x="132" y="18"/>
                </a:cubicBezTo>
                <a:cubicBezTo>
                  <a:pt x="99" y="52"/>
                  <a:pt x="99" y="52"/>
                  <a:pt x="99" y="52"/>
                </a:cubicBezTo>
                <a:cubicBezTo>
                  <a:pt x="98" y="53"/>
                  <a:pt x="97" y="53"/>
                  <a:pt x="96" y="53"/>
                </a:cubicBezTo>
                <a:close/>
                <a:moveTo>
                  <a:pt x="104" y="58"/>
                </a:moveTo>
                <a:cubicBezTo>
                  <a:pt x="138" y="24"/>
                  <a:pt x="138" y="24"/>
                  <a:pt x="138" y="24"/>
                </a:cubicBezTo>
                <a:cubicBezTo>
                  <a:pt x="139" y="23"/>
                  <a:pt x="140" y="23"/>
                  <a:pt x="140" y="23"/>
                </a:cubicBezTo>
                <a:cubicBezTo>
                  <a:pt x="141" y="23"/>
                  <a:pt x="142" y="23"/>
                  <a:pt x="143" y="24"/>
                </a:cubicBezTo>
                <a:cubicBezTo>
                  <a:pt x="143" y="24"/>
                  <a:pt x="144" y="25"/>
                  <a:pt x="144" y="26"/>
                </a:cubicBezTo>
                <a:cubicBezTo>
                  <a:pt x="144" y="27"/>
                  <a:pt x="143" y="28"/>
                  <a:pt x="143" y="28"/>
                </a:cubicBezTo>
                <a:cubicBezTo>
                  <a:pt x="109" y="62"/>
                  <a:pt x="109" y="62"/>
                  <a:pt x="109" y="62"/>
                </a:cubicBezTo>
                <a:cubicBezTo>
                  <a:pt x="108" y="63"/>
                  <a:pt x="107" y="63"/>
                  <a:pt x="107" y="63"/>
                </a:cubicBezTo>
                <a:cubicBezTo>
                  <a:pt x="106" y="63"/>
                  <a:pt x="105" y="63"/>
                  <a:pt x="104" y="62"/>
                </a:cubicBezTo>
                <a:cubicBezTo>
                  <a:pt x="104" y="62"/>
                  <a:pt x="103" y="61"/>
                  <a:pt x="103" y="60"/>
                </a:cubicBezTo>
                <a:cubicBezTo>
                  <a:pt x="103" y="59"/>
                  <a:pt x="104" y="58"/>
                  <a:pt x="104" y="58"/>
                </a:cubicBezTo>
                <a:close/>
                <a:moveTo>
                  <a:pt x="139" y="143"/>
                </a:moveTo>
                <a:cubicBezTo>
                  <a:pt x="136" y="146"/>
                  <a:pt x="131" y="146"/>
                  <a:pt x="127" y="143"/>
                </a:cubicBezTo>
                <a:cubicBezTo>
                  <a:pt x="124" y="139"/>
                  <a:pt x="124" y="134"/>
                  <a:pt x="127" y="131"/>
                </a:cubicBezTo>
                <a:cubicBezTo>
                  <a:pt x="131" y="128"/>
                  <a:pt x="136" y="128"/>
                  <a:pt x="139" y="131"/>
                </a:cubicBezTo>
                <a:cubicBezTo>
                  <a:pt x="142" y="134"/>
                  <a:pt x="142" y="139"/>
                  <a:pt x="139" y="14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4" name="Tijdelijke aanduiding voor tekst 6">
            <a:extLst>
              <a:ext uri="{FF2B5EF4-FFF2-40B4-BE49-F238E27FC236}">
                <a16:creationId xmlns:a16="http://schemas.microsoft.com/office/drawing/2014/main" id="{F12BE635-5EDA-4528-ADF7-38F4C26051DC}"/>
              </a:ext>
            </a:extLst>
          </p:cNvPr>
          <p:cNvSpPr txBox="1">
            <a:spLocks/>
          </p:cNvSpPr>
          <p:nvPr/>
        </p:nvSpPr>
        <p:spPr>
          <a:xfrm>
            <a:off x="7990101" y="1993845"/>
            <a:ext cx="3654415" cy="709102"/>
          </a:xfrm>
          <a:prstGeom prst="rect">
            <a:avLst/>
          </a:prstGeom>
        </p:spPr>
        <p:txBody>
          <a:bodyPr lIns="0" tIns="0" rIns="0" bIns="0" anchor="b" anchorCtr="0"/>
          <a:lstStyle>
            <a:lvl1pPr marL="263525" indent="-263525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Calibri" panose="020F0502020204030204" pitchFamily="34" charset="0"/>
              <a:buChar char="›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6575" indent="-2730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›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ts val="3200"/>
              </a:lnSpc>
              <a:spcBef>
                <a:spcPts val="500"/>
              </a:spcBef>
              <a:buFont typeface="Arial" panose="020B0604020202020204" pitchFamily="34" charset="0"/>
              <a:buNone/>
              <a:defRPr sz="3400" b="1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None/>
              <a:tabLst/>
              <a:defRPr sz="1800" b="1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6pPr>
            <a:lvl7pPr marL="263525" indent="-2635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+mj-lt"/>
              <a:buAutoNum type="arabi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3525" indent="-2635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+mj-lt"/>
              <a:buAutoNum type="alphaL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4"/>
            <a:r>
              <a:rPr lang="nl-NL" dirty="0">
                <a:solidFill>
                  <a:schemeClr val="tx2"/>
                </a:solidFill>
              </a:rPr>
              <a:t>Lorem ipsum</a:t>
            </a:r>
          </a:p>
          <a:p>
            <a:pPr lvl="2"/>
            <a:r>
              <a:rPr lang="nl-NL" dirty="0">
                <a:solidFill>
                  <a:schemeClr val="tx2"/>
                </a:solidFill>
              </a:rPr>
              <a:t>Lorem ipsum dolor sit amet, </a:t>
            </a:r>
            <a:br>
              <a:rPr lang="nl-NL" dirty="0">
                <a:solidFill>
                  <a:schemeClr val="tx2"/>
                </a:solidFill>
              </a:rPr>
            </a:br>
            <a:r>
              <a:rPr lang="nl-NL" dirty="0">
                <a:solidFill>
                  <a:schemeClr val="tx2"/>
                </a:solidFill>
              </a:rPr>
              <a:t>consectetur adipiscing elit.</a:t>
            </a:r>
          </a:p>
        </p:txBody>
      </p:sp>
      <p:sp>
        <p:nvSpPr>
          <p:cNvPr id="35" name="Tijdelijke aanduiding voor tekst 6">
            <a:extLst>
              <a:ext uri="{FF2B5EF4-FFF2-40B4-BE49-F238E27FC236}">
                <a16:creationId xmlns:a16="http://schemas.microsoft.com/office/drawing/2014/main" id="{8B98FFC1-A35B-4E45-AA82-605FA1972BAE}"/>
              </a:ext>
            </a:extLst>
          </p:cNvPr>
          <p:cNvSpPr txBox="1">
            <a:spLocks/>
          </p:cNvSpPr>
          <p:nvPr/>
        </p:nvSpPr>
        <p:spPr>
          <a:xfrm>
            <a:off x="7990101" y="5440913"/>
            <a:ext cx="3654415" cy="709102"/>
          </a:xfrm>
          <a:prstGeom prst="rect">
            <a:avLst/>
          </a:prstGeom>
        </p:spPr>
        <p:txBody>
          <a:bodyPr lIns="0" tIns="0" rIns="0" bIns="0" anchor="b" anchorCtr="0"/>
          <a:lstStyle>
            <a:lvl1pPr marL="263525" indent="-263525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Calibri" panose="020F0502020204030204" pitchFamily="34" charset="0"/>
              <a:buChar char="›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6575" indent="-2730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›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ts val="3200"/>
              </a:lnSpc>
              <a:spcBef>
                <a:spcPts val="500"/>
              </a:spcBef>
              <a:buFont typeface="Arial" panose="020B0604020202020204" pitchFamily="34" charset="0"/>
              <a:buNone/>
              <a:defRPr sz="3400" b="1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None/>
              <a:tabLst/>
              <a:defRPr sz="1800" b="1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6pPr>
            <a:lvl7pPr marL="263525" indent="-2635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+mj-lt"/>
              <a:buAutoNum type="arabi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3525" indent="-2635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+mj-lt"/>
              <a:buAutoNum type="alphaL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4"/>
            <a:r>
              <a:rPr lang="nl-NL" dirty="0">
                <a:solidFill>
                  <a:schemeClr val="tx2"/>
                </a:solidFill>
              </a:rPr>
              <a:t>Lorem ipsum</a:t>
            </a:r>
          </a:p>
          <a:p>
            <a:pPr lvl="2"/>
            <a:r>
              <a:rPr lang="nl-NL" dirty="0">
                <a:solidFill>
                  <a:schemeClr val="tx2"/>
                </a:solidFill>
              </a:rPr>
              <a:t>Lorem ipsum dolor sit amet, </a:t>
            </a:r>
            <a:br>
              <a:rPr lang="nl-NL" dirty="0">
                <a:solidFill>
                  <a:schemeClr val="tx2"/>
                </a:solidFill>
              </a:rPr>
            </a:br>
            <a:r>
              <a:rPr lang="nl-NL" dirty="0">
                <a:solidFill>
                  <a:schemeClr val="tx2"/>
                </a:solidFill>
              </a:rPr>
              <a:t>consectetur adipiscing elit.</a:t>
            </a:r>
          </a:p>
        </p:txBody>
      </p:sp>
      <p:sp>
        <p:nvSpPr>
          <p:cNvPr id="37" name="Tijdelijke aanduiding voor tekst 6">
            <a:extLst>
              <a:ext uri="{FF2B5EF4-FFF2-40B4-BE49-F238E27FC236}">
                <a16:creationId xmlns:a16="http://schemas.microsoft.com/office/drawing/2014/main" id="{CAD84DA4-FEE9-4809-844C-7B70AE901639}"/>
              </a:ext>
            </a:extLst>
          </p:cNvPr>
          <p:cNvSpPr txBox="1">
            <a:spLocks/>
          </p:cNvSpPr>
          <p:nvPr/>
        </p:nvSpPr>
        <p:spPr>
          <a:xfrm>
            <a:off x="8730177" y="3784061"/>
            <a:ext cx="2914339" cy="709102"/>
          </a:xfrm>
          <a:prstGeom prst="rect">
            <a:avLst/>
          </a:prstGeom>
        </p:spPr>
        <p:txBody>
          <a:bodyPr lIns="0" tIns="0" rIns="0" bIns="0" anchor="b" anchorCtr="0"/>
          <a:lstStyle>
            <a:lvl1pPr marL="263525" indent="-263525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Calibri" panose="020F0502020204030204" pitchFamily="34" charset="0"/>
              <a:buChar char="›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6575" indent="-2730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›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ts val="3200"/>
              </a:lnSpc>
              <a:spcBef>
                <a:spcPts val="500"/>
              </a:spcBef>
              <a:buFont typeface="Arial" panose="020B0604020202020204" pitchFamily="34" charset="0"/>
              <a:buNone/>
              <a:defRPr sz="3400" b="1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None/>
              <a:tabLst/>
              <a:defRPr sz="1800" b="1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6pPr>
            <a:lvl7pPr marL="263525" indent="-2635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+mj-lt"/>
              <a:buAutoNum type="arabi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3525" indent="-2635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+mj-lt"/>
              <a:buAutoNum type="alphaL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4"/>
            <a:r>
              <a:rPr lang="nl-NL" dirty="0">
                <a:solidFill>
                  <a:schemeClr val="tx2"/>
                </a:solidFill>
              </a:rPr>
              <a:t>Lorem ipsum</a:t>
            </a:r>
          </a:p>
          <a:p>
            <a:pPr lvl="2"/>
            <a:r>
              <a:rPr lang="nl-NL" dirty="0">
                <a:solidFill>
                  <a:schemeClr val="tx2"/>
                </a:solidFill>
              </a:rPr>
              <a:t>Lorem ipsum dolor sit amet, </a:t>
            </a:r>
            <a:br>
              <a:rPr lang="nl-NL" dirty="0">
                <a:solidFill>
                  <a:schemeClr val="tx2"/>
                </a:solidFill>
              </a:rPr>
            </a:br>
            <a:r>
              <a:rPr lang="nl-NL" dirty="0">
                <a:solidFill>
                  <a:schemeClr val="tx2"/>
                </a:solidFill>
              </a:rPr>
              <a:t>consectetur adipiscing elit.</a:t>
            </a:r>
          </a:p>
        </p:txBody>
      </p:sp>
      <p:sp>
        <p:nvSpPr>
          <p:cNvPr id="38" name="Tijdelijke aanduiding voor tekst 6">
            <a:extLst>
              <a:ext uri="{FF2B5EF4-FFF2-40B4-BE49-F238E27FC236}">
                <a16:creationId xmlns:a16="http://schemas.microsoft.com/office/drawing/2014/main" id="{C0941A82-3623-4194-AD99-D3BD17917C84}"/>
              </a:ext>
            </a:extLst>
          </p:cNvPr>
          <p:cNvSpPr txBox="1">
            <a:spLocks/>
          </p:cNvSpPr>
          <p:nvPr/>
        </p:nvSpPr>
        <p:spPr>
          <a:xfrm>
            <a:off x="547484" y="1993845"/>
            <a:ext cx="3654415" cy="709102"/>
          </a:xfrm>
          <a:prstGeom prst="rect">
            <a:avLst/>
          </a:prstGeom>
        </p:spPr>
        <p:txBody>
          <a:bodyPr lIns="0" tIns="0" rIns="0" bIns="0" anchor="b" anchorCtr="0"/>
          <a:lstStyle>
            <a:lvl1pPr marL="263525" indent="-263525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Calibri" panose="020F0502020204030204" pitchFamily="34" charset="0"/>
              <a:buChar char="›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6575" indent="-2730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›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ts val="3200"/>
              </a:lnSpc>
              <a:spcBef>
                <a:spcPts val="500"/>
              </a:spcBef>
              <a:buFont typeface="Arial" panose="020B0604020202020204" pitchFamily="34" charset="0"/>
              <a:buNone/>
              <a:defRPr sz="3400" b="1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None/>
              <a:tabLst/>
              <a:defRPr sz="1800" b="1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6pPr>
            <a:lvl7pPr marL="263525" indent="-2635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+mj-lt"/>
              <a:buAutoNum type="arabi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3525" indent="-2635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+mj-lt"/>
              <a:buAutoNum type="alphaL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4" algn="r"/>
            <a:r>
              <a:rPr lang="nl-NL" dirty="0">
                <a:solidFill>
                  <a:schemeClr val="tx2"/>
                </a:solidFill>
              </a:rPr>
              <a:t>Lorem ipsum</a:t>
            </a:r>
          </a:p>
          <a:p>
            <a:pPr lvl="2" algn="r"/>
            <a:r>
              <a:rPr lang="nl-NL" dirty="0">
                <a:solidFill>
                  <a:schemeClr val="tx2"/>
                </a:solidFill>
              </a:rPr>
              <a:t>Lorem ipsum dolor sit amet, </a:t>
            </a:r>
            <a:br>
              <a:rPr lang="nl-NL" dirty="0">
                <a:solidFill>
                  <a:schemeClr val="tx2"/>
                </a:solidFill>
              </a:rPr>
            </a:br>
            <a:r>
              <a:rPr lang="nl-NL" dirty="0">
                <a:solidFill>
                  <a:schemeClr val="tx2"/>
                </a:solidFill>
              </a:rPr>
              <a:t>consectetur adipiscing elit.</a:t>
            </a:r>
          </a:p>
        </p:txBody>
      </p:sp>
      <p:sp>
        <p:nvSpPr>
          <p:cNvPr id="39" name="Tijdelijke aanduiding voor tekst 6">
            <a:extLst>
              <a:ext uri="{FF2B5EF4-FFF2-40B4-BE49-F238E27FC236}">
                <a16:creationId xmlns:a16="http://schemas.microsoft.com/office/drawing/2014/main" id="{134DAC2D-51C7-447A-BA92-578A72A95A9E}"/>
              </a:ext>
            </a:extLst>
          </p:cNvPr>
          <p:cNvSpPr txBox="1">
            <a:spLocks/>
          </p:cNvSpPr>
          <p:nvPr/>
        </p:nvSpPr>
        <p:spPr>
          <a:xfrm>
            <a:off x="547484" y="5440913"/>
            <a:ext cx="3654415" cy="709102"/>
          </a:xfrm>
          <a:prstGeom prst="rect">
            <a:avLst/>
          </a:prstGeom>
        </p:spPr>
        <p:txBody>
          <a:bodyPr lIns="0" tIns="0" rIns="0" bIns="0" anchor="b" anchorCtr="0"/>
          <a:lstStyle>
            <a:lvl1pPr marL="263525" indent="-263525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Calibri" panose="020F0502020204030204" pitchFamily="34" charset="0"/>
              <a:buChar char="›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6575" indent="-2730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›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ts val="3200"/>
              </a:lnSpc>
              <a:spcBef>
                <a:spcPts val="500"/>
              </a:spcBef>
              <a:buFont typeface="Arial" panose="020B0604020202020204" pitchFamily="34" charset="0"/>
              <a:buNone/>
              <a:defRPr sz="3400" b="1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None/>
              <a:tabLst/>
              <a:defRPr sz="1800" b="1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6pPr>
            <a:lvl7pPr marL="263525" indent="-2635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+mj-lt"/>
              <a:buAutoNum type="arabi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3525" indent="-2635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+mj-lt"/>
              <a:buAutoNum type="alphaL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4" algn="r"/>
            <a:r>
              <a:rPr lang="nl-NL" dirty="0">
                <a:solidFill>
                  <a:schemeClr val="tx2"/>
                </a:solidFill>
              </a:rPr>
              <a:t>Lorem ipsum</a:t>
            </a:r>
          </a:p>
          <a:p>
            <a:pPr lvl="2" algn="r"/>
            <a:r>
              <a:rPr lang="nl-NL" dirty="0">
                <a:solidFill>
                  <a:schemeClr val="tx2"/>
                </a:solidFill>
              </a:rPr>
              <a:t>Lorem ipsum dolor sit amet, </a:t>
            </a:r>
            <a:br>
              <a:rPr lang="nl-NL" dirty="0">
                <a:solidFill>
                  <a:schemeClr val="tx2"/>
                </a:solidFill>
              </a:rPr>
            </a:br>
            <a:r>
              <a:rPr lang="nl-NL" dirty="0">
                <a:solidFill>
                  <a:schemeClr val="tx2"/>
                </a:solidFill>
              </a:rPr>
              <a:t>consectetur adipiscing elit.</a:t>
            </a:r>
          </a:p>
        </p:txBody>
      </p:sp>
      <p:sp>
        <p:nvSpPr>
          <p:cNvPr id="40" name="Tijdelijke aanduiding voor tekst 6">
            <a:extLst>
              <a:ext uri="{FF2B5EF4-FFF2-40B4-BE49-F238E27FC236}">
                <a16:creationId xmlns:a16="http://schemas.microsoft.com/office/drawing/2014/main" id="{7A00D65E-FAAD-4E3F-B8D2-4335FF14E17A}"/>
              </a:ext>
            </a:extLst>
          </p:cNvPr>
          <p:cNvSpPr txBox="1">
            <a:spLocks/>
          </p:cNvSpPr>
          <p:nvPr/>
        </p:nvSpPr>
        <p:spPr>
          <a:xfrm>
            <a:off x="547484" y="3784061"/>
            <a:ext cx="2914339" cy="709102"/>
          </a:xfrm>
          <a:prstGeom prst="rect">
            <a:avLst/>
          </a:prstGeom>
        </p:spPr>
        <p:txBody>
          <a:bodyPr lIns="0" tIns="0" rIns="0" bIns="0" anchor="b" anchorCtr="0"/>
          <a:lstStyle>
            <a:lvl1pPr marL="263525" indent="-263525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Calibri" panose="020F0502020204030204" pitchFamily="34" charset="0"/>
              <a:buChar char="›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6575" indent="-2730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›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ts val="3200"/>
              </a:lnSpc>
              <a:spcBef>
                <a:spcPts val="500"/>
              </a:spcBef>
              <a:buFont typeface="Arial" panose="020B0604020202020204" pitchFamily="34" charset="0"/>
              <a:buNone/>
              <a:defRPr sz="3400" b="1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None/>
              <a:tabLst/>
              <a:defRPr sz="1800" b="1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6pPr>
            <a:lvl7pPr marL="263525" indent="-2635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+mj-lt"/>
              <a:buAutoNum type="arabi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3525" indent="-2635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+mj-lt"/>
              <a:buAutoNum type="alphaL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4" algn="r"/>
            <a:r>
              <a:rPr lang="nl-NL" dirty="0">
                <a:solidFill>
                  <a:schemeClr val="tx2"/>
                </a:solidFill>
              </a:rPr>
              <a:t>Lorem ipsum</a:t>
            </a:r>
          </a:p>
          <a:p>
            <a:pPr lvl="2" algn="r"/>
            <a:r>
              <a:rPr lang="nl-NL" dirty="0">
                <a:solidFill>
                  <a:schemeClr val="tx2"/>
                </a:solidFill>
              </a:rPr>
              <a:t>Lorem ipsum dolor sit amet, </a:t>
            </a:r>
            <a:br>
              <a:rPr lang="nl-NL" dirty="0">
                <a:solidFill>
                  <a:schemeClr val="tx2"/>
                </a:solidFill>
              </a:rPr>
            </a:br>
            <a:r>
              <a:rPr lang="nl-NL" dirty="0">
                <a:solidFill>
                  <a:schemeClr val="tx2"/>
                </a:solidFill>
              </a:rPr>
              <a:t>consectetur adipiscing elit.</a:t>
            </a:r>
          </a:p>
        </p:txBody>
      </p:sp>
    </p:spTree>
    <p:extLst>
      <p:ext uri="{BB962C8B-B14F-4D97-AF65-F5344CB8AC3E}">
        <p14:creationId xmlns:p14="http://schemas.microsoft.com/office/powerpoint/2010/main" val="3045613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85B3B2F-8CCA-4E4A-B428-34BAD42269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SWOT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EBA9E2A5-5AF2-4CE7-8C5E-036A055E09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DEE07-54DE-4049-9E7A-187A88C2CEDB}" type="datetime1">
              <a:rPr lang="nl-NL" smtClean="0"/>
              <a:t>28-1-2021</a:t>
            </a:fld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DD90BFBC-EA60-46B6-B96D-26226D08F8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Erasmus University Rotterdam </a:t>
            </a:r>
            <a:endParaRPr lang="nl-NL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329DC481-A08E-475D-8245-BAC57E5B8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A1203-CA3D-4D48-AFA0-9D668419C1D5}" type="slidenum">
              <a:rPr lang="nl-NL" smtClean="0"/>
              <a:t>4</a:t>
            </a:fld>
            <a:endParaRPr lang="nl-NL" dirty="0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960C24E8-D60D-41E9-AA59-264EFEF5F561}"/>
              </a:ext>
            </a:extLst>
          </p:cNvPr>
          <p:cNvSpPr/>
          <p:nvPr/>
        </p:nvSpPr>
        <p:spPr>
          <a:xfrm>
            <a:off x="925873" y="2385465"/>
            <a:ext cx="2088000" cy="208707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S</a:t>
            </a:r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6F325C08-31BE-429F-97F3-24AC5DD56EBA}"/>
              </a:ext>
            </a:extLst>
          </p:cNvPr>
          <p:cNvSpPr/>
          <p:nvPr/>
        </p:nvSpPr>
        <p:spPr>
          <a:xfrm>
            <a:off x="3676625" y="2385465"/>
            <a:ext cx="2088000" cy="208707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W</a:t>
            </a:r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DAF2AE7E-7F32-4D9A-A221-65083F4F4DD1}"/>
              </a:ext>
            </a:extLst>
          </p:cNvPr>
          <p:cNvSpPr/>
          <p:nvPr/>
        </p:nvSpPr>
        <p:spPr>
          <a:xfrm>
            <a:off x="6427373" y="2385465"/>
            <a:ext cx="2088000" cy="208707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O</a:t>
            </a:r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58F6CA16-D6FA-4586-8ED0-A8F8F603B521}"/>
              </a:ext>
            </a:extLst>
          </p:cNvPr>
          <p:cNvSpPr/>
          <p:nvPr/>
        </p:nvSpPr>
        <p:spPr>
          <a:xfrm>
            <a:off x="9178126" y="2385465"/>
            <a:ext cx="2088000" cy="208707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T</a:t>
            </a:r>
          </a:p>
        </p:txBody>
      </p:sp>
      <p:sp>
        <p:nvSpPr>
          <p:cNvPr id="15" name="Tijdelijke aanduiding voor tekst 6">
            <a:extLst>
              <a:ext uri="{FF2B5EF4-FFF2-40B4-BE49-F238E27FC236}">
                <a16:creationId xmlns:a16="http://schemas.microsoft.com/office/drawing/2014/main" id="{3EBC8FD9-1A45-4A72-8A53-FD6C78C5BF3E}"/>
              </a:ext>
            </a:extLst>
          </p:cNvPr>
          <p:cNvSpPr txBox="1">
            <a:spLocks/>
          </p:cNvSpPr>
          <p:nvPr/>
        </p:nvSpPr>
        <p:spPr>
          <a:xfrm>
            <a:off x="798533" y="5071779"/>
            <a:ext cx="2342679" cy="709102"/>
          </a:xfrm>
          <a:prstGeom prst="rect">
            <a:avLst/>
          </a:prstGeom>
        </p:spPr>
        <p:txBody>
          <a:bodyPr lIns="0" tIns="0" rIns="0" bIns="0" anchor="b" anchorCtr="0"/>
          <a:lstStyle>
            <a:lvl1pPr marL="263525" indent="-263525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Calibri" panose="020F0502020204030204" pitchFamily="34" charset="0"/>
              <a:buChar char="›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6575" indent="-2730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›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ts val="3200"/>
              </a:lnSpc>
              <a:spcBef>
                <a:spcPts val="500"/>
              </a:spcBef>
              <a:buFont typeface="Arial" panose="020B0604020202020204" pitchFamily="34" charset="0"/>
              <a:buNone/>
              <a:defRPr sz="3400" b="1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None/>
              <a:tabLst/>
              <a:defRPr sz="1800" b="1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6pPr>
            <a:lvl7pPr marL="263525" indent="-2635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+mj-lt"/>
              <a:buAutoNum type="arabi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3525" indent="-2635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+mj-lt"/>
              <a:buAutoNum type="alphaL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4" algn="ctr"/>
            <a:r>
              <a:rPr lang="nl-NL" dirty="0">
                <a:solidFill>
                  <a:schemeClr val="tx2"/>
                </a:solidFill>
              </a:rPr>
              <a:t>Lorem ipsum</a:t>
            </a:r>
          </a:p>
          <a:p>
            <a:pPr lvl="2" algn="ctr"/>
            <a:r>
              <a:rPr lang="nl-NL" dirty="0">
                <a:solidFill>
                  <a:schemeClr val="tx2"/>
                </a:solidFill>
              </a:rPr>
              <a:t>Lorem ipsum dolor sit amet, </a:t>
            </a:r>
            <a:br>
              <a:rPr lang="nl-NL" dirty="0">
                <a:solidFill>
                  <a:schemeClr val="tx2"/>
                </a:solidFill>
              </a:rPr>
            </a:br>
            <a:r>
              <a:rPr lang="nl-NL" dirty="0">
                <a:solidFill>
                  <a:schemeClr val="tx2"/>
                </a:solidFill>
              </a:rPr>
              <a:t>consectetur adipiscing elit.</a:t>
            </a:r>
          </a:p>
        </p:txBody>
      </p:sp>
      <p:sp>
        <p:nvSpPr>
          <p:cNvPr id="16" name="Tijdelijke aanduiding voor tekst 6">
            <a:extLst>
              <a:ext uri="{FF2B5EF4-FFF2-40B4-BE49-F238E27FC236}">
                <a16:creationId xmlns:a16="http://schemas.microsoft.com/office/drawing/2014/main" id="{ED15A1CD-D547-41AB-A0F0-D31C79D5D51D}"/>
              </a:ext>
            </a:extLst>
          </p:cNvPr>
          <p:cNvSpPr txBox="1">
            <a:spLocks/>
          </p:cNvSpPr>
          <p:nvPr/>
        </p:nvSpPr>
        <p:spPr>
          <a:xfrm>
            <a:off x="3549285" y="5071779"/>
            <a:ext cx="2342679" cy="709102"/>
          </a:xfrm>
          <a:prstGeom prst="rect">
            <a:avLst/>
          </a:prstGeom>
        </p:spPr>
        <p:txBody>
          <a:bodyPr lIns="0" tIns="0" rIns="0" bIns="0" anchor="b" anchorCtr="0"/>
          <a:lstStyle>
            <a:lvl1pPr marL="263525" indent="-263525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Calibri" panose="020F0502020204030204" pitchFamily="34" charset="0"/>
              <a:buChar char="›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6575" indent="-2730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›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ts val="3200"/>
              </a:lnSpc>
              <a:spcBef>
                <a:spcPts val="500"/>
              </a:spcBef>
              <a:buFont typeface="Arial" panose="020B0604020202020204" pitchFamily="34" charset="0"/>
              <a:buNone/>
              <a:defRPr sz="3400" b="1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None/>
              <a:tabLst/>
              <a:defRPr sz="1800" b="1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6pPr>
            <a:lvl7pPr marL="263525" indent="-2635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+mj-lt"/>
              <a:buAutoNum type="arabi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3525" indent="-2635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+mj-lt"/>
              <a:buAutoNum type="alphaL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4" algn="ctr"/>
            <a:r>
              <a:rPr lang="nl-NL" dirty="0">
                <a:solidFill>
                  <a:schemeClr val="tx2"/>
                </a:solidFill>
              </a:rPr>
              <a:t>Lorem ipsum</a:t>
            </a:r>
          </a:p>
          <a:p>
            <a:pPr lvl="2" algn="ctr"/>
            <a:r>
              <a:rPr lang="nl-NL" dirty="0">
                <a:solidFill>
                  <a:schemeClr val="tx2"/>
                </a:solidFill>
              </a:rPr>
              <a:t>Lorem ipsum dolor sit amet, </a:t>
            </a:r>
            <a:br>
              <a:rPr lang="nl-NL" dirty="0">
                <a:solidFill>
                  <a:schemeClr val="tx2"/>
                </a:solidFill>
              </a:rPr>
            </a:br>
            <a:r>
              <a:rPr lang="nl-NL" dirty="0">
                <a:solidFill>
                  <a:schemeClr val="tx2"/>
                </a:solidFill>
              </a:rPr>
              <a:t>consectetur adipiscing elit.</a:t>
            </a:r>
          </a:p>
        </p:txBody>
      </p:sp>
      <p:sp>
        <p:nvSpPr>
          <p:cNvPr id="17" name="Tijdelijke aanduiding voor tekst 6">
            <a:extLst>
              <a:ext uri="{FF2B5EF4-FFF2-40B4-BE49-F238E27FC236}">
                <a16:creationId xmlns:a16="http://schemas.microsoft.com/office/drawing/2014/main" id="{91CAE601-F399-4FF4-8E40-D77C0921F944}"/>
              </a:ext>
            </a:extLst>
          </p:cNvPr>
          <p:cNvSpPr txBox="1">
            <a:spLocks/>
          </p:cNvSpPr>
          <p:nvPr/>
        </p:nvSpPr>
        <p:spPr>
          <a:xfrm>
            <a:off x="6300033" y="5071779"/>
            <a:ext cx="2342679" cy="709102"/>
          </a:xfrm>
          <a:prstGeom prst="rect">
            <a:avLst/>
          </a:prstGeom>
        </p:spPr>
        <p:txBody>
          <a:bodyPr lIns="0" tIns="0" rIns="0" bIns="0" anchor="b" anchorCtr="0"/>
          <a:lstStyle>
            <a:lvl1pPr marL="263525" indent="-263525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Calibri" panose="020F0502020204030204" pitchFamily="34" charset="0"/>
              <a:buChar char="›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6575" indent="-2730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›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ts val="3200"/>
              </a:lnSpc>
              <a:spcBef>
                <a:spcPts val="500"/>
              </a:spcBef>
              <a:buFont typeface="Arial" panose="020B0604020202020204" pitchFamily="34" charset="0"/>
              <a:buNone/>
              <a:defRPr sz="3400" b="1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None/>
              <a:tabLst/>
              <a:defRPr sz="1800" b="1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6pPr>
            <a:lvl7pPr marL="263525" indent="-2635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+mj-lt"/>
              <a:buAutoNum type="arabi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3525" indent="-2635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+mj-lt"/>
              <a:buAutoNum type="alphaL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4" algn="ctr"/>
            <a:r>
              <a:rPr lang="nl-NL" dirty="0">
                <a:solidFill>
                  <a:schemeClr val="tx2"/>
                </a:solidFill>
              </a:rPr>
              <a:t>Lorem ipsum</a:t>
            </a:r>
          </a:p>
          <a:p>
            <a:pPr lvl="2" algn="ctr"/>
            <a:r>
              <a:rPr lang="nl-NL" dirty="0">
                <a:solidFill>
                  <a:schemeClr val="tx2"/>
                </a:solidFill>
              </a:rPr>
              <a:t>Lorem ipsum dolor sit amet, </a:t>
            </a:r>
            <a:br>
              <a:rPr lang="nl-NL" dirty="0">
                <a:solidFill>
                  <a:schemeClr val="tx2"/>
                </a:solidFill>
              </a:rPr>
            </a:br>
            <a:r>
              <a:rPr lang="nl-NL" dirty="0">
                <a:solidFill>
                  <a:schemeClr val="tx2"/>
                </a:solidFill>
              </a:rPr>
              <a:t>consectetur adipiscing elit.</a:t>
            </a:r>
          </a:p>
        </p:txBody>
      </p:sp>
      <p:sp>
        <p:nvSpPr>
          <p:cNvPr id="18" name="Tijdelijke aanduiding voor tekst 6">
            <a:extLst>
              <a:ext uri="{FF2B5EF4-FFF2-40B4-BE49-F238E27FC236}">
                <a16:creationId xmlns:a16="http://schemas.microsoft.com/office/drawing/2014/main" id="{E6F4DA97-FC48-4AE2-963E-C10A440F9278}"/>
              </a:ext>
            </a:extLst>
          </p:cNvPr>
          <p:cNvSpPr txBox="1">
            <a:spLocks/>
          </p:cNvSpPr>
          <p:nvPr/>
        </p:nvSpPr>
        <p:spPr>
          <a:xfrm>
            <a:off x="9050788" y="5071779"/>
            <a:ext cx="2342679" cy="709102"/>
          </a:xfrm>
          <a:prstGeom prst="rect">
            <a:avLst/>
          </a:prstGeom>
        </p:spPr>
        <p:txBody>
          <a:bodyPr lIns="0" tIns="0" rIns="0" bIns="0" anchor="b" anchorCtr="0"/>
          <a:lstStyle>
            <a:lvl1pPr marL="263525" indent="-263525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Calibri" panose="020F0502020204030204" pitchFamily="34" charset="0"/>
              <a:buChar char="›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6575" indent="-2730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›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ts val="3200"/>
              </a:lnSpc>
              <a:spcBef>
                <a:spcPts val="500"/>
              </a:spcBef>
              <a:buFont typeface="Arial" panose="020B0604020202020204" pitchFamily="34" charset="0"/>
              <a:buNone/>
              <a:defRPr sz="3400" b="1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None/>
              <a:tabLst/>
              <a:defRPr sz="1800" b="1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6pPr>
            <a:lvl7pPr marL="263525" indent="-2635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+mj-lt"/>
              <a:buAutoNum type="arabi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3525" indent="-2635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+mj-lt"/>
              <a:buAutoNum type="alphaL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4" algn="ctr"/>
            <a:r>
              <a:rPr lang="nl-NL" dirty="0">
                <a:solidFill>
                  <a:schemeClr val="tx2"/>
                </a:solidFill>
              </a:rPr>
              <a:t>Lorem ipsum</a:t>
            </a:r>
          </a:p>
          <a:p>
            <a:pPr lvl="2" algn="ctr"/>
            <a:r>
              <a:rPr lang="nl-NL" dirty="0">
                <a:solidFill>
                  <a:schemeClr val="tx2"/>
                </a:solidFill>
              </a:rPr>
              <a:t>Lorem ipsum dolor sit amet, </a:t>
            </a:r>
            <a:br>
              <a:rPr lang="nl-NL" dirty="0">
                <a:solidFill>
                  <a:schemeClr val="tx2"/>
                </a:solidFill>
              </a:rPr>
            </a:br>
            <a:r>
              <a:rPr lang="nl-NL" dirty="0">
                <a:solidFill>
                  <a:schemeClr val="tx2"/>
                </a:solidFill>
              </a:rPr>
              <a:t>consectetur adipiscing elit.</a:t>
            </a:r>
          </a:p>
        </p:txBody>
      </p:sp>
    </p:spTree>
    <p:extLst>
      <p:ext uri="{BB962C8B-B14F-4D97-AF65-F5344CB8AC3E}">
        <p14:creationId xmlns:p14="http://schemas.microsoft.com/office/powerpoint/2010/main" val="2319307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jdelijke aanduiding voor tekst 15">
            <a:extLst>
              <a:ext uri="{FF2B5EF4-FFF2-40B4-BE49-F238E27FC236}">
                <a16:creationId xmlns:a16="http://schemas.microsoft.com/office/drawing/2014/main" id="{259579AC-3858-4DC1-9ACE-6713ED327F3A}"/>
              </a:ext>
            </a:extLst>
          </p:cNvPr>
          <p:cNvSpPr txBox="1">
            <a:spLocks/>
          </p:cNvSpPr>
          <p:nvPr/>
        </p:nvSpPr>
        <p:spPr>
          <a:xfrm>
            <a:off x="9021304" y="1979337"/>
            <a:ext cx="2623213" cy="4329390"/>
          </a:xfrm>
          <a:prstGeom prst="roundRect">
            <a:avLst>
              <a:gd name="adj" fmla="val 4495"/>
            </a:avLst>
          </a:prstGeom>
          <a:solidFill>
            <a:schemeClr val="accent2"/>
          </a:solidFill>
        </p:spPr>
        <p:txBody>
          <a:bodyPr lIns="180000" tIns="0" rIns="180000" bIns="288000" anchor="b" anchorCtr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Font typeface="Calibri" panose="020F050202020403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6575" indent="-2730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›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ts val="3200"/>
              </a:lnSpc>
              <a:spcBef>
                <a:spcPts val="500"/>
              </a:spcBef>
              <a:buFont typeface="Arial" panose="020B0604020202020204" pitchFamily="34" charset="0"/>
              <a:buNone/>
              <a:defRPr sz="3400" b="1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None/>
              <a:tabLst/>
              <a:defRPr sz="1800" b="1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6pPr>
            <a:lvl7pPr marL="263525" indent="-2635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+mj-lt"/>
              <a:buAutoNum type="arabi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3525" indent="-2635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+mj-lt"/>
              <a:buAutoNum type="alphaL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>
                <a:solidFill>
                  <a:schemeClr val="accent1"/>
                </a:solidFill>
              </a:rPr>
              <a:t>Lorem ipsum</a:t>
            </a:r>
          </a:p>
          <a:p>
            <a:r>
              <a:rPr lang="nl-NL" sz="1400" b="0" dirty="0">
                <a:solidFill>
                  <a:schemeClr val="bg1"/>
                </a:solidFill>
              </a:rPr>
              <a:t>Lorem ipsum dolor sit amet, </a:t>
            </a:r>
            <a:br>
              <a:rPr lang="nl-NL" sz="1400" b="0" dirty="0">
                <a:solidFill>
                  <a:schemeClr val="bg1"/>
                </a:solidFill>
              </a:rPr>
            </a:br>
            <a:r>
              <a:rPr lang="nl-NL" sz="1400" b="0" dirty="0">
                <a:solidFill>
                  <a:schemeClr val="bg1"/>
                </a:solidFill>
              </a:rPr>
              <a:t>consectetur adipiscing elit.</a:t>
            </a:r>
          </a:p>
        </p:txBody>
      </p:sp>
      <p:sp>
        <p:nvSpPr>
          <p:cNvPr id="18" name="Tijdelijke aanduiding voor tekst 15">
            <a:extLst>
              <a:ext uri="{FF2B5EF4-FFF2-40B4-BE49-F238E27FC236}">
                <a16:creationId xmlns:a16="http://schemas.microsoft.com/office/drawing/2014/main" id="{E96CA959-93FA-4548-8BD8-1E2A0FD16E45}"/>
              </a:ext>
            </a:extLst>
          </p:cNvPr>
          <p:cNvSpPr txBox="1">
            <a:spLocks/>
          </p:cNvSpPr>
          <p:nvPr/>
        </p:nvSpPr>
        <p:spPr>
          <a:xfrm>
            <a:off x="542926" y="1992801"/>
            <a:ext cx="2623213" cy="4329390"/>
          </a:xfrm>
          <a:prstGeom prst="roundRect">
            <a:avLst>
              <a:gd name="adj" fmla="val 4495"/>
            </a:avLst>
          </a:prstGeom>
          <a:solidFill>
            <a:schemeClr val="accent2"/>
          </a:solidFill>
        </p:spPr>
        <p:txBody>
          <a:bodyPr lIns="180000" tIns="0" rIns="180000" bIns="288000" anchor="b" anchorCtr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Font typeface="Calibri" panose="020F050202020403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6575" indent="-2730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›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ts val="3200"/>
              </a:lnSpc>
              <a:spcBef>
                <a:spcPts val="500"/>
              </a:spcBef>
              <a:buFont typeface="Arial" panose="020B0604020202020204" pitchFamily="34" charset="0"/>
              <a:buNone/>
              <a:defRPr sz="3400" b="1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None/>
              <a:tabLst/>
              <a:defRPr sz="1800" b="1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6pPr>
            <a:lvl7pPr marL="263525" indent="-2635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+mj-lt"/>
              <a:buAutoNum type="arabi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3525" indent="-2635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+mj-lt"/>
              <a:buAutoNum type="alphaL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1600" b="1" dirty="0">
                <a:solidFill>
                  <a:schemeClr val="accent1"/>
                </a:solidFill>
              </a:rPr>
              <a:t>Lorem ipsum</a:t>
            </a:r>
          </a:p>
          <a:p>
            <a:r>
              <a:rPr lang="nl-NL" sz="1400" b="0" dirty="0">
                <a:solidFill>
                  <a:schemeClr val="bg1"/>
                </a:solidFill>
              </a:rPr>
              <a:t>Lorem ipsum dolor sit amet, </a:t>
            </a:r>
            <a:br>
              <a:rPr lang="nl-NL" sz="1400" b="0" dirty="0">
                <a:solidFill>
                  <a:schemeClr val="bg1"/>
                </a:solidFill>
              </a:rPr>
            </a:br>
            <a:r>
              <a:rPr lang="nl-NL" sz="1400" b="0" dirty="0">
                <a:solidFill>
                  <a:schemeClr val="bg1"/>
                </a:solidFill>
              </a:rPr>
              <a:t>consectetur adipiscing elit.</a:t>
            </a:r>
          </a:p>
        </p:txBody>
      </p:sp>
      <p:sp>
        <p:nvSpPr>
          <p:cNvPr id="22" name="Tijdelijke aanduiding voor tekst 15">
            <a:extLst>
              <a:ext uri="{FF2B5EF4-FFF2-40B4-BE49-F238E27FC236}">
                <a16:creationId xmlns:a16="http://schemas.microsoft.com/office/drawing/2014/main" id="{A9C6E87B-0B26-40E5-9B2E-4E8B2406F9B9}"/>
              </a:ext>
            </a:extLst>
          </p:cNvPr>
          <p:cNvSpPr txBox="1">
            <a:spLocks/>
          </p:cNvSpPr>
          <p:nvPr/>
        </p:nvSpPr>
        <p:spPr>
          <a:xfrm>
            <a:off x="3369052" y="1979335"/>
            <a:ext cx="2623213" cy="4329390"/>
          </a:xfrm>
          <a:prstGeom prst="roundRect">
            <a:avLst>
              <a:gd name="adj" fmla="val 4495"/>
            </a:avLst>
          </a:prstGeom>
          <a:solidFill>
            <a:schemeClr val="accent2"/>
          </a:solidFill>
        </p:spPr>
        <p:txBody>
          <a:bodyPr lIns="180000" tIns="0" rIns="180000" bIns="288000" anchor="b" anchorCtr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Font typeface="Calibri" panose="020F050202020403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6575" indent="-2730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›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ts val="3200"/>
              </a:lnSpc>
              <a:spcBef>
                <a:spcPts val="500"/>
              </a:spcBef>
              <a:buFont typeface="Arial" panose="020B0604020202020204" pitchFamily="34" charset="0"/>
              <a:buNone/>
              <a:defRPr sz="3400" b="1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None/>
              <a:tabLst/>
              <a:defRPr sz="1800" b="1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6pPr>
            <a:lvl7pPr marL="263525" indent="-2635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+mj-lt"/>
              <a:buAutoNum type="arabi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3525" indent="-2635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+mj-lt"/>
              <a:buAutoNum type="alphaL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>
                <a:solidFill>
                  <a:schemeClr val="accent1"/>
                </a:solidFill>
              </a:rPr>
              <a:t>Lorem ipsum</a:t>
            </a:r>
          </a:p>
          <a:p>
            <a:r>
              <a:rPr lang="nl-NL" sz="1400" b="0" dirty="0">
                <a:solidFill>
                  <a:schemeClr val="bg1"/>
                </a:solidFill>
              </a:rPr>
              <a:t>Lorem ipsum dolor sit amet, </a:t>
            </a:r>
            <a:br>
              <a:rPr lang="nl-NL" sz="1400" b="0" dirty="0">
                <a:solidFill>
                  <a:schemeClr val="bg1"/>
                </a:solidFill>
              </a:rPr>
            </a:br>
            <a:r>
              <a:rPr lang="nl-NL" sz="1400" b="0" dirty="0">
                <a:solidFill>
                  <a:schemeClr val="bg1"/>
                </a:solidFill>
              </a:rPr>
              <a:t>consectetur adipiscing elit.</a:t>
            </a:r>
          </a:p>
        </p:txBody>
      </p:sp>
      <p:sp>
        <p:nvSpPr>
          <p:cNvPr id="25" name="Tijdelijke aanduiding voor tekst 15">
            <a:extLst>
              <a:ext uri="{FF2B5EF4-FFF2-40B4-BE49-F238E27FC236}">
                <a16:creationId xmlns:a16="http://schemas.microsoft.com/office/drawing/2014/main" id="{A9628166-8785-454D-AC4D-0E466564A995}"/>
              </a:ext>
            </a:extLst>
          </p:cNvPr>
          <p:cNvSpPr txBox="1">
            <a:spLocks/>
          </p:cNvSpPr>
          <p:nvPr/>
        </p:nvSpPr>
        <p:spPr>
          <a:xfrm>
            <a:off x="6195178" y="1979335"/>
            <a:ext cx="2623213" cy="4329390"/>
          </a:xfrm>
          <a:prstGeom prst="roundRect">
            <a:avLst>
              <a:gd name="adj" fmla="val 4495"/>
            </a:avLst>
          </a:prstGeom>
          <a:solidFill>
            <a:schemeClr val="accent2"/>
          </a:solidFill>
        </p:spPr>
        <p:txBody>
          <a:bodyPr lIns="180000" tIns="0" rIns="180000" bIns="288000" anchor="b" anchorCtr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Font typeface="Calibri" panose="020F050202020403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6575" indent="-2730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›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ts val="3200"/>
              </a:lnSpc>
              <a:spcBef>
                <a:spcPts val="500"/>
              </a:spcBef>
              <a:buFont typeface="Arial" panose="020B0604020202020204" pitchFamily="34" charset="0"/>
              <a:buNone/>
              <a:defRPr sz="3400" b="1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None/>
              <a:tabLst/>
              <a:defRPr sz="1800" b="1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6pPr>
            <a:lvl7pPr marL="263525" indent="-2635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+mj-lt"/>
              <a:buAutoNum type="arabi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3525" indent="-2635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+mj-lt"/>
              <a:buAutoNum type="alphaL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>
                <a:solidFill>
                  <a:schemeClr val="accent1"/>
                </a:solidFill>
              </a:rPr>
              <a:t>Lorem ipsum</a:t>
            </a:r>
          </a:p>
          <a:p>
            <a:r>
              <a:rPr lang="nl-NL" sz="1400" b="0" dirty="0">
                <a:solidFill>
                  <a:schemeClr val="bg1"/>
                </a:solidFill>
              </a:rPr>
              <a:t>Lorem ipsum dolor sit amet, </a:t>
            </a:r>
            <a:br>
              <a:rPr lang="nl-NL" sz="1400" b="0" dirty="0">
                <a:solidFill>
                  <a:schemeClr val="bg1"/>
                </a:solidFill>
              </a:rPr>
            </a:br>
            <a:r>
              <a:rPr lang="nl-NL" sz="1400" b="0" dirty="0">
                <a:solidFill>
                  <a:schemeClr val="bg1"/>
                </a:solidFill>
              </a:rPr>
              <a:t>consectetur adipiscing elit.</a:t>
            </a:r>
          </a:p>
        </p:txBody>
      </p:sp>
      <p:grpSp>
        <p:nvGrpSpPr>
          <p:cNvPr id="58" name="Groep 57">
            <a:extLst>
              <a:ext uri="{FF2B5EF4-FFF2-40B4-BE49-F238E27FC236}">
                <a16:creationId xmlns:a16="http://schemas.microsoft.com/office/drawing/2014/main" id="{ADCBD318-4AFF-4127-98CE-3149BA91CB5A}"/>
              </a:ext>
            </a:extLst>
          </p:cNvPr>
          <p:cNvGrpSpPr/>
          <p:nvPr/>
        </p:nvGrpSpPr>
        <p:grpSpPr>
          <a:xfrm>
            <a:off x="542927" y="1979335"/>
            <a:ext cx="2623213" cy="2366596"/>
            <a:chOff x="542927" y="1979335"/>
            <a:chExt cx="2623213" cy="2366596"/>
          </a:xfrm>
        </p:grpSpPr>
        <p:sp>
          <p:nvSpPr>
            <p:cNvPr id="49" name="Tekstvak 48">
              <a:extLst>
                <a:ext uri="{FF2B5EF4-FFF2-40B4-BE49-F238E27FC236}">
                  <a16:creationId xmlns:a16="http://schemas.microsoft.com/office/drawing/2014/main" id="{71C870BD-C0AF-4851-BE9E-E27C9EAFBA7B}"/>
                </a:ext>
              </a:extLst>
            </p:cNvPr>
            <p:cNvSpPr txBox="1">
              <a:spLocks/>
            </p:cNvSpPr>
            <p:nvPr/>
          </p:nvSpPr>
          <p:spPr>
            <a:xfrm>
              <a:off x="542927" y="1979335"/>
              <a:ext cx="2623213" cy="2366596"/>
            </a:xfrm>
            <a:custGeom>
              <a:avLst/>
              <a:gdLst>
                <a:gd name="connsiteX0" fmla="*/ 117913 w 2623213"/>
                <a:gd name="connsiteY0" fmla="*/ 0 h 2366596"/>
                <a:gd name="connsiteX1" fmla="*/ 2505300 w 2623213"/>
                <a:gd name="connsiteY1" fmla="*/ 0 h 2366596"/>
                <a:gd name="connsiteX2" fmla="*/ 2623213 w 2623213"/>
                <a:gd name="connsiteY2" fmla="*/ 117913 h 2366596"/>
                <a:gd name="connsiteX3" fmla="*/ 2623213 w 2623213"/>
                <a:gd name="connsiteY3" fmla="*/ 2366596 h 2366596"/>
                <a:gd name="connsiteX4" fmla="*/ 2512263 w 2623213"/>
                <a:gd name="connsiteY4" fmla="*/ 2357774 h 2366596"/>
                <a:gd name="connsiteX5" fmla="*/ 0 w 2623213"/>
                <a:gd name="connsiteY5" fmla="*/ 2042812 h 2366596"/>
                <a:gd name="connsiteX6" fmla="*/ 0 w 2623213"/>
                <a:gd name="connsiteY6" fmla="*/ 117913 h 2366596"/>
                <a:gd name="connsiteX7" fmla="*/ 117913 w 2623213"/>
                <a:gd name="connsiteY7" fmla="*/ 0 h 2366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23213" h="2366596">
                  <a:moveTo>
                    <a:pt x="117913" y="0"/>
                  </a:moveTo>
                  <a:lnTo>
                    <a:pt x="2505300" y="0"/>
                  </a:lnTo>
                  <a:cubicBezTo>
                    <a:pt x="2570422" y="0"/>
                    <a:pt x="2623213" y="52791"/>
                    <a:pt x="2623213" y="117913"/>
                  </a:cubicBezTo>
                  <a:lnTo>
                    <a:pt x="2623213" y="2366596"/>
                  </a:lnTo>
                  <a:lnTo>
                    <a:pt x="2512263" y="2357774"/>
                  </a:lnTo>
                  <a:cubicBezTo>
                    <a:pt x="1676058" y="2282439"/>
                    <a:pt x="831271" y="2179121"/>
                    <a:pt x="0" y="2042812"/>
                  </a:cubicBezTo>
                  <a:lnTo>
                    <a:pt x="0" y="117913"/>
                  </a:lnTo>
                  <a:cubicBezTo>
                    <a:pt x="0" y="52791"/>
                    <a:pt x="52791" y="0"/>
                    <a:pt x="117913" y="0"/>
                  </a:cubicBezTo>
                  <a:close/>
                </a:path>
              </a:pathLst>
            </a:custGeom>
            <a:solidFill>
              <a:schemeClr val="accent1"/>
            </a:solidFill>
          </p:spPr>
          <p:txBody>
            <a:bodyPr wrap="square" lIns="180000" tIns="0" rIns="180000" bIns="288000" anchor="b" anchorCtr="0">
              <a:noAutofit/>
            </a:bodyPr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Clr>
                  <a:schemeClr val="tx1"/>
                </a:buClr>
                <a:buFont typeface="Calibri" panose="020F050202020403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36575" indent="-27305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›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914400" rtl="0" eaLnBrk="1" latinLnBrk="0" hangingPunct="1">
                <a:lnSpc>
                  <a:spcPts val="32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3400" b="1" i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Calibri" panose="020F0502020204030204" pitchFamily="34" charset="0"/>
                <a:buNone/>
                <a:tabLst/>
                <a:defRPr sz="1800" b="1" kern="1200" cap="none" spc="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400" b="1" kern="1200">
                  <a:solidFill>
                    <a:schemeClr val="accent4"/>
                  </a:solidFill>
                  <a:latin typeface="+mn-lt"/>
                  <a:ea typeface="+mn-ea"/>
                  <a:cs typeface="+mn-cs"/>
                </a:defRPr>
              </a:lvl6pPr>
              <a:lvl7pPr marL="263525" indent="-263525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+mj-lt"/>
                <a:buAutoNum type="arabicPeriod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63525" indent="-263525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+mj-lt"/>
                <a:buAutoNum type="alphaLcPeriod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200" i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nl-NL" sz="1600" b="1" dirty="0">
                  <a:solidFill>
                    <a:schemeClr val="accent1"/>
                  </a:solidFill>
                </a:rPr>
                <a:t>Bestuur</a:t>
              </a:r>
            </a:p>
          </p:txBody>
        </p:sp>
        <p:pic>
          <p:nvPicPr>
            <p:cNvPr id="21" name="Afbeelding 20">
              <a:extLst>
                <a:ext uri="{FF2B5EF4-FFF2-40B4-BE49-F238E27FC236}">
                  <a16:creationId xmlns:a16="http://schemas.microsoft.com/office/drawing/2014/main" id="{EEC72779-EE24-44FE-BEA5-049F337D844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5059" y="2451261"/>
              <a:ext cx="1418949" cy="1373028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59" name="Groep 58">
            <a:extLst>
              <a:ext uri="{FF2B5EF4-FFF2-40B4-BE49-F238E27FC236}">
                <a16:creationId xmlns:a16="http://schemas.microsoft.com/office/drawing/2014/main" id="{36ABD29D-5F49-477A-A8F1-9235D8DE82E5}"/>
              </a:ext>
            </a:extLst>
          </p:cNvPr>
          <p:cNvGrpSpPr/>
          <p:nvPr/>
        </p:nvGrpSpPr>
        <p:grpSpPr>
          <a:xfrm>
            <a:off x="3369053" y="1979335"/>
            <a:ext cx="2623213" cy="2515096"/>
            <a:chOff x="3369053" y="1979335"/>
            <a:chExt cx="2623213" cy="2515096"/>
          </a:xfrm>
        </p:grpSpPr>
        <p:sp>
          <p:nvSpPr>
            <p:cNvPr id="47" name="Tekstvak 46">
              <a:extLst>
                <a:ext uri="{FF2B5EF4-FFF2-40B4-BE49-F238E27FC236}">
                  <a16:creationId xmlns:a16="http://schemas.microsoft.com/office/drawing/2014/main" id="{A9DA9812-FD44-4831-8327-726EB4C697E9}"/>
                </a:ext>
              </a:extLst>
            </p:cNvPr>
            <p:cNvSpPr txBox="1">
              <a:spLocks/>
            </p:cNvSpPr>
            <p:nvPr/>
          </p:nvSpPr>
          <p:spPr>
            <a:xfrm>
              <a:off x="3369053" y="1979335"/>
              <a:ext cx="2623213" cy="2515096"/>
            </a:xfrm>
            <a:custGeom>
              <a:avLst/>
              <a:gdLst>
                <a:gd name="connsiteX0" fmla="*/ 117913 w 2623213"/>
                <a:gd name="connsiteY0" fmla="*/ 0 h 2515096"/>
                <a:gd name="connsiteX1" fmla="*/ 2505300 w 2623213"/>
                <a:gd name="connsiteY1" fmla="*/ 0 h 2515096"/>
                <a:gd name="connsiteX2" fmla="*/ 2623213 w 2623213"/>
                <a:gd name="connsiteY2" fmla="*/ 117913 h 2515096"/>
                <a:gd name="connsiteX3" fmla="*/ 2623213 w 2623213"/>
                <a:gd name="connsiteY3" fmla="*/ 2515096 h 2515096"/>
                <a:gd name="connsiteX4" fmla="*/ 2146915 w 2623213"/>
                <a:gd name="connsiteY4" fmla="*/ 2504847 h 2515096"/>
                <a:gd name="connsiteX5" fmla="*/ 518664 w 2623213"/>
                <a:gd name="connsiteY5" fmla="*/ 2423968 h 2515096"/>
                <a:gd name="connsiteX6" fmla="*/ 0 w 2623213"/>
                <a:gd name="connsiteY6" fmla="*/ 2382729 h 2515096"/>
                <a:gd name="connsiteX7" fmla="*/ 0 w 2623213"/>
                <a:gd name="connsiteY7" fmla="*/ 117913 h 2515096"/>
                <a:gd name="connsiteX8" fmla="*/ 117913 w 2623213"/>
                <a:gd name="connsiteY8" fmla="*/ 0 h 2515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23213" h="2515096">
                  <a:moveTo>
                    <a:pt x="117913" y="0"/>
                  </a:moveTo>
                  <a:lnTo>
                    <a:pt x="2505300" y="0"/>
                  </a:lnTo>
                  <a:cubicBezTo>
                    <a:pt x="2570422" y="0"/>
                    <a:pt x="2623213" y="52791"/>
                    <a:pt x="2623213" y="117913"/>
                  </a:cubicBezTo>
                  <a:lnTo>
                    <a:pt x="2623213" y="2515096"/>
                  </a:lnTo>
                  <a:lnTo>
                    <a:pt x="2146915" y="2504847"/>
                  </a:lnTo>
                  <a:cubicBezTo>
                    <a:pt x="1615617" y="2488592"/>
                    <a:pt x="1070684" y="2462127"/>
                    <a:pt x="518664" y="2423968"/>
                  </a:cubicBezTo>
                  <a:lnTo>
                    <a:pt x="0" y="2382729"/>
                  </a:lnTo>
                  <a:lnTo>
                    <a:pt x="0" y="117913"/>
                  </a:lnTo>
                  <a:cubicBezTo>
                    <a:pt x="0" y="52791"/>
                    <a:pt x="52791" y="0"/>
                    <a:pt x="117913" y="0"/>
                  </a:cubicBezTo>
                  <a:close/>
                </a:path>
              </a:pathLst>
            </a:custGeom>
            <a:solidFill>
              <a:schemeClr val="accent1"/>
            </a:solidFill>
          </p:spPr>
          <p:txBody>
            <a:bodyPr wrap="square" lIns="180000" tIns="0" rIns="180000" bIns="288000" anchor="b" anchorCtr="0">
              <a:noAutofit/>
            </a:bodyPr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Clr>
                  <a:schemeClr val="tx1"/>
                </a:buClr>
                <a:buFont typeface="Calibri" panose="020F050202020403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36575" indent="-27305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›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914400" rtl="0" eaLnBrk="1" latinLnBrk="0" hangingPunct="1">
                <a:lnSpc>
                  <a:spcPts val="32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3400" b="1" i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Calibri" panose="020F0502020204030204" pitchFamily="34" charset="0"/>
                <a:buNone/>
                <a:tabLst/>
                <a:defRPr sz="1800" b="1" kern="1200" cap="none" spc="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400" b="1" kern="1200">
                  <a:solidFill>
                    <a:schemeClr val="accent4"/>
                  </a:solidFill>
                  <a:latin typeface="+mn-lt"/>
                  <a:ea typeface="+mn-ea"/>
                  <a:cs typeface="+mn-cs"/>
                </a:defRPr>
              </a:lvl6pPr>
              <a:lvl7pPr marL="263525" indent="-263525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+mj-lt"/>
                <a:buAutoNum type="arabicPeriod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63525" indent="-263525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+mj-lt"/>
                <a:buAutoNum type="alphaLcPeriod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200" i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nl-NL" sz="1600" b="1" dirty="0">
                  <a:solidFill>
                    <a:schemeClr val="accent1"/>
                  </a:solidFill>
                </a:rPr>
                <a:t>Bestuur</a:t>
              </a:r>
            </a:p>
          </p:txBody>
        </p:sp>
        <p:pic>
          <p:nvPicPr>
            <p:cNvPr id="51" name="Afbeelding 50" descr="Afbeelding met tekst&#10;&#10;Automatisch gegenereerde beschrijving">
              <a:extLst>
                <a:ext uri="{FF2B5EF4-FFF2-40B4-BE49-F238E27FC236}">
                  <a16:creationId xmlns:a16="http://schemas.microsoft.com/office/drawing/2014/main" id="{5ADF44E8-E5CF-4D6A-9EFA-C263A7734F1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75898" y="2451260"/>
              <a:ext cx="1409522" cy="1373029"/>
            </a:xfrm>
            <a:prstGeom prst="rect">
              <a:avLst/>
            </a:prstGeom>
          </p:spPr>
        </p:pic>
      </p:grpSp>
      <p:grpSp>
        <p:nvGrpSpPr>
          <p:cNvPr id="60" name="Groep 59">
            <a:extLst>
              <a:ext uri="{FF2B5EF4-FFF2-40B4-BE49-F238E27FC236}">
                <a16:creationId xmlns:a16="http://schemas.microsoft.com/office/drawing/2014/main" id="{3F611476-22A5-465F-89A8-95A29CADE5D6}"/>
              </a:ext>
            </a:extLst>
          </p:cNvPr>
          <p:cNvGrpSpPr/>
          <p:nvPr/>
        </p:nvGrpSpPr>
        <p:grpSpPr>
          <a:xfrm>
            <a:off x="6195179" y="1979335"/>
            <a:ext cx="2623213" cy="2525081"/>
            <a:chOff x="6195179" y="1979335"/>
            <a:chExt cx="2623213" cy="2525081"/>
          </a:xfrm>
        </p:grpSpPr>
        <p:sp>
          <p:nvSpPr>
            <p:cNvPr id="44" name="Tekstvak 43">
              <a:extLst>
                <a:ext uri="{FF2B5EF4-FFF2-40B4-BE49-F238E27FC236}">
                  <a16:creationId xmlns:a16="http://schemas.microsoft.com/office/drawing/2014/main" id="{1732D0CD-6FD9-497E-95A2-943BBDAE7959}"/>
                </a:ext>
              </a:extLst>
            </p:cNvPr>
            <p:cNvSpPr txBox="1">
              <a:spLocks/>
            </p:cNvSpPr>
            <p:nvPr/>
          </p:nvSpPr>
          <p:spPr>
            <a:xfrm>
              <a:off x="6195179" y="1979335"/>
              <a:ext cx="2623213" cy="2525081"/>
            </a:xfrm>
            <a:custGeom>
              <a:avLst/>
              <a:gdLst>
                <a:gd name="connsiteX0" fmla="*/ 117913 w 2623213"/>
                <a:gd name="connsiteY0" fmla="*/ 0 h 2525081"/>
                <a:gd name="connsiteX1" fmla="*/ 2505300 w 2623213"/>
                <a:gd name="connsiteY1" fmla="*/ 0 h 2525081"/>
                <a:gd name="connsiteX2" fmla="*/ 2623213 w 2623213"/>
                <a:gd name="connsiteY2" fmla="*/ 117913 h 2525081"/>
                <a:gd name="connsiteX3" fmla="*/ 2623213 w 2623213"/>
                <a:gd name="connsiteY3" fmla="*/ 2474979 h 2525081"/>
                <a:gd name="connsiteX4" fmla="*/ 2292596 w 2623213"/>
                <a:gd name="connsiteY4" fmla="*/ 2491743 h 2525081"/>
                <a:gd name="connsiteX5" fmla="*/ 106693 w 2623213"/>
                <a:gd name="connsiteY5" fmla="*/ 2521759 h 2525081"/>
                <a:gd name="connsiteX6" fmla="*/ 0 w 2623213"/>
                <a:gd name="connsiteY6" fmla="*/ 2519463 h 2525081"/>
                <a:gd name="connsiteX7" fmla="*/ 0 w 2623213"/>
                <a:gd name="connsiteY7" fmla="*/ 117913 h 2525081"/>
                <a:gd name="connsiteX8" fmla="*/ 117913 w 2623213"/>
                <a:gd name="connsiteY8" fmla="*/ 0 h 25250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23213" h="2525081">
                  <a:moveTo>
                    <a:pt x="117913" y="0"/>
                  </a:moveTo>
                  <a:lnTo>
                    <a:pt x="2505300" y="0"/>
                  </a:lnTo>
                  <a:cubicBezTo>
                    <a:pt x="2570422" y="0"/>
                    <a:pt x="2623213" y="52791"/>
                    <a:pt x="2623213" y="117913"/>
                  </a:cubicBezTo>
                  <a:lnTo>
                    <a:pt x="2623213" y="2474979"/>
                  </a:lnTo>
                  <a:lnTo>
                    <a:pt x="2292596" y="2491743"/>
                  </a:lnTo>
                  <a:cubicBezTo>
                    <a:pt x="1616734" y="2519709"/>
                    <a:pt x="880735" y="2531384"/>
                    <a:pt x="106693" y="2521759"/>
                  </a:cubicBezTo>
                  <a:lnTo>
                    <a:pt x="0" y="2519463"/>
                  </a:lnTo>
                  <a:lnTo>
                    <a:pt x="0" y="117913"/>
                  </a:lnTo>
                  <a:cubicBezTo>
                    <a:pt x="0" y="52791"/>
                    <a:pt x="52791" y="0"/>
                    <a:pt x="117913" y="0"/>
                  </a:cubicBezTo>
                  <a:close/>
                </a:path>
              </a:pathLst>
            </a:custGeom>
            <a:solidFill>
              <a:schemeClr val="accent1"/>
            </a:solidFill>
          </p:spPr>
          <p:txBody>
            <a:bodyPr wrap="square" lIns="180000" tIns="0" rIns="180000" bIns="288000" anchor="b" anchorCtr="0">
              <a:noAutofit/>
            </a:bodyPr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Clr>
                  <a:schemeClr val="tx1"/>
                </a:buClr>
                <a:buFont typeface="Calibri" panose="020F050202020403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36575" indent="-27305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›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914400" rtl="0" eaLnBrk="1" latinLnBrk="0" hangingPunct="1">
                <a:lnSpc>
                  <a:spcPts val="32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3400" b="1" i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Calibri" panose="020F0502020204030204" pitchFamily="34" charset="0"/>
                <a:buNone/>
                <a:tabLst/>
                <a:defRPr sz="1800" b="1" kern="1200" cap="none" spc="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400" b="1" kern="1200">
                  <a:solidFill>
                    <a:schemeClr val="accent4"/>
                  </a:solidFill>
                  <a:latin typeface="+mn-lt"/>
                  <a:ea typeface="+mn-ea"/>
                  <a:cs typeface="+mn-cs"/>
                </a:defRPr>
              </a:lvl6pPr>
              <a:lvl7pPr marL="263525" indent="-263525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+mj-lt"/>
                <a:buAutoNum type="arabicPeriod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63525" indent="-263525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+mj-lt"/>
                <a:buAutoNum type="alphaLcPeriod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200" i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nl-NL" sz="1600" b="1" dirty="0">
                  <a:solidFill>
                    <a:schemeClr val="accent1"/>
                  </a:solidFill>
                </a:rPr>
                <a:t>Bestuur</a:t>
              </a:r>
            </a:p>
          </p:txBody>
        </p:sp>
        <p:pic>
          <p:nvPicPr>
            <p:cNvPr id="53" name="Afbeelding 52">
              <a:extLst>
                <a:ext uri="{FF2B5EF4-FFF2-40B4-BE49-F238E27FC236}">
                  <a16:creationId xmlns:a16="http://schemas.microsoft.com/office/drawing/2014/main" id="{2A274446-9188-48DD-98D1-2B96F735CAB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96096" y="2451260"/>
              <a:ext cx="1221379" cy="1373028"/>
            </a:xfrm>
            <a:prstGeom prst="rect">
              <a:avLst/>
            </a:prstGeom>
          </p:spPr>
        </p:pic>
      </p:grpSp>
      <p:grpSp>
        <p:nvGrpSpPr>
          <p:cNvPr id="61" name="Groep 60">
            <a:extLst>
              <a:ext uri="{FF2B5EF4-FFF2-40B4-BE49-F238E27FC236}">
                <a16:creationId xmlns:a16="http://schemas.microsoft.com/office/drawing/2014/main" id="{B6B39004-C088-4F81-B2CF-952BDB0EC97D}"/>
              </a:ext>
            </a:extLst>
          </p:cNvPr>
          <p:cNvGrpSpPr/>
          <p:nvPr/>
        </p:nvGrpSpPr>
        <p:grpSpPr>
          <a:xfrm>
            <a:off x="9021304" y="1979337"/>
            <a:ext cx="2623213" cy="2464691"/>
            <a:chOff x="9021304" y="1979337"/>
            <a:chExt cx="2623213" cy="2464691"/>
          </a:xfrm>
        </p:grpSpPr>
        <p:sp>
          <p:nvSpPr>
            <p:cNvPr id="39" name="Tekstvak 38">
              <a:extLst>
                <a:ext uri="{FF2B5EF4-FFF2-40B4-BE49-F238E27FC236}">
                  <a16:creationId xmlns:a16="http://schemas.microsoft.com/office/drawing/2014/main" id="{FAA58246-0B2E-47FF-81E4-141ED3D9D800}"/>
                </a:ext>
              </a:extLst>
            </p:cNvPr>
            <p:cNvSpPr txBox="1">
              <a:spLocks/>
            </p:cNvSpPr>
            <p:nvPr/>
          </p:nvSpPr>
          <p:spPr>
            <a:xfrm>
              <a:off x="9021304" y="1979337"/>
              <a:ext cx="2623213" cy="2464691"/>
            </a:xfrm>
            <a:custGeom>
              <a:avLst/>
              <a:gdLst>
                <a:gd name="connsiteX0" fmla="*/ 117908 w 2623213"/>
                <a:gd name="connsiteY0" fmla="*/ 0 h 2464691"/>
                <a:gd name="connsiteX1" fmla="*/ 2505305 w 2623213"/>
                <a:gd name="connsiteY1" fmla="*/ 0 h 2464691"/>
                <a:gd name="connsiteX2" fmla="*/ 2551197 w 2623213"/>
                <a:gd name="connsiteY2" fmla="*/ 9265 h 2464691"/>
                <a:gd name="connsiteX3" fmla="*/ 2623213 w 2623213"/>
                <a:gd name="connsiteY3" fmla="*/ 117912 h 2464691"/>
                <a:gd name="connsiteX4" fmla="*/ 2623213 w 2623213"/>
                <a:gd name="connsiteY4" fmla="*/ 2168542 h 2464691"/>
                <a:gd name="connsiteX5" fmla="*/ 121468 w 2623213"/>
                <a:gd name="connsiteY5" fmla="*/ 2458532 h 2464691"/>
                <a:gd name="connsiteX6" fmla="*/ 0 w 2623213"/>
                <a:gd name="connsiteY6" fmla="*/ 2464691 h 2464691"/>
                <a:gd name="connsiteX7" fmla="*/ 0 w 2623213"/>
                <a:gd name="connsiteY7" fmla="*/ 117912 h 2464691"/>
                <a:gd name="connsiteX8" fmla="*/ 72016 w 2623213"/>
                <a:gd name="connsiteY8" fmla="*/ 9265 h 2464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23213" h="2464691">
                  <a:moveTo>
                    <a:pt x="117908" y="0"/>
                  </a:moveTo>
                  <a:lnTo>
                    <a:pt x="2505305" y="0"/>
                  </a:lnTo>
                  <a:lnTo>
                    <a:pt x="2551197" y="9265"/>
                  </a:lnTo>
                  <a:cubicBezTo>
                    <a:pt x="2593518" y="27165"/>
                    <a:pt x="2623213" y="69071"/>
                    <a:pt x="2623213" y="117912"/>
                  </a:cubicBezTo>
                  <a:lnTo>
                    <a:pt x="2623213" y="2168542"/>
                  </a:lnTo>
                  <a:cubicBezTo>
                    <a:pt x="2045005" y="2290354"/>
                    <a:pt x="1176991" y="2394749"/>
                    <a:pt x="121468" y="2458532"/>
                  </a:cubicBezTo>
                  <a:lnTo>
                    <a:pt x="0" y="2464691"/>
                  </a:lnTo>
                  <a:lnTo>
                    <a:pt x="0" y="117912"/>
                  </a:lnTo>
                  <a:cubicBezTo>
                    <a:pt x="0" y="69071"/>
                    <a:pt x="29695" y="27165"/>
                    <a:pt x="72016" y="9265"/>
                  </a:cubicBezTo>
                  <a:close/>
                </a:path>
              </a:pathLst>
            </a:custGeom>
            <a:solidFill>
              <a:schemeClr val="accent1"/>
            </a:solidFill>
          </p:spPr>
          <p:txBody>
            <a:bodyPr wrap="square" lIns="180000" tIns="0" rIns="180000" bIns="288000" anchor="b" anchorCtr="0">
              <a:noAutofit/>
            </a:bodyPr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Clr>
                  <a:schemeClr val="tx1"/>
                </a:buClr>
                <a:buFont typeface="Calibri" panose="020F050202020403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36575" indent="-27305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›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914400" rtl="0" eaLnBrk="1" latinLnBrk="0" hangingPunct="1">
                <a:lnSpc>
                  <a:spcPts val="32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3400" b="1" i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Calibri" panose="020F0502020204030204" pitchFamily="34" charset="0"/>
                <a:buNone/>
                <a:tabLst/>
                <a:defRPr sz="1800" b="1" kern="1200" cap="none" spc="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400" b="1" kern="1200">
                  <a:solidFill>
                    <a:schemeClr val="accent4"/>
                  </a:solidFill>
                  <a:latin typeface="+mn-lt"/>
                  <a:ea typeface="+mn-ea"/>
                  <a:cs typeface="+mn-cs"/>
                </a:defRPr>
              </a:lvl6pPr>
              <a:lvl7pPr marL="263525" indent="-263525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+mj-lt"/>
                <a:buAutoNum type="arabicPeriod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63525" indent="-263525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+mj-lt"/>
                <a:buAutoNum type="alphaLcPeriod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200" i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nl-NL" sz="1600" b="1" dirty="0">
                  <a:solidFill>
                    <a:schemeClr val="accent1"/>
                  </a:solidFill>
                </a:rPr>
                <a:t>Bestuur</a:t>
              </a:r>
            </a:p>
          </p:txBody>
        </p:sp>
        <p:pic>
          <p:nvPicPr>
            <p:cNvPr id="55" name="Afbeelding 54" descr="Afbeelding met schoolbord&#10;&#10;Automatisch gegenereerde beschrijving">
              <a:extLst>
                <a:ext uri="{FF2B5EF4-FFF2-40B4-BE49-F238E27FC236}">
                  <a16:creationId xmlns:a16="http://schemas.microsoft.com/office/drawing/2014/main" id="{1A15949D-3BFB-4ED3-8C8C-5C4523B6256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25641" y="2451260"/>
              <a:ext cx="1614539" cy="1373028"/>
            </a:xfrm>
            <a:prstGeom prst="rect">
              <a:avLst/>
            </a:prstGeom>
          </p:spPr>
        </p:pic>
      </p:grpSp>
      <p:sp>
        <p:nvSpPr>
          <p:cNvPr id="57" name="Rechthoek 56">
            <a:extLst>
              <a:ext uri="{FF2B5EF4-FFF2-40B4-BE49-F238E27FC236}">
                <a16:creationId xmlns:a16="http://schemas.microsoft.com/office/drawing/2014/main" id="{99C69E53-27A7-4EFE-9D66-28F0AFEDD440}"/>
              </a:ext>
            </a:extLst>
          </p:cNvPr>
          <p:cNvSpPr/>
          <p:nvPr/>
        </p:nvSpPr>
        <p:spPr>
          <a:xfrm>
            <a:off x="0" y="6308725"/>
            <a:ext cx="12192000" cy="5492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710A30CA-2574-440E-815F-5D25BDBF8B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Profiel</a:t>
            </a:r>
            <a:br>
              <a:rPr lang="nl-NL" dirty="0"/>
            </a:br>
            <a:r>
              <a:rPr lang="nl-NL" dirty="0"/>
              <a:t>[4x]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8B3C519-B230-4F11-ABE5-D6E982ADE4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DBAB3-439E-4FCE-AB77-E254DD467274}" type="datetime1">
              <a:rPr lang="nl-NL" smtClean="0"/>
              <a:t>28-1-2021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1A2A4A5-23AE-4ADA-B8CC-7B056B4E2E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Erasmus University Rotterdam </a:t>
            </a:r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1664FB4-40CC-4076-8B06-EB32F3C05A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A1203-CA3D-4D48-AFA0-9D668419C1D5}" type="slidenum">
              <a:rPr lang="nl-NL" smtClean="0"/>
              <a:pPr/>
              <a:t>5</a:t>
            </a:fld>
            <a:endParaRPr lang="nl-NL" dirty="0"/>
          </a:p>
        </p:txBody>
      </p:sp>
      <p:sp>
        <p:nvSpPr>
          <p:cNvPr id="56" name="Rechthoek 55">
            <a:extLst>
              <a:ext uri="{FF2B5EF4-FFF2-40B4-BE49-F238E27FC236}">
                <a16:creationId xmlns:a16="http://schemas.microsoft.com/office/drawing/2014/main" id="{A1D5F621-7C10-47EF-A3E0-A996C8B75B93}"/>
              </a:ext>
            </a:extLst>
          </p:cNvPr>
          <p:cNvSpPr/>
          <p:nvPr/>
        </p:nvSpPr>
        <p:spPr>
          <a:xfrm>
            <a:off x="0" y="0"/>
            <a:ext cx="12192000" cy="19793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65270116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jdelijke aanduiding voor tekst 15">
            <a:extLst>
              <a:ext uri="{FF2B5EF4-FFF2-40B4-BE49-F238E27FC236}">
                <a16:creationId xmlns:a16="http://schemas.microsoft.com/office/drawing/2014/main" id="{3AFB15B8-B338-47A5-9405-B29180CA3D5B}"/>
              </a:ext>
            </a:extLst>
          </p:cNvPr>
          <p:cNvSpPr txBox="1">
            <a:spLocks/>
          </p:cNvSpPr>
          <p:nvPr/>
        </p:nvSpPr>
        <p:spPr>
          <a:xfrm>
            <a:off x="3369052" y="4241798"/>
            <a:ext cx="2627772" cy="2073660"/>
          </a:xfrm>
          <a:prstGeom prst="roundRect">
            <a:avLst>
              <a:gd name="adj" fmla="val 4495"/>
            </a:avLst>
          </a:prstGeom>
          <a:solidFill>
            <a:schemeClr val="accent2"/>
          </a:solidFill>
        </p:spPr>
        <p:txBody>
          <a:bodyPr lIns="180000" tIns="0" rIns="180000" bIns="288000" anchor="b" anchorCtr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Font typeface="Calibri" panose="020F050202020403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6575" indent="-2730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›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ts val="3200"/>
              </a:lnSpc>
              <a:spcBef>
                <a:spcPts val="500"/>
              </a:spcBef>
              <a:buFont typeface="Arial" panose="020B0604020202020204" pitchFamily="34" charset="0"/>
              <a:buNone/>
              <a:defRPr sz="3400" b="1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None/>
              <a:tabLst/>
              <a:defRPr sz="1800" b="1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6pPr>
            <a:lvl7pPr marL="263525" indent="-2635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+mj-lt"/>
              <a:buAutoNum type="arabi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3525" indent="-2635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+mj-lt"/>
              <a:buAutoNum type="alphaL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1600" b="1" dirty="0">
                <a:solidFill>
                  <a:schemeClr val="accent1"/>
                </a:solidFill>
              </a:rPr>
              <a:t>06</a:t>
            </a:r>
          </a:p>
          <a:p>
            <a:r>
              <a:rPr lang="nl-NL" sz="1400" b="0" dirty="0">
                <a:solidFill>
                  <a:schemeClr val="bg1"/>
                </a:solidFill>
              </a:rPr>
              <a:t>Lorem ipsum dolor sit amet, </a:t>
            </a:r>
            <a:br>
              <a:rPr lang="nl-NL" sz="1400" b="0" dirty="0">
                <a:solidFill>
                  <a:schemeClr val="bg1"/>
                </a:solidFill>
              </a:rPr>
            </a:br>
            <a:r>
              <a:rPr lang="nl-NL" sz="1400" b="0" dirty="0">
                <a:solidFill>
                  <a:schemeClr val="bg1"/>
                </a:solidFill>
              </a:rPr>
              <a:t>consectetur adipiscing elit.</a:t>
            </a:r>
          </a:p>
        </p:txBody>
      </p:sp>
      <p:sp>
        <p:nvSpPr>
          <p:cNvPr id="32" name="Tijdelijke aanduiding voor tekst 15">
            <a:extLst>
              <a:ext uri="{FF2B5EF4-FFF2-40B4-BE49-F238E27FC236}">
                <a16:creationId xmlns:a16="http://schemas.microsoft.com/office/drawing/2014/main" id="{EC3F53C2-1815-4FA6-A667-E1823F7F3594}"/>
              </a:ext>
            </a:extLst>
          </p:cNvPr>
          <p:cNvSpPr txBox="1">
            <a:spLocks/>
          </p:cNvSpPr>
          <p:nvPr/>
        </p:nvSpPr>
        <p:spPr>
          <a:xfrm>
            <a:off x="6199736" y="4235065"/>
            <a:ext cx="2623213" cy="2073660"/>
          </a:xfrm>
          <a:prstGeom prst="roundRect">
            <a:avLst>
              <a:gd name="adj" fmla="val 4495"/>
            </a:avLst>
          </a:prstGeom>
          <a:solidFill>
            <a:schemeClr val="accent2"/>
          </a:solidFill>
        </p:spPr>
        <p:txBody>
          <a:bodyPr lIns="180000" tIns="0" rIns="180000" bIns="288000" anchor="b" anchorCtr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Font typeface="Calibri" panose="020F050202020403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6575" indent="-2730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›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ts val="3200"/>
              </a:lnSpc>
              <a:spcBef>
                <a:spcPts val="500"/>
              </a:spcBef>
              <a:buFont typeface="Arial" panose="020B0604020202020204" pitchFamily="34" charset="0"/>
              <a:buNone/>
              <a:defRPr sz="3400" b="1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None/>
              <a:tabLst/>
              <a:defRPr sz="1800" b="1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6pPr>
            <a:lvl7pPr marL="263525" indent="-2635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+mj-lt"/>
              <a:buAutoNum type="arabi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3525" indent="-2635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+mj-lt"/>
              <a:buAutoNum type="alphaL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1600" b="1" dirty="0">
                <a:solidFill>
                  <a:schemeClr val="accent1"/>
                </a:solidFill>
              </a:rPr>
              <a:t>07</a:t>
            </a:r>
          </a:p>
          <a:p>
            <a:r>
              <a:rPr lang="nl-NL" sz="1400" b="0" dirty="0">
                <a:solidFill>
                  <a:schemeClr val="bg1"/>
                </a:solidFill>
              </a:rPr>
              <a:t>Lorem ipsum dolor sit amet, </a:t>
            </a:r>
            <a:br>
              <a:rPr lang="nl-NL" sz="1400" b="0" dirty="0">
                <a:solidFill>
                  <a:schemeClr val="bg1"/>
                </a:solidFill>
              </a:rPr>
            </a:br>
            <a:r>
              <a:rPr lang="nl-NL" sz="1400" b="0" dirty="0">
                <a:solidFill>
                  <a:schemeClr val="bg1"/>
                </a:solidFill>
              </a:rPr>
              <a:t>consectetur adipiscing elit.</a:t>
            </a:r>
          </a:p>
        </p:txBody>
      </p:sp>
      <p:sp>
        <p:nvSpPr>
          <p:cNvPr id="33" name="Tijdelijke aanduiding voor tekst 15">
            <a:extLst>
              <a:ext uri="{FF2B5EF4-FFF2-40B4-BE49-F238E27FC236}">
                <a16:creationId xmlns:a16="http://schemas.microsoft.com/office/drawing/2014/main" id="{5571A38B-0563-403A-841B-176B145B19EB}"/>
              </a:ext>
            </a:extLst>
          </p:cNvPr>
          <p:cNvSpPr txBox="1">
            <a:spLocks/>
          </p:cNvSpPr>
          <p:nvPr/>
        </p:nvSpPr>
        <p:spPr>
          <a:xfrm>
            <a:off x="9025862" y="4235065"/>
            <a:ext cx="2623213" cy="2073660"/>
          </a:xfrm>
          <a:prstGeom prst="roundRect">
            <a:avLst>
              <a:gd name="adj" fmla="val 4495"/>
            </a:avLst>
          </a:prstGeom>
          <a:solidFill>
            <a:schemeClr val="accent2"/>
          </a:solidFill>
        </p:spPr>
        <p:txBody>
          <a:bodyPr lIns="180000" tIns="0" rIns="180000" bIns="288000" anchor="b" anchorCtr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Font typeface="Calibri" panose="020F050202020403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6575" indent="-2730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›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ts val="3200"/>
              </a:lnSpc>
              <a:spcBef>
                <a:spcPts val="500"/>
              </a:spcBef>
              <a:buFont typeface="Arial" panose="020B0604020202020204" pitchFamily="34" charset="0"/>
              <a:buNone/>
              <a:defRPr sz="3400" b="1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None/>
              <a:tabLst/>
              <a:defRPr sz="1800" b="1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6pPr>
            <a:lvl7pPr marL="263525" indent="-2635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+mj-lt"/>
              <a:buAutoNum type="arabi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3525" indent="-2635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+mj-lt"/>
              <a:buAutoNum type="alphaL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1600" b="1" dirty="0">
                <a:solidFill>
                  <a:schemeClr val="accent1"/>
                </a:solidFill>
              </a:rPr>
              <a:t>08</a:t>
            </a:r>
          </a:p>
          <a:p>
            <a:r>
              <a:rPr lang="nl-NL" sz="1400" b="0" dirty="0">
                <a:solidFill>
                  <a:schemeClr val="bg1"/>
                </a:solidFill>
              </a:rPr>
              <a:t>Lorem ipsum dolor sit amet, </a:t>
            </a:r>
            <a:br>
              <a:rPr lang="nl-NL" sz="1400" b="0" dirty="0">
                <a:solidFill>
                  <a:schemeClr val="bg1"/>
                </a:solidFill>
              </a:rPr>
            </a:br>
            <a:r>
              <a:rPr lang="nl-NL" sz="1400" b="0" dirty="0">
                <a:solidFill>
                  <a:schemeClr val="bg1"/>
                </a:solidFill>
              </a:rPr>
              <a:t>consectetur adipiscing elit.</a:t>
            </a:r>
          </a:p>
        </p:txBody>
      </p:sp>
      <p:sp>
        <p:nvSpPr>
          <p:cNvPr id="38" name="Tijdelijke aanduiding voor tekst 15">
            <a:extLst>
              <a:ext uri="{FF2B5EF4-FFF2-40B4-BE49-F238E27FC236}">
                <a16:creationId xmlns:a16="http://schemas.microsoft.com/office/drawing/2014/main" id="{20E0E53D-F18E-447B-93D1-A844C04B2C05}"/>
              </a:ext>
            </a:extLst>
          </p:cNvPr>
          <p:cNvSpPr txBox="1">
            <a:spLocks/>
          </p:cNvSpPr>
          <p:nvPr/>
        </p:nvSpPr>
        <p:spPr>
          <a:xfrm>
            <a:off x="542925" y="4255265"/>
            <a:ext cx="2623213" cy="2060193"/>
          </a:xfrm>
          <a:prstGeom prst="roundRect">
            <a:avLst>
              <a:gd name="adj" fmla="val 4495"/>
            </a:avLst>
          </a:prstGeom>
          <a:solidFill>
            <a:schemeClr val="accent2"/>
          </a:solidFill>
        </p:spPr>
        <p:txBody>
          <a:bodyPr lIns="180000" tIns="0" rIns="180000" bIns="288000" anchor="b" anchorCtr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Font typeface="Calibri" panose="020F050202020403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6575" indent="-2730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›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ts val="3200"/>
              </a:lnSpc>
              <a:spcBef>
                <a:spcPts val="500"/>
              </a:spcBef>
              <a:buFont typeface="Arial" panose="020B0604020202020204" pitchFamily="34" charset="0"/>
              <a:buNone/>
              <a:defRPr sz="3400" b="1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None/>
              <a:tabLst/>
              <a:defRPr sz="1800" b="1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6pPr>
            <a:lvl7pPr marL="263525" indent="-2635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+mj-lt"/>
              <a:buAutoNum type="arabi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3525" indent="-2635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+mj-lt"/>
              <a:buAutoNum type="alphaL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1600" b="1" dirty="0">
                <a:solidFill>
                  <a:schemeClr val="accent1"/>
                </a:solidFill>
              </a:rPr>
              <a:t>05</a:t>
            </a:r>
          </a:p>
          <a:p>
            <a:r>
              <a:rPr lang="nl-NL" sz="1400" b="0" dirty="0">
                <a:solidFill>
                  <a:schemeClr val="bg1"/>
                </a:solidFill>
              </a:rPr>
              <a:t>Lorem ipsum dolor sit amet, </a:t>
            </a:r>
            <a:br>
              <a:rPr lang="nl-NL" sz="1400" b="0" dirty="0">
                <a:solidFill>
                  <a:schemeClr val="bg1"/>
                </a:solidFill>
              </a:rPr>
            </a:br>
            <a:r>
              <a:rPr lang="nl-NL" sz="1400" b="0" dirty="0">
                <a:solidFill>
                  <a:schemeClr val="bg1"/>
                </a:solidFill>
              </a:rPr>
              <a:t>consectetur adipiscing elit.</a:t>
            </a:r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id="{304336C8-E3FE-42A3-A50F-7877E7F8582A}"/>
              </a:ext>
            </a:extLst>
          </p:cNvPr>
          <p:cNvGrpSpPr/>
          <p:nvPr/>
        </p:nvGrpSpPr>
        <p:grpSpPr>
          <a:xfrm>
            <a:off x="542927" y="4235065"/>
            <a:ext cx="2623212" cy="1023364"/>
            <a:chOff x="542927" y="4235065"/>
            <a:chExt cx="2623212" cy="1023364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DC4EE125-91E5-4591-816C-5A1DBF08A501}"/>
                </a:ext>
              </a:extLst>
            </p:cNvPr>
            <p:cNvSpPr txBox="1">
              <a:spLocks/>
            </p:cNvSpPr>
            <p:nvPr/>
          </p:nvSpPr>
          <p:spPr>
            <a:xfrm>
              <a:off x="542927" y="4235065"/>
              <a:ext cx="2623212" cy="1023364"/>
            </a:xfrm>
            <a:custGeom>
              <a:avLst/>
              <a:gdLst>
                <a:gd name="connsiteX0" fmla="*/ 93210 w 2623212"/>
                <a:gd name="connsiteY0" fmla="*/ 0 h 1023364"/>
                <a:gd name="connsiteX1" fmla="*/ 2530001 w 2623212"/>
                <a:gd name="connsiteY1" fmla="*/ 0 h 1023364"/>
                <a:gd name="connsiteX2" fmla="*/ 2623212 w 2623212"/>
                <a:gd name="connsiteY2" fmla="*/ 93211 h 1023364"/>
                <a:gd name="connsiteX3" fmla="*/ 2623212 w 2623212"/>
                <a:gd name="connsiteY3" fmla="*/ 1023364 h 1023364"/>
                <a:gd name="connsiteX4" fmla="*/ 2512263 w 2623212"/>
                <a:gd name="connsiteY4" fmla="*/ 1014542 h 1023364"/>
                <a:gd name="connsiteX5" fmla="*/ 0 w 2623212"/>
                <a:gd name="connsiteY5" fmla="*/ 699580 h 1023364"/>
                <a:gd name="connsiteX6" fmla="*/ 0 w 2623212"/>
                <a:gd name="connsiteY6" fmla="*/ 93206 h 1023364"/>
                <a:gd name="connsiteX7" fmla="*/ 7324 w 2623212"/>
                <a:gd name="connsiteY7" fmla="*/ 56929 h 1023364"/>
                <a:gd name="connsiteX8" fmla="*/ 93210 w 2623212"/>
                <a:gd name="connsiteY8" fmla="*/ 0 h 1023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23212" h="1023364">
                  <a:moveTo>
                    <a:pt x="93210" y="0"/>
                  </a:moveTo>
                  <a:lnTo>
                    <a:pt x="2530001" y="0"/>
                  </a:lnTo>
                  <a:cubicBezTo>
                    <a:pt x="2581480" y="0"/>
                    <a:pt x="2623212" y="41732"/>
                    <a:pt x="2623212" y="93211"/>
                  </a:cubicBezTo>
                  <a:lnTo>
                    <a:pt x="2623212" y="1023364"/>
                  </a:lnTo>
                  <a:lnTo>
                    <a:pt x="2512263" y="1014542"/>
                  </a:lnTo>
                  <a:cubicBezTo>
                    <a:pt x="1676058" y="939207"/>
                    <a:pt x="831271" y="835889"/>
                    <a:pt x="0" y="699580"/>
                  </a:cubicBezTo>
                  <a:lnTo>
                    <a:pt x="0" y="93206"/>
                  </a:lnTo>
                  <a:lnTo>
                    <a:pt x="7324" y="56929"/>
                  </a:lnTo>
                  <a:cubicBezTo>
                    <a:pt x="21474" y="23474"/>
                    <a:pt x="54601" y="0"/>
                    <a:pt x="93210" y="0"/>
                  </a:cubicBezTo>
                  <a:close/>
                </a:path>
              </a:pathLst>
            </a:custGeom>
            <a:solidFill>
              <a:schemeClr val="accent1"/>
            </a:solidFill>
          </p:spPr>
          <p:txBody>
            <a:bodyPr wrap="square" lIns="180000" tIns="0" rIns="180000" bIns="288000" anchor="b" anchorCtr="0">
              <a:noAutofit/>
            </a:bodyPr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Clr>
                  <a:schemeClr val="tx1"/>
                </a:buClr>
                <a:buFont typeface="Calibri" panose="020F050202020403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36575" indent="-27305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›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914400" rtl="0" eaLnBrk="1" latinLnBrk="0" hangingPunct="1">
                <a:lnSpc>
                  <a:spcPts val="32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3400" b="1" i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Calibri" panose="020F0502020204030204" pitchFamily="34" charset="0"/>
                <a:buNone/>
                <a:tabLst/>
                <a:defRPr sz="1800" b="1" kern="1200" cap="none" spc="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400" b="1" kern="1200">
                  <a:solidFill>
                    <a:schemeClr val="accent4"/>
                  </a:solidFill>
                  <a:latin typeface="+mn-lt"/>
                  <a:ea typeface="+mn-ea"/>
                  <a:cs typeface="+mn-cs"/>
                </a:defRPr>
              </a:lvl6pPr>
              <a:lvl7pPr marL="263525" indent="-263525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+mj-lt"/>
                <a:buAutoNum type="arabicPeriod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63525" indent="-263525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+mj-lt"/>
                <a:buAutoNum type="alphaLcPeriod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200" i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nl-NL" sz="1600" b="1" dirty="0">
                  <a:solidFill>
                    <a:schemeClr val="accent1"/>
                  </a:solidFill>
                </a:rPr>
                <a:t>Bestuur</a:t>
              </a:r>
            </a:p>
          </p:txBody>
        </p:sp>
        <p:pic>
          <p:nvPicPr>
            <p:cNvPr id="68" name="Graphic 67" descr="Deciduous tree">
              <a:extLst>
                <a:ext uri="{FF2B5EF4-FFF2-40B4-BE49-F238E27FC236}">
                  <a16:creationId xmlns:a16="http://schemas.microsoft.com/office/drawing/2014/main" id="{5DA45B10-80D4-498D-BE88-52C819D7021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368473" y="4382884"/>
              <a:ext cx="658124" cy="658124"/>
            </a:xfrm>
            <a:prstGeom prst="rect">
              <a:avLst/>
            </a:prstGeom>
          </p:spPr>
        </p:pic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9805B305-2F7C-4590-BC54-11AA5E4B30DA}"/>
              </a:ext>
            </a:extLst>
          </p:cNvPr>
          <p:cNvGrpSpPr/>
          <p:nvPr/>
        </p:nvGrpSpPr>
        <p:grpSpPr>
          <a:xfrm>
            <a:off x="3369052" y="4235065"/>
            <a:ext cx="2623212" cy="1023364"/>
            <a:chOff x="3369052" y="4235065"/>
            <a:chExt cx="2623212" cy="1023364"/>
          </a:xfrm>
        </p:grpSpPr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3852DD8F-8703-4D4A-A3BD-E93B94F9A785}"/>
                </a:ext>
              </a:extLst>
            </p:cNvPr>
            <p:cNvSpPr txBox="1">
              <a:spLocks/>
            </p:cNvSpPr>
            <p:nvPr/>
          </p:nvSpPr>
          <p:spPr>
            <a:xfrm>
              <a:off x="3369052" y="4235065"/>
              <a:ext cx="2623212" cy="1023364"/>
            </a:xfrm>
            <a:custGeom>
              <a:avLst/>
              <a:gdLst>
                <a:gd name="connsiteX0" fmla="*/ 93210 w 2623212"/>
                <a:gd name="connsiteY0" fmla="*/ 0 h 1023364"/>
                <a:gd name="connsiteX1" fmla="*/ 2530001 w 2623212"/>
                <a:gd name="connsiteY1" fmla="*/ 0 h 1023364"/>
                <a:gd name="connsiteX2" fmla="*/ 2623212 w 2623212"/>
                <a:gd name="connsiteY2" fmla="*/ 93211 h 1023364"/>
                <a:gd name="connsiteX3" fmla="*/ 2623212 w 2623212"/>
                <a:gd name="connsiteY3" fmla="*/ 1023364 h 1023364"/>
                <a:gd name="connsiteX4" fmla="*/ 2512263 w 2623212"/>
                <a:gd name="connsiteY4" fmla="*/ 1014542 h 1023364"/>
                <a:gd name="connsiteX5" fmla="*/ 0 w 2623212"/>
                <a:gd name="connsiteY5" fmla="*/ 699580 h 1023364"/>
                <a:gd name="connsiteX6" fmla="*/ 0 w 2623212"/>
                <a:gd name="connsiteY6" fmla="*/ 93206 h 1023364"/>
                <a:gd name="connsiteX7" fmla="*/ 7324 w 2623212"/>
                <a:gd name="connsiteY7" fmla="*/ 56929 h 1023364"/>
                <a:gd name="connsiteX8" fmla="*/ 93210 w 2623212"/>
                <a:gd name="connsiteY8" fmla="*/ 0 h 1023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23212" h="1023364">
                  <a:moveTo>
                    <a:pt x="93210" y="0"/>
                  </a:moveTo>
                  <a:lnTo>
                    <a:pt x="2530001" y="0"/>
                  </a:lnTo>
                  <a:cubicBezTo>
                    <a:pt x="2581480" y="0"/>
                    <a:pt x="2623212" y="41732"/>
                    <a:pt x="2623212" y="93211"/>
                  </a:cubicBezTo>
                  <a:lnTo>
                    <a:pt x="2623212" y="1023364"/>
                  </a:lnTo>
                  <a:lnTo>
                    <a:pt x="2512263" y="1014542"/>
                  </a:lnTo>
                  <a:cubicBezTo>
                    <a:pt x="1676058" y="939207"/>
                    <a:pt x="831271" y="835889"/>
                    <a:pt x="0" y="699580"/>
                  </a:cubicBezTo>
                  <a:lnTo>
                    <a:pt x="0" y="93206"/>
                  </a:lnTo>
                  <a:lnTo>
                    <a:pt x="7324" y="56929"/>
                  </a:lnTo>
                  <a:cubicBezTo>
                    <a:pt x="21474" y="23474"/>
                    <a:pt x="54601" y="0"/>
                    <a:pt x="93210" y="0"/>
                  </a:cubicBezTo>
                  <a:close/>
                </a:path>
              </a:pathLst>
            </a:custGeom>
            <a:solidFill>
              <a:schemeClr val="accent1"/>
            </a:solidFill>
          </p:spPr>
          <p:txBody>
            <a:bodyPr wrap="square" lIns="180000" tIns="0" rIns="180000" bIns="288000" anchor="b" anchorCtr="0">
              <a:noAutofit/>
            </a:bodyPr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Clr>
                  <a:schemeClr val="tx1"/>
                </a:buClr>
                <a:buFont typeface="Calibri" panose="020F050202020403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36575" indent="-27305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›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914400" rtl="0" eaLnBrk="1" latinLnBrk="0" hangingPunct="1">
                <a:lnSpc>
                  <a:spcPts val="32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3400" b="1" i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Calibri" panose="020F0502020204030204" pitchFamily="34" charset="0"/>
                <a:buNone/>
                <a:tabLst/>
                <a:defRPr sz="1800" b="1" kern="1200" cap="none" spc="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400" b="1" kern="1200">
                  <a:solidFill>
                    <a:schemeClr val="accent4"/>
                  </a:solidFill>
                  <a:latin typeface="+mn-lt"/>
                  <a:ea typeface="+mn-ea"/>
                  <a:cs typeface="+mn-cs"/>
                </a:defRPr>
              </a:lvl6pPr>
              <a:lvl7pPr marL="263525" indent="-263525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+mj-lt"/>
                <a:buAutoNum type="arabicPeriod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63525" indent="-263525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+mj-lt"/>
                <a:buAutoNum type="alphaLcPeriod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200" i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nl-NL" sz="1600" b="1" dirty="0">
                  <a:solidFill>
                    <a:schemeClr val="accent1"/>
                  </a:solidFill>
                </a:rPr>
                <a:t>Bestuur</a:t>
              </a:r>
            </a:p>
          </p:txBody>
        </p:sp>
        <p:pic>
          <p:nvPicPr>
            <p:cNvPr id="72" name="Graphic 71" descr="Group brainstorm">
              <a:extLst>
                <a:ext uri="{FF2B5EF4-FFF2-40B4-BE49-F238E27FC236}">
                  <a16:creationId xmlns:a16="http://schemas.microsoft.com/office/drawing/2014/main" id="{B24BE677-E749-4009-B0CF-13C1E42BBAA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099948" y="4310113"/>
              <a:ext cx="775852" cy="775852"/>
            </a:xfrm>
            <a:prstGeom prst="rect">
              <a:avLst/>
            </a:prstGeom>
          </p:spPr>
        </p:pic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2258DD75-EA80-451A-9922-ADF94C09526F}"/>
              </a:ext>
            </a:extLst>
          </p:cNvPr>
          <p:cNvGrpSpPr/>
          <p:nvPr/>
        </p:nvGrpSpPr>
        <p:grpSpPr>
          <a:xfrm>
            <a:off x="6195179" y="4235065"/>
            <a:ext cx="2623212" cy="1023364"/>
            <a:chOff x="6195179" y="4235065"/>
            <a:chExt cx="2623212" cy="1023364"/>
          </a:xfrm>
        </p:grpSpPr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1901795F-8342-41D8-ABB4-2BA63CCB1058}"/>
                </a:ext>
              </a:extLst>
            </p:cNvPr>
            <p:cNvSpPr txBox="1">
              <a:spLocks/>
            </p:cNvSpPr>
            <p:nvPr/>
          </p:nvSpPr>
          <p:spPr>
            <a:xfrm>
              <a:off x="6195179" y="4235065"/>
              <a:ext cx="2623212" cy="1023364"/>
            </a:xfrm>
            <a:custGeom>
              <a:avLst/>
              <a:gdLst>
                <a:gd name="connsiteX0" fmla="*/ 93210 w 2623212"/>
                <a:gd name="connsiteY0" fmla="*/ 0 h 1023364"/>
                <a:gd name="connsiteX1" fmla="*/ 2530001 w 2623212"/>
                <a:gd name="connsiteY1" fmla="*/ 0 h 1023364"/>
                <a:gd name="connsiteX2" fmla="*/ 2623212 w 2623212"/>
                <a:gd name="connsiteY2" fmla="*/ 93211 h 1023364"/>
                <a:gd name="connsiteX3" fmla="*/ 2623212 w 2623212"/>
                <a:gd name="connsiteY3" fmla="*/ 1023364 h 1023364"/>
                <a:gd name="connsiteX4" fmla="*/ 2512263 w 2623212"/>
                <a:gd name="connsiteY4" fmla="*/ 1014542 h 1023364"/>
                <a:gd name="connsiteX5" fmla="*/ 0 w 2623212"/>
                <a:gd name="connsiteY5" fmla="*/ 699580 h 1023364"/>
                <a:gd name="connsiteX6" fmla="*/ 0 w 2623212"/>
                <a:gd name="connsiteY6" fmla="*/ 93206 h 1023364"/>
                <a:gd name="connsiteX7" fmla="*/ 7324 w 2623212"/>
                <a:gd name="connsiteY7" fmla="*/ 56929 h 1023364"/>
                <a:gd name="connsiteX8" fmla="*/ 93210 w 2623212"/>
                <a:gd name="connsiteY8" fmla="*/ 0 h 1023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23212" h="1023364">
                  <a:moveTo>
                    <a:pt x="93210" y="0"/>
                  </a:moveTo>
                  <a:lnTo>
                    <a:pt x="2530001" y="0"/>
                  </a:lnTo>
                  <a:cubicBezTo>
                    <a:pt x="2581480" y="0"/>
                    <a:pt x="2623212" y="41732"/>
                    <a:pt x="2623212" y="93211"/>
                  </a:cubicBezTo>
                  <a:lnTo>
                    <a:pt x="2623212" y="1023364"/>
                  </a:lnTo>
                  <a:lnTo>
                    <a:pt x="2512263" y="1014542"/>
                  </a:lnTo>
                  <a:cubicBezTo>
                    <a:pt x="1676058" y="939207"/>
                    <a:pt x="831271" y="835889"/>
                    <a:pt x="0" y="699580"/>
                  </a:cubicBezTo>
                  <a:lnTo>
                    <a:pt x="0" y="93206"/>
                  </a:lnTo>
                  <a:lnTo>
                    <a:pt x="7324" y="56929"/>
                  </a:lnTo>
                  <a:cubicBezTo>
                    <a:pt x="21474" y="23474"/>
                    <a:pt x="54601" y="0"/>
                    <a:pt x="93210" y="0"/>
                  </a:cubicBezTo>
                  <a:close/>
                </a:path>
              </a:pathLst>
            </a:custGeom>
            <a:solidFill>
              <a:schemeClr val="accent1"/>
            </a:solidFill>
          </p:spPr>
          <p:txBody>
            <a:bodyPr wrap="square" lIns="180000" tIns="0" rIns="180000" bIns="288000" anchor="b" anchorCtr="0">
              <a:noAutofit/>
            </a:bodyPr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Clr>
                  <a:schemeClr val="tx1"/>
                </a:buClr>
                <a:buFont typeface="Calibri" panose="020F050202020403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36575" indent="-27305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›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914400" rtl="0" eaLnBrk="1" latinLnBrk="0" hangingPunct="1">
                <a:lnSpc>
                  <a:spcPts val="32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3400" b="1" i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Calibri" panose="020F0502020204030204" pitchFamily="34" charset="0"/>
                <a:buNone/>
                <a:tabLst/>
                <a:defRPr sz="1800" b="1" kern="1200" cap="none" spc="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400" b="1" kern="1200">
                  <a:solidFill>
                    <a:schemeClr val="accent4"/>
                  </a:solidFill>
                  <a:latin typeface="+mn-lt"/>
                  <a:ea typeface="+mn-ea"/>
                  <a:cs typeface="+mn-cs"/>
                </a:defRPr>
              </a:lvl6pPr>
              <a:lvl7pPr marL="263525" indent="-263525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+mj-lt"/>
                <a:buAutoNum type="arabicPeriod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63525" indent="-263525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+mj-lt"/>
                <a:buAutoNum type="alphaLcPeriod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200" i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nl-NL" sz="1600" b="1" dirty="0">
                  <a:solidFill>
                    <a:schemeClr val="accent1"/>
                  </a:solidFill>
                </a:rPr>
                <a:t>Bestuur</a:t>
              </a:r>
            </a:p>
          </p:txBody>
        </p:sp>
        <p:pic>
          <p:nvPicPr>
            <p:cNvPr id="74" name="Graphic 73" descr="Teacher">
              <a:extLst>
                <a:ext uri="{FF2B5EF4-FFF2-40B4-BE49-F238E27FC236}">
                  <a16:creationId xmlns:a16="http://schemas.microsoft.com/office/drawing/2014/main" id="{E3B1F992-A553-46DD-B120-9BB83A849C4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7855647" y="4324231"/>
              <a:ext cx="775735" cy="775735"/>
            </a:xfrm>
            <a:prstGeom prst="rect">
              <a:avLst/>
            </a:prstGeom>
          </p:spPr>
        </p:pic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C167596C-08E2-401D-9570-F0BB93618863}"/>
              </a:ext>
            </a:extLst>
          </p:cNvPr>
          <p:cNvGrpSpPr/>
          <p:nvPr/>
        </p:nvGrpSpPr>
        <p:grpSpPr>
          <a:xfrm>
            <a:off x="9025863" y="4235065"/>
            <a:ext cx="2623212" cy="1023364"/>
            <a:chOff x="9025863" y="4235065"/>
            <a:chExt cx="2623212" cy="1023364"/>
          </a:xfrm>
        </p:grpSpPr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F13FE16B-159C-42A7-A598-09FD3FDA05CE}"/>
                </a:ext>
              </a:extLst>
            </p:cNvPr>
            <p:cNvSpPr txBox="1">
              <a:spLocks/>
            </p:cNvSpPr>
            <p:nvPr/>
          </p:nvSpPr>
          <p:spPr>
            <a:xfrm>
              <a:off x="9025863" y="4235065"/>
              <a:ext cx="2623212" cy="1023364"/>
            </a:xfrm>
            <a:custGeom>
              <a:avLst/>
              <a:gdLst>
                <a:gd name="connsiteX0" fmla="*/ 93210 w 2623212"/>
                <a:gd name="connsiteY0" fmla="*/ 0 h 1023364"/>
                <a:gd name="connsiteX1" fmla="*/ 2530001 w 2623212"/>
                <a:gd name="connsiteY1" fmla="*/ 0 h 1023364"/>
                <a:gd name="connsiteX2" fmla="*/ 2623212 w 2623212"/>
                <a:gd name="connsiteY2" fmla="*/ 93211 h 1023364"/>
                <a:gd name="connsiteX3" fmla="*/ 2623212 w 2623212"/>
                <a:gd name="connsiteY3" fmla="*/ 1023364 h 1023364"/>
                <a:gd name="connsiteX4" fmla="*/ 2512263 w 2623212"/>
                <a:gd name="connsiteY4" fmla="*/ 1014542 h 1023364"/>
                <a:gd name="connsiteX5" fmla="*/ 0 w 2623212"/>
                <a:gd name="connsiteY5" fmla="*/ 699580 h 1023364"/>
                <a:gd name="connsiteX6" fmla="*/ 0 w 2623212"/>
                <a:gd name="connsiteY6" fmla="*/ 93206 h 1023364"/>
                <a:gd name="connsiteX7" fmla="*/ 7324 w 2623212"/>
                <a:gd name="connsiteY7" fmla="*/ 56929 h 1023364"/>
                <a:gd name="connsiteX8" fmla="*/ 93210 w 2623212"/>
                <a:gd name="connsiteY8" fmla="*/ 0 h 1023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23212" h="1023364">
                  <a:moveTo>
                    <a:pt x="93210" y="0"/>
                  </a:moveTo>
                  <a:lnTo>
                    <a:pt x="2530001" y="0"/>
                  </a:lnTo>
                  <a:cubicBezTo>
                    <a:pt x="2581480" y="0"/>
                    <a:pt x="2623212" y="41732"/>
                    <a:pt x="2623212" y="93211"/>
                  </a:cubicBezTo>
                  <a:lnTo>
                    <a:pt x="2623212" y="1023364"/>
                  </a:lnTo>
                  <a:lnTo>
                    <a:pt x="2512263" y="1014542"/>
                  </a:lnTo>
                  <a:cubicBezTo>
                    <a:pt x="1676058" y="939207"/>
                    <a:pt x="831271" y="835889"/>
                    <a:pt x="0" y="699580"/>
                  </a:cubicBezTo>
                  <a:lnTo>
                    <a:pt x="0" y="93206"/>
                  </a:lnTo>
                  <a:lnTo>
                    <a:pt x="7324" y="56929"/>
                  </a:lnTo>
                  <a:cubicBezTo>
                    <a:pt x="21474" y="23474"/>
                    <a:pt x="54601" y="0"/>
                    <a:pt x="93210" y="0"/>
                  </a:cubicBezTo>
                  <a:close/>
                </a:path>
              </a:pathLst>
            </a:custGeom>
            <a:solidFill>
              <a:schemeClr val="accent1"/>
            </a:solidFill>
          </p:spPr>
          <p:txBody>
            <a:bodyPr wrap="square" lIns="180000" tIns="0" rIns="180000" bIns="288000" anchor="b" anchorCtr="0">
              <a:noAutofit/>
            </a:bodyPr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Clr>
                  <a:schemeClr val="tx1"/>
                </a:buClr>
                <a:buFont typeface="Calibri" panose="020F050202020403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36575" indent="-27305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›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914400" rtl="0" eaLnBrk="1" latinLnBrk="0" hangingPunct="1">
                <a:lnSpc>
                  <a:spcPts val="32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3400" b="1" i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Calibri" panose="020F0502020204030204" pitchFamily="34" charset="0"/>
                <a:buNone/>
                <a:tabLst/>
                <a:defRPr sz="1800" b="1" kern="1200" cap="none" spc="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400" b="1" kern="1200">
                  <a:solidFill>
                    <a:schemeClr val="accent4"/>
                  </a:solidFill>
                  <a:latin typeface="+mn-lt"/>
                  <a:ea typeface="+mn-ea"/>
                  <a:cs typeface="+mn-cs"/>
                </a:defRPr>
              </a:lvl6pPr>
              <a:lvl7pPr marL="263525" indent="-263525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+mj-lt"/>
                <a:buAutoNum type="arabicPeriod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63525" indent="-263525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+mj-lt"/>
                <a:buAutoNum type="alphaLcPeriod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200" i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nl-NL" sz="1600" b="1" dirty="0">
                  <a:solidFill>
                    <a:schemeClr val="accent1"/>
                  </a:solidFill>
                </a:rPr>
                <a:t>Bestuur</a:t>
              </a:r>
            </a:p>
          </p:txBody>
        </p:sp>
        <p:pic>
          <p:nvPicPr>
            <p:cNvPr id="76" name="Graphic 75" descr="Weights Uneven">
              <a:extLst>
                <a:ext uri="{FF2B5EF4-FFF2-40B4-BE49-F238E27FC236}">
                  <a16:creationId xmlns:a16="http://schemas.microsoft.com/office/drawing/2014/main" id="{7B16F076-8681-4906-9B95-7A0C2A7C200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10813253" y="4381273"/>
              <a:ext cx="633531" cy="633531"/>
            </a:xfrm>
            <a:prstGeom prst="rect">
              <a:avLst/>
            </a:prstGeom>
          </p:spPr>
        </p:pic>
      </p:grpSp>
      <p:sp>
        <p:nvSpPr>
          <p:cNvPr id="55" name="Rechthoek 56">
            <a:extLst>
              <a:ext uri="{FF2B5EF4-FFF2-40B4-BE49-F238E27FC236}">
                <a16:creationId xmlns:a16="http://schemas.microsoft.com/office/drawing/2014/main" id="{A7D82583-79DC-4F3B-800C-4D1611AD9715}"/>
              </a:ext>
            </a:extLst>
          </p:cNvPr>
          <p:cNvSpPr/>
          <p:nvPr/>
        </p:nvSpPr>
        <p:spPr>
          <a:xfrm>
            <a:off x="0" y="6308725"/>
            <a:ext cx="12192000" cy="5492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5F10EFE-2EF1-462A-98FF-05A9AB8BB3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Strategische </a:t>
            </a:r>
            <a:br>
              <a:rPr lang="nl-NL" dirty="0"/>
            </a:br>
            <a:r>
              <a:rPr lang="nl-NL" dirty="0"/>
              <a:t>prioriteiten [8x]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B12A51B-E731-41AA-9250-6555D98882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E9CED-5379-45FE-8ADE-5460FAB971E5}" type="datetime1">
              <a:rPr lang="nl-NL" smtClean="0"/>
              <a:t>28-1-2021</a:t>
            </a:fld>
            <a:endParaRPr lang="nl-NL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0662C1-BDA9-4359-A3EC-E3990A9471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Erasmus University Rotterdam </a:t>
            </a:r>
            <a:endParaRPr lang="nl-NL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012D8D-FC17-433E-B41A-A51FD634C0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A1203-CA3D-4D48-AFA0-9D668419C1D5}" type="slidenum">
              <a:rPr lang="nl-NL" smtClean="0"/>
              <a:t>6</a:t>
            </a:fld>
            <a:endParaRPr lang="nl-NL" dirty="0"/>
          </a:p>
        </p:txBody>
      </p:sp>
      <p:sp>
        <p:nvSpPr>
          <p:cNvPr id="39" name="Tijdelijke aanduiding voor tekst 15">
            <a:extLst>
              <a:ext uri="{FF2B5EF4-FFF2-40B4-BE49-F238E27FC236}">
                <a16:creationId xmlns:a16="http://schemas.microsoft.com/office/drawing/2014/main" id="{4805D4B9-93F3-4183-BAAD-78B232DD98DD}"/>
              </a:ext>
            </a:extLst>
          </p:cNvPr>
          <p:cNvSpPr txBox="1">
            <a:spLocks/>
          </p:cNvSpPr>
          <p:nvPr/>
        </p:nvSpPr>
        <p:spPr>
          <a:xfrm>
            <a:off x="542926" y="1976960"/>
            <a:ext cx="2623213" cy="2073660"/>
          </a:xfrm>
          <a:prstGeom prst="roundRect">
            <a:avLst>
              <a:gd name="adj" fmla="val 4495"/>
            </a:avLst>
          </a:prstGeom>
          <a:solidFill>
            <a:schemeClr val="accent2"/>
          </a:solidFill>
        </p:spPr>
        <p:txBody>
          <a:bodyPr lIns="180000" tIns="0" rIns="180000" bIns="288000" anchor="b" anchorCtr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Font typeface="Calibri" panose="020F050202020403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6575" indent="-2730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›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ts val="3200"/>
              </a:lnSpc>
              <a:spcBef>
                <a:spcPts val="500"/>
              </a:spcBef>
              <a:buFont typeface="Arial" panose="020B0604020202020204" pitchFamily="34" charset="0"/>
              <a:buNone/>
              <a:defRPr sz="3400" b="1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None/>
              <a:tabLst/>
              <a:defRPr sz="1800" b="1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6pPr>
            <a:lvl7pPr marL="263525" indent="-2635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+mj-lt"/>
              <a:buAutoNum type="arabi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3525" indent="-2635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+mj-lt"/>
              <a:buAutoNum type="alphaL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>
                <a:solidFill>
                  <a:schemeClr val="accent1"/>
                </a:solidFill>
              </a:rPr>
              <a:t>01</a:t>
            </a:r>
            <a:endParaRPr lang="nl-NL" sz="1600" b="1" dirty="0">
              <a:solidFill>
                <a:schemeClr val="accent1"/>
              </a:solidFill>
            </a:endParaRPr>
          </a:p>
          <a:p>
            <a:r>
              <a:rPr lang="nl-NL" sz="1400" b="0" dirty="0">
                <a:solidFill>
                  <a:schemeClr val="bg1"/>
                </a:solidFill>
              </a:rPr>
              <a:t>Lorem ipsum dolor sit amet, </a:t>
            </a:r>
            <a:br>
              <a:rPr lang="nl-NL" sz="1400" b="0" dirty="0">
                <a:solidFill>
                  <a:schemeClr val="bg1"/>
                </a:solidFill>
              </a:rPr>
            </a:br>
            <a:r>
              <a:rPr lang="nl-NL" sz="1400" b="0" dirty="0">
                <a:solidFill>
                  <a:schemeClr val="bg1"/>
                </a:solidFill>
              </a:rPr>
              <a:t>consectetur adipiscing elit.</a:t>
            </a:r>
          </a:p>
        </p:txBody>
      </p:sp>
      <p:sp>
        <p:nvSpPr>
          <p:cNvPr id="40" name="Tijdelijke aanduiding voor tekst 15">
            <a:extLst>
              <a:ext uri="{FF2B5EF4-FFF2-40B4-BE49-F238E27FC236}">
                <a16:creationId xmlns:a16="http://schemas.microsoft.com/office/drawing/2014/main" id="{E9253B39-5734-4130-9C5E-7F216239CC93}"/>
              </a:ext>
            </a:extLst>
          </p:cNvPr>
          <p:cNvSpPr txBox="1">
            <a:spLocks/>
          </p:cNvSpPr>
          <p:nvPr/>
        </p:nvSpPr>
        <p:spPr>
          <a:xfrm>
            <a:off x="3369052" y="1963494"/>
            <a:ext cx="2623213" cy="2073660"/>
          </a:xfrm>
          <a:prstGeom prst="roundRect">
            <a:avLst>
              <a:gd name="adj" fmla="val 4495"/>
            </a:avLst>
          </a:prstGeom>
          <a:solidFill>
            <a:schemeClr val="accent2"/>
          </a:solidFill>
        </p:spPr>
        <p:txBody>
          <a:bodyPr lIns="180000" tIns="0" rIns="180000" bIns="288000" anchor="b" anchorCtr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Font typeface="Calibri" panose="020F050202020403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6575" indent="-2730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›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ts val="3200"/>
              </a:lnSpc>
              <a:spcBef>
                <a:spcPts val="500"/>
              </a:spcBef>
              <a:buFont typeface="Arial" panose="020B0604020202020204" pitchFamily="34" charset="0"/>
              <a:buNone/>
              <a:defRPr sz="3400" b="1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None/>
              <a:tabLst/>
              <a:defRPr sz="1800" b="1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6pPr>
            <a:lvl7pPr marL="263525" indent="-2635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+mj-lt"/>
              <a:buAutoNum type="arabi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3525" indent="-2635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+mj-lt"/>
              <a:buAutoNum type="alphaL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1600" b="1" dirty="0">
                <a:solidFill>
                  <a:schemeClr val="accent1"/>
                </a:solidFill>
              </a:rPr>
              <a:t>02</a:t>
            </a:r>
          </a:p>
          <a:p>
            <a:r>
              <a:rPr lang="nl-NL" sz="1400" b="0" dirty="0">
                <a:solidFill>
                  <a:schemeClr val="bg1"/>
                </a:solidFill>
              </a:rPr>
              <a:t>Lorem ipsum dolor sit amet, </a:t>
            </a:r>
            <a:br>
              <a:rPr lang="nl-NL" sz="1400" b="0" dirty="0">
                <a:solidFill>
                  <a:schemeClr val="bg1"/>
                </a:solidFill>
              </a:rPr>
            </a:br>
            <a:r>
              <a:rPr lang="nl-NL" sz="1400" b="0" dirty="0">
                <a:solidFill>
                  <a:schemeClr val="bg1"/>
                </a:solidFill>
              </a:rPr>
              <a:t>consectetur adipiscing elit.</a:t>
            </a:r>
          </a:p>
        </p:txBody>
      </p:sp>
      <p:sp>
        <p:nvSpPr>
          <p:cNvPr id="41" name="Tijdelijke aanduiding voor tekst 15">
            <a:extLst>
              <a:ext uri="{FF2B5EF4-FFF2-40B4-BE49-F238E27FC236}">
                <a16:creationId xmlns:a16="http://schemas.microsoft.com/office/drawing/2014/main" id="{E3700E8B-5C5E-4EE3-BBF8-0B2F93C235D9}"/>
              </a:ext>
            </a:extLst>
          </p:cNvPr>
          <p:cNvSpPr txBox="1">
            <a:spLocks/>
          </p:cNvSpPr>
          <p:nvPr/>
        </p:nvSpPr>
        <p:spPr>
          <a:xfrm>
            <a:off x="6195178" y="1963494"/>
            <a:ext cx="2623213" cy="2073660"/>
          </a:xfrm>
          <a:prstGeom prst="roundRect">
            <a:avLst>
              <a:gd name="adj" fmla="val 4495"/>
            </a:avLst>
          </a:prstGeom>
          <a:solidFill>
            <a:schemeClr val="accent2"/>
          </a:solidFill>
        </p:spPr>
        <p:txBody>
          <a:bodyPr lIns="180000" tIns="0" rIns="180000" bIns="288000" anchor="b" anchorCtr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Font typeface="Calibri" panose="020F050202020403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6575" indent="-2730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›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ts val="3200"/>
              </a:lnSpc>
              <a:spcBef>
                <a:spcPts val="500"/>
              </a:spcBef>
              <a:buFont typeface="Arial" panose="020B0604020202020204" pitchFamily="34" charset="0"/>
              <a:buNone/>
              <a:defRPr sz="3400" b="1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None/>
              <a:tabLst/>
              <a:defRPr sz="1800" b="1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6pPr>
            <a:lvl7pPr marL="263525" indent="-2635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+mj-lt"/>
              <a:buAutoNum type="arabi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3525" indent="-2635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+mj-lt"/>
              <a:buAutoNum type="alphaL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1600" b="1" dirty="0">
                <a:solidFill>
                  <a:schemeClr val="accent1"/>
                </a:solidFill>
              </a:rPr>
              <a:t>03</a:t>
            </a:r>
          </a:p>
          <a:p>
            <a:r>
              <a:rPr lang="nl-NL" sz="1400" b="0" dirty="0">
                <a:solidFill>
                  <a:schemeClr val="bg1"/>
                </a:solidFill>
              </a:rPr>
              <a:t>Lorem ipsum dolor sit amet, </a:t>
            </a:r>
            <a:br>
              <a:rPr lang="nl-NL" sz="1400" b="0" dirty="0">
                <a:solidFill>
                  <a:schemeClr val="bg1"/>
                </a:solidFill>
              </a:rPr>
            </a:br>
            <a:r>
              <a:rPr lang="nl-NL" sz="1400" b="0" dirty="0">
                <a:solidFill>
                  <a:schemeClr val="bg1"/>
                </a:solidFill>
              </a:rPr>
              <a:t>consectetur adipiscing elit.</a:t>
            </a:r>
          </a:p>
        </p:txBody>
      </p:sp>
      <p:grpSp>
        <p:nvGrpSpPr>
          <p:cNvPr id="77" name="Group 76">
            <a:extLst>
              <a:ext uri="{FF2B5EF4-FFF2-40B4-BE49-F238E27FC236}">
                <a16:creationId xmlns:a16="http://schemas.microsoft.com/office/drawing/2014/main" id="{A5BD4010-03A8-4A5C-8E1E-B9F495CDCB35}"/>
              </a:ext>
            </a:extLst>
          </p:cNvPr>
          <p:cNvGrpSpPr/>
          <p:nvPr/>
        </p:nvGrpSpPr>
        <p:grpSpPr>
          <a:xfrm>
            <a:off x="542927" y="1976960"/>
            <a:ext cx="2623212" cy="1023364"/>
            <a:chOff x="542927" y="1976960"/>
            <a:chExt cx="2623212" cy="1023364"/>
          </a:xfrm>
        </p:grpSpPr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C06BAC1D-2AB8-4D97-910A-68C40F77F1AD}"/>
                </a:ext>
              </a:extLst>
            </p:cNvPr>
            <p:cNvSpPr txBox="1">
              <a:spLocks/>
            </p:cNvSpPr>
            <p:nvPr/>
          </p:nvSpPr>
          <p:spPr>
            <a:xfrm>
              <a:off x="542927" y="1976960"/>
              <a:ext cx="2623212" cy="1023364"/>
            </a:xfrm>
            <a:custGeom>
              <a:avLst/>
              <a:gdLst>
                <a:gd name="connsiteX0" fmla="*/ 93210 w 2623212"/>
                <a:gd name="connsiteY0" fmla="*/ 0 h 1023364"/>
                <a:gd name="connsiteX1" fmla="*/ 2530001 w 2623212"/>
                <a:gd name="connsiteY1" fmla="*/ 0 h 1023364"/>
                <a:gd name="connsiteX2" fmla="*/ 2623212 w 2623212"/>
                <a:gd name="connsiteY2" fmla="*/ 93211 h 1023364"/>
                <a:gd name="connsiteX3" fmla="*/ 2623212 w 2623212"/>
                <a:gd name="connsiteY3" fmla="*/ 1023364 h 1023364"/>
                <a:gd name="connsiteX4" fmla="*/ 2512263 w 2623212"/>
                <a:gd name="connsiteY4" fmla="*/ 1014542 h 1023364"/>
                <a:gd name="connsiteX5" fmla="*/ 0 w 2623212"/>
                <a:gd name="connsiteY5" fmla="*/ 699580 h 1023364"/>
                <a:gd name="connsiteX6" fmla="*/ 0 w 2623212"/>
                <a:gd name="connsiteY6" fmla="*/ 93206 h 1023364"/>
                <a:gd name="connsiteX7" fmla="*/ 7324 w 2623212"/>
                <a:gd name="connsiteY7" fmla="*/ 56929 h 1023364"/>
                <a:gd name="connsiteX8" fmla="*/ 93210 w 2623212"/>
                <a:gd name="connsiteY8" fmla="*/ 0 h 1023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23212" h="1023364">
                  <a:moveTo>
                    <a:pt x="93210" y="0"/>
                  </a:moveTo>
                  <a:lnTo>
                    <a:pt x="2530001" y="0"/>
                  </a:lnTo>
                  <a:cubicBezTo>
                    <a:pt x="2581480" y="0"/>
                    <a:pt x="2623212" y="41732"/>
                    <a:pt x="2623212" y="93211"/>
                  </a:cubicBezTo>
                  <a:lnTo>
                    <a:pt x="2623212" y="1023364"/>
                  </a:lnTo>
                  <a:lnTo>
                    <a:pt x="2512263" y="1014542"/>
                  </a:lnTo>
                  <a:cubicBezTo>
                    <a:pt x="1676058" y="939207"/>
                    <a:pt x="831271" y="835889"/>
                    <a:pt x="0" y="699580"/>
                  </a:cubicBezTo>
                  <a:lnTo>
                    <a:pt x="0" y="93206"/>
                  </a:lnTo>
                  <a:lnTo>
                    <a:pt x="7324" y="56929"/>
                  </a:lnTo>
                  <a:cubicBezTo>
                    <a:pt x="21474" y="23474"/>
                    <a:pt x="54601" y="0"/>
                    <a:pt x="93210" y="0"/>
                  </a:cubicBezTo>
                  <a:close/>
                </a:path>
              </a:pathLst>
            </a:custGeom>
            <a:solidFill>
              <a:schemeClr val="accent1"/>
            </a:solidFill>
          </p:spPr>
          <p:txBody>
            <a:bodyPr wrap="square" lIns="180000" tIns="0" rIns="180000" bIns="288000" anchor="b" anchorCtr="0">
              <a:noAutofit/>
            </a:bodyPr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Clr>
                  <a:schemeClr val="tx1"/>
                </a:buClr>
                <a:buFont typeface="Calibri" panose="020F050202020403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36575" indent="-27305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›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914400" rtl="0" eaLnBrk="1" latinLnBrk="0" hangingPunct="1">
                <a:lnSpc>
                  <a:spcPts val="32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3400" b="1" i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Calibri" panose="020F0502020204030204" pitchFamily="34" charset="0"/>
                <a:buNone/>
                <a:tabLst/>
                <a:defRPr sz="1800" b="1" kern="1200" cap="none" spc="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400" b="1" kern="1200">
                  <a:solidFill>
                    <a:schemeClr val="accent4"/>
                  </a:solidFill>
                  <a:latin typeface="+mn-lt"/>
                  <a:ea typeface="+mn-ea"/>
                  <a:cs typeface="+mn-cs"/>
                </a:defRPr>
              </a:lvl6pPr>
              <a:lvl7pPr marL="263525" indent="-263525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+mj-lt"/>
                <a:buAutoNum type="arabicPeriod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63525" indent="-263525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+mj-lt"/>
                <a:buAutoNum type="alphaLcPeriod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200" i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nl-NL" sz="1600" b="1" dirty="0">
                  <a:solidFill>
                    <a:schemeClr val="accent1"/>
                  </a:solidFill>
                </a:rPr>
                <a:t>Bestuur</a:t>
              </a:r>
            </a:p>
          </p:txBody>
        </p:sp>
        <p:pic>
          <p:nvPicPr>
            <p:cNvPr id="60" name="Graphic 59" descr="Globe">
              <a:extLst>
                <a:ext uri="{FF2B5EF4-FFF2-40B4-BE49-F238E27FC236}">
                  <a16:creationId xmlns:a16="http://schemas.microsoft.com/office/drawing/2014/main" id="{30589351-7E9C-435F-9FA5-319F677F357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2390285" y="2109351"/>
              <a:ext cx="592552" cy="592552"/>
            </a:xfrm>
            <a:prstGeom prst="rect">
              <a:avLst/>
            </a:prstGeom>
          </p:spPr>
        </p:pic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69BE25BB-B212-4374-8448-7B9982C3692F}"/>
              </a:ext>
            </a:extLst>
          </p:cNvPr>
          <p:cNvGrpSpPr/>
          <p:nvPr/>
        </p:nvGrpSpPr>
        <p:grpSpPr>
          <a:xfrm>
            <a:off x="3369052" y="1976960"/>
            <a:ext cx="2623212" cy="1023364"/>
            <a:chOff x="3369052" y="1976960"/>
            <a:chExt cx="2623212" cy="1023364"/>
          </a:xfrm>
        </p:grpSpPr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A0F96DCF-5C83-4BCC-ABC2-F18FA508F372}"/>
                </a:ext>
              </a:extLst>
            </p:cNvPr>
            <p:cNvSpPr txBox="1">
              <a:spLocks/>
            </p:cNvSpPr>
            <p:nvPr/>
          </p:nvSpPr>
          <p:spPr>
            <a:xfrm>
              <a:off x="3369052" y="1976960"/>
              <a:ext cx="2623212" cy="1023364"/>
            </a:xfrm>
            <a:custGeom>
              <a:avLst/>
              <a:gdLst>
                <a:gd name="connsiteX0" fmla="*/ 93210 w 2623212"/>
                <a:gd name="connsiteY0" fmla="*/ 0 h 1023364"/>
                <a:gd name="connsiteX1" fmla="*/ 2530001 w 2623212"/>
                <a:gd name="connsiteY1" fmla="*/ 0 h 1023364"/>
                <a:gd name="connsiteX2" fmla="*/ 2623212 w 2623212"/>
                <a:gd name="connsiteY2" fmla="*/ 93211 h 1023364"/>
                <a:gd name="connsiteX3" fmla="*/ 2623212 w 2623212"/>
                <a:gd name="connsiteY3" fmla="*/ 1023364 h 1023364"/>
                <a:gd name="connsiteX4" fmla="*/ 2512263 w 2623212"/>
                <a:gd name="connsiteY4" fmla="*/ 1014542 h 1023364"/>
                <a:gd name="connsiteX5" fmla="*/ 0 w 2623212"/>
                <a:gd name="connsiteY5" fmla="*/ 699580 h 1023364"/>
                <a:gd name="connsiteX6" fmla="*/ 0 w 2623212"/>
                <a:gd name="connsiteY6" fmla="*/ 93206 h 1023364"/>
                <a:gd name="connsiteX7" fmla="*/ 7324 w 2623212"/>
                <a:gd name="connsiteY7" fmla="*/ 56929 h 1023364"/>
                <a:gd name="connsiteX8" fmla="*/ 93210 w 2623212"/>
                <a:gd name="connsiteY8" fmla="*/ 0 h 1023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23212" h="1023364">
                  <a:moveTo>
                    <a:pt x="93210" y="0"/>
                  </a:moveTo>
                  <a:lnTo>
                    <a:pt x="2530001" y="0"/>
                  </a:lnTo>
                  <a:cubicBezTo>
                    <a:pt x="2581480" y="0"/>
                    <a:pt x="2623212" y="41732"/>
                    <a:pt x="2623212" y="93211"/>
                  </a:cubicBezTo>
                  <a:lnTo>
                    <a:pt x="2623212" y="1023364"/>
                  </a:lnTo>
                  <a:lnTo>
                    <a:pt x="2512263" y="1014542"/>
                  </a:lnTo>
                  <a:cubicBezTo>
                    <a:pt x="1676058" y="939207"/>
                    <a:pt x="831271" y="835889"/>
                    <a:pt x="0" y="699580"/>
                  </a:cubicBezTo>
                  <a:lnTo>
                    <a:pt x="0" y="93206"/>
                  </a:lnTo>
                  <a:lnTo>
                    <a:pt x="7324" y="56929"/>
                  </a:lnTo>
                  <a:cubicBezTo>
                    <a:pt x="21474" y="23474"/>
                    <a:pt x="54601" y="0"/>
                    <a:pt x="93210" y="0"/>
                  </a:cubicBezTo>
                  <a:close/>
                </a:path>
              </a:pathLst>
            </a:custGeom>
            <a:solidFill>
              <a:schemeClr val="accent1"/>
            </a:solidFill>
          </p:spPr>
          <p:txBody>
            <a:bodyPr wrap="square" lIns="180000" tIns="0" rIns="180000" bIns="288000" anchor="b" anchorCtr="0">
              <a:noAutofit/>
            </a:bodyPr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Clr>
                  <a:schemeClr val="tx1"/>
                </a:buClr>
                <a:buFont typeface="Calibri" panose="020F050202020403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36575" indent="-27305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›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914400" rtl="0" eaLnBrk="1" latinLnBrk="0" hangingPunct="1">
                <a:lnSpc>
                  <a:spcPts val="32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3400" b="1" i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Calibri" panose="020F0502020204030204" pitchFamily="34" charset="0"/>
                <a:buNone/>
                <a:tabLst/>
                <a:defRPr sz="1800" b="1" kern="1200" cap="none" spc="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400" b="1" kern="1200">
                  <a:solidFill>
                    <a:schemeClr val="accent4"/>
                  </a:solidFill>
                  <a:latin typeface="+mn-lt"/>
                  <a:ea typeface="+mn-ea"/>
                  <a:cs typeface="+mn-cs"/>
                </a:defRPr>
              </a:lvl6pPr>
              <a:lvl7pPr marL="263525" indent="-263525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+mj-lt"/>
                <a:buAutoNum type="arabicPeriod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63525" indent="-263525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+mj-lt"/>
                <a:buAutoNum type="alphaLcPeriod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200" i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nl-NL" sz="1600" b="1" dirty="0">
                  <a:solidFill>
                    <a:schemeClr val="accent1"/>
                  </a:solidFill>
                </a:rPr>
                <a:t>Bestuur</a:t>
              </a:r>
            </a:p>
          </p:txBody>
        </p:sp>
        <p:pic>
          <p:nvPicPr>
            <p:cNvPr id="64" name="Graphic 63" descr="Books">
              <a:extLst>
                <a:ext uri="{FF2B5EF4-FFF2-40B4-BE49-F238E27FC236}">
                  <a16:creationId xmlns:a16="http://schemas.microsoft.com/office/drawing/2014/main" id="{76EE9AD2-5891-4DCE-A5AA-CD2E9A32849C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5149657" y="2154237"/>
              <a:ext cx="660157" cy="660157"/>
            </a:xfrm>
            <a:prstGeom prst="rect">
              <a:avLst/>
            </a:prstGeom>
          </p:spPr>
        </p:pic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D59A9EF7-146F-455E-A183-1BC55DC06C79}"/>
              </a:ext>
            </a:extLst>
          </p:cNvPr>
          <p:cNvGrpSpPr/>
          <p:nvPr/>
        </p:nvGrpSpPr>
        <p:grpSpPr>
          <a:xfrm>
            <a:off x="6195179" y="1976960"/>
            <a:ext cx="2623212" cy="1023364"/>
            <a:chOff x="6195179" y="1976960"/>
            <a:chExt cx="2623212" cy="1023364"/>
          </a:xfrm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A4B83CDA-D6A8-4A5C-8A5B-0B8A2866D2DE}"/>
                </a:ext>
              </a:extLst>
            </p:cNvPr>
            <p:cNvSpPr txBox="1">
              <a:spLocks/>
            </p:cNvSpPr>
            <p:nvPr/>
          </p:nvSpPr>
          <p:spPr>
            <a:xfrm>
              <a:off x="6195179" y="1976960"/>
              <a:ext cx="2623212" cy="1023364"/>
            </a:xfrm>
            <a:custGeom>
              <a:avLst/>
              <a:gdLst>
                <a:gd name="connsiteX0" fmla="*/ 93210 w 2623212"/>
                <a:gd name="connsiteY0" fmla="*/ 0 h 1023364"/>
                <a:gd name="connsiteX1" fmla="*/ 2530001 w 2623212"/>
                <a:gd name="connsiteY1" fmla="*/ 0 h 1023364"/>
                <a:gd name="connsiteX2" fmla="*/ 2623212 w 2623212"/>
                <a:gd name="connsiteY2" fmla="*/ 93211 h 1023364"/>
                <a:gd name="connsiteX3" fmla="*/ 2623212 w 2623212"/>
                <a:gd name="connsiteY3" fmla="*/ 1023364 h 1023364"/>
                <a:gd name="connsiteX4" fmla="*/ 2512263 w 2623212"/>
                <a:gd name="connsiteY4" fmla="*/ 1014542 h 1023364"/>
                <a:gd name="connsiteX5" fmla="*/ 0 w 2623212"/>
                <a:gd name="connsiteY5" fmla="*/ 699580 h 1023364"/>
                <a:gd name="connsiteX6" fmla="*/ 0 w 2623212"/>
                <a:gd name="connsiteY6" fmla="*/ 93206 h 1023364"/>
                <a:gd name="connsiteX7" fmla="*/ 7324 w 2623212"/>
                <a:gd name="connsiteY7" fmla="*/ 56929 h 1023364"/>
                <a:gd name="connsiteX8" fmla="*/ 93210 w 2623212"/>
                <a:gd name="connsiteY8" fmla="*/ 0 h 1023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23212" h="1023364">
                  <a:moveTo>
                    <a:pt x="93210" y="0"/>
                  </a:moveTo>
                  <a:lnTo>
                    <a:pt x="2530001" y="0"/>
                  </a:lnTo>
                  <a:cubicBezTo>
                    <a:pt x="2581480" y="0"/>
                    <a:pt x="2623212" y="41732"/>
                    <a:pt x="2623212" y="93211"/>
                  </a:cubicBezTo>
                  <a:lnTo>
                    <a:pt x="2623212" y="1023364"/>
                  </a:lnTo>
                  <a:lnTo>
                    <a:pt x="2512263" y="1014542"/>
                  </a:lnTo>
                  <a:cubicBezTo>
                    <a:pt x="1676058" y="939207"/>
                    <a:pt x="831271" y="835889"/>
                    <a:pt x="0" y="699580"/>
                  </a:cubicBezTo>
                  <a:lnTo>
                    <a:pt x="0" y="93206"/>
                  </a:lnTo>
                  <a:lnTo>
                    <a:pt x="7324" y="56929"/>
                  </a:lnTo>
                  <a:cubicBezTo>
                    <a:pt x="21474" y="23474"/>
                    <a:pt x="54601" y="0"/>
                    <a:pt x="93210" y="0"/>
                  </a:cubicBezTo>
                  <a:close/>
                </a:path>
              </a:pathLst>
            </a:custGeom>
            <a:solidFill>
              <a:schemeClr val="accent1"/>
            </a:solidFill>
          </p:spPr>
          <p:txBody>
            <a:bodyPr wrap="square" lIns="180000" tIns="0" rIns="180000" bIns="288000" anchor="b" anchorCtr="0">
              <a:noAutofit/>
            </a:bodyPr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Clr>
                  <a:schemeClr val="tx1"/>
                </a:buClr>
                <a:buFont typeface="Calibri" panose="020F050202020403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36575" indent="-27305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›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914400" rtl="0" eaLnBrk="1" latinLnBrk="0" hangingPunct="1">
                <a:lnSpc>
                  <a:spcPts val="32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3400" b="1" i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Calibri" panose="020F0502020204030204" pitchFamily="34" charset="0"/>
                <a:buNone/>
                <a:tabLst/>
                <a:defRPr sz="1800" b="1" kern="1200" cap="none" spc="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400" b="1" kern="1200">
                  <a:solidFill>
                    <a:schemeClr val="accent4"/>
                  </a:solidFill>
                  <a:latin typeface="+mn-lt"/>
                  <a:ea typeface="+mn-ea"/>
                  <a:cs typeface="+mn-cs"/>
                </a:defRPr>
              </a:lvl6pPr>
              <a:lvl7pPr marL="263525" indent="-263525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+mj-lt"/>
                <a:buAutoNum type="arabicPeriod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63525" indent="-263525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+mj-lt"/>
                <a:buAutoNum type="alphaLcPeriod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200" i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nl-NL" sz="1600" b="1" dirty="0">
                  <a:solidFill>
                    <a:schemeClr val="accent1"/>
                  </a:solidFill>
                </a:rPr>
                <a:t>Bestuur</a:t>
              </a:r>
            </a:p>
          </p:txBody>
        </p:sp>
        <p:pic>
          <p:nvPicPr>
            <p:cNvPr id="66" name="Graphic 65" descr="Cheers">
              <a:extLst>
                <a:ext uri="{FF2B5EF4-FFF2-40B4-BE49-F238E27FC236}">
                  <a16:creationId xmlns:a16="http://schemas.microsoft.com/office/drawing/2014/main" id="{46FA8225-7EBB-4392-9D27-FE4E09E4F6CA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8012691" y="2154237"/>
              <a:ext cx="618691" cy="618691"/>
            </a:xfrm>
            <a:prstGeom prst="rect">
              <a:avLst/>
            </a:prstGeom>
          </p:spPr>
        </p:pic>
      </p:grpSp>
      <p:sp>
        <p:nvSpPr>
          <p:cNvPr id="57" name="Rechthoek 55">
            <a:extLst>
              <a:ext uri="{FF2B5EF4-FFF2-40B4-BE49-F238E27FC236}">
                <a16:creationId xmlns:a16="http://schemas.microsoft.com/office/drawing/2014/main" id="{BE326CCE-DFC7-497E-BDE6-E8863B12435A}"/>
              </a:ext>
            </a:extLst>
          </p:cNvPr>
          <p:cNvSpPr/>
          <p:nvPr/>
        </p:nvSpPr>
        <p:spPr>
          <a:xfrm>
            <a:off x="0" y="0"/>
            <a:ext cx="12192000" cy="19793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42" name="Tijdelijke aanduiding voor tekst 15">
            <a:extLst>
              <a:ext uri="{FF2B5EF4-FFF2-40B4-BE49-F238E27FC236}">
                <a16:creationId xmlns:a16="http://schemas.microsoft.com/office/drawing/2014/main" id="{64A3B20E-271A-4FEF-AE7F-1ACD681FA24F}"/>
              </a:ext>
            </a:extLst>
          </p:cNvPr>
          <p:cNvSpPr txBox="1">
            <a:spLocks/>
          </p:cNvSpPr>
          <p:nvPr/>
        </p:nvSpPr>
        <p:spPr>
          <a:xfrm>
            <a:off x="9025862" y="1972602"/>
            <a:ext cx="2623213" cy="2073660"/>
          </a:xfrm>
          <a:prstGeom prst="roundRect">
            <a:avLst>
              <a:gd name="adj" fmla="val 4495"/>
            </a:avLst>
          </a:prstGeom>
          <a:solidFill>
            <a:schemeClr val="accent2"/>
          </a:solidFill>
        </p:spPr>
        <p:txBody>
          <a:bodyPr lIns="180000" tIns="0" rIns="180000" bIns="288000" anchor="b" anchorCtr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Font typeface="Calibri" panose="020F050202020403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6575" indent="-2730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›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ts val="3200"/>
              </a:lnSpc>
              <a:spcBef>
                <a:spcPts val="500"/>
              </a:spcBef>
              <a:buFont typeface="Arial" panose="020B0604020202020204" pitchFamily="34" charset="0"/>
              <a:buNone/>
              <a:defRPr sz="3400" b="1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None/>
              <a:tabLst/>
              <a:defRPr sz="1800" b="1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6pPr>
            <a:lvl7pPr marL="263525" indent="-2635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+mj-lt"/>
              <a:buAutoNum type="arabi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3525" indent="-2635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+mj-lt"/>
              <a:buAutoNum type="alphaL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1600" b="1" dirty="0">
                <a:solidFill>
                  <a:schemeClr val="accent1"/>
                </a:solidFill>
              </a:rPr>
              <a:t>04</a:t>
            </a:r>
          </a:p>
          <a:p>
            <a:r>
              <a:rPr lang="nl-NL" sz="1400" b="0" dirty="0">
                <a:solidFill>
                  <a:schemeClr val="bg1"/>
                </a:solidFill>
              </a:rPr>
              <a:t>Lorem ipsum dolor sit amet, </a:t>
            </a:r>
            <a:br>
              <a:rPr lang="nl-NL" sz="1400" b="0" dirty="0">
                <a:solidFill>
                  <a:schemeClr val="bg1"/>
                </a:solidFill>
              </a:rPr>
            </a:br>
            <a:r>
              <a:rPr lang="nl-NL" sz="1400" b="0" dirty="0">
                <a:solidFill>
                  <a:schemeClr val="bg1"/>
                </a:solidFill>
              </a:rPr>
              <a:t>consectetur adipiscing elit.</a:t>
            </a:r>
          </a:p>
        </p:txBody>
      </p:sp>
      <p:grpSp>
        <p:nvGrpSpPr>
          <p:cNvPr id="43" name="Group 82">
            <a:extLst>
              <a:ext uri="{FF2B5EF4-FFF2-40B4-BE49-F238E27FC236}">
                <a16:creationId xmlns:a16="http://schemas.microsoft.com/office/drawing/2014/main" id="{1411437D-19B8-4BEB-853C-EB5D12A9B7E4}"/>
              </a:ext>
            </a:extLst>
          </p:cNvPr>
          <p:cNvGrpSpPr/>
          <p:nvPr/>
        </p:nvGrpSpPr>
        <p:grpSpPr>
          <a:xfrm>
            <a:off x="9025863" y="1972602"/>
            <a:ext cx="2623212" cy="1023364"/>
            <a:chOff x="9025863" y="4235065"/>
            <a:chExt cx="2623212" cy="1023364"/>
          </a:xfrm>
        </p:grpSpPr>
        <p:sp>
          <p:nvSpPr>
            <p:cNvPr id="44" name="TextBox 52">
              <a:extLst>
                <a:ext uri="{FF2B5EF4-FFF2-40B4-BE49-F238E27FC236}">
                  <a16:creationId xmlns:a16="http://schemas.microsoft.com/office/drawing/2014/main" id="{C0FD7538-4C20-4D04-B49F-2AEE5B70D423}"/>
                </a:ext>
              </a:extLst>
            </p:cNvPr>
            <p:cNvSpPr txBox="1">
              <a:spLocks/>
            </p:cNvSpPr>
            <p:nvPr/>
          </p:nvSpPr>
          <p:spPr>
            <a:xfrm>
              <a:off x="9025863" y="4235065"/>
              <a:ext cx="2623212" cy="1023364"/>
            </a:xfrm>
            <a:custGeom>
              <a:avLst/>
              <a:gdLst>
                <a:gd name="connsiteX0" fmla="*/ 93210 w 2623212"/>
                <a:gd name="connsiteY0" fmla="*/ 0 h 1023364"/>
                <a:gd name="connsiteX1" fmla="*/ 2530001 w 2623212"/>
                <a:gd name="connsiteY1" fmla="*/ 0 h 1023364"/>
                <a:gd name="connsiteX2" fmla="*/ 2623212 w 2623212"/>
                <a:gd name="connsiteY2" fmla="*/ 93211 h 1023364"/>
                <a:gd name="connsiteX3" fmla="*/ 2623212 w 2623212"/>
                <a:gd name="connsiteY3" fmla="*/ 1023364 h 1023364"/>
                <a:gd name="connsiteX4" fmla="*/ 2512263 w 2623212"/>
                <a:gd name="connsiteY4" fmla="*/ 1014542 h 1023364"/>
                <a:gd name="connsiteX5" fmla="*/ 0 w 2623212"/>
                <a:gd name="connsiteY5" fmla="*/ 699580 h 1023364"/>
                <a:gd name="connsiteX6" fmla="*/ 0 w 2623212"/>
                <a:gd name="connsiteY6" fmla="*/ 93206 h 1023364"/>
                <a:gd name="connsiteX7" fmla="*/ 7324 w 2623212"/>
                <a:gd name="connsiteY7" fmla="*/ 56929 h 1023364"/>
                <a:gd name="connsiteX8" fmla="*/ 93210 w 2623212"/>
                <a:gd name="connsiteY8" fmla="*/ 0 h 1023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23212" h="1023364">
                  <a:moveTo>
                    <a:pt x="93210" y="0"/>
                  </a:moveTo>
                  <a:lnTo>
                    <a:pt x="2530001" y="0"/>
                  </a:lnTo>
                  <a:cubicBezTo>
                    <a:pt x="2581480" y="0"/>
                    <a:pt x="2623212" y="41732"/>
                    <a:pt x="2623212" y="93211"/>
                  </a:cubicBezTo>
                  <a:lnTo>
                    <a:pt x="2623212" y="1023364"/>
                  </a:lnTo>
                  <a:lnTo>
                    <a:pt x="2512263" y="1014542"/>
                  </a:lnTo>
                  <a:cubicBezTo>
                    <a:pt x="1676058" y="939207"/>
                    <a:pt x="831271" y="835889"/>
                    <a:pt x="0" y="699580"/>
                  </a:cubicBezTo>
                  <a:lnTo>
                    <a:pt x="0" y="93206"/>
                  </a:lnTo>
                  <a:lnTo>
                    <a:pt x="7324" y="56929"/>
                  </a:lnTo>
                  <a:cubicBezTo>
                    <a:pt x="21474" y="23474"/>
                    <a:pt x="54601" y="0"/>
                    <a:pt x="93210" y="0"/>
                  </a:cubicBezTo>
                  <a:close/>
                </a:path>
              </a:pathLst>
            </a:custGeom>
            <a:solidFill>
              <a:schemeClr val="accent1"/>
            </a:solidFill>
          </p:spPr>
          <p:txBody>
            <a:bodyPr wrap="square" lIns="180000" tIns="0" rIns="180000" bIns="288000" anchor="b" anchorCtr="0">
              <a:noAutofit/>
            </a:bodyPr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Clr>
                  <a:schemeClr val="tx1"/>
                </a:buClr>
                <a:buFont typeface="Calibri" panose="020F050202020403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36575" indent="-27305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›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914400" rtl="0" eaLnBrk="1" latinLnBrk="0" hangingPunct="1">
                <a:lnSpc>
                  <a:spcPts val="32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3400" b="1" i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Calibri" panose="020F0502020204030204" pitchFamily="34" charset="0"/>
                <a:buNone/>
                <a:tabLst/>
                <a:defRPr sz="1800" b="1" kern="1200" cap="none" spc="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400" b="1" kern="1200">
                  <a:solidFill>
                    <a:schemeClr val="accent4"/>
                  </a:solidFill>
                  <a:latin typeface="+mn-lt"/>
                  <a:ea typeface="+mn-ea"/>
                  <a:cs typeface="+mn-cs"/>
                </a:defRPr>
              </a:lvl6pPr>
              <a:lvl7pPr marL="263525" indent="-263525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+mj-lt"/>
                <a:buAutoNum type="arabicPeriod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63525" indent="-263525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+mj-lt"/>
                <a:buAutoNum type="alphaLcPeriod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200" i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nl-NL" sz="1600" b="1" dirty="0">
                  <a:solidFill>
                    <a:schemeClr val="accent1"/>
                  </a:solidFill>
                </a:rPr>
                <a:t>Bestuur</a:t>
              </a:r>
            </a:p>
          </p:txBody>
        </p:sp>
        <p:pic>
          <p:nvPicPr>
            <p:cNvPr id="45" name="Graphic 44" descr="Weights Uneven">
              <a:extLst>
                <a:ext uri="{FF2B5EF4-FFF2-40B4-BE49-F238E27FC236}">
                  <a16:creationId xmlns:a16="http://schemas.microsoft.com/office/drawing/2014/main" id="{8A028717-00DF-47CC-9030-6848835F435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10813253" y="4381273"/>
              <a:ext cx="633531" cy="63353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14921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1_TEMPLATE">
  <a:themeElements>
    <a:clrScheme name="EUR">
      <a:dk1>
        <a:srgbClr val="000000"/>
      </a:dk1>
      <a:lt1>
        <a:sysClr val="window" lastClr="FFFFFF"/>
      </a:lt1>
      <a:dk2>
        <a:srgbClr val="002328"/>
      </a:dk2>
      <a:lt2>
        <a:srgbClr val="E3DAD8"/>
      </a:lt2>
      <a:accent1>
        <a:srgbClr val="002328"/>
      </a:accent1>
      <a:accent2>
        <a:srgbClr val="0C8066"/>
      </a:accent2>
      <a:accent3>
        <a:srgbClr val="E3DAD8"/>
      </a:accent3>
      <a:accent4>
        <a:srgbClr val="002328"/>
      </a:accent4>
      <a:accent5>
        <a:srgbClr val="0C8066"/>
      </a:accent5>
      <a:accent6>
        <a:srgbClr val="E3DAD8"/>
      </a:accent6>
      <a:hlink>
        <a:srgbClr val="0C8066"/>
      </a:hlink>
      <a:folHlink>
        <a:srgbClr val="0C8066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RAPPORTAGE">
  <a:themeElements>
    <a:clrScheme name="EUR">
      <a:dk1>
        <a:srgbClr val="000000"/>
      </a:dk1>
      <a:lt1>
        <a:sysClr val="window" lastClr="FFFFFF"/>
      </a:lt1>
      <a:dk2>
        <a:srgbClr val="002328"/>
      </a:dk2>
      <a:lt2>
        <a:srgbClr val="E3DAD8"/>
      </a:lt2>
      <a:accent1>
        <a:srgbClr val="002328"/>
      </a:accent1>
      <a:accent2>
        <a:srgbClr val="0C8066"/>
      </a:accent2>
      <a:accent3>
        <a:srgbClr val="E3DAD8"/>
      </a:accent3>
      <a:accent4>
        <a:srgbClr val="002328"/>
      </a:accent4>
      <a:accent5>
        <a:srgbClr val="0C8066"/>
      </a:accent5>
      <a:accent6>
        <a:srgbClr val="E3DAD8"/>
      </a:accent6>
      <a:hlink>
        <a:srgbClr val="0C8066"/>
      </a:hlink>
      <a:folHlink>
        <a:srgbClr val="0C8066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4668</TotalTime>
  <Words>502</Words>
  <Application>Microsoft Office PowerPoint</Application>
  <PresentationFormat>Breedbeeld</PresentationFormat>
  <Paragraphs>114</Paragraphs>
  <Slides>6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2</vt:i4>
      </vt:variant>
      <vt:variant>
        <vt:lpstr>Diatitels</vt:lpstr>
      </vt:variant>
      <vt:variant>
        <vt:i4>6</vt:i4>
      </vt:variant>
    </vt:vector>
  </HeadingPairs>
  <TitlesOfParts>
    <vt:vector size="12" baseType="lpstr">
      <vt:lpstr>Arial</vt:lpstr>
      <vt:lpstr>Calibri</vt:lpstr>
      <vt:lpstr>Segoe UI</vt:lpstr>
      <vt:lpstr>Segoe UI Light</vt:lpstr>
      <vt:lpstr>1_TEMPLATE</vt:lpstr>
      <vt:lpstr>RAPPORTAGE</vt:lpstr>
      <vt:lpstr>Tijdlijn [8x]</vt:lpstr>
      <vt:lpstr>Proces #1</vt:lpstr>
      <vt:lpstr>Proces #2</vt:lpstr>
      <vt:lpstr>SWOT</vt:lpstr>
      <vt:lpstr>Profiel [4x]</vt:lpstr>
      <vt:lpstr>Strategische  prioriteiten [8x]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Silvana Salamur</dc:creator>
  <cp:lastModifiedBy>Etienne David</cp:lastModifiedBy>
  <cp:revision>368</cp:revision>
  <dcterms:created xsi:type="dcterms:W3CDTF">2020-03-03T12:36:00Z</dcterms:created>
  <dcterms:modified xsi:type="dcterms:W3CDTF">2021-01-28T07:59:01Z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6249209</vt:lpwstr>
  </property>
  <property fmtid="{D5CDD505-2E9C-101B-9397-08002B2CF9AE}" pid="3" name="NXPowerLiteSettings">
    <vt:lpwstr>C780073804F000</vt:lpwstr>
  </property>
  <property fmtid="{D5CDD505-2E9C-101B-9397-08002B2CF9AE}" pid="4" name="NXPowerLiteVersion">
    <vt:lpwstr>D8.0.11</vt:lpwstr>
  </property>
</Properties>
</file>