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4674" autoAdjust="0"/>
  </p:normalViewPr>
  <p:slideViewPr>
    <p:cSldViewPr snapToGrid="0" snapToObjects="1"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21/09/2018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04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464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achtergrond met rechtermuisknop</a:t>
            </a:r>
            <a:br>
              <a:rPr lang="nl-NL" dirty="0"/>
            </a:br>
            <a:r>
              <a:rPr lang="nl-NL" dirty="0"/>
              <a:t> 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 te bewerken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21-9-2018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21-9-2018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7" name="Afbeelding 6" descr="EU_Logo_Groen_300.png"/>
          <p:cNvPicPr>
            <a:picLocks noChangeAspect="1"/>
          </p:cNvPicPr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xmlns="" id="{A966DEBF-6E19-894A-9BEA-802A0E733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48700" cy="6527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e1">
  <a:themeElements>
    <a:clrScheme name="EUR_FW">
      <a:dk1>
        <a:srgbClr val="002328"/>
      </a:dk1>
      <a:lt1>
        <a:sysClr val="window" lastClr="FFFFFF"/>
      </a:lt1>
      <a:dk2>
        <a:srgbClr val="00B4D2"/>
      </a:dk2>
      <a:lt2>
        <a:srgbClr val="9C9C9C"/>
      </a:lt2>
      <a:accent1>
        <a:srgbClr val="00B4D2"/>
      </a:accent1>
      <a:accent2>
        <a:srgbClr val="801A99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30096_Erasmus_FW_template_NL_4_3" id="{70C777BA-DA2E-BB4C-88C7-FE6B7FFC66A0}" vid="{0FF44D5E-C967-4846-BB43-C221C2652D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</Words>
  <Application>Microsoft Office PowerPoint</Application>
  <PresentationFormat>On-screen Show (4:3)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Presentatie1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Microsoft Office User</dc:creator>
  <cp:keywords/>
  <dc:description>FW presentatie _x000d_versie 1.0 - november 2014_x000d_Ontwerp: Fabrique_x000d_Sjabloon: Ton Persoon</dc:description>
  <cp:lastModifiedBy>Claire Coumans</cp:lastModifiedBy>
  <cp:revision>3</cp:revision>
  <dcterms:created xsi:type="dcterms:W3CDTF">2018-07-18T10:10:31Z</dcterms:created>
  <dcterms:modified xsi:type="dcterms:W3CDTF">2018-09-21T13:53:44Z</dcterms:modified>
  <cp:category/>
</cp:coreProperties>
</file>