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9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1" autoAdjust="0"/>
    <p:restoredTop sz="86398" autoAdjust="0"/>
  </p:normalViewPr>
  <p:slideViewPr>
    <p:cSldViewPr snapToGrid="0" snapToObjects="1">
      <p:cViewPr varScale="1">
        <p:scale>
          <a:sx n="154" d="100"/>
          <a:sy n="154" d="100"/>
        </p:scale>
        <p:origin x="31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21/09/2018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14000" y="1276184"/>
            <a:ext cx="5941025" cy="1134000"/>
          </a:xfrm>
        </p:spPr>
        <p:txBody>
          <a:bodyPr/>
          <a:lstStyle>
            <a:lvl1pPr>
              <a:lnSpc>
                <a:spcPts val="4500"/>
              </a:lnSpc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14000" y="2500107"/>
            <a:ext cx="59410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675000"/>
            <a:ext cx="8172000" cy="3463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 dirty="0"/>
              <a:t>Click on the icon to </a:t>
            </a:r>
            <a:br>
              <a:rPr lang="en-GB" noProof="0" dirty="0"/>
            </a:br>
            <a:r>
              <a:rPr lang="en-GB" noProof="0" dirty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297000"/>
            <a:ext cx="8172000" cy="270000"/>
          </a:xfrm>
        </p:spPr>
        <p:txBody>
          <a:bodyPr anchor="t" anchorCtr="0"/>
          <a:lstStyle>
            <a:lvl1pPr algn="l">
              <a:lnSpc>
                <a:spcPts val="1875"/>
              </a:lnSpc>
              <a:defRPr sz="15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14000" y="1280640"/>
            <a:ext cx="4874225" cy="1134000"/>
          </a:xfrm>
        </p:spPr>
        <p:txBody>
          <a:bodyPr/>
          <a:lstStyle>
            <a:lvl1pPr>
              <a:lnSpc>
                <a:spcPts val="4500"/>
              </a:lnSpc>
              <a:defRPr sz="525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14000" y="2509937"/>
            <a:ext cx="4874225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Insert a picture and move it backwards with right mouse button &gt; send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/>
              <a:t>Click to edit text</a:t>
            </a:r>
          </a:p>
          <a:p>
            <a:pPr lvl="1"/>
            <a:r>
              <a:rPr lang="en-GB" noProof="0"/>
              <a:t>Second level text</a:t>
            </a:r>
          </a:p>
          <a:p>
            <a:pPr lvl="2"/>
            <a:r>
              <a:rPr lang="en-GB" noProof="0"/>
              <a:t>Third level text</a:t>
            </a:r>
          </a:p>
          <a:p>
            <a:pPr lvl="3"/>
            <a:r>
              <a:rPr lang="en-GB" noProof="0"/>
              <a:t>Forth level text</a:t>
            </a:r>
          </a:p>
          <a:p>
            <a:pPr lvl="4"/>
            <a:r>
              <a:rPr lang="en-GB" noProof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510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5100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266250"/>
          </a:xfrm>
        </p:spPr>
        <p:txBody>
          <a:bodyPr anchor="t" anchorCtr="0"/>
          <a:lstStyle>
            <a:lvl1pPr marL="0" indent="0">
              <a:buNone/>
              <a:defRPr sz="1500" b="0" i="0"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00150"/>
            <a:ext cx="39996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266250"/>
          </a:xfrm>
        </p:spPr>
        <p:txBody>
          <a:bodyPr anchor="t" anchorCtr="0"/>
          <a:lstStyle>
            <a:lvl1pPr marL="0" indent="0">
              <a:buNone/>
              <a:defRPr sz="1500" b="0" i="0"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00150"/>
            <a:ext cx="40140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297000"/>
            <a:ext cx="3999599" cy="621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266250"/>
          </a:xfrm>
        </p:spPr>
        <p:txBody>
          <a:bodyPr anchor="t" anchorCtr="0"/>
          <a:lstStyle>
            <a:lvl1pPr marL="0" indent="0">
              <a:buNone/>
              <a:defRPr sz="1500" b="0" i="0"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 dirty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00150"/>
            <a:ext cx="39996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66713"/>
            <a:ext cx="4014000" cy="37719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297000"/>
            <a:ext cx="3999599" cy="621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266250"/>
          </a:xfrm>
        </p:spPr>
        <p:txBody>
          <a:bodyPr anchor="t" anchorCtr="0"/>
          <a:lstStyle>
            <a:lvl1pPr marL="0" indent="0">
              <a:buNone/>
              <a:defRPr sz="15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noProof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00150"/>
            <a:ext cx="3999600" cy="32818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Click to edit text in bullets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66713"/>
            <a:ext cx="4014000" cy="18225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16600"/>
            <a:ext cx="4014000" cy="18225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on the icon to </a:t>
            </a:r>
            <a:br>
              <a:rPr lang="en-GB" noProof="0"/>
            </a:br>
            <a:r>
              <a:rPr lang="en-GB" noProof="0"/>
              <a:t>insert a picture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Click to edit title </a:t>
            </a:r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297000"/>
            <a:ext cx="8172000" cy="621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51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/>
              <a:t>Click to edit text</a:t>
            </a:r>
          </a:p>
          <a:p>
            <a:pPr lvl="1"/>
            <a:r>
              <a:rPr lang="en-GB" noProof="0" dirty="0"/>
              <a:t>Second level text</a:t>
            </a:r>
          </a:p>
          <a:p>
            <a:pPr lvl="2"/>
            <a:r>
              <a:rPr lang="en-GB" noProof="0" dirty="0"/>
              <a:t>Third level text</a:t>
            </a:r>
          </a:p>
          <a:p>
            <a:pPr lvl="3"/>
            <a:r>
              <a:rPr lang="en-GB" noProof="0" dirty="0"/>
              <a:t>Forth level text</a:t>
            </a:r>
          </a:p>
          <a:p>
            <a:pPr lvl="4"/>
            <a:r>
              <a:rPr lang="en-GB" noProof="0" dirty="0"/>
              <a:t>Fifth level text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5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21/09/2018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5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75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xmlns="" id="{E0194A8F-968C-364A-9F46-56079CE5A10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239000" y="4191000"/>
            <a:ext cx="190500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342900" rtl="0" eaLnBrk="1" latinLnBrk="0" hangingPunct="1">
        <a:lnSpc>
          <a:spcPts val="2400"/>
        </a:lnSpc>
        <a:spcBef>
          <a:spcPct val="0"/>
        </a:spcBef>
        <a:buNone/>
        <a:defRPr sz="21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342900" rtl="0" eaLnBrk="1" latinLnBrk="0" hangingPunct="1">
        <a:lnSpc>
          <a:spcPts val="1875"/>
        </a:lnSpc>
        <a:spcBef>
          <a:spcPts val="0"/>
        </a:spcBef>
        <a:buSzPct val="130000"/>
        <a:buFont typeface="Arial"/>
        <a:buChar char="•"/>
        <a:defRPr sz="15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6CCE530-EF9E-D745-9F4F-1DEE3E939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48E8FE4C-8B9B-9A41-99C6-B68161120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710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6E591C28-528B-A546-B087-9A04D1C58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24900" cy="49276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Corporate_v1">
  <a:themeElements>
    <a:clrScheme name="EUR_FW">
      <a:dk1>
        <a:srgbClr val="002328"/>
      </a:dk1>
      <a:lt1>
        <a:sysClr val="window" lastClr="FFFFFF"/>
      </a:lt1>
      <a:dk2>
        <a:srgbClr val="00B4D2"/>
      </a:dk2>
      <a:lt2>
        <a:srgbClr val="9C9C9C"/>
      </a:lt2>
      <a:accent1>
        <a:srgbClr val="00B4D2"/>
      </a:accent1>
      <a:accent2>
        <a:srgbClr val="801A99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0096_Erasmus_FW_template_ENG_16_9" id="{8725E19C-2FCA-A342-AF60-DBA0085996CE}" vid="{210D48D8-FC2E-9540-AB26-B82BE1C89F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0</Words>
  <Application>Microsoft Office PowerPoint</Application>
  <PresentationFormat>On-screen Show (16:9)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Microsoft Office User</dc:creator>
  <cp:keywords/>
  <dc:description>FW presentatie _x000d_versie 1.0 - december 2014_x000d_Ontwerp: Fabrique_x000d_Sjabloon: Ton Persoon</dc:description>
  <cp:lastModifiedBy>Claire Coumans</cp:lastModifiedBy>
  <cp:revision>6</cp:revision>
  <dcterms:created xsi:type="dcterms:W3CDTF">2018-07-18T10:24:37Z</dcterms:created>
  <dcterms:modified xsi:type="dcterms:W3CDTF">2018-09-21T13:52:33Z</dcterms:modified>
  <cp:category/>
</cp:coreProperties>
</file>