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711" r:id="rId2"/>
  </p:sldMasterIdLst>
  <p:notesMasterIdLst>
    <p:notesMasterId r:id="rId13"/>
  </p:notesMasterIdLst>
  <p:sldIdLst>
    <p:sldId id="442" r:id="rId3"/>
    <p:sldId id="443" r:id="rId4"/>
    <p:sldId id="441" r:id="rId5"/>
    <p:sldId id="444" r:id="rId6"/>
    <p:sldId id="445" r:id="rId7"/>
    <p:sldId id="436" r:id="rId8"/>
    <p:sldId id="440" r:id="rId9"/>
    <p:sldId id="437" r:id="rId10"/>
    <p:sldId id="438" r:id="rId11"/>
    <p:sldId id="4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 - grafiek + tabel" id="{53BE8BF6-C1B3-4B3B-8862-911CD35D51F8}">
          <p14:sldIdLst>
            <p14:sldId id="442"/>
            <p14:sldId id="443"/>
            <p14:sldId id="441"/>
            <p14:sldId id="444"/>
            <p14:sldId id="445"/>
            <p14:sldId id="436"/>
            <p14:sldId id="440"/>
            <p14:sldId id="437"/>
            <p14:sldId id="438"/>
            <p14:sldId id="4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 Fischer" initials="SF" lastIdx="12" clrIdx="0">
    <p:extLst>
      <p:ext uri="{19B8F6BF-5375-455C-9EA6-DF929625EA0E}">
        <p15:presenceInfo xmlns:p15="http://schemas.microsoft.com/office/powerpoint/2012/main" userId="S::Stef@pptsolutions.nl::16c4fb3c-bee3-4fbd-ab2a-baf4e8406ef4" providerId="AD"/>
      </p:ext>
    </p:extLst>
  </p:cmAuthor>
  <p:cmAuthor id="2" name="PPT Solutions" initials="PPT" lastIdx="1" clrIdx="1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3" name="Silvana Salamur" initials="SS" lastIdx="39" clrIdx="2">
    <p:extLst>
      <p:ext uri="{19B8F6BF-5375-455C-9EA6-DF929625EA0E}">
        <p15:presenceInfo xmlns:p15="http://schemas.microsoft.com/office/powerpoint/2012/main" userId="Silvana Salamur" providerId="None"/>
      </p:ext>
    </p:extLst>
  </p:cmAuthor>
  <p:cmAuthor id="4" name="Alexandra van Doorn" initials="AvD" lastIdx="18" clrIdx="3">
    <p:extLst>
      <p:ext uri="{19B8F6BF-5375-455C-9EA6-DF929625EA0E}">
        <p15:presenceInfo xmlns:p15="http://schemas.microsoft.com/office/powerpoint/2012/main" userId="S::74840avd@eur.nl::5d3a1a3d-230e-4649-918f-afca906a87e3" providerId="AD"/>
      </p:ext>
    </p:extLst>
  </p:cmAuthor>
  <p:cmAuthor id="5" name="Karlijn van den Hoff" initials="KvdH" lastIdx="16" clrIdx="4">
    <p:extLst>
      <p:ext uri="{19B8F6BF-5375-455C-9EA6-DF929625EA0E}">
        <p15:presenceInfo xmlns:p15="http://schemas.microsoft.com/office/powerpoint/2012/main" userId="S::karlijn@pptsolutions.nl::5c737ac9-a67f-4e47-9413-1fe943df24bb" providerId="AD"/>
      </p:ext>
    </p:extLst>
  </p:cmAuthor>
  <p:cmAuthor id="6" name="Etienne David" initials="ED" lastIdx="2" clrIdx="5">
    <p:extLst>
      <p:ext uri="{19B8F6BF-5375-455C-9EA6-DF929625EA0E}">
        <p15:presenceInfo xmlns:p15="http://schemas.microsoft.com/office/powerpoint/2012/main" userId="S::etienne@pptsolutions.nl::be776550-2a70-4e2e-b9e7-bfd7b4da0f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C6C"/>
    <a:srgbClr val="156A9F"/>
    <a:srgbClr val="83BEEC"/>
    <a:srgbClr val="74B4E5"/>
    <a:srgbClr val="F3F2F1"/>
    <a:srgbClr val="59BA47"/>
    <a:srgbClr val="BF8D2C"/>
    <a:srgbClr val="F89D28"/>
    <a:srgbClr val="DD1367"/>
    <a:srgbClr val="E36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6" autoAdjust="0"/>
    <p:restoredTop sz="87786" autoAdjust="0"/>
  </p:normalViewPr>
  <p:slideViewPr>
    <p:cSldViewPr snapToGrid="0" showGuides="1">
      <p:cViewPr>
        <p:scale>
          <a:sx n="50" d="100"/>
          <a:sy n="50" d="100"/>
        </p:scale>
        <p:origin x="1656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42632331902711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2.1117862413121108E-2"/>
          <c:y val="0.11887551567765875"/>
          <c:w val="0.97888213758687892"/>
          <c:h val="0.72828105300584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1-4738-8A3D-0D2525F5AE5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1-4738-8A3D-0D2525F5AE5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1-4738-8A3D-0D2525F5A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1866511"/>
        <c:axId val="1155685567"/>
      </c:barChart>
      <c:catAx>
        <c:axId val="149186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5685567"/>
        <c:crosses val="autoZero"/>
        <c:auto val="1"/>
        <c:lblAlgn val="ctr"/>
        <c:lblOffset val="100"/>
        <c:noMultiLvlLbl val="0"/>
      </c:catAx>
      <c:valAx>
        <c:axId val="115568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9186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76221373615854"/>
          <c:y val="0.92921100915743238"/>
          <c:w val="0.23047557252768297"/>
          <c:h val="5.6185119137695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42632331902711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4.227204217498564E-2"/>
          <c:y val="0.11887551567765875"/>
          <c:w val="0.91545591565002871"/>
          <c:h val="0.72828105300584478"/>
        </c:manualLayout>
      </c:layout>
      <c:area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2">
                <a:alpha val="60000"/>
              </a:schemeClr>
            </a:solidFill>
            <a:ln>
              <a:noFill/>
            </a:ln>
            <a:effectLst/>
          </c:spP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F-4D30-8E74-934444190BF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  <a:effectLst/>
          </c:spP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F-4D30-8E74-934444190BF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  <a:effectLst/>
          </c:spP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1F-4D30-8E74-934444190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1866511"/>
        <c:axId val="1155685567"/>
      </c:areaChart>
      <c:catAx>
        <c:axId val="149186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5685567"/>
        <c:crosses val="autoZero"/>
        <c:auto val="1"/>
        <c:lblAlgn val="ctr"/>
        <c:lblOffset val="100"/>
        <c:noMultiLvlLbl val="0"/>
      </c:catAx>
      <c:valAx>
        <c:axId val="115568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91866511"/>
        <c:crosses val="autoZero"/>
        <c:crossBetween val="midCat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8476221373615854"/>
          <c:y val="0.92921100915743238"/>
          <c:w val="0.23047557252768297"/>
          <c:h val="5.6185119137695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42632331902711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2.1117862413121108E-2"/>
          <c:y val="0.11887551567765875"/>
          <c:w val="0.97888213758687892"/>
          <c:h val="0.72828105300584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1-4738-8A3D-0D2525F5AE5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1-4738-8A3D-0D2525F5AE5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1-4738-8A3D-0D2525F5A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1866511"/>
        <c:axId val="1155685567"/>
      </c:barChart>
      <c:catAx>
        <c:axId val="149186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5685567"/>
        <c:crosses val="autoZero"/>
        <c:auto val="1"/>
        <c:lblAlgn val="ctr"/>
        <c:lblOffset val="100"/>
        <c:noMultiLvlLbl val="0"/>
      </c:catAx>
      <c:valAx>
        <c:axId val="115568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9186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76221373615854"/>
          <c:y val="0.92921100915743238"/>
          <c:w val="0.23047557252768297"/>
          <c:h val="5.6185119137695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42632331902711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2.1117862413121108E-2"/>
          <c:y val="0.11887551567765875"/>
          <c:w val="0.97888213758687892"/>
          <c:h val="0.72828105300584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D-4C37-8492-0F77C525B1D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D-4C37-8492-0F77C525B1D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D-4C37-8492-0F77C525B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1866511"/>
        <c:axId val="1155685567"/>
      </c:barChart>
      <c:catAx>
        <c:axId val="149186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5685567"/>
        <c:crosses val="autoZero"/>
        <c:auto val="1"/>
        <c:lblAlgn val="ctr"/>
        <c:lblOffset val="100"/>
        <c:noMultiLvlLbl val="0"/>
      </c:catAx>
      <c:valAx>
        <c:axId val="115568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9186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76221373615854"/>
          <c:y val="0.92921100915743238"/>
          <c:w val="0.23047557252768297"/>
          <c:h val="5.6185119137695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42632331902711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2.1117862413121108E-2"/>
          <c:y val="0.11887551567765875"/>
          <c:w val="0.97888213758687892"/>
          <c:h val="0.72828105300584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F-4D30-8E74-934444190BF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F-4D30-8E74-934444190BF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1F-4D30-8E74-934444190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1866511"/>
        <c:axId val="1155685567"/>
      </c:barChart>
      <c:catAx>
        <c:axId val="149186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5685567"/>
        <c:crosses val="autoZero"/>
        <c:auto val="1"/>
        <c:lblAlgn val="ctr"/>
        <c:lblOffset val="100"/>
        <c:noMultiLvlLbl val="0"/>
      </c:catAx>
      <c:valAx>
        <c:axId val="115568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9186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76221373615854"/>
          <c:y val="0.92921100915743238"/>
          <c:w val="0.23047557252768297"/>
          <c:h val="5.6185119137695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42632331902711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2.1117862413121108E-2"/>
          <c:y val="0.11887551567765875"/>
          <c:w val="0.97888213758687892"/>
          <c:h val="0.728281053005844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1-4738-8A3D-0D2525F5AE5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1-4738-8A3D-0D2525F5AE5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1-4738-8A3D-0D2525F5A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491866511"/>
        <c:axId val="1155685567"/>
      </c:barChart>
      <c:catAx>
        <c:axId val="1491866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5685567"/>
        <c:crosses val="autoZero"/>
        <c:auto val="1"/>
        <c:lblAlgn val="ctr"/>
        <c:lblOffset val="100"/>
        <c:noMultiLvlLbl val="0"/>
      </c:catAx>
      <c:valAx>
        <c:axId val="115568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9186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76221373615854"/>
          <c:y val="0.92921100915743238"/>
          <c:w val="0.48481014121949939"/>
          <c:h val="4.3706628056777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42632331902711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2.1117862413121108E-2"/>
          <c:y val="0.11887551567765875"/>
          <c:w val="0.97888213758687892"/>
          <c:h val="0.728281053005844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1-4738-8A3D-0D2525F5AE5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1-4738-8A3D-0D2525F5AE5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1-4738-8A3D-0D2525F5A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491866511"/>
        <c:axId val="1155685567"/>
      </c:barChart>
      <c:catAx>
        <c:axId val="1491866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5685567"/>
        <c:crosses val="autoZero"/>
        <c:auto val="1"/>
        <c:lblAlgn val="ctr"/>
        <c:lblOffset val="100"/>
        <c:noMultiLvlLbl val="0"/>
      </c:catAx>
      <c:valAx>
        <c:axId val="115568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9186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76221373615854"/>
          <c:y val="0.92921100915743238"/>
          <c:w val="0.48481014121949939"/>
          <c:h val="5.6226175130098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42632331902711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2.1117862413121108E-2"/>
          <c:y val="0.11887551567765875"/>
          <c:w val="0.97888213758687892"/>
          <c:h val="0.728281053005844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D-4C37-8492-0F77C525B1D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D-4C37-8492-0F77C525B1D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D-4C37-8492-0F77C525B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491866511"/>
        <c:axId val="1155685567"/>
      </c:barChart>
      <c:catAx>
        <c:axId val="1491866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5685567"/>
        <c:crosses val="autoZero"/>
        <c:auto val="1"/>
        <c:lblAlgn val="ctr"/>
        <c:lblOffset val="100"/>
        <c:noMultiLvlLbl val="0"/>
      </c:catAx>
      <c:valAx>
        <c:axId val="115568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9186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76221373615854"/>
          <c:y val="0.92921100915743238"/>
          <c:w val="0.4848102331220705"/>
          <c:h val="5.6226175130098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42632331902711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8.4311400989039456E-2"/>
          <c:y val="0.11887551567765875"/>
          <c:w val="0.90501337118267944"/>
          <c:h val="0.728281053005844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F-4D30-8E74-934444190BF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F-4D30-8E74-934444190BF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1F-4D30-8E74-934444190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491866511"/>
        <c:axId val="1155685567"/>
      </c:barChart>
      <c:catAx>
        <c:axId val="1491866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5685567"/>
        <c:crosses val="autoZero"/>
        <c:auto val="1"/>
        <c:lblAlgn val="ctr"/>
        <c:lblOffset val="100"/>
        <c:noMultiLvlLbl val="0"/>
      </c:catAx>
      <c:valAx>
        <c:axId val="115568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9186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76221373615854"/>
          <c:y val="0.92921100915743238"/>
          <c:w val="0.23047557252768297"/>
          <c:h val="5.6185119137695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400" b="1" dirty="0" err="1">
                <a:solidFill>
                  <a:schemeClr val="tx1"/>
                </a:solidFill>
              </a:rPr>
              <a:t>Totaal</a:t>
            </a:r>
            <a:br>
              <a:rPr lang="en-US" sz="3400" b="1" dirty="0">
                <a:solidFill>
                  <a:schemeClr val="tx1"/>
                </a:solidFill>
              </a:rPr>
            </a:br>
            <a:r>
              <a:rPr lang="en-US" sz="3400" b="0" dirty="0">
                <a:solidFill>
                  <a:schemeClr val="tx1"/>
                </a:solidFill>
              </a:rPr>
              <a:t>1234568</a:t>
            </a:r>
          </a:p>
        </c:rich>
      </c:tx>
      <c:layout>
        <c:manualLayout>
          <c:xMode val="edge"/>
          <c:yMode val="edge"/>
          <c:x val="0.33506462142266652"/>
          <c:y val="0.30673106975524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8.1464184818842211E-2"/>
          <c:y val="7.3005393779540422E-3"/>
          <c:w val="0.84149700213998813"/>
          <c:h val="0.79417638548250524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2-44CB-84B9-B0BC4EF95C0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52-44CB-84B9-B0BC4EF95C0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28-41FD-A695-D905D5DA930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28-41FD-A695-D905D5DA930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552-44CB-84B9-B0BC4EF95C0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28-41FD-A695-D905D5DA9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8-41FD-A695-D905D5DA93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58946046860602"/>
          <c:y val="0.95629337194322228"/>
          <c:w val="0.58482088949877953"/>
          <c:h val="4.3706628056777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D608-7C9D-486D-8393-8A8C35343A83}" type="datetimeFigureOut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593E-7364-4208-BCBA-97F69931B0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">
            <a:extLst>
              <a:ext uri="{FF2B5EF4-FFF2-40B4-BE49-F238E27FC236}">
                <a16:creationId xmlns:a16="http://schemas.microsoft.com/office/drawing/2014/main" id="{40952387-04E7-4C47-97CA-FF6D4B9EBECB}"/>
              </a:ext>
            </a:extLst>
          </p:cNvPr>
          <p:cNvSpPr/>
          <p:nvPr userDrawn="1"/>
        </p:nvSpPr>
        <p:spPr>
          <a:xfrm>
            <a:off x="8533173" y="2900597"/>
            <a:ext cx="772832" cy="772832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Stripe">
            <a:extLst>
              <a:ext uri="{FF2B5EF4-FFF2-40B4-BE49-F238E27FC236}">
                <a16:creationId xmlns:a16="http://schemas.microsoft.com/office/drawing/2014/main" id="{5538A728-1744-4E27-8223-A937D381ECF6}"/>
              </a:ext>
            </a:extLst>
          </p:cNvPr>
          <p:cNvSpPr/>
          <p:nvPr userDrawn="1"/>
        </p:nvSpPr>
        <p:spPr>
          <a:xfrm rot="2736200">
            <a:off x="9093029" y="3578532"/>
            <a:ext cx="324334" cy="14582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99FA42-C99C-44A5-A7CD-7830C98E5CC1}"/>
              </a:ext>
            </a:extLst>
          </p:cNvPr>
          <p:cNvSpPr/>
          <p:nvPr userDrawn="1"/>
        </p:nvSpPr>
        <p:spPr>
          <a:xfrm>
            <a:off x="2024743" y="2523208"/>
            <a:ext cx="7739793" cy="1667792"/>
          </a:xfrm>
          <a:prstGeom prst="roundRect">
            <a:avLst>
              <a:gd name="adj" fmla="val 24936"/>
            </a:avLst>
          </a:prstGeom>
          <a:noFill/>
          <a:ln w="44450"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Minteken 8">
            <a:extLst>
              <a:ext uri="{FF2B5EF4-FFF2-40B4-BE49-F238E27FC236}">
                <a16:creationId xmlns:a16="http://schemas.microsoft.com/office/drawing/2014/main" id="{8EE94659-CFC9-4A50-B384-DC194BBB01CD}"/>
              </a:ext>
            </a:extLst>
          </p:cNvPr>
          <p:cNvSpPr/>
          <p:nvPr userDrawn="1"/>
        </p:nvSpPr>
        <p:spPr>
          <a:xfrm>
            <a:off x="2568706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CAC7B0-A879-4BE2-A760-50CD68EEFF9E}"/>
              </a:ext>
            </a:extLst>
          </p:cNvPr>
          <p:cNvSpPr txBox="1"/>
          <p:nvPr userDrawn="1"/>
        </p:nvSpPr>
        <p:spPr>
          <a:xfrm>
            <a:off x="2614425" y="3087061"/>
            <a:ext cx="546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Erasmus</a:t>
            </a:r>
            <a:r>
              <a:rPr lang="nl-NL" sz="2800" baseline="0" dirty="0">
                <a:solidFill>
                  <a:schemeClr val="accent2"/>
                </a:solidFill>
              </a:rPr>
              <a:t> University Rotterdam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9B30E91-CBEB-44CE-A78A-9AC9E72E167E}"/>
              </a:ext>
            </a:extLst>
          </p:cNvPr>
          <p:cNvSpPr/>
          <p:nvPr userDrawn="1"/>
        </p:nvSpPr>
        <p:spPr>
          <a:xfrm>
            <a:off x="8536423" y="2900597"/>
            <a:ext cx="772832" cy="772832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" name="Afbeelding 22" descr="Vinkje">
            <a:extLst>
              <a:ext uri="{FF2B5EF4-FFF2-40B4-BE49-F238E27FC236}">
                <a16:creationId xmlns:a16="http://schemas.microsoft.com/office/drawing/2014/main" id="{38F2B944-2D76-4D87-A685-6556EB90D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4766" y="3052190"/>
            <a:ext cx="469646" cy="469646"/>
          </a:xfrm>
          <a:prstGeom prst="rect">
            <a:avLst/>
          </a:prstGeom>
          <a:effectLst/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A748CB5-0E6E-4C38-A2FC-FE8303654C9E}"/>
              </a:ext>
            </a:extLst>
          </p:cNvPr>
          <p:cNvSpPr txBox="1"/>
          <p:nvPr userDrawn="1"/>
        </p:nvSpPr>
        <p:spPr>
          <a:xfrm>
            <a:off x="3991355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Zoeken …</a:t>
            </a:r>
          </a:p>
        </p:txBody>
      </p:sp>
      <p:sp>
        <p:nvSpPr>
          <p:cNvPr id="25" name="Search">
            <a:extLst>
              <a:ext uri="{FF2B5EF4-FFF2-40B4-BE49-F238E27FC236}">
                <a16:creationId xmlns:a16="http://schemas.microsoft.com/office/drawing/2014/main" id="{EA3D8A72-34E3-43CF-AEBF-863C27E9AF54}"/>
              </a:ext>
            </a:extLst>
          </p:cNvPr>
          <p:cNvSpPr txBox="1"/>
          <p:nvPr userDrawn="1"/>
        </p:nvSpPr>
        <p:spPr>
          <a:xfrm>
            <a:off x="3930650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Gevonden</a:t>
            </a:r>
          </a:p>
        </p:txBody>
      </p:sp>
      <p:sp>
        <p:nvSpPr>
          <p:cNvPr id="37" name="Minteken 36">
            <a:extLst>
              <a:ext uri="{FF2B5EF4-FFF2-40B4-BE49-F238E27FC236}">
                <a16:creationId xmlns:a16="http://schemas.microsoft.com/office/drawing/2014/main" id="{3A08DAC0-6C4A-4865-9402-DA0272862717}"/>
              </a:ext>
            </a:extLst>
          </p:cNvPr>
          <p:cNvSpPr/>
          <p:nvPr userDrawn="1"/>
        </p:nvSpPr>
        <p:spPr>
          <a:xfrm>
            <a:off x="7586290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- INFO">
            <a:extLst>
              <a:ext uri="{FF2B5EF4-FFF2-40B4-BE49-F238E27FC236}">
                <a16:creationId xmlns:a16="http://schemas.microsoft.com/office/drawing/2014/main" id="{C85C330A-5512-4764-9D33-EE6C07C430C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469069-D37A-411C-9FBB-B604CD8DC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505137"/>
            <a:ext cx="11114087" cy="354551"/>
          </a:xfrm>
        </p:spPr>
        <p:txBody>
          <a:bodyPr/>
          <a:lstStyle>
            <a:lvl1pPr>
              <a:defRPr sz="1400"/>
            </a:lvl1pPr>
          </a:lstStyle>
          <a:p>
            <a:r>
              <a:rPr lang="nl-NL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7953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55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/>
      <p:bldP spid="21" grpId="0" animBg="1"/>
      <p:bldP spid="21" grpId="1" animBg="1"/>
      <p:bldP spid="24" grpId="0"/>
      <p:bldP spid="24" grpId="1"/>
      <p:bldP spid="25" grpId="0"/>
      <p:bldP spid="37" grpId="0" animBg="1"/>
      <p:bldP spid="37" grpId="1" animBg="1"/>
      <p:bldP spid="37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1x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BFDA1175-34E1-459E-ACF2-4E348A09A13E}"/>
              </a:ext>
            </a:extLst>
          </p:cNvPr>
          <p:cNvGrpSpPr/>
          <p:nvPr userDrawn="1"/>
        </p:nvGrpSpPr>
        <p:grpSpPr>
          <a:xfrm>
            <a:off x="12591897" y="-1"/>
            <a:ext cx="3693386" cy="7023101"/>
            <a:chOff x="12377595" y="-1"/>
            <a:chExt cx="3693386" cy="7023101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27C2A30-6D5F-4F96-96B1-C31EF2380377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1C3B253-9054-4525-8751-80DF49D65FCE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A8AA08D-F60F-44F9-92B8-223369205B34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2FA3AFA-F07D-4F1E-8438-85725D8C52FF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4E153F-0976-477B-89B8-6B37CB5A4ED6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F2FC2B7-6BAE-46FA-8205-F997D8B5B957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D5A65B6-D9AF-43F5-8BF3-28FE4CB82C2E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F5D8BCD-2D3E-48FA-8EF8-3BB3B19D2B8E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7A415A90-BA06-4844-A2DE-FAAC2D77913B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DD0C04FC-AD89-48C7-B443-317C89046E3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48A5A4C1-E5E4-4D3E-BEA5-ECF9A959F8F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DDDB638F-ED5E-414D-9DC7-FC91D580199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1" name="Rechthoek: afgeronde hoeken 80">
                  <a:extLst>
                    <a:ext uri="{FF2B5EF4-FFF2-40B4-BE49-F238E27FC236}">
                      <a16:creationId xmlns:a16="http://schemas.microsoft.com/office/drawing/2014/main" id="{A193FD75-14A7-41EE-AC50-420A5DD5683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9EE7C2BD-9176-4EBC-A9AF-9B8CC41C2E1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40CD900D-5506-4B06-95DF-54C9F590F0A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3E6F399A-6BE1-4557-94D1-29D3456F329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57D64309-7C23-4092-87C7-91FAEBE0092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E7079475-FA54-4C96-88CF-6AC69EA14D3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FDE58D03-C38E-4CC2-8E95-85A773F0D7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52F381B0-3840-4E8B-8D25-1E7A7AB064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5" name="Rechthoek: afgeronde hoeken 74">
                    <a:extLst>
                      <a:ext uri="{FF2B5EF4-FFF2-40B4-BE49-F238E27FC236}">
                        <a16:creationId xmlns:a16="http://schemas.microsoft.com/office/drawing/2014/main" id="{728859C0-9B8F-44AF-8FD7-BFC9ACE725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4B8BE133-B33A-4969-A040-9CD2DAA2A6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606D30F9-F49C-44C6-B71E-1A9CC88123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E4089193-B95B-4BC3-804B-BD75824937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59655C51-9C42-4522-9A2B-B5B0CC0D56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2E101CDF-F740-485D-9A06-F59E17A1E1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4" name="Boog 73">
                  <a:extLst>
                    <a:ext uri="{FF2B5EF4-FFF2-40B4-BE49-F238E27FC236}">
                      <a16:creationId xmlns:a16="http://schemas.microsoft.com/office/drawing/2014/main" id="{52977D05-283A-487B-A3F9-DE678B4005B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7A06B4A2-8F66-439A-A799-CAAB5EE9F2D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A4A83FEE-9BA9-40B3-992C-10559C3599C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0B070651-D882-4855-B7EE-FE06D3EB840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3CFC3BEB-6D04-4B64-B207-B81AC905ADC6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D363FFDB-54DD-4EF1-B3D0-B6F2614DF33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7" name="ICOON_info">
                <a:extLst>
                  <a:ext uri="{FF2B5EF4-FFF2-40B4-BE49-F238E27FC236}">
                    <a16:creationId xmlns:a16="http://schemas.microsoft.com/office/drawing/2014/main" id="{7DD842D1-96A3-4EAD-BE75-60C8E6E16706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B7B72369-1EDD-4A2E-A248-4B4A8AB521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Graphic 163" descr="Informatie">
                  <a:extLst>
                    <a:ext uri="{FF2B5EF4-FFF2-40B4-BE49-F238E27FC236}">
                      <a16:creationId xmlns:a16="http://schemas.microsoft.com/office/drawing/2014/main" id="{436327FA-5F1C-408D-BDCF-A576CB9A140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D45D604-3F57-484D-B6DB-7F30BFDEF5F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9" name="Inspireren">
                  <a:extLst>
                    <a:ext uri="{FF2B5EF4-FFF2-40B4-BE49-F238E27FC236}">
                      <a16:creationId xmlns:a16="http://schemas.microsoft.com/office/drawing/2014/main" id="{11297951-CE3F-4784-90D1-75848C6D2B0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1" name="Freeform 12">
                    <a:extLst>
                      <a:ext uri="{FF2B5EF4-FFF2-40B4-BE49-F238E27FC236}">
                        <a16:creationId xmlns:a16="http://schemas.microsoft.com/office/drawing/2014/main" id="{D890CFF5-5FB3-475D-B38F-177A9AAE7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2" name="Freeform 13">
                    <a:extLst>
                      <a:ext uri="{FF2B5EF4-FFF2-40B4-BE49-F238E27FC236}">
                        <a16:creationId xmlns:a16="http://schemas.microsoft.com/office/drawing/2014/main" id="{8D073D70-3194-4319-9303-8941E183C7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3" name="Freeform 14">
                    <a:extLst>
                      <a:ext uri="{FF2B5EF4-FFF2-40B4-BE49-F238E27FC236}">
                        <a16:creationId xmlns:a16="http://schemas.microsoft.com/office/drawing/2014/main" id="{CC79F592-0400-47AB-9409-7E5B670245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0" name="Tekstvak 59">
                  <a:extLst>
                    <a:ext uri="{FF2B5EF4-FFF2-40B4-BE49-F238E27FC236}">
                      <a16:creationId xmlns:a16="http://schemas.microsoft.com/office/drawing/2014/main" id="{E333CC64-89BA-4A7D-85D4-7B84317B090F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A2EB3BD-B342-49D4-A6B8-A71E0166B050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EB163A03-D0FB-4ED3-8AE2-E5D29C18420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7540457-3819-469D-BB28-D97AF4EA94F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6131598-E9A3-4B7F-8C40-935D72B6818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58EB82B6-A028-4063-90CD-5DD437C6115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95947176-829B-4380-9ACD-81C010D9C20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99BFCA7D-7B10-43AB-BD8D-3026E0645879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26C2B5C7-AA30-4E72-9F70-91C6E48ADD0A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D1FBDF0B-E840-455B-8641-F6B5B44FF9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46A41803-9F3D-4084-8DB5-772C5A152E0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FE0119CD-03A2-4CA2-8EEA-60E57A370B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5142CBC3-64DF-4469-8A95-2899965289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84F92E13-F337-4027-B7D0-5D0F9FC1259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5F5349F7-823A-4E10-9066-890E93E992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71D62BD8-0557-4BBC-9749-3272218B7D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D8F73AD1-B1F6-4A8C-BE0E-7707F06F20C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85F49093-6A79-467C-A13E-1136E52B0EC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CCF7BA97-686C-4DD3-8E90-63E7A56142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ABE62B7D-F1A9-407E-BA16-5EDEABFF904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CB83E94B-201F-4043-A7BD-48286858375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414539C-0736-4C6D-A98D-B50A8E0D87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5FF9816-F97C-4ACE-B12A-9DB4B892D0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A496F86-2FD4-48DD-BC2D-169CC5AD6C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0BEB06AA-C983-4B3E-83D4-9B489C65573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05A0146-90D2-46E2-A840-6EF6984D1084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2E4104A-236E-40EF-AB87-D3B6BA34C71E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4A951F93-F0E6-4312-AB93-27D3D82CB540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9066ED4A-0165-46F5-987D-21C25B742B7B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0" y="0"/>
            <a:ext cx="13023648" cy="6858000"/>
          </a:xfrm>
          <a:custGeom>
            <a:avLst/>
            <a:gdLst>
              <a:gd name="connsiteX0" fmla="*/ 0 w 13023648"/>
              <a:gd name="connsiteY0" fmla="*/ 0 h 6858000"/>
              <a:gd name="connsiteX1" fmla="*/ 12191999 w 13023648"/>
              <a:gd name="connsiteY1" fmla="*/ 0 h 6858000"/>
              <a:gd name="connsiteX2" fmla="*/ 12191999 w 13023648"/>
              <a:gd name="connsiteY2" fmla="*/ 5232201 h 6858000"/>
              <a:gd name="connsiteX3" fmla="*/ 12752185 w 13023648"/>
              <a:gd name="connsiteY3" fmla="*/ 5232201 h 6858000"/>
              <a:gd name="connsiteX4" fmla="*/ 13023648 w 13023648"/>
              <a:gd name="connsiteY4" fmla="*/ 5503664 h 6858000"/>
              <a:gd name="connsiteX5" fmla="*/ 13023647 w 13023648"/>
              <a:gd name="connsiteY5" fmla="*/ 5503664 h 6858000"/>
              <a:gd name="connsiteX6" fmla="*/ 12752184 w 13023648"/>
              <a:gd name="connsiteY6" fmla="*/ 5775127 h 6858000"/>
              <a:gd name="connsiteX7" fmla="*/ 12191999 w 13023648"/>
              <a:gd name="connsiteY7" fmla="*/ 5775127 h 6858000"/>
              <a:gd name="connsiteX8" fmla="*/ 12191999 w 13023648"/>
              <a:gd name="connsiteY8" fmla="*/ 6858000 h 6858000"/>
              <a:gd name="connsiteX9" fmla="*/ 0 w 1302364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3648" h="6858000">
                <a:moveTo>
                  <a:pt x="0" y="0"/>
                </a:moveTo>
                <a:lnTo>
                  <a:pt x="12191999" y="0"/>
                </a:lnTo>
                <a:lnTo>
                  <a:pt x="12191999" y="5232201"/>
                </a:lnTo>
                <a:lnTo>
                  <a:pt x="12752185" y="5232201"/>
                </a:lnTo>
                <a:cubicBezTo>
                  <a:pt x="12902110" y="5232201"/>
                  <a:pt x="13023648" y="5353739"/>
                  <a:pt x="13023648" y="5503664"/>
                </a:cubicBezTo>
                <a:lnTo>
                  <a:pt x="13023647" y="5503664"/>
                </a:lnTo>
                <a:cubicBezTo>
                  <a:pt x="13023647" y="5653589"/>
                  <a:pt x="12902109" y="5775127"/>
                  <a:pt x="12752184" y="5775127"/>
                </a:cubicBezTo>
                <a:lnTo>
                  <a:pt x="12191999" y="577512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afbeelding in te voegen</a:t>
            </a:r>
            <a:endParaRPr lang="nl-NL" dirty="0"/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184ADAAC-C3A5-4304-92CD-C6685E4843DF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" y="0"/>
            <a:ext cx="12752185" cy="6858000"/>
          </a:xfrm>
          <a:custGeom>
            <a:avLst/>
            <a:gdLst>
              <a:gd name="connsiteX0" fmla="*/ 0 w 12752185"/>
              <a:gd name="connsiteY0" fmla="*/ 0 h 6858000"/>
              <a:gd name="connsiteX1" fmla="*/ 12191999 w 12752185"/>
              <a:gd name="connsiteY1" fmla="*/ 0 h 6858000"/>
              <a:gd name="connsiteX2" fmla="*/ 12191999 w 12752185"/>
              <a:gd name="connsiteY2" fmla="*/ 5759450 h 6858000"/>
              <a:gd name="connsiteX3" fmla="*/ 12477547 w 12752185"/>
              <a:gd name="connsiteY3" fmla="*/ 5759450 h 6858000"/>
              <a:gd name="connsiteX4" fmla="*/ 12752185 w 12752185"/>
              <a:gd name="connsiteY4" fmla="*/ 6034088 h 6858000"/>
              <a:gd name="connsiteX5" fmla="*/ 12752184 w 12752185"/>
              <a:gd name="connsiteY5" fmla="*/ 6034088 h 6858000"/>
              <a:gd name="connsiteX6" fmla="*/ 12477546 w 12752185"/>
              <a:gd name="connsiteY6" fmla="*/ 6308726 h 6858000"/>
              <a:gd name="connsiteX7" fmla="*/ 12192004 w 12752185"/>
              <a:gd name="connsiteY7" fmla="*/ 6308726 h 6858000"/>
              <a:gd name="connsiteX8" fmla="*/ 12191999 w 12752185"/>
              <a:gd name="connsiteY8" fmla="*/ 6308726 h 6858000"/>
              <a:gd name="connsiteX9" fmla="*/ 12191999 w 12752185"/>
              <a:gd name="connsiteY9" fmla="*/ 6858000 h 6858000"/>
              <a:gd name="connsiteX10" fmla="*/ 0 w 1275218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2185" h="6858000">
                <a:moveTo>
                  <a:pt x="0" y="0"/>
                </a:moveTo>
                <a:lnTo>
                  <a:pt x="12191999" y="0"/>
                </a:lnTo>
                <a:lnTo>
                  <a:pt x="12191999" y="5759450"/>
                </a:lnTo>
                <a:lnTo>
                  <a:pt x="12477547" y="5759450"/>
                </a:lnTo>
                <a:cubicBezTo>
                  <a:pt x="12629225" y="5759450"/>
                  <a:pt x="12752185" y="5882410"/>
                  <a:pt x="12752185" y="6034088"/>
                </a:cubicBezTo>
                <a:lnTo>
                  <a:pt x="12752184" y="6034088"/>
                </a:lnTo>
                <a:cubicBezTo>
                  <a:pt x="12752184" y="6185766"/>
                  <a:pt x="12629224" y="6308726"/>
                  <a:pt x="12477546" y="6308726"/>
                </a:cubicBezTo>
                <a:lnTo>
                  <a:pt x="12192004" y="6308726"/>
                </a:lnTo>
                <a:lnTo>
                  <a:pt x="12191999" y="6308726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CD4DFED-7561-4B86-98D4-CB0CDF44DEA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66000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9" name="Tijdelijke aanduiding voor tekst 88">
            <a:extLst>
              <a:ext uri="{FF2B5EF4-FFF2-40B4-BE49-F238E27FC236}">
                <a16:creationId xmlns:a16="http://schemas.microsoft.com/office/drawing/2014/main" id="{95DEA765-403B-453B-8D53-8E796E459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[1x]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19138"/>
            <a:ext cx="3103506" cy="709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</a:t>
            </a:r>
            <a:br>
              <a:rPr lang="nl-NL"/>
            </a:br>
            <a:r>
              <a:rPr lang="nl-NL"/>
              <a:t>+ achternaam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935EB-8DE5-48E7-B3C4-0E30D0C52438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35F51B26-035B-45D4-9E4C-150A9963C1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593341"/>
            <a:ext cx="3099959" cy="5574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600" b="0" i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Functie</a:t>
            </a:r>
            <a:br>
              <a:rPr lang="nl-NL"/>
            </a:br>
            <a:r>
              <a:rPr lang="nl-NL"/>
              <a:t>(max. 2lines)</a:t>
            </a:r>
            <a:endParaRPr lang="nl-NL" dirty="0"/>
          </a:p>
        </p:txBody>
      </p:sp>
      <p:sp>
        <p:nvSpPr>
          <p:cNvPr id="28" name="tekst">
            <a:extLst>
              <a:ext uri="{FF2B5EF4-FFF2-40B4-BE49-F238E27FC236}">
                <a16:creationId xmlns:a16="http://schemas.microsoft.com/office/drawing/2014/main" id="{57BE6FF1-07C5-4879-8583-F614F9ED3A0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47690" y="2590800"/>
            <a:ext cx="3090804" cy="3717925"/>
          </a:xfrm>
        </p:spPr>
        <p:txBody>
          <a:bodyPr anchor="b" anchorCtr="0"/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  <a:lvl2pPr marL="0" indent="0">
              <a:buNone/>
              <a:defRPr sz="1800" b="1" i="1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“Plaats hier een quote van Erasmus die bij je </a:t>
            </a:r>
            <a:r>
              <a:rPr lang="nl-NL"/>
              <a:t>past”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36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4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Team [4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team [4x]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10CF52-C558-4416-8AF1-DAC24B0DADE4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EED7274-6252-47CE-A5B5-D914A6BE61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afbeelding">
            <a:extLst>
              <a:ext uri="{FF2B5EF4-FFF2-40B4-BE49-F238E27FC236}">
                <a16:creationId xmlns:a16="http://schemas.microsoft.com/office/drawing/2014/main" id="{45E18A08-F819-46A7-8431-9FA68293A5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8300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DCEBED52-CA0A-47FC-BA0C-540072A3C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300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3" name="tekst">
            <a:extLst>
              <a:ext uri="{FF2B5EF4-FFF2-40B4-BE49-F238E27FC236}">
                <a16:creationId xmlns:a16="http://schemas.microsoft.com/office/drawing/2014/main" id="{F5A530A6-3693-40FE-91B3-8C40AF72BB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300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4" name="Tijdelijke aanduiding voor tekst 15">
            <a:extLst>
              <a:ext uri="{FF2B5EF4-FFF2-40B4-BE49-F238E27FC236}">
                <a16:creationId xmlns:a16="http://schemas.microsoft.com/office/drawing/2014/main" id="{9C409648-6F29-4D99-A130-1CDB96BC5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358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5" name="afbeelding">
            <a:extLst>
              <a:ext uri="{FF2B5EF4-FFF2-40B4-BE49-F238E27FC236}">
                <a16:creationId xmlns:a16="http://schemas.microsoft.com/office/drawing/2014/main" id="{89563284-7864-4B55-9FBC-C14EF04974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67778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669C15D7-E1F7-4886-AFD4-71007FB9C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67778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65AD85E4-5168-4AE3-8F49-CD69E75198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7778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8" name="Tijdelijke aanduiding voor tekst 15">
            <a:extLst>
              <a:ext uri="{FF2B5EF4-FFF2-40B4-BE49-F238E27FC236}">
                <a16:creationId xmlns:a16="http://schemas.microsoft.com/office/drawing/2014/main" id="{1E9214B0-6068-4085-B017-C172724789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3836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afbeelding">
            <a:extLst>
              <a:ext uri="{FF2B5EF4-FFF2-40B4-BE49-F238E27FC236}">
                <a16:creationId xmlns:a16="http://schemas.microsoft.com/office/drawing/2014/main" id="{CF6C9DD1-64F3-46DC-9A51-9F4F26BE008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97256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9B6D6610-D149-4E3F-B6F8-E0FA4A9BC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7256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88E14D14-CF98-4F77-B5BC-43A3E5E9E9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7256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2" name="Tijdelijke aanduiding voor tekst 15">
            <a:extLst>
              <a:ext uri="{FF2B5EF4-FFF2-40B4-BE49-F238E27FC236}">
                <a16:creationId xmlns:a16="http://schemas.microsoft.com/office/drawing/2014/main" id="{CA7D654C-3C7D-4279-BB94-E834C965A8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23315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afbeelding">
            <a:extLst>
              <a:ext uri="{FF2B5EF4-FFF2-40B4-BE49-F238E27FC236}">
                <a16:creationId xmlns:a16="http://schemas.microsoft.com/office/drawing/2014/main" id="{3F90428F-B257-43E1-99D1-448F1A5309D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26735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7C049511-33BD-4EE0-9372-25D7FC220D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6735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5" name="tekst">
            <a:extLst>
              <a:ext uri="{FF2B5EF4-FFF2-40B4-BE49-F238E27FC236}">
                <a16:creationId xmlns:a16="http://schemas.microsoft.com/office/drawing/2014/main" id="{D287F5A7-8186-4041-A204-EAA4DA154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26735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22173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3AFFEE-5F8C-4DAE-9A66-2D585103931A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4761650A-3B35-43BC-BAFB-F77520D294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0" name="afbeelding">
            <a:extLst>
              <a:ext uri="{FF2B5EF4-FFF2-40B4-BE49-F238E27FC236}">
                <a16:creationId xmlns:a16="http://schemas.microsoft.com/office/drawing/2014/main" id="{819ACFBE-1687-48B1-A3F9-041BD6CCDD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52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1" name="tekst">
            <a:extLst>
              <a:ext uri="{FF2B5EF4-FFF2-40B4-BE49-F238E27FC236}">
                <a16:creationId xmlns:a16="http://schemas.microsoft.com/office/drawing/2014/main" id="{E52A89A0-B58B-42EF-A280-C4153628EA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52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CDB9542E-2ECB-42CC-9927-0991270D1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2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3" name="Tijdelijke aanduiding voor tekst 15">
            <a:extLst>
              <a:ext uri="{FF2B5EF4-FFF2-40B4-BE49-F238E27FC236}">
                <a16:creationId xmlns:a16="http://schemas.microsoft.com/office/drawing/2014/main" id="{A4DD163D-B908-4706-800B-C0FD1A1230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0117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afbeelding">
            <a:extLst>
              <a:ext uri="{FF2B5EF4-FFF2-40B4-BE49-F238E27FC236}">
                <a16:creationId xmlns:a16="http://schemas.microsoft.com/office/drawing/2014/main" id="{3231EA06-57A9-4A88-97B7-3169E15295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6081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5" name="tekst">
            <a:extLst>
              <a:ext uri="{FF2B5EF4-FFF2-40B4-BE49-F238E27FC236}">
                <a16:creationId xmlns:a16="http://schemas.microsoft.com/office/drawing/2014/main" id="{2512A147-6620-4B90-85DC-15815D60FB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6081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825C421C-6BFC-4F86-AB20-B899E12E3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6081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7" name="Tijdelijke aanduiding voor tekst 15">
            <a:extLst>
              <a:ext uri="{FF2B5EF4-FFF2-40B4-BE49-F238E27FC236}">
                <a16:creationId xmlns:a16="http://schemas.microsoft.com/office/drawing/2014/main" id="{0E60DB0A-94B9-4659-AADA-7CF91FBCC3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747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" name="afbeelding">
            <a:extLst>
              <a:ext uri="{FF2B5EF4-FFF2-40B4-BE49-F238E27FC236}">
                <a16:creationId xmlns:a16="http://schemas.microsoft.com/office/drawing/2014/main" id="{85B02DD3-0659-432D-AA34-1D5035D1E0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11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9" name="tekst">
            <a:extLst>
              <a:ext uri="{FF2B5EF4-FFF2-40B4-BE49-F238E27FC236}">
                <a16:creationId xmlns:a16="http://schemas.microsoft.com/office/drawing/2014/main" id="{B9048DC6-DA57-4FEB-818D-B9EE69DA9D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711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8E5F2326-69E9-43FB-8770-74D38F98A6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2711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1" name="Tijdelijke aanduiding voor tekst 15">
            <a:extLst>
              <a:ext uri="{FF2B5EF4-FFF2-40B4-BE49-F238E27FC236}">
                <a16:creationId xmlns:a16="http://schemas.microsoft.com/office/drawing/2014/main" id="{1FD15D59-A304-4150-8683-C6514C4EA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3376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2" name="afbeelding">
            <a:extLst>
              <a:ext uri="{FF2B5EF4-FFF2-40B4-BE49-F238E27FC236}">
                <a16:creationId xmlns:a16="http://schemas.microsoft.com/office/drawing/2014/main" id="{D67FEB58-17DA-4CD4-8A97-BD7F8FD55F5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9340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AEC48573-7652-4D58-A60E-DE50685FCD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340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32C0B55B-FB41-4954-98F9-F09EA843D6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340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5" name="Tijdelijke aanduiding voor tekst 15">
            <a:extLst>
              <a:ext uri="{FF2B5EF4-FFF2-40B4-BE49-F238E27FC236}">
                <a16:creationId xmlns:a16="http://schemas.microsoft.com/office/drawing/2014/main" id="{894F2C6F-C6CE-4B6C-98C2-9C66C62B8B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0006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6" name="afbeelding">
            <a:extLst>
              <a:ext uri="{FF2B5EF4-FFF2-40B4-BE49-F238E27FC236}">
                <a16:creationId xmlns:a16="http://schemas.microsoft.com/office/drawing/2014/main" id="{0EA5D3A3-EF37-48F2-AB6C-83DF03390C1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5970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7" name="tekst">
            <a:extLst>
              <a:ext uri="{FF2B5EF4-FFF2-40B4-BE49-F238E27FC236}">
                <a16:creationId xmlns:a16="http://schemas.microsoft.com/office/drawing/2014/main" id="{F950A9D3-BA58-4004-847D-49AF8D7F08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5970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8" name="tekst">
            <a:extLst>
              <a:ext uri="{FF2B5EF4-FFF2-40B4-BE49-F238E27FC236}">
                <a16:creationId xmlns:a16="http://schemas.microsoft.com/office/drawing/2014/main" id="{13E82B4B-C340-40F8-9639-4016A47C2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5970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4736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5EC4-62CA-4FE2-89F4-F767160BDBB6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2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0B9E93-1BBC-4AD1-8569-8F603492F6A7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60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F169CD-1007-4507-ADC2-43B463C284C9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96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1CC20F5-3345-40A9-835F-579B47BF4C2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99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2C4145AB-C68B-4DA9-9AB4-72BE6E6C157E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8D287E4-716B-4F5C-8545-06DAE0E038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AAA9895-2317-4B37-B980-3C4D91CB1FC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88E3510-79C5-4401-BD2F-919384D29A6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82E675A-EC2E-407A-84ED-B1AE29119AA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5722446-BB3E-45D5-8E8F-312501C6743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A07BF1D-A006-42A4-9244-31BEAD5356C7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1D2B743-E950-4AB2-93F9-0BC02B5E7959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5196F0F-CCBA-4506-A958-BFEABD70DB0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07C1B8C-F18C-436B-B5D6-66D5474F470B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20987F2-81A5-4F0A-94B5-CC5585C45AA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1A47905-D5C0-4E7D-B12C-E17D5E4BB08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20D6185-9310-4161-8522-AAC1FDDD34D0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C58D7D0-F64B-4043-8385-F257CDF0D06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02561C9-FBE4-4D42-B875-24481B5F68AE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E06D10A-AF25-429D-8091-4DCB124441E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D97A39B-8FA3-4B18-A8E2-921102724E4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78FF15D-542A-4876-9C83-29C5624AD7F9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D75DB3C-9AF2-4B00-8E54-5706971355F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CA64225-4EDA-4EE9-A2E1-9E76C539A78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3A463E4-AA13-4740-9180-24E642D3FD1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BEACD8B-F1D2-4E43-A718-4046D801F19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739B8263-4A70-4DA4-B159-E8848858AC8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AA4A1C09-C31B-40F1-99E0-B23919DAFDE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94B44FD-E780-47AF-BBC7-86EF15FFA9C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C2D9A0F1-87ED-4FB4-B62A-86B9CB38DBF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76A3736-47AB-4074-A195-8CA47797194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F37BDEF5-65B6-444F-8022-D9C647B01BA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38FFB5C-A170-4B54-BB9E-DD038AE283C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A79CFEBC-C313-444A-8EC7-73C4EC0B014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9E1263CE-2F62-4F50-A63E-AC25938A9F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7DC3B8B5-45C8-4198-A49F-FE0ADD480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FF66457-4223-49F0-9EE6-12803E6C09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401084BB-88EF-43AD-A763-78DB8181CF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1CD9FF8-EBA4-40E2-B45F-61C157203B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69D1E2-3517-4FB9-B32A-0052EBAAC01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67CDD5F-B761-46B1-A9C4-1A94FFD7BA2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78B6C259-0AE7-4202-9807-BD834E7EB3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21E12EC-DB2B-408C-AB30-5708D997AA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7CF87D5-13EB-44A4-94C3-D7A2C0E2E8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FBF5CFF-5EF5-45B0-9F0C-AD27426844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5A69E24-9ACB-49DE-8046-2ABF1ECE1F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67C9DAE-B56B-4E92-B9A8-C8F5178A7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00F1D9D0-92BD-4130-B649-34316C5B09D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7F0E6F9-ED5D-4E36-861E-9698E6E890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95DF9D3D-3D2A-4B5B-AB0D-AF4B4482D1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980B410-FED0-41E8-9F17-E1DD748F2E8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523DBAC-8EB0-4001-9BC1-FB53E87D911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0C750190-B966-4F79-8CC1-CD8DE15E999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1F6750EC-12C3-453C-B2C6-803F4850DE7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EA7FA4C-6F0B-4BC7-919B-C651D05F4D0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16E8A62-80C6-4D8A-914D-D164E46059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CE78915-B1E4-434F-BAAA-8B885BA4A2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D9D208A-E4B1-4A90-95D6-7487778576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6F3F340-7FB8-4455-8E82-BEA786DD98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75C3A82-4042-4752-B816-14E8684A6C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B7681BC0-4AFB-4629-A414-61080317518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365C0FD-C8C6-4F5A-B111-450572AC209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C0EC8F6-C7BC-4A8E-B8D9-211CEF4FD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8BD8E96-32FB-453E-9F67-EBD7B3AC041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A750310-4731-4D8C-B587-05375BC752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4CC141B-3534-49A2-BD0F-E2271840E4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E31D3BA-8BDC-4E52-A488-34AB263CEA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8742252-BE4F-4F20-BB47-B5D205320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4A8DB8D-4B66-4C3C-83D3-B27580A6F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4FE28AB-A886-48FC-9226-D30BD93A21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D0751198-EA9C-49D0-8E5E-3CF28F85287B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C2C18EC4-08B0-4464-93D8-70BDB1CEE85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2D80E94F-518C-474A-A42C-14C0B237E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B9105706-1EE4-46D1-B124-5C32A4AE2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4D8DF5B1-6C0C-4ECF-A181-E0A70D58F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CC4F002-3E46-4EC4-8220-BBB9A6E70C47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AE732-D85F-49F9-85E8-71A4F6811F0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3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59F298C5-1B8B-4D0E-B0B7-0B20240DDE7A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4A33F4E-A9CB-493C-94DD-3C0ABF29BF3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0BAF353-19A8-477B-AABE-1ABA5B62E20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FADF52A-B400-49BC-8CF8-C1F17CB4F46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716852D-F40F-4AAC-9254-0F7E6852925D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4CDC373-55BD-4E24-9BD3-BE84E3B7DE5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1CE638D-339D-474B-A8E5-5E94A1685DC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E6418EF-A9A1-49F1-A3A9-12FF429B6F0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E0081ED-A64A-4E22-9615-D489DB13EE8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6175CED-7A4A-4A9F-8CFF-2D987DF0A43D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A8D6CA5-F69A-49BA-A1E8-DC1FE1E859A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2277D0B-463B-4C83-AFE5-DE83842D3EC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FD9EA7-AE21-4776-9E46-CB84BC82D4A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F114144-5B73-4061-A5E5-49E90FE6DF7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201FF50-1B85-42A2-9EDB-3989C9BC817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6CE5409-1393-4BF7-B5DA-207A7577E7F0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CA95CD5-1B0B-476B-8D7B-A3AE7EB67CC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9076BB6-948B-4CE4-A7F4-E3575D24373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430F9B2-4866-4516-AFE0-021B72E0844C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E046934-FFFA-4DD8-BEA2-BA429DB89B2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401CA29-C703-4140-B915-4AB6DE0CE532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B7850F2-8CDC-49C0-9511-8FB928EECE84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1BD53164-7A93-4D9D-9684-51C8FAB0CFA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A6865A-078D-4A74-8867-F4592C669C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923E7B42-FD34-47C8-BA5B-8601FD14D4F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9695A7C1-3400-4D41-9966-3F87EB71965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713DB6B-67EA-4B13-9758-F06924AF977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768FDDE-B64E-42CD-86DE-E297128EF2A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79D853F-72E7-41E8-B50F-DACB10B2BB3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B8E937E3-0536-4735-B70D-C2349B1659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8C5280C-DFB9-4BBF-832B-A1853C76C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86D1ECF7-65A9-4CA2-9BEE-1AF44EDB0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CA66897-33B2-498E-A8BC-7955DC6D31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D2A5B9C5-6B68-4487-9E0B-1606CF8DC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15C79B62-47F3-44A5-B9BB-7DB91EF393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7DC958-3379-4965-B12B-358536F2C5A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50CB2D7-6830-4FDE-9D38-C8C7053E3F7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3DCFE30A-082B-443B-AB81-C78EBDFAD0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4DB07196-9933-4B32-BF5E-2416F4738A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A3576F07-AE86-4B18-B919-D20365BC07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7942CE50-7BA8-41EE-ABDD-8117093147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6409610-4FF9-4150-B211-7160EBAB39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16DDC05-6CA4-4871-BE01-12E2019C72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E9B3BBD2-80F3-426A-BC14-72A9E0EAF64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3C0534D9-123B-4298-82F0-B9B39931DC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47F6347-9FA6-4CA3-9546-3421D40ABF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DCF116-AA6A-4CFA-8BF1-A8FDDE14174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16BDFE4-BD02-4C59-B07A-FA3E4376867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BE5D1E6D-F40B-4B5D-BC29-EA269A22917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2483CB31-FB01-4A21-BF6A-7C65F6BD169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ADC4F898-F0AD-484C-8893-816C901012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04C0A6B5-45AB-4870-B7F9-D02F34165F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18A9B84-9B7B-4A08-BBFE-BB6294C891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051AB24-4E66-400C-9FA2-EC62FB3FA0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9125F9A5-ACE9-4C9A-ADB0-B40E7462B8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F3237ACB-CAFC-4410-901D-299E570F8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3BBBEEAC-DBAC-4FCA-AECD-AEC0325E3CD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6BE221B8-7B36-4706-B4F1-B17250464A9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0FC5063B-F178-457D-8D61-04AC9ECA220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829EBA37-8026-4E0F-AD98-B7449F3BD7D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9DC1FF12-8C6E-4129-981C-47F4E42D07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EB77BB6D-BCC7-4772-BCA4-21AEE610F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0EF0A520-C793-49F6-8763-3019E2F86C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FE5B98E-5E7E-41CE-9C83-AF3E440D32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392CD823-4FC7-454E-9F18-8827FAC43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B50C01AA-7621-4E5E-AE18-CA25EE80E84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C1683DF-A1B4-4796-92A9-720128C2D51F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32002FAE-BEB6-464E-B8FF-37CB344CF8E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4373A6-7561-41E8-83C5-4CF50861A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5BB232DC-86CF-421C-AB9B-FF0147FA3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10F406B3-CF28-475A-B4B5-DF9B798318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B708FB0-9806-4BB8-8B2B-7E1AA726FF88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3FABD-3768-41CE-A027-83002904881E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09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- INSTRUCTIES">
            <a:extLst>
              <a:ext uri="{FF2B5EF4-FFF2-40B4-BE49-F238E27FC236}">
                <a16:creationId xmlns:a16="http://schemas.microsoft.com/office/drawing/2014/main" id="{C9172FE5-A887-45E1-BCA2-E89113CD4A2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FA6C3361-DAD4-4C99-A8DF-C7F8FC903F9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ED013B7-585F-4DDB-81CB-835755D7D41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C84FC922-4F0D-48B1-B98B-9A04D562458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C8783DD-9C83-46D1-9ACE-0C62FA7B66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E03DD9B-4A60-4EA5-8326-4128C3E4CB3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7566DFF6-F7BF-48D5-9810-A4E2990B319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C959DA77-0FA0-4A66-8C13-8E28B34384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98341AD1-1250-4C35-A37C-E01B9E0F8CB1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6316AB4D-36B4-410A-BE0C-4A3E2D9DF31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90B808A0-A3FF-4080-8170-A1E31F64FE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D884DC45-224B-4C2E-B506-6181A22F49B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ED11A6B6-A14B-447E-8B4B-AF1204977A0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9" name="Rechthoek: afgeronde hoeken 148">
                  <a:extLst>
                    <a:ext uri="{FF2B5EF4-FFF2-40B4-BE49-F238E27FC236}">
                      <a16:creationId xmlns:a16="http://schemas.microsoft.com/office/drawing/2014/main" id="{781320F9-4C53-44E9-ABDC-8AB6C2D0D09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AE403212-18BB-43C6-9D7D-E00F52ECD6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96C27219-63A1-4574-841D-DF068DCE4D3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A50C0A94-1B06-4F98-81CB-0BC190ECD3C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634C73D5-183E-4E8C-93B9-15D01437016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93577090-D387-495C-B77E-D7A7C5B390A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EDC26E51-5822-42E5-8B7D-1B2FAFE040A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8A7211ED-5D2B-495D-A867-AFE25706D8D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3" name="Rechthoek: afgeronde hoeken 142">
                    <a:extLst>
                      <a:ext uri="{FF2B5EF4-FFF2-40B4-BE49-F238E27FC236}">
                        <a16:creationId xmlns:a16="http://schemas.microsoft.com/office/drawing/2014/main" id="{EF9B4CB8-A5AD-4B3B-B078-58D6B05269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0487E074-C521-4379-9E2B-747206D229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A8664B34-0CD5-446D-AEFA-894231D8AC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EF94B15-C22A-49C6-A1DF-F791A693CB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9F2944E7-A640-43C3-A306-AB00CC22F9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AD888AC-60A6-489B-B0B1-71C838B69B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2" name="Boog 141">
                  <a:extLst>
                    <a:ext uri="{FF2B5EF4-FFF2-40B4-BE49-F238E27FC236}">
                      <a16:creationId xmlns:a16="http://schemas.microsoft.com/office/drawing/2014/main" id="{7F57E615-C1F1-420D-B206-55C9301D7A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8C451C2-A3E5-4826-96F9-ABD8E12C0A3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1D8BEFFA-7791-4261-A8EF-F9CC73D3943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0" name="Vrije vorm: vorm 139">
                <a:extLst>
                  <a:ext uri="{FF2B5EF4-FFF2-40B4-BE49-F238E27FC236}">
                    <a16:creationId xmlns:a16="http://schemas.microsoft.com/office/drawing/2014/main" id="{5CF4A8F0-AC56-4DDA-8C52-3AB630ADA6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D2436176-8BFD-4D90-BAD0-4F2FB9F7EB3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0592E427-FE47-49BD-8558-8622B74F0FC5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5" name="ICOON_info">
                <a:extLst>
                  <a:ext uri="{FF2B5EF4-FFF2-40B4-BE49-F238E27FC236}">
                    <a16:creationId xmlns:a16="http://schemas.microsoft.com/office/drawing/2014/main" id="{ECDCA7A0-69DB-4016-9A2D-2FA67E3028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2" name="Ovaal 131">
                  <a:extLst>
                    <a:ext uri="{FF2B5EF4-FFF2-40B4-BE49-F238E27FC236}">
                      <a16:creationId xmlns:a16="http://schemas.microsoft.com/office/drawing/2014/main" id="{DF3A5F0F-63FA-4C7A-BD06-A8C71E12844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Graphic 163" descr="Informatie">
                  <a:extLst>
                    <a:ext uri="{FF2B5EF4-FFF2-40B4-BE49-F238E27FC236}">
                      <a16:creationId xmlns:a16="http://schemas.microsoft.com/office/drawing/2014/main" id="{D2A583C1-3BAB-47C5-B6AF-B6DED1014FE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1BA069FF-107A-4BCA-BFDB-15EC02829AC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7" name="Inspireren">
                  <a:extLst>
                    <a:ext uri="{FF2B5EF4-FFF2-40B4-BE49-F238E27FC236}">
                      <a16:creationId xmlns:a16="http://schemas.microsoft.com/office/drawing/2014/main" id="{15E44B7C-D74B-4F68-8956-6A686E2AC8C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9" name="Freeform 12">
                    <a:extLst>
                      <a:ext uri="{FF2B5EF4-FFF2-40B4-BE49-F238E27FC236}">
                        <a16:creationId xmlns:a16="http://schemas.microsoft.com/office/drawing/2014/main" id="{F37F3935-759F-4E1A-B24E-FDF11495A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3">
                    <a:extLst>
                      <a:ext uri="{FF2B5EF4-FFF2-40B4-BE49-F238E27FC236}">
                        <a16:creationId xmlns:a16="http://schemas.microsoft.com/office/drawing/2014/main" id="{1C9B7467-CB6A-418E-A4AA-D15729B73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1" name="Freeform 14">
                    <a:extLst>
                      <a:ext uri="{FF2B5EF4-FFF2-40B4-BE49-F238E27FC236}">
                        <a16:creationId xmlns:a16="http://schemas.microsoft.com/office/drawing/2014/main" id="{A40C0807-86AF-4F06-AF58-DC2C4B1508E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8" name="Tekstvak 127">
                  <a:extLst>
                    <a:ext uri="{FF2B5EF4-FFF2-40B4-BE49-F238E27FC236}">
                      <a16:creationId xmlns:a16="http://schemas.microsoft.com/office/drawing/2014/main" id="{FC65D880-2988-4A99-AE62-BA1E5EC763B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291EF89F-667D-4783-95FA-176932C7301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6A0F3ADB-AC9A-43DA-A7AB-26D97729385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0" name="Vrije vorm: vorm 119">
                  <a:extLst>
                    <a:ext uri="{FF2B5EF4-FFF2-40B4-BE49-F238E27FC236}">
                      <a16:creationId xmlns:a16="http://schemas.microsoft.com/office/drawing/2014/main" id="{4EEA3799-5797-4A40-ACC6-E01A5C2A8CE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817194D4-97AE-4406-B576-974BA0FF104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37795CE8-7396-45D1-99AC-D83336D0C1A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3" name="Vrije vorm: vorm 122">
                    <a:extLst>
                      <a:ext uri="{FF2B5EF4-FFF2-40B4-BE49-F238E27FC236}">
                        <a16:creationId xmlns:a16="http://schemas.microsoft.com/office/drawing/2014/main" id="{85D072E7-C765-4099-8114-42F0FF893BB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9" name="Tekstvak 118">
                <a:extLst>
                  <a:ext uri="{FF2B5EF4-FFF2-40B4-BE49-F238E27FC236}">
                    <a16:creationId xmlns:a16="http://schemas.microsoft.com/office/drawing/2014/main" id="{42A51255-936C-4859-A779-1F4C634DBB6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2C8F5DC1-228E-493E-AADD-27E8FF6940F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C710C14-6073-49DE-AA62-61B290CF283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5259831E-868E-4725-928E-E37A0E065A2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17BB5FBC-B29F-47DC-8171-080A4B3C88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BA824B43-5161-409A-9D28-5B516FBC03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762864B2-A984-42EC-8EE9-EDEC5E969D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7" name="Ovaal 116">
                      <a:extLst>
                        <a:ext uri="{FF2B5EF4-FFF2-40B4-BE49-F238E27FC236}">
                          <a16:creationId xmlns:a16="http://schemas.microsoft.com/office/drawing/2014/main" id="{AD605DEC-208D-447D-8667-59FD4F0089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DC48E6D-006B-4103-8FA3-EAFBB2308E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4C3FB74A-9218-462F-AF0B-6BA0E0C6E8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BC2E25DF-5E13-47E1-A51E-0004069118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EE5DBD09-FA45-49EC-9F2A-CAB5A83899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EFA24DDE-609B-4C00-8A2B-1006D46433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A53CBF7-8526-4722-930B-BE7EE4309E0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CB73406D-A6C1-429A-B70C-D95942FAAC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21EB681-A9ED-4CAC-8448-AC1B5DE3239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2B5909DC-AEE5-4C58-A55A-F8B01E50141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4" name="Gelijkbenige driehoek 103">
                <a:extLst>
                  <a:ext uri="{FF2B5EF4-FFF2-40B4-BE49-F238E27FC236}">
                    <a16:creationId xmlns:a16="http://schemas.microsoft.com/office/drawing/2014/main" id="{6E949A49-7D67-49B8-849C-C020038ECF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6F603970-D435-42E6-9FF0-12ACB9F068D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E048DE7-7146-4F7C-9E71-1B66B358E2B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D96103FC-6BE8-4880-8561-46A5183F909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57044F66-F274-48D6-B3C4-904EC815325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69CB95F-B5FA-4C47-A60A-5CFBFE8B419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8E0773E-BEB2-4B3D-85D9-1C436B40B1D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2FF6642-5175-4E75-B5A7-7D83DDEAABD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137C3A5-1EC4-4A47-B009-F1E10323AB12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6FA6EA7-7E2C-4CAF-A1DD-B09FFC50356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AF0AB15-258F-4F34-809D-60B79BDC821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6194D72-5E97-496E-89D5-7A55DF0B6FB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98AA7D9-3034-4A58-982F-B5D51B8E39E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7678E7B-58F4-4836-89F1-671F7647279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6F341C7-287C-4B5C-90A9-2390F97A2E2A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AD6F919-E475-495F-B954-137BBB2091F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2904E3D-7B23-441D-AA2F-96A46C82B93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81FFF51-C777-43A5-9E9C-075B9922D17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F67C51B-A6F2-4BFE-84EA-3A0F561EB39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09C6D58A-224E-483E-A2FB-F6E25E8C877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38AA394-1B4E-4648-8D3A-46EBC9C928E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9B275F4B-2776-4286-84D8-AEBCAD8DAA4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C8B4F1B0-4FA8-4242-A997-5450BF84029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721A5928-26F0-4E22-976C-D671BB51D4A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F05B61D-A1D7-4371-905A-97B37561020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B8ECB89C-5612-4BBD-9AE8-19AFFBB239B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6" name="ICOON_info">
              <a:extLst>
                <a:ext uri="{FF2B5EF4-FFF2-40B4-BE49-F238E27FC236}">
                  <a16:creationId xmlns:a16="http://schemas.microsoft.com/office/drawing/2014/main" id="{6FC3D556-19C8-42AE-869B-D741AFC6F6E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9B61F180-7912-4048-9E9D-1BF773444B4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Graphic 163" descr="Informatie">
                <a:extLst>
                  <a:ext uri="{FF2B5EF4-FFF2-40B4-BE49-F238E27FC236}">
                    <a16:creationId xmlns:a16="http://schemas.microsoft.com/office/drawing/2014/main" id="{0A20AA8D-A564-4172-A670-F205F8021F2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VOORBEELD">
              <a:extLst>
                <a:ext uri="{FF2B5EF4-FFF2-40B4-BE49-F238E27FC236}">
                  <a16:creationId xmlns:a16="http://schemas.microsoft.com/office/drawing/2014/main" id="{FF647CA1-C83B-41AD-9669-F51CD31B056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EA3BC905-D980-4B5A-80FD-AD342A22BFA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E6F218D5-04C8-4B61-AD11-B7BBDDAB527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155E4EA7-83C1-4FA7-A60E-76BAAB9CB82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0BC04AE1-60C7-47DA-9028-108B6E1189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65DC7405-2D19-4D6C-8393-FD6B861FA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BE183B04-6F98-4896-B140-0407B05A4C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309BAC7F-014C-44FC-8AE7-4281C51BE8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DE1E643D-7D5E-4144-9476-577178077D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87AD2F35-6536-4602-A60A-5C9C10F9DE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8" name="Pijl: rechts 77">
                  <a:extLst>
                    <a:ext uri="{FF2B5EF4-FFF2-40B4-BE49-F238E27FC236}">
                      <a16:creationId xmlns:a16="http://schemas.microsoft.com/office/drawing/2014/main" id="{F339DC3B-D034-488C-B05C-7104A05FED3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8B67031-93F0-4022-A52C-5AE5F6F67FA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46C9F044-2D90-49A2-8FBE-EAB42B3A896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37DF4E0-D1F0-4B01-83D3-6D618F9A98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805CC82-8C33-4C11-B81E-690982CBE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C744B344-CE6E-4D11-9811-792404A77B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48235E3D-26AD-4071-ACE3-7B662554D3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F99DE1B2-C5F8-4558-BF03-A3BCC0E75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9F01A012-BB42-4129-9FC4-02D4FFC9F3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DBD901C3-E4BF-4E7A-8BA2-B054A1E9E1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A3C07F8C-A2DD-4AB7-8351-8794ED2E6F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B7E6FFDA-D510-46DB-ACCF-40678A087BB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74C729E-924F-4246-816F-E713F4D242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5B108E1-6D07-4221-9E58-14264B25D11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76EEB683-4282-4D32-B1B1-05D99FCBBE4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D3CE232-A95E-4A61-9351-7C0054FAEE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7780735C-1510-4071-BD54-DEBDA0F5C8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E704CD47-111B-45D5-8397-F0CA1A0497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C743B5F6-5E69-41B5-ABE1-A7F0CAF6E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108A17FE-3A48-4AC6-BD33-CF39C92496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E93FB0C-EF40-411F-9012-563F2840BB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B06BB2FF-E682-4637-8248-9322FC4A57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762F9F87-14D4-46B6-92D7-3A54BD5DECD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9BD1F8E6-87DC-4B75-AD31-F8243E6AF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C33D638A-62D4-408A-8FFC-CBAC9E2344F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FA91B139-BA75-45FC-887F-6D33C286BC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7E1A3F07-28E6-4651-94E0-2CC183F388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04F7A947-3B70-44A8-85A0-5F965C82F1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E1D93EB-3435-4550-8A6F-4EB33CE1E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2DB4B2BB-ADA8-493E-B844-06890109EE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2C73C87A-F3CC-4B65-970F-803C341247B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C4BA866B-FC6D-4DF9-97DE-C014657DA40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9" name="Inspireren">
                <a:extLst>
                  <a:ext uri="{FF2B5EF4-FFF2-40B4-BE49-F238E27FC236}">
                    <a16:creationId xmlns:a16="http://schemas.microsoft.com/office/drawing/2014/main" id="{CA5440DA-B705-4CBE-AAAD-CBA2B56E8BF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077BE01F-206D-459C-B006-CD89AE883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842A522E-196E-43F3-A679-ACD143FC7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5B115A60-C2AC-4CA1-BC44-636D1A61A6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6CD53097-0D0D-4859-A184-9A49CCAE807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 - 2 kolommen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D3B79BBA-8746-41DC-B767-A8B13B525B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4272539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963738"/>
            <a:ext cx="4259839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C1145B-C1BB-4CF5-B3D1-172B1993C9FC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B38D71CC-AEDB-4FC6-B46B-02E7D0B8B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0918" y="3602182"/>
            <a:ext cx="5641871" cy="2706543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30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Outro [logo animatie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- INFO">
            <a:extLst>
              <a:ext uri="{FF2B5EF4-FFF2-40B4-BE49-F238E27FC236}">
                <a16:creationId xmlns:a16="http://schemas.microsoft.com/office/drawing/2014/main" id="{E5B1BC93-9D57-4110-8A5B-2629A0C5A5D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 + </a:t>
            </a:r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outro</a:t>
            </a:r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 [logo animatie]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F164FC8-464F-4218-B7DA-CD14D7ED8E11}"/>
              </a:ext>
            </a:extLst>
          </p:cNvPr>
          <p:cNvGrpSpPr/>
          <p:nvPr userDrawn="1"/>
        </p:nvGrpSpPr>
        <p:grpSpPr>
          <a:xfrm>
            <a:off x="4361097" y="2040734"/>
            <a:ext cx="2444869" cy="435851"/>
            <a:chOff x="4361097" y="2040734"/>
            <a:chExt cx="2444869" cy="435851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DC315016-754B-4603-BB7E-87593139F8E7}"/>
                </a:ext>
              </a:extLst>
            </p:cNvPr>
            <p:cNvSpPr/>
            <p:nvPr/>
          </p:nvSpPr>
          <p:spPr>
            <a:xfrm>
              <a:off x="4361097" y="2040734"/>
              <a:ext cx="275813" cy="429041"/>
            </a:xfrm>
            <a:custGeom>
              <a:avLst/>
              <a:gdLst>
                <a:gd name="connsiteX0" fmla="*/ 0 w 77152"/>
                <a:gd name="connsiteY0" fmla="*/ 0 h 120014"/>
                <a:gd name="connsiteX1" fmla="*/ 75248 w 77152"/>
                <a:gd name="connsiteY1" fmla="*/ 0 h 120014"/>
                <a:gd name="connsiteX2" fmla="*/ 75248 w 77152"/>
                <a:gd name="connsiteY2" fmla="*/ 24765 h 120014"/>
                <a:gd name="connsiteX3" fmla="*/ 29527 w 77152"/>
                <a:gd name="connsiteY3" fmla="*/ 24765 h 120014"/>
                <a:gd name="connsiteX4" fmla="*/ 29527 w 77152"/>
                <a:gd name="connsiteY4" fmla="*/ 46673 h 120014"/>
                <a:gd name="connsiteX5" fmla="*/ 65723 w 77152"/>
                <a:gd name="connsiteY5" fmla="*/ 46673 h 120014"/>
                <a:gd name="connsiteX6" fmla="*/ 65723 w 77152"/>
                <a:gd name="connsiteY6" fmla="*/ 71438 h 120014"/>
                <a:gd name="connsiteX7" fmla="*/ 29527 w 77152"/>
                <a:gd name="connsiteY7" fmla="*/ 71438 h 120014"/>
                <a:gd name="connsiteX8" fmla="*/ 29527 w 77152"/>
                <a:gd name="connsiteY8" fmla="*/ 95250 h 120014"/>
                <a:gd name="connsiteX9" fmla="*/ 77152 w 77152"/>
                <a:gd name="connsiteY9" fmla="*/ 95250 h 120014"/>
                <a:gd name="connsiteX10" fmla="*/ 77152 w 77152"/>
                <a:gd name="connsiteY10" fmla="*/ 120015 h 120014"/>
                <a:gd name="connsiteX11" fmla="*/ 0 w 77152"/>
                <a:gd name="connsiteY11" fmla="*/ 120015 h 120014"/>
                <a:gd name="connsiteX12" fmla="*/ 0 w 77152"/>
                <a:gd name="connsiteY12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152" h="120014">
                  <a:moveTo>
                    <a:pt x="0" y="0"/>
                  </a:moveTo>
                  <a:lnTo>
                    <a:pt x="75248" y="0"/>
                  </a:lnTo>
                  <a:lnTo>
                    <a:pt x="75248" y="24765"/>
                  </a:lnTo>
                  <a:lnTo>
                    <a:pt x="29527" y="24765"/>
                  </a:lnTo>
                  <a:lnTo>
                    <a:pt x="29527" y="46673"/>
                  </a:lnTo>
                  <a:lnTo>
                    <a:pt x="65723" y="46673"/>
                  </a:lnTo>
                  <a:lnTo>
                    <a:pt x="65723" y="71438"/>
                  </a:lnTo>
                  <a:lnTo>
                    <a:pt x="29527" y="71438"/>
                  </a:lnTo>
                  <a:lnTo>
                    <a:pt x="29527" y="95250"/>
                  </a:lnTo>
                  <a:lnTo>
                    <a:pt x="77152" y="95250"/>
                  </a:lnTo>
                  <a:lnTo>
                    <a:pt x="77152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97052BA1-D3EC-4D83-AA45-E15BFEF019C1}"/>
                </a:ext>
              </a:extLst>
            </p:cNvPr>
            <p:cNvSpPr/>
            <p:nvPr/>
          </p:nvSpPr>
          <p:spPr>
            <a:xfrm>
              <a:off x="4715229" y="2153101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F02203B3-49EF-4035-B3E1-2723F26E0E96}"/>
                </a:ext>
              </a:extLst>
            </p:cNvPr>
            <p:cNvSpPr/>
            <p:nvPr/>
          </p:nvSpPr>
          <p:spPr>
            <a:xfrm>
              <a:off x="4960393" y="2153101"/>
              <a:ext cx="289433" cy="320081"/>
            </a:xfrm>
            <a:custGeom>
              <a:avLst/>
              <a:gdLst>
                <a:gd name="connsiteX0" fmla="*/ 50483 w 80962"/>
                <a:gd name="connsiteY0" fmla="*/ 34290 h 89535"/>
                <a:gd name="connsiteX1" fmla="*/ 51435 w 80962"/>
                <a:gd name="connsiteY1" fmla="*/ 34290 h 89535"/>
                <a:gd name="connsiteX2" fmla="*/ 51435 w 80962"/>
                <a:gd name="connsiteY2" fmla="*/ 32385 h 89535"/>
                <a:gd name="connsiteX3" fmla="*/ 39053 w 80962"/>
                <a:gd name="connsiteY3" fmla="*/ 22860 h 89535"/>
                <a:gd name="connsiteX4" fmla="*/ 16193 w 80962"/>
                <a:gd name="connsiteY4" fmla="*/ 31432 h 89535"/>
                <a:gd name="connsiteX5" fmla="*/ 5715 w 80962"/>
                <a:gd name="connsiteY5" fmla="*/ 11430 h 89535"/>
                <a:gd name="connsiteX6" fmla="*/ 41910 w 80962"/>
                <a:gd name="connsiteY6" fmla="*/ 0 h 89535"/>
                <a:gd name="connsiteX7" fmla="*/ 80963 w 80962"/>
                <a:gd name="connsiteY7" fmla="*/ 35243 h 89535"/>
                <a:gd name="connsiteX8" fmla="*/ 80963 w 80962"/>
                <a:gd name="connsiteY8" fmla="*/ 88582 h 89535"/>
                <a:gd name="connsiteX9" fmla="*/ 54293 w 80962"/>
                <a:gd name="connsiteY9" fmla="*/ 88582 h 89535"/>
                <a:gd name="connsiteX10" fmla="*/ 54293 w 80962"/>
                <a:gd name="connsiteY10" fmla="*/ 82868 h 89535"/>
                <a:gd name="connsiteX11" fmla="*/ 54293 w 80962"/>
                <a:gd name="connsiteY11" fmla="*/ 77153 h 89535"/>
                <a:gd name="connsiteX12" fmla="*/ 54293 w 80962"/>
                <a:gd name="connsiteY12" fmla="*/ 77153 h 89535"/>
                <a:gd name="connsiteX13" fmla="*/ 29528 w 80962"/>
                <a:gd name="connsiteY13" fmla="*/ 89535 h 89535"/>
                <a:gd name="connsiteX14" fmla="*/ 0 w 80962"/>
                <a:gd name="connsiteY14" fmla="*/ 61913 h 89535"/>
                <a:gd name="connsiteX15" fmla="*/ 50483 w 80962"/>
                <a:gd name="connsiteY15" fmla="*/ 34290 h 89535"/>
                <a:gd name="connsiteX16" fmla="*/ 37148 w 80962"/>
                <a:gd name="connsiteY16" fmla="*/ 68580 h 89535"/>
                <a:gd name="connsiteX17" fmla="*/ 51435 w 80962"/>
                <a:gd name="connsiteY17" fmla="*/ 53340 h 89535"/>
                <a:gd name="connsiteX18" fmla="*/ 51435 w 80962"/>
                <a:gd name="connsiteY18" fmla="*/ 51435 h 89535"/>
                <a:gd name="connsiteX19" fmla="*/ 48578 w 80962"/>
                <a:gd name="connsiteY19" fmla="*/ 51435 h 89535"/>
                <a:gd name="connsiteX20" fmla="*/ 28575 w 80962"/>
                <a:gd name="connsiteY20" fmla="*/ 60960 h 89535"/>
                <a:gd name="connsiteX21" fmla="*/ 37148 w 80962"/>
                <a:gd name="connsiteY21" fmla="*/ 68580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5">
                  <a:moveTo>
                    <a:pt x="50483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3" y="22860"/>
                  </a:cubicBezTo>
                  <a:cubicBezTo>
                    <a:pt x="28575" y="22860"/>
                    <a:pt x="16193" y="31432"/>
                    <a:pt x="16193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3"/>
                  </a:cubicBezTo>
                  <a:lnTo>
                    <a:pt x="80963" y="88582"/>
                  </a:lnTo>
                  <a:lnTo>
                    <a:pt x="54293" y="88582"/>
                  </a:lnTo>
                  <a:lnTo>
                    <a:pt x="54293" y="82868"/>
                  </a:lnTo>
                  <a:cubicBezTo>
                    <a:pt x="54293" y="80010"/>
                    <a:pt x="54293" y="77153"/>
                    <a:pt x="54293" y="77153"/>
                  </a:cubicBezTo>
                  <a:lnTo>
                    <a:pt x="54293" y="77153"/>
                  </a:lnTo>
                  <a:cubicBezTo>
                    <a:pt x="54293" y="77153"/>
                    <a:pt x="47625" y="89535"/>
                    <a:pt x="29528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8"/>
                    <a:pt x="37148" y="34290"/>
                    <a:pt x="50483" y="34290"/>
                  </a:cubicBezTo>
                  <a:close/>
                  <a:moveTo>
                    <a:pt x="37148" y="68580"/>
                  </a:moveTo>
                  <a:cubicBezTo>
                    <a:pt x="44768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8" y="51435"/>
                  </a:lnTo>
                  <a:cubicBezTo>
                    <a:pt x="39053" y="51435"/>
                    <a:pt x="28575" y="54293"/>
                    <a:pt x="28575" y="60960"/>
                  </a:cubicBezTo>
                  <a:cubicBezTo>
                    <a:pt x="29528" y="64770"/>
                    <a:pt x="31433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F00FAF7-6B45-4391-9B43-EBB2FCD293F6}"/>
                </a:ext>
              </a:extLst>
            </p:cNvPr>
            <p:cNvSpPr/>
            <p:nvPr/>
          </p:nvSpPr>
          <p:spPr>
            <a:xfrm>
              <a:off x="5311122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2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2" y="35243"/>
                    <a:pt x="69532" y="62865"/>
                  </a:cubicBezTo>
                  <a:cubicBezTo>
                    <a:pt x="69532" y="77153"/>
                    <a:pt x="56198" y="90488"/>
                    <a:pt x="34290" y="90488"/>
                  </a:cubicBezTo>
                  <a:cubicBezTo>
                    <a:pt x="12382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2BC5B4DE-CD17-4FF4-9967-E89A272C6D8D}"/>
                </a:ext>
              </a:extLst>
            </p:cNvPr>
            <p:cNvSpPr/>
            <p:nvPr/>
          </p:nvSpPr>
          <p:spPr>
            <a:xfrm>
              <a:off x="5620989" y="2153101"/>
              <a:ext cx="476716" cy="316674"/>
            </a:xfrm>
            <a:custGeom>
              <a:avLst/>
              <a:gdLst>
                <a:gd name="connsiteX0" fmla="*/ 952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2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7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8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8 h 88582"/>
                <a:gd name="connsiteX19" fmla="*/ 45720 w 133350"/>
                <a:gd name="connsiteY19" fmla="*/ 26670 h 88582"/>
                <a:gd name="connsiteX20" fmla="*/ 29527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2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2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7" y="6668"/>
                    <a:pt x="92392" y="0"/>
                    <a:pt x="105727" y="0"/>
                  </a:cubicBezTo>
                  <a:cubicBezTo>
                    <a:pt x="121920" y="0"/>
                    <a:pt x="133350" y="8573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8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8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7" y="41910"/>
                  </a:cubicBezTo>
                  <a:cubicBezTo>
                    <a:pt x="28575" y="44768"/>
                    <a:pt x="28575" y="48578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0BA365A1-004C-4662-BC8D-90B21B1C10B3}"/>
                </a:ext>
              </a:extLst>
            </p:cNvPr>
            <p:cNvSpPr/>
            <p:nvPr/>
          </p:nvSpPr>
          <p:spPr>
            <a:xfrm>
              <a:off x="6182832" y="2159911"/>
              <a:ext cx="303053" cy="316674"/>
            </a:xfrm>
            <a:custGeom>
              <a:avLst/>
              <a:gdLst>
                <a:gd name="connsiteX0" fmla="*/ 0 w 84772"/>
                <a:gd name="connsiteY0" fmla="*/ 0 h 88582"/>
                <a:gd name="connsiteX1" fmla="*/ 28575 w 84772"/>
                <a:gd name="connsiteY1" fmla="*/ 0 h 88582"/>
                <a:gd name="connsiteX2" fmla="*/ 28575 w 84772"/>
                <a:gd name="connsiteY2" fmla="*/ 50482 h 88582"/>
                <a:gd name="connsiteX3" fmla="*/ 38100 w 84772"/>
                <a:gd name="connsiteY3" fmla="*/ 61913 h 88582"/>
                <a:gd name="connsiteX4" fmla="*/ 56198 w 84772"/>
                <a:gd name="connsiteY4" fmla="*/ 38100 h 88582"/>
                <a:gd name="connsiteX5" fmla="*/ 56198 w 84772"/>
                <a:gd name="connsiteY5" fmla="*/ 0 h 88582"/>
                <a:gd name="connsiteX6" fmla="*/ 84773 w 84772"/>
                <a:gd name="connsiteY6" fmla="*/ 0 h 88582"/>
                <a:gd name="connsiteX7" fmla="*/ 84773 w 84772"/>
                <a:gd name="connsiteY7" fmla="*/ 86677 h 88582"/>
                <a:gd name="connsiteX8" fmla="*/ 57150 w 84772"/>
                <a:gd name="connsiteY8" fmla="*/ 86677 h 88582"/>
                <a:gd name="connsiteX9" fmla="*/ 57150 w 84772"/>
                <a:gd name="connsiteY9" fmla="*/ 79057 h 88582"/>
                <a:gd name="connsiteX10" fmla="*/ 57150 w 84772"/>
                <a:gd name="connsiteY10" fmla="*/ 73343 h 88582"/>
                <a:gd name="connsiteX11" fmla="*/ 57150 w 84772"/>
                <a:gd name="connsiteY11" fmla="*/ 73343 h 88582"/>
                <a:gd name="connsiteX12" fmla="*/ 30480 w 84772"/>
                <a:gd name="connsiteY12" fmla="*/ 88582 h 88582"/>
                <a:gd name="connsiteX13" fmla="*/ 0 w 84772"/>
                <a:gd name="connsiteY13" fmla="*/ 56198 h 88582"/>
                <a:gd name="connsiteX14" fmla="*/ 0 w 84772"/>
                <a:gd name="connsiteY14" fmla="*/ 0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772" h="88582">
                  <a:moveTo>
                    <a:pt x="0" y="0"/>
                  </a:moveTo>
                  <a:lnTo>
                    <a:pt x="28575" y="0"/>
                  </a:lnTo>
                  <a:lnTo>
                    <a:pt x="28575" y="50482"/>
                  </a:lnTo>
                  <a:cubicBezTo>
                    <a:pt x="28575" y="58102"/>
                    <a:pt x="31433" y="61913"/>
                    <a:pt x="38100" y="61913"/>
                  </a:cubicBezTo>
                  <a:cubicBezTo>
                    <a:pt x="50483" y="61913"/>
                    <a:pt x="56198" y="51435"/>
                    <a:pt x="56198" y="38100"/>
                  </a:cubicBezTo>
                  <a:lnTo>
                    <a:pt x="56198" y="0"/>
                  </a:lnTo>
                  <a:lnTo>
                    <a:pt x="84773" y="0"/>
                  </a:lnTo>
                  <a:lnTo>
                    <a:pt x="84773" y="86677"/>
                  </a:lnTo>
                  <a:lnTo>
                    <a:pt x="57150" y="86677"/>
                  </a:lnTo>
                  <a:lnTo>
                    <a:pt x="57150" y="79057"/>
                  </a:lnTo>
                  <a:cubicBezTo>
                    <a:pt x="57150" y="76200"/>
                    <a:pt x="57150" y="73343"/>
                    <a:pt x="57150" y="73343"/>
                  </a:cubicBezTo>
                  <a:lnTo>
                    <a:pt x="57150" y="73343"/>
                  </a:lnTo>
                  <a:cubicBezTo>
                    <a:pt x="52388" y="82868"/>
                    <a:pt x="41910" y="88582"/>
                    <a:pt x="30480" y="88582"/>
                  </a:cubicBezTo>
                  <a:cubicBezTo>
                    <a:pt x="13335" y="88582"/>
                    <a:pt x="0" y="80963"/>
                    <a:pt x="0" y="561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A468D9FB-9E6A-4B48-984D-96948A717B5B}"/>
                </a:ext>
              </a:extLst>
            </p:cNvPr>
            <p:cNvSpPr/>
            <p:nvPr/>
          </p:nvSpPr>
          <p:spPr>
            <a:xfrm>
              <a:off x="6557394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2EC1E8AA-E5A8-4E8B-9383-F91003EB7223}"/>
              </a:ext>
            </a:extLst>
          </p:cNvPr>
          <p:cNvGrpSpPr/>
          <p:nvPr userDrawn="1"/>
        </p:nvGrpSpPr>
        <p:grpSpPr>
          <a:xfrm>
            <a:off x="4354283" y="2687706"/>
            <a:ext cx="3033955" cy="551625"/>
            <a:chOff x="4354283" y="2687706"/>
            <a:chExt cx="3033955" cy="551625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EFA52198-CAC7-41AE-B161-A56F22D0E909}"/>
                </a:ext>
              </a:extLst>
            </p:cNvPr>
            <p:cNvSpPr/>
            <p:nvPr/>
          </p:nvSpPr>
          <p:spPr>
            <a:xfrm>
              <a:off x="4354283" y="2687706"/>
              <a:ext cx="360942" cy="435855"/>
            </a:xfrm>
            <a:custGeom>
              <a:avLst/>
              <a:gdLst>
                <a:gd name="connsiteX0" fmla="*/ 0 w 100965"/>
                <a:gd name="connsiteY0" fmla="*/ 0 h 121920"/>
                <a:gd name="connsiteX1" fmla="*/ 29528 w 100965"/>
                <a:gd name="connsiteY1" fmla="*/ 0 h 121920"/>
                <a:gd name="connsiteX2" fmla="*/ 29528 w 100965"/>
                <a:gd name="connsiteY2" fmla="*/ 76200 h 121920"/>
                <a:gd name="connsiteX3" fmla="*/ 50482 w 100965"/>
                <a:gd name="connsiteY3" fmla="*/ 95250 h 121920"/>
                <a:gd name="connsiteX4" fmla="*/ 71438 w 100965"/>
                <a:gd name="connsiteY4" fmla="*/ 76200 h 121920"/>
                <a:gd name="connsiteX5" fmla="*/ 71438 w 100965"/>
                <a:gd name="connsiteY5" fmla="*/ 0 h 121920"/>
                <a:gd name="connsiteX6" fmla="*/ 100965 w 100965"/>
                <a:gd name="connsiteY6" fmla="*/ 0 h 121920"/>
                <a:gd name="connsiteX7" fmla="*/ 100965 w 100965"/>
                <a:gd name="connsiteY7" fmla="*/ 76200 h 121920"/>
                <a:gd name="connsiteX8" fmla="*/ 51435 w 100965"/>
                <a:gd name="connsiteY8" fmla="*/ 121920 h 121920"/>
                <a:gd name="connsiteX9" fmla="*/ 953 w 100965"/>
                <a:gd name="connsiteY9" fmla="*/ 76200 h 121920"/>
                <a:gd name="connsiteX10" fmla="*/ 953 w 100965"/>
                <a:gd name="connsiteY10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965" h="121920">
                  <a:moveTo>
                    <a:pt x="0" y="0"/>
                  </a:moveTo>
                  <a:lnTo>
                    <a:pt x="29528" y="0"/>
                  </a:lnTo>
                  <a:lnTo>
                    <a:pt x="29528" y="76200"/>
                  </a:lnTo>
                  <a:cubicBezTo>
                    <a:pt x="29528" y="88582"/>
                    <a:pt x="38100" y="95250"/>
                    <a:pt x="50482" y="95250"/>
                  </a:cubicBezTo>
                  <a:cubicBezTo>
                    <a:pt x="62865" y="95250"/>
                    <a:pt x="71438" y="88582"/>
                    <a:pt x="71438" y="76200"/>
                  </a:cubicBezTo>
                  <a:lnTo>
                    <a:pt x="71438" y="0"/>
                  </a:lnTo>
                  <a:lnTo>
                    <a:pt x="100965" y="0"/>
                  </a:lnTo>
                  <a:lnTo>
                    <a:pt x="100965" y="76200"/>
                  </a:lnTo>
                  <a:cubicBezTo>
                    <a:pt x="100965" y="102870"/>
                    <a:pt x="80963" y="121920"/>
                    <a:pt x="51435" y="121920"/>
                  </a:cubicBezTo>
                  <a:cubicBezTo>
                    <a:pt x="20955" y="121920"/>
                    <a:pt x="953" y="102870"/>
                    <a:pt x="953" y="7620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F20BB96-9381-47D5-ABBA-4C1F3DEF845E}"/>
                </a:ext>
              </a:extLst>
            </p:cNvPr>
            <p:cNvSpPr/>
            <p:nvPr/>
          </p:nvSpPr>
          <p:spPr>
            <a:xfrm>
              <a:off x="4807165" y="2800073"/>
              <a:ext cx="309864" cy="316674"/>
            </a:xfrm>
            <a:custGeom>
              <a:avLst/>
              <a:gdLst>
                <a:gd name="connsiteX0" fmla="*/ 0 w 86677"/>
                <a:gd name="connsiteY0" fmla="*/ 1905 h 88582"/>
                <a:gd name="connsiteX1" fmla="*/ 27623 w 86677"/>
                <a:gd name="connsiteY1" fmla="*/ 1905 h 88582"/>
                <a:gd name="connsiteX2" fmla="*/ 27623 w 86677"/>
                <a:gd name="connsiteY2" fmla="*/ 9525 h 88582"/>
                <a:gd name="connsiteX3" fmla="*/ 27623 w 86677"/>
                <a:gd name="connsiteY3" fmla="*/ 15240 h 88582"/>
                <a:gd name="connsiteX4" fmla="*/ 27623 w 86677"/>
                <a:gd name="connsiteY4" fmla="*/ 15240 h 88582"/>
                <a:gd name="connsiteX5" fmla="*/ 55245 w 86677"/>
                <a:gd name="connsiteY5" fmla="*/ 0 h 88582"/>
                <a:gd name="connsiteX6" fmla="*/ 86678 w 86677"/>
                <a:gd name="connsiteY6" fmla="*/ 32385 h 88582"/>
                <a:gd name="connsiteX7" fmla="*/ 86678 w 86677"/>
                <a:gd name="connsiteY7" fmla="*/ 88582 h 88582"/>
                <a:gd name="connsiteX8" fmla="*/ 58103 w 86677"/>
                <a:gd name="connsiteY8" fmla="*/ 88582 h 88582"/>
                <a:gd name="connsiteX9" fmla="*/ 58103 w 86677"/>
                <a:gd name="connsiteY9" fmla="*/ 38100 h 88582"/>
                <a:gd name="connsiteX10" fmla="*/ 48578 w 86677"/>
                <a:gd name="connsiteY10" fmla="*/ 26670 h 88582"/>
                <a:gd name="connsiteX11" fmla="*/ 31433 w 86677"/>
                <a:gd name="connsiteY11" fmla="*/ 39053 h 88582"/>
                <a:gd name="connsiteX12" fmla="*/ 29528 w 86677"/>
                <a:gd name="connsiteY12" fmla="*/ 50482 h 88582"/>
                <a:gd name="connsiteX13" fmla="*/ 29528 w 86677"/>
                <a:gd name="connsiteY13" fmla="*/ 88582 h 88582"/>
                <a:gd name="connsiteX14" fmla="*/ 953 w 86677"/>
                <a:gd name="connsiteY14" fmla="*/ 88582 h 88582"/>
                <a:gd name="connsiteX15" fmla="*/ 953 w 86677"/>
                <a:gd name="connsiteY15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677" h="88582">
                  <a:moveTo>
                    <a:pt x="0" y="1905"/>
                  </a:moveTo>
                  <a:lnTo>
                    <a:pt x="27623" y="1905"/>
                  </a:lnTo>
                  <a:lnTo>
                    <a:pt x="27623" y="9525"/>
                  </a:lnTo>
                  <a:cubicBezTo>
                    <a:pt x="27623" y="12382"/>
                    <a:pt x="27623" y="15240"/>
                    <a:pt x="27623" y="15240"/>
                  </a:cubicBezTo>
                  <a:lnTo>
                    <a:pt x="27623" y="15240"/>
                  </a:lnTo>
                  <a:cubicBezTo>
                    <a:pt x="31433" y="8573"/>
                    <a:pt x="40005" y="0"/>
                    <a:pt x="55245" y="0"/>
                  </a:cubicBezTo>
                  <a:cubicBezTo>
                    <a:pt x="72390" y="0"/>
                    <a:pt x="86678" y="7620"/>
                    <a:pt x="86678" y="32385"/>
                  </a:cubicBezTo>
                  <a:lnTo>
                    <a:pt x="86678" y="88582"/>
                  </a:lnTo>
                  <a:lnTo>
                    <a:pt x="58103" y="88582"/>
                  </a:lnTo>
                  <a:lnTo>
                    <a:pt x="58103" y="38100"/>
                  </a:lnTo>
                  <a:cubicBezTo>
                    <a:pt x="58103" y="30480"/>
                    <a:pt x="55245" y="26670"/>
                    <a:pt x="48578" y="26670"/>
                  </a:cubicBezTo>
                  <a:cubicBezTo>
                    <a:pt x="40005" y="26670"/>
                    <a:pt x="34290" y="31432"/>
                    <a:pt x="31433" y="39053"/>
                  </a:cubicBezTo>
                  <a:cubicBezTo>
                    <a:pt x="30480" y="42863"/>
                    <a:pt x="29528" y="46673"/>
                    <a:pt x="29528" y="50482"/>
                  </a:cubicBezTo>
                  <a:lnTo>
                    <a:pt x="29528" y="88582"/>
                  </a:lnTo>
                  <a:lnTo>
                    <a:pt x="953" y="88582"/>
                  </a:lnTo>
                  <a:lnTo>
                    <a:pt x="953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F0B93A72-5783-4E75-809F-9CC49065B4E5}"/>
                </a:ext>
              </a:extLst>
            </p:cNvPr>
            <p:cNvSpPr/>
            <p:nvPr/>
          </p:nvSpPr>
          <p:spPr>
            <a:xfrm>
              <a:off x="5198752" y="2687706"/>
              <a:ext cx="105557" cy="429041"/>
            </a:xfrm>
            <a:custGeom>
              <a:avLst/>
              <a:gdLst>
                <a:gd name="connsiteX0" fmla="*/ 0 w 29527"/>
                <a:gd name="connsiteY0" fmla="*/ 33338 h 120014"/>
                <a:gd name="connsiteX1" fmla="*/ 28575 w 29527"/>
                <a:gd name="connsiteY1" fmla="*/ 33338 h 120014"/>
                <a:gd name="connsiteX2" fmla="*/ 28575 w 29527"/>
                <a:gd name="connsiteY2" fmla="*/ 120015 h 120014"/>
                <a:gd name="connsiteX3" fmla="*/ 0 w 29527"/>
                <a:gd name="connsiteY3" fmla="*/ 120015 h 120014"/>
                <a:gd name="connsiteX4" fmla="*/ 0 w 29527"/>
                <a:gd name="connsiteY4" fmla="*/ 33338 h 120014"/>
                <a:gd name="connsiteX5" fmla="*/ 953 w 29527"/>
                <a:gd name="connsiteY5" fmla="*/ 0 h 120014"/>
                <a:gd name="connsiteX6" fmla="*/ 29528 w 29527"/>
                <a:gd name="connsiteY6" fmla="*/ 0 h 120014"/>
                <a:gd name="connsiteX7" fmla="*/ 29528 w 29527"/>
                <a:gd name="connsiteY7" fmla="*/ 22860 h 120014"/>
                <a:gd name="connsiteX8" fmla="*/ 953 w 29527"/>
                <a:gd name="connsiteY8" fmla="*/ 22860 h 120014"/>
                <a:gd name="connsiteX9" fmla="*/ 953 w 29527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953" y="0"/>
                  </a:moveTo>
                  <a:lnTo>
                    <a:pt x="29528" y="0"/>
                  </a:lnTo>
                  <a:lnTo>
                    <a:pt x="29528" y="22860"/>
                  </a:lnTo>
                  <a:lnTo>
                    <a:pt x="953" y="2286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C954D20-9FDD-47FC-B3FF-2CC53DA94EE3}"/>
                </a:ext>
              </a:extLst>
            </p:cNvPr>
            <p:cNvSpPr/>
            <p:nvPr/>
          </p:nvSpPr>
          <p:spPr>
            <a:xfrm>
              <a:off x="5351983" y="2806883"/>
              <a:ext cx="337105" cy="309864"/>
            </a:xfrm>
            <a:custGeom>
              <a:avLst/>
              <a:gdLst>
                <a:gd name="connsiteX0" fmla="*/ 0 w 94297"/>
                <a:gd name="connsiteY0" fmla="*/ 0 h 86677"/>
                <a:gd name="connsiteX1" fmla="*/ 30480 w 94297"/>
                <a:gd name="connsiteY1" fmla="*/ 0 h 86677"/>
                <a:gd name="connsiteX2" fmla="*/ 43815 w 94297"/>
                <a:gd name="connsiteY2" fmla="*/ 45720 h 86677"/>
                <a:gd name="connsiteX3" fmla="*/ 46673 w 94297"/>
                <a:gd name="connsiteY3" fmla="*/ 60960 h 86677"/>
                <a:gd name="connsiteX4" fmla="*/ 46673 w 94297"/>
                <a:gd name="connsiteY4" fmla="*/ 60960 h 86677"/>
                <a:gd name="connsiteX5" fmla="*/ 49530 w 94297"/>
                <a:gd name="connsiteY5" fmla="*/ 45720 h 86677"/>
                <a:gd name="connsiteX6" fmla="*/ 62865 w 94297"/>
                <a:gd name="connsiteY6" fmla="*/ 0 h 86677"/>
                <a:gd name="connsiteX7" fmla="*/ 94298 w 94297"/>
                <a:gd name="connsiteY7" fmla="*/ 0 h 86677"/>
                <a:gd name="connsiteX8" fmla="*/ 65723 w 94297"/>
                <a:gd name="connsiteY8" fmla="*/ 86677 h 86677"/>
                <a:gd name="connsiteX9" fmla="*/ 30480 w 94297"/>
                <a:gd name="connsiteY9" fmla="*/ 86677 h 86677"/>
                <a:gd name="connsiteX10" fmla="*/ 0 w 94297"/>
                <a:gd name="connsiteY10" fmla="*/ 0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" h="86677">
                  <a:moveTo>
                    <a:pt x="0" y="0"/>
                  </a:moveTo>
                  <a:lnTo>
                    <a:pt x="30480" y="0"/>
                  </a:lnTo>
                  <a:lnTo>
                    <a:pt x="43815" y="45720"/>
                  </a:lnTo>
                  <a:cubicBezTo>
                    <a:pt x="45720" y="51435"/>
                    <a:pt x="46673" y="60960"/>
                    <a:pt x="46673" y="60960"/>
                  </a:cubicBezTo>
                  <a:lnTo>
                    <a:pt x="46673" y="60960"/>
                  </a:lnTo>
                  <a:cubicBezTo>
                    <a:pt x="46673" y="60960"/>
                    <a:pt x="48577" y="51435"/>
                    <a:pt x="49530" y="45720"/>
                  </a:cubicBezTo>
                  <a:lnTo>
                    <a:pt x="62865" y="0"/>
                  </a:lnTo>
                  <a:lnTo>
                    <a:pt x="94298" y="0"/>
                  </a:lnTo>
                  <a:lnTo>
                    <a:pt x="65723" y="86677"/>
                  </a:lnTo>
                  <a:lnTo>
                    <a:pt x="30480" y="8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A8E5AB73-6690-4594-B7E7-AC8B77DCE8C4}"/>
                </a:ext>
              </a:extLst>
            </p:cNvPr>
            <p:cNvSpPr/>
            <p:nvPr/>
          </p:nvSpPr>
          <p:spPr>
            <a:xfrm>
              <a:off x="5716333" y="2800073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2 w 85725"/>
                <a:gd name="connsiteY2" fmla="*/ 50482 h 89534"/>
                <a:gd name="connsiteX3" fmla="*/ 30480 w 85725"/>
                <a:gd name="connsiteY3" fmla="*/ 50482 h 89534"/>
                <a:gd name="connsiteX4" fmla="*/ 50482 w 85725"/>
                <a:gd name="connsiteY4" fmla="*/ 65723 h 89534"/>
                <a:gd name="connsiteX5" fmla="*/ 74295 w 85725"/>
                <a:gd name="connsiteY5" fmla="*/ 57150 h 89534"/>
                <a:gd name="connsiteX6" fmla="*/ 84772 w 85725"/>
                <a:gd name="connsiteY6" fmla="*/ 77153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7 w 85725"/>
                <a:gd name="connsiteY10" fmla="*/ 34290 h 89534"/>
                <a:gd name="connsiteX11" fmla="*/ 44767 w 85725"/>
                <a:gd name="connsiteY11" fmla="*/ 21907 h 89534"/>
                <a:gd name="connsiteX12" fmla="*/ 30480 w 85725"/>
                <a:gd name="connsiteY12" fmla="*/ 34290 h 89534"/>
                <a:gd name="connsiteX13" fmla="*/ 56197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8"/>
                    <a:pt x="85725" y="41910"/>
                  </a:cubicBezTo>
                  <a:cubicBezTo>
                    <a:pt x="85725" y="44768"/>
                    <a:pt x="84772" y="50482"/>
                    <a:pt x="84772" y="50482"/>
                  </a:cubicBezTo>
                  <a:lnTo>
                    <a:pt x="30480" y="50482"/>
                  </a:lnTo>
                  <a:cubicBezTo>
                    <a:pt x="32385" y="60960"/>
                    <a:pt x="40957" y="65723"/>
                    <a:pt x="50482" y="65723"/>
                  </a:cubicBezTo>
                  <a:cubicBezTo>
                    <a:pt x="62865" y="65723"/>
                    <a:pt x="74295" y="57150"/>
                    <a:pt x="74295" y="57150"/>
                  </a:cubicBezTo>
                  <a:lnTo>
                    <a:pt x="84772" y="77153"/>
                  </a:lnTo>
                  <a:cubicBezTo>
                    <a:pt x="84772" y="77153"/>
                    <a:pt x="70485" y="89535"/>
                    <a:pt x="47625" y="89535"/>
                  </a:cubicBezTo>
                  <a:cubicBezTo>
                    <a:pt x="17145" y="89535"/>
                    <a:pt x="0" y="67628"/>
                    <a:pt x="0" y="43815"/>
                  </a:cubicBezTo>
                  <a:cubicBezTo>
                    <a:pt x="952" y="20003"/>
                    <a:pt x="18097" y="0"/>
                    <a:pt x="45720" y="0"/>
                  </a:cubicBezTo>
                  <a:close/>
                  <a:moveTo>
                    <a:pt x="56197" y="34290"/>
                  </a:moveTo>
                  <a:cubicBezTo>
                    <a:pt x="56197" y="27623"/>
                    <a:pt x="51435" y="21907"/>
                    <a:pt x="44767" y="21907"/>
                  </a:cubicBezTo>
                  <a:cubicBezTo>
                    <a:pt x="36195" y="21907"/>
                    <a:pt x="32385" y="27623"/>
                    <a:pt x="30480" y="34290"/>
                  </a:cubicBezTo>
                  <a:lnTo>
                    <a:pt x="56197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88A82032-3B94-4D7E-BF31-F922F7792FF3}"/>
                </a:ext>
              </a:extLst>
            </p:cNvPr>
            <p:cNvSpPr/>
            <p:nvPr/>
          </p:nvSpPr>
          <p:spPr>
            <a:xfrm>
              <a:off x="6090895" y="2800073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8C6D5C1-EF2A-450D-A305-DAE3F8EA246F}"/>
                </a:ext>
              </a:extLst>
            </p:cNvPr>
            <p:cNvSpPr/>
            <p:nvPr/>
          </p:nvSpPr>
          <p:spPr>
            <a:xfrm>
              <a:off x="6339467" y="2800073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EFAAAF49-AAC4-42B1-B5AC-CBEC5DF462B4}"/>
                </a:ext>
              </a:extLst>
            </p:cNvPr>
            <p:cNvSpPr/>
            <p:nvPr/>
          </p:nvSpPr>
          <p:spPr>
            <a:xfrm>
              <a:off x="6656144" y="2687706"/>
              <a:ext cx="102153" cy="429041"/>
            </a:xfrm>
            <a:custGeom>
              <a:avLst/>
              <a:gdLst>
                <a:gd name="connsiteX0" fmla="*/ 0 w 28575"/>
                <a:gd name="connsiteY0" fmla="*/ 33338 h 120014"/>
                <a:gd name="connsiteX1" fmla="*/ 28575 w 28575"/>
                <a:gd name="connsiteY1" fmla="*/ 33338 h 120014"/>
                <a:gd name="connsiteX2" fmla="*/ 28575 w 28575"/>
                <a:gd name="connsiteY2" fmla="*/ 120015 h 120014"/>
                <a:gd name="connsiteX3" fmla="*/ 0 w 28575"/>
                <a:gd name="connsiteY3" fmla="*/ 120015 h 120014"/>
                <a:gd name="connsiteX4" fmla="*/ 0 w 28575"/>
                <a:gd name="connsiteY4" fmla="*/ 33338 h 120014"/>
                <a:gd name="connsiteX5" fmla="*/ 0 w 28575"/>
                <a:gd name="connsiteY5" fmla="*/ 0 h 120014"/>
                <a:gd name="connsiteX6" fmla="*/ 28575 w 28575"/>
                <a:gd name="connsiteY6" fmla="*/ 0 h 120014"/>
                <a:gd name="connsiteX7" fmla="*/ 28575 w 28575"/>
                <a:gd name="connsiteY7" fmla="*/ 22860 h 120014"/>
                <a:gd name="connsiteX8" fmla="*/ 0 w 28575"/>
                <a:gd name="connsiteY8" fmla="*/ 22860 h 120014"/>
                <a:gd name="connsiteX9" fmla="*/ 0 w 28575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0" y="0"/>
                  </a:moveTo>
                  <a:lnTo>
                    <a:pt x="28575" y="0"/>
                  </a:lnTo>
                  <a:lnTo>
                    <a:pt x="28575" y="22860"/>
                  </a:lnTo>
                  <a:lnTo>
                    <a:pt x="0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E7E083A-B961-49A2-A4A3-766962A5439C}"/>
                </a:ext>
              </a:extLst>
            </p:cNvPr>
            <p:cNvSpPr/>
            <p:nvPr/>
          </p:nvSpPr>
          <p:spPr>
            <a:xfrm>
              <a:off x="6822993" y="2725160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7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E5D4C6F-AF62-4406-B434-6D5FEC982072}"/>
                </a:ext>
              </a:extLst>
            </p:cNvPr>
            <p:cNvSpPr/>
            <p:nvPr/>
          </p:nvSpPr>
          <p:spPr>
            <a:xfrm>
              <a:off x="7057944" y="2806883"/>
              <a:ext cx="330294" cy="432448"/>
            </a:xfrm>
            <a:custGeom>
              <a:avLst/>
              <a:gdLst>
                <a:gd name="connsiteX0" fmla="*/ 12383 w 92392"/>
                <a:gd name="connsiteY0" fmla="*/ 94298 h 120967"/>
                <a:gd name="connsiteX1" fmla="*/ 20955 w 92392"/>
                <a:gd name="connsiteY1" fmla="*/ 97155 h 120967"/>
                <a:gd name="connsiteX2" fmla="*/ 35243 w 92392"/>
                <a:gd name="connsiteY2" fmla="*/ 88583 h 120967"/>
                <a:gd name="connsiteX3" fmla="*/ 37148 w 92392"/>
                <a:gd name="connsiteY3" fmla="*/ 84773 h 120967"/>
                <a:gd name="connsiteX4" fmla="*/ 0 w 92392"/>
                <a:gd name="connsiteY4" fmla="*/ 0 h 120967"/>
                <a:gd name="connsiteX5" fmla="*/ 32385 w 92392"/>
                <a:gd name="connsiteY5" fmla="*/ 0 h 120967"/>
                <a:gd name="connsiteX6" fmla="*/ 44768 w 92392"/>
                <a:gd name="connsiteY6" fmla="*/ 40005 h 120967"/>
                <a:gd name="connsiteX7" fmla="*/ 47625 w 92392"/>
                <a:gd name="connsiteY7" fmla="*/ 53340 h 120967"/>
                <a:gd name="connsiteX8" fmla="*/ 47625 w 92392"/>
                <a:gd name="connsiteY8" fmla="*/ 53340 h 120967"/>
                <a:gd name="connsiteX9" fmla="*/ 50483 w 92392"/>
                <a:gd name="connsiteY9" fmla="*/ 40005 h 120967"/>
                <a:gd name="connsiteX10" fmla="*/ 60960 w 92392"/>
                <a:gd name="connsiteY10" fmla="*/ 0 h 120967"/>
                <a:gd name="connsiteX11" fmla="*/ 92393 w 92392"/>
                <a:gd name="connsiteY11" fmla="*/ 0 h 120967"/>
                <a:gd name="connsiteX12" fmla="*/ 57150 w 92392"/>
                <a:gd name="connsiteY12" fmla="*/ 95250 h 120967"/>
                <a:gd name="connsiteX13" fmla="*/ 20955 w 92392"/>
                <a:gd name="connsiteY13" fmla="*/ 120967 h 120967"/>
                <a:gd name="connsiteX14" fmla="*/ 953 w 92392"/>
                <a:gd name="connsiteY14" fmla="*/ 115252 h 120967"/>
                <a:gd name="connsiteX15" fmla="*/ 12383 w 92392"/>
                <a:gd name="connsiteY15" fmla="*/ 94298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392" h="120967">
                  <a:moveTo>
                    <a:pt x="12383" y="94298"/>
                  </a:moveTo>
                  <a:cubicBezTo>
                    <a:pt x="12383" y="94298"/>
                    <a:pt x="17145" y="97155"/>
                    <a:pt x="20955" y="97155"/>
                  </a:cubicBezTo>
                  <a:cubicBezTo>
                    <a:pt x="25718" y="97155"/>
                    <a:pt x="31433" y="96202"/>
                    <a:pt x="35243" y="88583"/>
                  </a:cubicBezTo>
                  <a:lnTo>
                    <a:pt x="37148" y="84773"/>
                  </a:lnTo>
                  <a:lnTo>
                    <a:pt x="0" y="0"/>
                  </a:lnTo>
                  <a:lnTo>
                    <a:pt x="32385" y="0"/>
                  </a:lnTo>
                  <a:lnTo>
                    <a:pt x="44768" y="40005"/>
                  </a:lnTo>
                  <a:cubicBezTo>
                    <a:pt x="46673" y="44768"/>
                    <a:pt x="47625" y="53340"/>
                    <a:pt x="47625" y="53340"/>
                  </a:cubicBezTo>
                  <a:lnTo>
                    <a:pt x="47625" y="53340"/>
                  </a:lnTo>
                  <a:cubicBezTo>
                    <a:pt x="47625" y="53340"/>
                    <a:pt x="49530" y="44768"/>
                    <a:pt x="50483" y="40005"/>
                  </a:cubicBezTo>
                  <a:lnTo>
                    <a:pt x="60960" y="0"/>
                  </a:lnTo>
                  <a:lnTo>
                    <a:pt x="92393" y="0"/>
                  </a:lnTo>
                  <a:lnTo>
                    <a:pt x="57150" y="95250"/>
                  </a:lnTo>
                  <a:cubicBezTo>
                    <a:pt x="49530" y="114300"/>
                    <a:pt x="35243" y="120967"/>
                    <a:pt x="20955" y="120967"/>
                  </a:cubicBezTo>
                  <a:cubicBezTo>
                    <a:pt x="9525" y="120967"/>
                    <a:pt x="953" y="115252"/>
                    <a:pt x="953" y="115252"/>
                  </a:cubicBezTo>
                  <a:lnTo>
                    <a:pt x="12383" y="9429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F93E14F7-F60C-4A64-AB60-031B45201180}"/>
              </a:ext>
            </a:extLst>
          </p:cNvPr>
          <p:cNvGrpSpPr/>
          <p:nvPr userDrawn="1"/>
        </p:nvGrpSpPr>
        <p:grpSpPr>
          <a:xfrm>
            <a:off x="4361097" y="3334677"/>
            <a:ext cx="3156539" cy="435855"/>
            <a:chOff x="4361097" y="3334677"/>
            <a:chExt cx="3156539" cy="43585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026E3D35-99B8-4EF7-B916-167C89C413FD}"/>
                </a:ext>
              </a:extLst>
            </p:cNvPr>
            <p:cNvSpPr/>
            <p:nvPr/>
          </p:nvSpPr>
          <p:spPr>
            <a:xfrm>
              <a:off x="4361097" y="3334677"/>
              <a:ext cx="343915" cy="429041"/>
            </a:xfrm>
            <a:custGeom>
              <a:avLst/>
              <a:gdLst>
                <a:gd name="connsiteX0" fmla="*/ 0 w 96202"/>
                <a:gd name="connsiteY0" fmla="*/ 0 h 120014"/>
                <a:gd name="connsiteX1" fmla="*/ 41910 w 96202"/>
                <a:gd name="connsiteY1" fmla="*/ 0 h 120014"/>
                <a:gd name="connsiteX2" fmla="*/ 64770 w 96202"/>
                <a:gd name="connsiteY2" fmla="*/ 2858 h 120014"/>
                <a:gd name="connsiteX3" fmla="*/ 86677 w 96202"/>
                <a:gd name="connsiteY3" fmla="*/ 38100 h 120014"/>
                <a:gd name="connsiteX4" fmla="*/ 68580 w 96202"/>
                <a:gd name="connsiteY4" fmla="*/ 70485 h 120014"/>
                <a:gd name="connsiteX5" fmla="*/ 68580 w 96202"/>
                <a:gd name="connsiteY5" fmla="*/ 70485 h 120014"/>
                <a:gd name="connsiteX6" fmla="*/ 73343 w 96202"/>
                <a:gd name="connsiteY6" fmla="*/ 78105 h 120014"/>
                <a:gd name="connsiteX7" fmla="*/ 96202 w 96202"/>
                <a:gd name="connsiteY7" fmla="*/ 120015 h 120014"/>
                <a:gd name="connsiteX8" fmla="*/ 63818 w 96202"/>
                <a:gd name="connsiteY8" fmla="*/ 120015 h 120014"/>
                <a:gd name="connsiteX9" fmla="*/ 42863 w 96202"/>
                <a:gd name="connsiteY9" fmla="*/ 80010 h 120014"/>
                <a:gd name="connsiteX10" fmla="*/ 29527 w 96202"/>
                <a:gd name="connsiteY10" fmla="*/ 80010 h 120014"/>
                <a:gd name="connsiteX11" fmla="*/ 29527 w 96202"/>
                <a:gd name="connsiteY11" fmla="*/ 120015 h 120014"/>
                <a:gd name="connsiteX12" fmla="*/ 0 w 96202"/>
                <a:gd name="connsiteY12" fmla="*/ 120015 h 120014"/>
                <a:gd name="connsiteX13" fmla="*/ 0 w 96202"/>
                <a:gd name="connsiteY13" fmla="*/ 0 h 120014"/>
                <a:gd name="connsiteX14" fmla="*/ 41910 w 96202"/>
                <a:gd name="connsiteY14" fmla="*/ 54292 h 120014"/>
                <a:gd name="connsiteX15" fmla="*/ 57150 w 96202"/>
                <a:gd name="connsiteY15" fmla="*/ 40005 h 120014"/>
                <a:gd name="connsiteX16" fmla="*/ 39052 w 96202"/>
                <a:gd name="connsiteY16" fmla="*/ 25717 h 120014"/>
                <a:gd name="connsiteX17" fmla="*/ 29527 w 96202"/>
                <a:gd name="connsiteY17" fmla="*/ 25717 h 120014"/>
                <a:gd name="connsiteX18" fmla="*/ 29527 w 96202"/>
                <a:gd name="connsiteY18" fmla="*/ 55245 h 120014"/>
                <a:gd name="connsiteX19" fmla="*/ 41910 w 96202"/>
                <a:gd name="connsiteY19" fmla="*/ 55245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02" h="120014">
                  <a:moveTo>
                    <a:pt x="0" y="0"/>
                  </a:moveTo>
                  <a:lnTo>
                    <a:pt x="41910" y="0"/>
                  </a:lnTo>
                  <a:cubicBezTo>
                    <a:pt x="54293" y="0"/>
                    <a:pt x="60007" y="952"/>
                    <a:pt x="64770" y="2858"/>
                  </a:cubicBezTo>
                  <a:cubicBezTo>
                    <a:pt x="78105" y="7620"/>
                    <a:pt x="86677" y="20002"/>
                    <a:pt x="86677" y="38100"/>
                  </a:cubicBezTo>
                  <a:cubicBezTo>
                    <a:pt x="86677" y="50483"/>
                    <a:pt x="80963" y="64770"/>
                    <a:pt x="68580" y="70485"/>
                  </a:cubicBezTo>
                  <a:lnTo>
                    <a:pt x="68580" y="70485"/>
                  </a:lnTo>
                  <a:cubicBezTo>
                    <a:pt x="68580" y="70485"/>
                    <a:pt x="70485" y="72390"/>
                    <a:pt x="73343" y="78105"/>
                  </a:cubicBezTo>
                  <a:lnTo>
                    <a:pt x="96202" y="120015"/>
                  </a:lnTo>
                  <a:lnTo>
                    <a:pt x="63818" y="120015"/>
                  </a:lnTo>
                  <a:lnTo>
                    <a:pt x="42863" y="80010"/>
                  </a:lnTo>
                  <a:lnTo>
                    <a:pt x="29527" y="80010"/>
                  </a:lnTo>
                  <a:lnTo>
                    <a:pt x="29527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  <a:moveTo>
                    <a:pt x="41910" y="54292"/>
                  </a:moveTo>
                  <a:cubicBezTo>
                    <a:pt x="51435" y="54292"/>
                    <a:pt x="57150" y="49530"/>
                    <a:pt x="57150" y="40005"/>
                  </a:cubicBezTo>
                  <a:cubicBezTo>
                    <a:pt x="57150" y="31433"/>
                    <a:pt x="53340" y="25717"/>
                    <a:pt x="39052" y="25717"/>
                  </a:cubicBezTo>
                  <a:lnTo>
                    <a:pt x="29527" y="25717"/>
                  </a:lnTo>
                  <a:lnTo>
                    <a:pt x="29527" y="55245"/>
                  </a:lnTo>
                  <a:lnTo>
                    <a:pt x="41910" y="552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90FFE07C-9C98-4D81-8F1A-E4DFBC806CA9}"/>
                </a:ext>
              </a:extLst>
            </p:cNvPr>
            <p:cNvSpPr/>
            <p:nvPr/>
          </p:nvSpPr>
          <p:spPr>
            <a:xfrm>
              <a:off x="4749173" y="3447044"/>
              <a:ext cx="347425" cy="323484"/>
            </a:xfrm>
            <a:custGeom>
              <a:avLst/>
              <a:gdLst>
                <a:gd name="connsiteX0" fmla="*/ 47655 w 97184"/>
                <a:gd name="connsiteY0" fmla="*/ 0 h 90487"/>
                <a:gd name="connsiteX1" fmla="*/ 97185 w 97184"/>
                <a:gd name="connsiteY1" fmla="*/ 45720 h 90487"/>
                <a:gd name="connsiteX2" fmla="*/ 48607 w 97184"/>
                <a:gd name="connsiteY2" fmla="*/ 90488 h 90487"/>
                <a:gd name="connsiteX3" fmla="*/ 30 w 97184"/>
                <a:gd name="connsiteY3" fmla="*/ 45720 h 90487"/>
                <a:gd name="connsiteX4" fmla="*/ 47655 w 97184"/>
                <a:gd name="connsiteY4" fmla="*/ 0 h 90487"/>
                <a:gd name="connsiteX5" fmla="*/ 48607 w 97184"/>
                <a:gd name="connsiteY5" fmla="*/ 66675 h 90487"/>
                <a:gd name="connsiteX6" fmla="*/ 68610 w 97184"/>
                <a:gd name="connsiteY6" fmla="*/ 45720 h 90487"/>
                <a:gd name="connsiteX7" fmla="*/ 48607 w 97184"/>
                <a:gd name="connsiteY7" fmla="*/ 24765 h 90487"/>
                <a:gd name="connsiteX8" fmla="*/ 28605 w 97184"/>
                <a:gd name="connsiteY8" fmla="*/ 45720 h 90487"/>
                <a:gd name="connsiteX9" fmla="*/ 48607 w 97184"/>
                <a:gd name="connsiteY9" fmla="*/ 66675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84" h="90487">
                  <a:moveTo>
                    <a:pt x="47655" y="0"/>
                  </a:moveTo>
                  <a:cubicBezTo>
                    <a:pt x="75277" y="0"/>
                    <a:pt x="97185" y="18097"/>
                    <a:pt x="97185" y="45720"/>
                  </a:cubicBezTo>
                  <a:cubicBezTo>
                    <a:pt x="97185" y="72390"/>
                    <a:pt x="75277" y="90488"/>
                    <a:pt x="48607" y="90488"/>
                  </a:cubicBezTo>
                  <a:cubicBezTo>
                    <a:pt x="20985" y="90488"/>
                    <a:pt x="30" y="72390"/>
                    <a:pt x="30" y="45720"/>
                  </a:cubicBezTo>
                  <a:cubicBezTo>
                    <a:pt x="-923" y="18097"/>
                    <a:pt x="20985" y="0"/>
                    <a:pt x="47655" y="0"/>
                  </a:cubicBezTo>
                  <a:close/>
                  <a:moveTo>
                    <a:pt x="48607" y="66675"/>
                  </a:moveTo>
                  <a:cubicBezTo>
                    <a:pt x="59085" y="66675"/>
                    <a:pt x="68610" y="59055"/>
                    <a:pt x="68610" y="45720"/>
                  </a:cubicBezTo>
                  <a:cubicBezTo>
                    <a:pt x="68610" y="32385"/>
                    <a:pt x="59085" y="24765"/>
                    <a:pt x="48607" y="24765"/>
                  </a:cubicBezTo>
                  <a:cubicBezTo>
                    <a:pt x="38130" y="24765"/>
                    <a:pt x="28605" y="33338"/>
                    <a:pt x="28605" y="45720"/>
                  </a:cubicBezTo>
                  <a:cubicBezTo>
                    <a:pt x="28605" y="58102"/>
                    <a:pt x="37177" y="66675"/>
                    <a:pt x="48607" y="6667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8FE59109-6CF0-4282-B81E-955662909901}"/>
                </a:ext>
              </a:extLst>
            </p:cNvPr>
            <p:cNvSpPr/>
            <p:nvPr/>
          </p:nvSpPr>
          <p:spPr>
            <a:xfrm>
              <a:off x="5137459" y="3372132"/>
              <a:ext cx="211117" cy="398397"/>
            </a:xfrm>
            <a:custGeom>
              <a:avLst/>
              <a:gdLst>
                <a:gd name="connsiteX0" fmla="*/ 11430 w 59055"/>
                <a:gd name="connsiteY0" fmla="*/ 47625 h 111442"/>
                <a:gd name="connsiteX1" fmla="*/ 0 w 59055"/>
                <a:gd name="connsiteY1" fmla="*/ 47625 h 111442"/>
                <a:gd name="connsiteX2" fmla="*/ 0 w 59055"/>
                <a:gd name="connsiteY2" fmla="*/ 24765 h 111442"/>
                <a:gd name="connsiteX3" fmla="*/ 11430 w 59055"/>
                <a:gd name="connsiteY3" fmla="*/ 24765 h 111442"/>
                <a:gd name="connsiteX4" fmla="*/ 11430 w 59055"/>
                <a:gd name="connsiteY4" fmla="*/ 0 h 111442"/>
                <a:gd name="connsiteX5" fmla="*/ 40005 w 59055"/>
                <a:gd name="connsiteY5" fmla="*/ 0 h 111442"/>
                <a:gd name="connsiteX6" fmla="*/ 40005 w 59055"/>
                <a:gd name="connsiteY6" fmla="*/ 24765 h 111442"/>
                <a:gd name="connsiteX7" fmla="*/ 58103 w 59055"/>
                <a:gd name="connsiteY7" fmla="*/ 24765 h 111442"/>
                <a:gd name="connsiteX8" fmla="*/ 58103 w 59055"/>
                <a:gd name="connsiteY8" fmla="*/ 47625 h 111442"/>
                <a:gd name="connsiteX9" fmla="*/ 40005 w 59055"/>
                <a:gd name="connsiteY9" fmla="*/ 47625 h 111442"/>
                <a:gd name="connsiteX10" fmla="*/ 40005 w 59055"/>
                <a:gd name="connsiteY10" fmla="*/ 74295 h 111442"/>
                <a:gd name="connsiteX11" fmla="*/ 55245 w 59055"/>
                <a:gd name="connsiteY11" fmla="*/ 85725 h 111442"/>
                <a:gd name="connsiteX12" fmla="*/ 59055 w 59055"/>
                <a:gd name="connsiteY12" fmla="*/ 85725 h 111442"/>
                <a:gd name="connsiteX13" fmla="*/ 59055 w 59055"/>
                <a:gd name="connsiteY13" fmla="*/ 110490 h 111442"/>
                <a:gd name="connsiteX14" fmla="*/ 51435 w 59055"/>
                <a:gd name="connsiteY14" fmla="*/ 111443 h 111442"/>
                <a:gd name="connsiteX15" fmla="*/ 11430 w 59055"/>
                <a:gd name="connsiteY15" fmla="*/ 79058 h 111442"/>
                <a:gd name="connsiteX16" fmla="*/ 11430 w 59055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3" y="24765"/>
                  </a:lnTo>
                  <a:lnTo>
                    <a:pt x="58103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EC13EE3F-4BDE-4052-82D4-BC5BF7F212B1}"/>
                </a:ext>
              </a:extLst>
            </p:cNvPr>
            <p:cNvSpPr/>
            <p:nvPr/>
          </p:nvSpPr>
          <p:spPr>
            <a:xfrm>
              <a:off x="5396252" y="3372132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5AF63B7B-B11B-4F5A-821D-343D578F9177}"/>
                </a:ext>
              </a:extLst>
            </p:cNvPr>
            <p:cNvSpPr/>
            <p:nvPr/>
          </p:nvSpPr>
          <p:spPr>
            <a:xfrm>
              <a:off x="5658444" y="3447044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3 w 85725"/>
                <a:gd name="connsiteY2" fmla="*/ 50482 h 89534"/>
                <a:gd name="connsiteX3" fmla="*/ 30480 w 85725"/>
                <a:gd name="connsiteY3" fmla="*/ 50482 h 89534"/>
                <a:gd name="connsiteX4" fmla="*/ 50483 w 85725"/>
                <a:gd name="connsiteY4" fmla="*/ 65722 h 89534"/>
                <a:gd name="connsiteX5" fmla="*/ 74295 w 85725"/>
                <a:gd name="connsiteY5" fmla="*/ 57150 h 89534"/>
                <a:gd name="connsiteX6" fmla="*/ 84773 w 85725"/>
                <a:gd name="connsiteY6" fmla="*/ 77152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8 w 85725"/>
                <a:gd name="connsiteY10" fmla="*/ 34290 h 89534"/>
                <a:gd name="connsiteX11" fmla="*/ 44768 w 85725"/>
                <a:gd name="connsiteY11" fmla="*/ 21907 h 89534"/>
                <a:gd name="connsiteX12" fmla="*/ 30480 w 85725"/>
                <a:gd name="connsiteY12" fmla="*/ 34290 h 89534"/>
                <a:gd name="connsiteX13" fmla="*/ 56198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7"/>
                    <a:pt x="85725" y="41910"/>
                  </a:cubicBezTo>
                  <a:cubicBezTo>
                    <a:pt x="85725" y="44767"/>
                    <a:pt x="84773" y="50482"/>
                    <a:pt x="84773" y="50482"/>
                  </a:cubicBezTo>
                  <a:lnTo>
                    <a:pt x="30480" y="50482"/>
                  </a:lnTo>
                  <a:cubicBezTo>
                    <a:pt x="32385" y="60960"/>
                    <a:pt x="40958" y="65722"/>
                    <a:pt x="50483" y="65722"/>
                  </a:cubicBezTo>
                  <a:cubicBezTo>
                    <a:pt x="62865" y="65722"/>
                    <a:pt x="74295" y="57150"/>
                    <a:pt x="74295" y="57150"/>
                  </a:cubicBezTo>
                  <a:lnTo>
                    <a:pt x="84773" y="77152"/>
                  </a:lnTo>
                  <a:cubicBezTo>
                    <a:pt x="84773" y="77152"/>
                    <a:pt x="70485" y="89535"/>
                    <a:pt x="47625" y="89535"/>
                  </a:cubicBezTo>
                  <a:cubicBezTo>
                    <a:pt x="17145" y="89535"/>
                    <a:pt x="0" y="67627"/>
                    <a:pt x="0" y="43815"/>
                  </a:cubicBezTo>
                  <a:cubicBezTo>
                    <a:pt x="952" y="20002"/>
                    <a:pt x="18098" y="0"/>
                    <a:pt x="45720" y="0"/>
                  </a:cubicBezTo>
                  <a:close/>
                  <a:moveTo>
                    <a:pt x="56198" y="34290"/>
                  </a:moveTo>
                  <a:cubicBezTo>
                    <a:pt x="56198" y="27622"/>
                    <a:pt x="51435" y="21907"/>
                    <a:pt x="44768" y="21907"/>
                  </a:cubicBezTo>
                  <a:cubicBezTo>
                    <a:pt x="36195" y="21907"/>
                    <a:pt x="32385" y="27622"/>
                    <a:pt x="30480" y="34290"/>
                  </a:cubicBezTo>
                  <a:lnTo>
                    <a:pt x="56198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EC6E0D1-54E5-4B3C-B3A3-8CEDEBF0042B}"/>
                </a:ext>
              </a:extLst>
            </p:cNvPr>
            <p:cNvSpPr/>
            <p:nvPr/>
          </p:nvSpPr>
          <p:spPr>
            <a:xfrm>
              <a:off x="6033006" y="3447044"/>
              <a:ext cx="211117" cy="309864"/>
            </a:xfrm>
            <a:custGeom>
              <a:avLst/>
              <a:gdLst>
                <a:gd name="connsiteX0" fmla="*/ 0 w 59055"/>
                <a:gd name="connsiteY0" fmla="*/ 1905 h 86677"/>
                <a:gd name="connsiteX1" fmla="*/ 27623 w 59055"/>
                <a:gd name="connsiteY1" fmla="*/ 1905 h 86677"/>
                <a:gd name="connsiteX2" fmla="*/ 27623 w 59055"/>
                <a:gd name="connsiteY2" fmla="*/ 16192 h 86677"/>
                <a:gd name="connsiteX3" fmla="*/ 27623 w 59055"/>
                <a:gd name="connsiteY3" fmla="*/ 21907 h 86677"/>
                <a:gd name="connsiteX4" fmla="*/ 27623 w 59055"/>
                <a:gd name="connsiteY4" fmla="*/ 21907 h 86677"/>
                <a:gd name="connsiteX5" fmla="*/ 55245 w 59055"/>
                <a:gd name="connsiteY5" fmla="*/ 0 h 86677"/>
                <a:gd name="connsiteX6" fmla="*/ 59055 w 59055"/>
                <a:gd name="connsiteY6" fmla="*/ 0 h 86677"/>
                <a:gd name="connsiteX7" fmla="*/ 59055 w 59055"/>
                <a:gd name="connsiteY7" fmla="*/ 28575 h 86677"/>
                <a:gd name="connsiteX8" fmla="*/ 53340 w 59055"/>
                <a:gd name="connsiteY8" fmla="*/ 27622 h 86677"/>
                <a:gd name="connsiteX9" fmla="*/ 31433 w 59055"/>
                <a:gd name="connsiteY9" fmla="*/ 42863 h 86677"/>
                <a:gd name="connsiteX10" fmla="*/ 29527 w 59055"/>
                <a:gd name="connsiteY10" fmla="*/ 54292 h 86677"/>
                <a:gd name="connsiteX11" fmla="*/ 29527 w 59055"/>
                <a:gd name="connsiteY11" fmla="*/ 86677 h 86677"/>
                <a:gd name="connsiteX12" fmla="*/ 952 w 59055"/>
                <a:gd name="connsiteY12" fmla="*/ 86677 h 86677"/>
                <a:gd name="connsiteX13" fmla="*/ 952 w 59055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5" h="86677">
                  <a:moveTo>
                    <a:pt x="0" y="1905"/>
                  </a:moveTo>
                  <a:lnTo>
                    <a:pt x="27623" y="1905"/>
                  </a:lnTo>
                  <a:lnTo>
                    <a:pt x="27623" y="16192"/>
                  </a:lnTo>
                  <a:cubicBezTo>
                    <a:pt x="27623" y="19050"/>
                    <a:pt x="27623" y="21907"/>
                    <a:pt x="27623" y="21907"/>
                  </a:cubicBezTo>
                  <a:lnTo>
                    <a:pt x="27623" y="21907"/>
                  </a:lnTo>
                  <a:cubicBezTo>
                    <a:pt x="31433" y="10477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2"/>
                    <a:pt x="53340" y="27622"/>
                  </a:cubicBezTo>
                  <a:cubicBezTo>
                    <a:pt x="46673" y="27622"/>
                    <a:pt x="35243" y="29527"/>
                    <a:pt x="31433" y="42863"/>
                  </a:cubicBezTo>
                  <a:cubicBezTo>
                    <a:pt x="30480" y="45720"/>
                    <a:pt x="29527" y="49530"/>
                    <a:pt x="29527" y="54292"/>
                  </a:cubicBezTo>
                  <a:lnTo>
                    <a:pt x="29527" y="86677"/>
                  </a:lnTo>
                  <a:lnTo>
                    <a:pt x="952" y="86677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C73540B9-F392-4998-9325-6087071F425F}"/>
                </a:ext>
              </a:extLst>
            </p:cNvPr>
            <p:cNvSpPr/>
            <p:nvPr/>
          </p:nvSpPr>
          <p:spPr>
            <a:xfrm>
              <a:off x="6278175" y="3334677"/>
              <a:ext cx="326887" cy="435855"/>
            </a:xfrm>
            <a:custGeom>
              <a:avLst/>
              <a:gdLst>
                <a:gd name="connsiteX0" fmla="*/ 40005 w 91439"/>
                <a:gd name="connsiteY0" fmla="*/ 31433 h 121920"/>
                <a:gd name="connsiteX1" fmla="*/ 62865 w 91439"/>
                <a:gd name="connsiteY1" fmla="*/ 38100 h 121920"/>
                <a:gd name="connsiteX2" fmla="*/ 62865 w 91439"/>
                <a:gd name="connsiteY2" fmla="*/ 38100 h 121920"/>
                <a:gd name="connsiteX3" fmla="*/ 62865 w 91439"/>
                <a:gd name="connsiteY3" fmla="*/ 34290 h 121920"/>
                <a:gd name="connsiteX4" fmla="*/ 62865 w 91439"/>
                <a:gd name="connsiteY4" fmla="*/ 0 h 121920"/>
                <a:gd name="connsiteX5" fmla="*/ 91440 w 91439"/>
                <a:gd name="connsiteY5" fmla="*/ 0 h 121920"/>
                <a:gd name="connsiteX6" fmla="*/ 91440 w 91439"/>
                <a:gd name="connsiteY6" fmla="*/ 120015 h 121920"/>
                <a:gd name="connsiteX7" fmla="*/ 63817 w 91439"/>
                <a:gd name="connsiteY7" fmla="*/ 120015 h 121920"/>
                <a:gd name="connsiteX8" fmla="*/ 63817 w 91439"/>
                <a:gd name="connsiteY8" fmla="*/ 114300 h 121920"/>
                <a:gd name="connsiteX9" fmla="*/ 63817 w 91439"/>
                <a:gd name="connsiteY9" fmla="*/ 109538 h 121920"/>
                <a:gd name="connsiteX10" fmla="*/ 63817 w 91439"/>
                <a:gd name="connsiteY10" fmla="*/ 109538 h 121920"/>
                <a:gd name="connsiteX11" fmla="*/ 39052 w 91439"/>
                <a:gd name="connsiteY11" fmla="*/ 121920 h 121920"/>
                <a:gd name="connsiteX12" fmla="*/ 0 w 91439"/>
                <a:gd name="connsiteY12" fmla="*/ 76200 h 121920"/>
                <a:gd name="connsiteX13" fmla="*/ 40005 w 91439"/>
                <a:gd name="connsiteY13" fmla="*/ 31433 h 121920"/>
                <a:gd name="connsiteX14" fmla="*/ 46672 w 91439"/>
                <a:gd name="connsiteY14" fmla="*/ 98108 h 121920"/>
                <a:gd name="connsiteX15" fmla="*/ 63817 w 91439"/>
                <a:gd name="connsiteY15" fmla="*/ 77152 h 121920"/>
                <a:gd name="connsiteX16" fmla="*/ 46672 w 91439"/>
                <a:gd name="connsiteY16" fmla="*/ 56198 h 121920"/>
                <a:gd name="connsiteX17" fmla="*/ 29527 w 91439"/>
                <a:gd name="connsiteY17" fmla="*/ 77152 h 121920"/>
                <a:gd name="connsiteX18" fmla="*/ 46672 w 91439"/>
                <a:gd name="connsiteY18" fmla="*/ 98108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9" h="121920">
                  <a:moveTo>
                    <a:pt x="40005" y="31433"/>
                  </a:moveTo>
                  <a:cubicBezTo>
                    <a:pt x="57150" y="31433"/>
                    <a:pt x="62865" y="38100"/>
                    <a:pt x="62865" y="38100"/>
                  </a:cubicBezTo>
                  <a:lnTo>
                    <a:pt x="62865" y="38100"/>
                  </a:lnTo>
                  <a:cubicBezTo>
                    <a:pt x="62865" y="38100"/>
                    <a:pt x="62865" y="36195"/>
                    <a:pt x="62865" y="34290"/>
                  </a:cubicBezTo>
                  <a:lnTo>
                    <a:pt x="62865" y="0"/>
                  </a:lnTo>
                  <a:lnTo>
                    <a:pt x="91440" y="0"/>
                  </a:lnTo>
                  <a:lnTo>
                    <a:pt x="91440" y="120015"/>
                  </a:lnTo>
                  <a:lnTo>
                    <a:pt x="63817" y="120015"/>
                  </a:lnTo>
                  <a:lnTo>
                    <a:pt x="63817" y="114300"/>
                  </a:lnTo>
                  <a:cubicBezTo>
                    <a:pt x="63817" y="111442"/>
                    <a:pt x="63817" y="109538"/>
                    <a:pt x="63817" y="109538"/>
                  </a:cubicBezTo>
                  <a:lnTo>
                    <a:pt x="63817" y="109538"/>
                  </a:lnTo>
                  <a:cubicBezTo>
                    <a:pt x="63817" y="109538"/>
                    <a:pt x="56197" y="121920"/>
                    <a:pt x="39052" y="121920"/>
                  </a:cubicBezTo>
                  <a:cubicBezTo>
                    <a:pt x="15240" y="121920"/>
                    <a:pt x="0" y="103823"/>
                    <a:pt x="0" y="76200"/>
                  </a:cubicBezTo>
                  <a:cubicBezTo>
                    <a:pt x="952" y="49530"/>
                    <a:pt x="17145" y="31433"/>
                    <a:pt x="40005" y="31433"/>
                  </a:cubicBezTo>
                  <a:close/>
                  <a:moveTo>
                    <a:pt x="46672" y="98108"/>
                  </a:moveTo>
                  <a:cubicBezTo>
                    <a:pt x="55245" y="98108"/>
                    <a:pt x="63817" y="91440"/>
                    <a:pt x="63817" y="77152"/>
                  </a:cubicBezTo>
                  <a:cubicBezTo>
                    <a:pt x="63817" y="66675"/>
                    <a:pt x="58102" y="56198"/>
                    <a:pt x="46672" y="56198"/>
                  </a:cubicBezTo>
                  <a:cubicBezTo>
                    <a:pt x="37147" y="56198"/>
                    <a:pt x="29527" y="63817"/>
                    <a:pt x="29527" y="77152"/>
                  </a:cubicBezTo>
                  <a:cubicBezTo>
                    <a:pt x="30480" y="89535"/>
                    <a:pt x="37147" y="98108"/>
                    <a:pt x="46672" y="9810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2102E4A9-76DA-48FB-8449-CA652BCE07F2}"/>
                </a:ext>
              </a:extLst>
            </p:cNvPr>
            <p:cNvSpPr/>
            <p:nvPr/>
          </p:nvSpPr>
          <p:spPr>
            <a:xfrm>
              <a:off x="6673168" y="3447044"/>
              <a:ext cx="289433" cy="320077"/>
            </a:xfrm>
            <a:custGeom>
              <a:avLst/>
              <a:gdLst>
                <a:gd name="connsiteX0" fmla="*/ 50482 w 80962"/>
                <a:gd name="connsiteY0" fmla="*/ 34290 h 89534"/>
                <a:gd name="connsiteX1" fmla="*/ 51435 w 80962"/>
                <a:gd name="connsiteY1" fmla="*/ 34290 h 89534"/>
                <a:gd name="connsiteX2" fmla="*/ 51435 w 80962"/>
                <a:gd name="connsiteY2" fmla="*/ 32385 h 89534"/>
                <a:gd name="connsiteX3" fmla="*/ 39052 w 80962"/>
                <a:gd name="connsiteY3" fmla="*/ 22860 h 89534"/>
                <a:gd name="connsiteX4" fmla="*/ 16192 w 80962"/>
                <a:gd name="connsiteY4" fmla="*/ 31432 h 89534"/>
                <a:gd name="connsiteX5" fmla="*/ 5715 w 80962"/>
                <a:gd name="connsiteY5" fmla="*/ 11430 h 89534"/>
                <a:gd name="connsiteX6" fmla="*/ 41910 w 80962"/>
                <a:gd name="connsiteY6" fmla="*/ 0 h 89534"/>
                <a:gd name="connsiteX7" fmla="*/ 80963 w 80962"/>
                <a:gd name="connsiteY7" fmla="*/ 35242 h 89534"/>
                <a:gd name="connsiteX8" fmla="*/ 80963 w 80962"/>
                <a:gd name="connsiteY8" fmla="*/ 88582 h 89534"/>
                <a:gd name="connsiteX9" fmla="*/ 54292 w 80962"/>
                <a:gd name="connsiteY9" fmla="*/ 88582 h 89534"/>
                <a:gd name="connsiteX10" fmla="*/ 54292 w 80962"/>
                <a:gd name="connsiteY10" fmla="*/ 82867 h 89534"/>
                <a:gd name="connsiteX11" fmla="*/ 54292 w 80962"/>
                <a:gd name="connsiteY11" fmla="*/ 77152 h 89534"/>
                <a:gd name="connsiteX12" fmla="*/ 54292 w 80962"/>
                <a:gd name="connsiteY12" fmla="*/ 77152 h 89534"/>
                <a:gd name="connsiteX13" fmla="*/ 29527 w 80962"/>
                <a:gd name="connsiteY13" fmla="*/ 89535 h 89534"/>
                <a:gd name="connsiteX14" fmla="*/ 0 w 80962"/>
                <a:gd name="connsiteY14" fmla="*/ 61913 h 89534"/>
                <a:gd name="connsiteX15" fmla="*/ 50482 w 80962"/>
                <a:gd name="connsiteY15" fmla="*/ 34290 h 89534"/>
                <a:gd name="connsiteX16" fmla="*/ 37148 w 80962"/>
                <a:gd name="connsiteY16" fmla="*/ 68580 h 89534"/>
                <a:gd name="connsiteX17" fmla="*/ 51435 w 80962"/>
                <a:gd name="connsiteY17" fmla="*/ 53340 h 89534"/>
                <a:gd name="connsiteX18" fmla="*/ 51435 w 80962"/>
                <a:gd name="connsiteY18" fmla="*/ 51435 h 89534"/>
                <a:gd name="connsiteX19" fmla="*/ 48577 w 80962"/>
                <a:gd name="connsiteY19" fmla="*/ 51435 h 89534"/>
                <a:gd name="connsiteX20" fmla="*/ 28575 w 80962"/>
                <a:gd name="connsiteY20" fmla="*/ 60960 h 89534"/>
                <a:gd name="connsiteX21" fmla="*/ 37148 w 80962"/>
                <a:gd name="connsiteY21" fmla="*/ 6858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4">
                  <a:moveTo>
                    <a:pt x="50482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2" y="22860"/>
                  </a:cubicBezTo>
                  <a:cubicBezTo>
                    <a:pt x="28575" y="22860"/>
                    <a:pt x="16192" y="31432"/>
                    <a:pt x="16192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2"/>
                  </a:cubicBezTo>
                  <a:lnTo>
                    <a:pt x="80963" y="88582"/>
                  </a:lnTo>
                  <a:lnTo>
                    <a:pt x="54292" y="88582"/>
                  </a:lnTo>
                  <a:lnTo>
                    <a:pt x="54292" y="82867"/>
                  </a:lnTo>
                  <a:cubicBezTo>
                    <a:pt x="54292" y="80010"/>
                    <a:pt x="54292" y="77152"/>
                    <a:pt x="54292" y="77152"/>
                  </a:cubicBezTo>
                  <a:lnTo>
                    <a:pt x="54292" y="77152"/>
                  </a:lnTo>
                  <a:cubicBezTo>
                    <a:pt x="54292" y="77152"/>
                    <a:pt x="47625" y="89535"/>
                    <a:pt x="29527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7"/>
                    <a:pt x="37148" y="34290"/>
                    <a:pt x="50482" y="34290"/>
                  </a:cubicBezTo>
                  <a:close/>
                  <a:moveTo>
                    <a:pt x="37148" y="68580"/>
                  </a:moveTo>
                  <a:cubicBezTo>
                    <a:pt x="44767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7" y="51435"/>
                  </a:lnTo>
                  <a:cubicBezTo>
                    <a:pt x="39052" y="51435"/>
                    <a:pt x="28575" y="54292"/>
                    <a:pt x="28575" y="60960"/>
                  </a:cubicBezTo>
                  <a:cubicBezTo>
                    <a:pt x="29527" y="64770"/>
                    <a:pt x="31432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8DC7490-0F8A-4935-B673-6FF90DD53D74}"/>
                </a:ext>
              </a:extLst>
            </p:cNvPr>
            <p:cNvSpPr/>
            <p:nvPr/>
          </p:nvSpPr>
          <p:spPr>
            <a:xfrm>
              <a:off x="7040920" y="3447044"/>
              <a:ext cx="476716" cy="316674"/>
            </a:xfrm>
            <a:custGeom>
              <a:avLst/>
              <a:gdLst>
                <a:gd name="connsiteX0" fmla="*/ 953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3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8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7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7 h 88582"/>
                <a:gd name="connsiteX19" fmla="*/ 45720 w 133350"/>
                <a:gd name="connsiteY19" fmla="*/ 26670 h 88582"/>
                <a:gd name="connsiteX20" fmla="*/ 29528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3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3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8" y="6667"/>
                    <a:pt x="92393" y="0"/>
                    <a:pt x="105728" y="0"/>
                  </a:cubicBezTo>
                  <a:cubicBezTo>
                    <a:pt x="121920" y="0"/>
                    <a:pt x="133350" y="8572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7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7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8" y="41910"/>
                  </a:cubicBezTo>
                  <a:cubicBezTo>
                    <a:pt x="28575" y="44767"/>
                    <a:pt x="28575" y="48577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1F25C178-B253-4442-8B4B-F50B4251EE07}"/>
              </a:ext>
            </a:extLst>
          </p:cNvPr>
          <p:cNvSpPr/>
          <p:nvPr userDrawn="1"/>
        </p:nvSpPr>
        <p:spPr>
          <a:xfrm>
            <a:off x="6292115" y="4872243"/>
            <a:ext cx="359170" cy="203760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3 w 1187177"/>
              <a:gd name="connsiteY0" fmla="*/ 98118 h 971927"/>
              <a:gd name="connsiteX1" fmla="*/ 464024 w 1187177"/>
              <a:gd name="connsiteY1" fmla="*/ 586246 h 971927"/>
              <a:gd name="connsiteX2" fmla="*/ 289261 w 1187177"/>
              <a:gd name="connsiteY2" fmla="*/ 357247 h 971927"/>
              <a:gd name="connsiteX3" fmla="*/ 0 w 1187177"/>
              <a:gd name="connsiteY3" fmla="*/ 598299 h 971927"/>
              <a:gd name="connsiteX4" fmla="*/ 132578 w 1187177"/>
              <a:gd name="connsiteY4" fmla="*/ 712798 h 971927"/>
              <a:gd name="connsiteX5" fmla="*/ 283235 w 1187177"/>
              <a:gd name="connsiteY5" fmla="*/ 574193 h 971927"/>
              <a:gd name="connsiteX6" fmla="*/ 464024 w 1187177"/>
              <a:gd name="connsiteY6" fmla="*/ 682666 h 971927"/>
              <a:gd name="connsiteX7" fmla="*/ 626733 w 1187177"/>
              <a:gd name="connsiteY7" fmla="*/ 604325 h 971927"/>
              <a:gd name="connsiteX8" fmla="*/ 650838 w 1187177"/>
              <a:gd name="connsiteY8" fmla="*/ 646509 h 971927"/>
              <a:gd name="connsiteX9" fmla="*/ 638785 w 1187177"/>
              <a:gd name="connsiteY9" fmla="*/ 971927 h 971927"/>
              <a:gd name="connsiteX10" fmla="*/ 686996 w 1187177"/>
              <a:gd name="connsiteY10" fmla="*/ 941796 h 971927"/>
              <a:gd name="connsiteX11" fmla="*/ 735206 w 1187177"/>
              <a:gd name="connsiteY11" fmla="*/ 779087 h 971927"/>
              <a:gd name="connsiteX12" fmla="*/ 1187177 w 1187177"/>
              <a:gd name="connsiteY12" fmla="*/ 80039 h 971927"/>
              <a:gd name="connsiteX13" fmla="*/ 1078704 w 1187177"/>
              <a:gd name="connsiteY13" fmla="*/ 1697 h 971927"/>
              <a:gd name="connsiteX14" fmla="*/ 934073 w 1187177"/>
              <a:gd name="connsiteY14" fmla="*/ 98118 h 971927"/>
              <a:gd name="connsiteX15" fmla="*/ 126552 w 1187177"/>
              <a:gd name="connsiteY15" fmla="*/ 580220 h 971927"/>
              <a:gd name="connsiteX16" fmla="*/ 108473 w 1187177"/>
              <a:gd name="connsiteY16" fmla="*/ 562141 h 971927"/>
              <a:gd name="connsiteX17" fmla="*/ 216946 w 1187177"/>
              <a:gd name="connsiteY17" fmla="*/ 459694 h 971927"/>
              <a:gd name="connsiteX18" fmla="*/ 241051 w 1187177"/>
              <a:gd name="connsiteY18" fmla="*/ 477773 h 971927"/>
              <a:gd name="connsiteX19" fmla="*/ 126552 w 1187177"/>
              <a:gd name="connsiteY19" fmla="*/ 580220 h 971927"/>
              <a:gd name="connsiteX0" fmla="*/ 934073 w 1187177"/>
              <a:gd name="connsiteY0" fmla="*/ 98118 h 976082"/>
              <a:gd name="connsiteX1" fmla="*/ 464024 w 1187177"/>
              <a:gd name="connsiteY1" fmla="*/ 586246 h 976082"/>
              <a:gd name="connsiteX2" fmla="*/ 289261 w 1187177"/>
              <a:gd name="connsiteY2" fmla="*/ 357247 h 976082"/>
              <a:gd name="connsiteX3" fmla="*/ 0 w 1187177"/>
              <a:gd name="connsiteY3" fmla="*/ 598299 h 976082"/>
              <a:gd name="connsiteX4" fmla="*/ 132578 w 1187177"/>
              <a:gd name="connsiteY4" fmla="*/ 712798 h 976082"/>
              <a:gd name="connsiteX5" fmla="*/ 283235 w 1187177"/>
              <a:gd name="connsiteY5" fmla="*/ 574193 h 976082"/>
              <a:gd name="connsiteX6" fmla="*/ 464024 w 1187177"/>
              <a:gd name="connsiteY6" fmla="*/ 682666 h 976082"/>
              <a:gd name="connsiteX7" fmla="*/ 626733 w 1187177"/>
              <a:gd name="connsiteY7" fmla="*/ 604325 h 976082"/>
              <a:gd name="connsiteX8" fmla="*/ 650838 w 1187177"/>
              <a:gd name="connsiteY8" fmla="*/ 646509 h 976082"/>
              <a:gd name="connsiteX9" fmla="*/ 638785 w 1187177"/>
              <a:gd name="connsiteY9" fmla="*/ 971927 h 976082"/>
              <a:gd name="connsiteX10" fmla="*/ 735206 w 1187177"/>
              <a:gd name="connsiteY10" fmla="*/ 779087 h 976082"/>
              <a:gd name="connsiteX11" fmla="*/ 1187177 w 1187177"/>
              <a:gd name="connsiteY11" fmla="*/ 80039 h 976082"/>
              <a:gd name="connsiteX12" fmla="*/ 1078704 w 1187177"/>
              <a:gd name="connsiteY12" fmla="*/ 1697 h 976082"/>
              <a:gd name="connsiteX13" fmla="*/ 934073 w 1187177"/>
              <a:gd name="connsiteY13" fmla="*/ 98118 h 976082"/>
              <a:gd name="connsiteX14" fmla="*/ 126552 w 1187177"/>
              <a:gd name="connsiteY14" fmla="*/ 580220 h 976082"/>
              <a:gd name="connsiteX15" fmla="*/ 108473 w 1187177"/>
              <a:gd name="connsiteY15" fmla="*/ 562141 h 976082"/>
              <a:gd name="connsiteX16" fmla="*/ 216946 w 1187177"/>
              <a:gd name="connsiteY16" fmla="*/ 459694 h 976082"/>
              <a:gd name="connsiteX17" fmla="*/ 241051 w 1187177"/>
              <a:gd name="connsiteY17" fmla="*/ 477773 h 976082"/>
              <a:gd name="connsiteX18" fmla="*/ 126552 w 1187177"/>
              <a:gd name="connsiteY18" fmla="*/ 580220 h 976082"/>
              <a:gd name="connsiteX0" fmla="*/ 934073 w 1210004"/>
              <a:gd name="connsiteY0" fmla="*/ 117903 h 991713"/>
              <a:gd name="connsiteX1" fmla="*/ 464024 w 1210004"/>
              <a:gd name="connsiteY1" fmla="*/ 606031 h 991713"/>
              <a:gd name="connsiteX2" fmla="*/ 289261 w 1210004"/>
              <a:gd name="connsiteY2" fmla="*/ 377032 h 991713"/>
              <a:gd name="connsiteX3" fmla="*/ 0 w 1210004"/>
              <a:gd name="connsiteY3" fmla="*/ 618084 h 991713"/>
              <a:gd name="connsiteX4" fmla="*/ 132578 w 1210004"/>
              <a:gd name="connsiteY4" fmla="*/ 732583 h 991713"/>
              <a:gd name="connsiteX5" fmla="*/ 283235 w 1210004"/>
              <a:gd name="connsiteY5" fmla="*/ 593978 h 991713"/>
              <a:gd name="connsiteX6" fmla="*/ 464024 w 1210004"/>
              <a:gd name="connsiteY6" fmla="*/ 702451 h 991713"/>
              <a:gd name="connsiteX7" fmla="*/ 626733 w 1210004"/>
              <a:gd name="connsiteY7" fmla="*/ 624110 h 991713"/>
              <a:gd name="connsiteX8" fmla="*/ 650838 w 1210004"/>
              <a:gd name="connsiteY8" fmla="*/ 666294 h 991713"/>
              <a:gd name="connsiteX9" fmla="*/ 638785 w 1210004"/>
              <a:gd name="connsiteY9" fmla="*/ 991712 h 991713"/>
              <a:gd name="connsiteX10" fmla="*/ 1187177 w 1210004"/>
              <a:gd name="connsiteY10" fmla="*/ 99824 h 991713"/>
              <a:gd name="connsiteX11" fmla="*/ 1078704 w 1210004"/>
              <a:gd name="connsiteY11" fmla="*/ 21482 h 991713"/>
              <a:gd name="connsiteX12" fmla="*/ 934073 w 1210004"/>
              <a:gd name="connsiteY12" fmla="*/ 117903 h 991713"/>
              <a:gd name="connsiteX13" fmla="*/ 126552 w 1210004"/>
              <a:gd name="connsiteY13" fmla="*/ 600005 h 991713"/>
              <a:gd name="connsiteX14" fmla="*/ 108473 w 1210004"/>
              <a:gd name="connsiteY14" fmla="*/ 581926 h 991713"/>
              <a:gd name="connsiteX15" fmla="*/ 216946 w 1210004"/>
              <a:gd name="connsiteY15" fmla="*/ 479479 h 991713"/>
              <a:gd name="connsiteX16" fmla="*/ 241051 w 1210004"/>
              <a:gd name="connsiteY16" fmla="*/ 497558 h 991713"/>
              <a:gd name="connsiteX17" fmla="*/ 126552 w 1210004"/>
              <a:gd name="connsiteY17" fmla="*/ 600005 h 991713"/>
              <a:gd name="connsiteX0" fmla="*/ 934073 w 1209196"/>
              <a:gd name="connsiteY0" fmla="*/ 100019 h 714700"/>
              <a:gd name="connsiteX1" fmla="*/ 464024 w 1209196"/>
              <a:gd name="connsiteY1" fmla="*/ 588147 h 714700"/>
              <a:gd name="connsiteX2" fmla="*/ 289261 w 1209196"/>
              <a:gd name="connsiteY2" fmla="*/ 359148 h 714700"/>
              <a:gd name="connsiteX3" fmla="*/ 0 w 1209196"/>
              <a:gd name="connsiteY3" fmla="*/ 600200 h 714700"/>
              <a:gd name="connsiteX4" fmla="*/ 132578 w 1209196"/>
              <a:gd name="connsiteY4" fmla="*/ 714699 h 714700"/>
              <a:gd name="connsiteX5" fmla="*/ 283235 w 1209196"/>
              <a:gd name="connsiteY5" fmla="*/ 576094 h 714700"/>
              <a:gd name="connsiteX6" fmla="*/ 464024 w 1209196"/>
              <a:gd name="connsiteY6" fmla="*/ 684567 h 714700"/>
              <a:gd name="connsiteX7" fmla="*/ 626733 w 1209196"/>
              <a:gd name="connsiteY7" fmla="*/ 606226 h 714700"/>
              <a:gd name="connsiteX8" fmla="*/ 650838 w 1209196"/>
              <a:gd name="connsiteY8" fmla="*/ 648410 h 714700"/>
              <a:gd name="connsiteX9" fmla="*/ 1187177 w 1209196"/>
              <a:gd name="connsiteY9" fmla="*/ 81940 h 714700"/>
              <a:gd name="connsiteX10" fmla="*/ 1078704 w 1209196"/>
              <a:gd name="connsiteY10" fmla="*/ 3598 h 714700"/>
              <a:gd name="connsiteX11" fmla="*/ 934073 w 1209196"/>
              <a:gd name="connsiteY11" fmla="*/ 100019 h 714700"/>
              <a:gd name="connsiteX12" fmla="*/ 126552 w 1209196"/>
              <a:gd name="connsiteY12" fmla="*/ 582121 h 714700"/>
              <a:gd name="connsiteX13" fmla="*/ 108473 w 1209196"/>
              <a:gd name="connsiteY13" fmla="*/ 564042 h 714700"/>
              <a:gd name="connsiteX14" fmla="*/ 216946 w 1209196"/>
              <a:gd name="connsiteY14" fmla="*/ 461595 h 714700"/>
              <a:gd name="connsiteX15" fmla="*/ 241051 w 1209196"/>
              <a:gd name="connsiteY15" fmla="*/ 479674 h 714700"/>
              <a:gd name="connsiteX16" fmla="*/ 126552 w 1209196"/>
              <a:gd name="connsiteY16" fmla="*/ 582121 h 714700"/>
              <a:gd name="connsiteX0" fmla="*/ 934073 w 1078704"/>
              <a:gd name="connsiteY0" fmla="*/ 98119 h 712798"/>
              <a:gd name="connsiteX1" fmla="*/ 464024 w 1078704"/>
              <a:gd name="connsiteY1" fmla="*/ 586247 h 712798"/>
              <a:gd name="connsiteX2" fmla="*/ 289261 w 1078704"/>
              <a:gd name="connsiteY2" fmla="*/ 357248 h 712798"/>
              <a:gd name="connsiteX3" fmla="*/ 0 w 1078704"/>
              <a:gd name="connsiteY3" fmla="*/ 598300 h 712798"/>
              <a:gd name="connsiteX4" fmla="*/ 132578 w 1078704"/>
              <a:gd name="connsiteY4" fmla="*/ 712799 h 712798"/>
              <a:gd name="connsiteX5" fmla="*/ 283235 w 1078704"/>
              <a:gd name="connsiteY5" fmla="*/ 574194 h 712798"/>
              <a:gd name="connsiteX6" fmla="*/ 464024 w 1078704"/>
              <a:gd name="connsiteY6" fmla="*/ 682667 h 712798"/>
              <a:gd name="connsiteX7" fmla="*/ 626733 w 1078704"/>
              <a:gd name="connsiteY7" fmla="*/ 604326 h 712798"/>
              <a:gd name="connsiteX8" fmla="*/ 650838 w 1078704"/>
              <a:gd name="connsiteY8" fmla="*/ 646510 h 712798"/>
              <a:gd name="connsiteX9" fmla="*/ 1078704 w 1078704"/>
              <a:gd name="connsiteY9" fmla="*/ 1698 h 712798"/>
              <a:gd name="connsiteX10" fmla="*/ 934073 w 1078704"/>
              <a:gd name="connsiteY10" fmla="*/ 98119 h 712798"/>
              <a:gd name="connsiteX11" fmla="*/ 126552 w 1078704"/>
              <a:gd name="connsiteY11" fmla="*/ 580221 h 712798"/>
              <a:gd name="connsiteX12" fmla="*/ 108473 w 1078704"/>
              <a:gd name="connsiteY12" fmla="*/ 562142 h 712798"/>
              <a:gd name="connsiteX13" fmla="*/ 216946 w 1078704"/>
              <a:gd name="connsiteY13" fmla="*/ 459695 h 712798"/>
              <a:gd name="connsiteX14" fmla="*/ 241051 w 1078704"/>
              <a:gd name="connsiteY14" fmla="*/ 477774 h 712798"/>
              <a:gd name="connsiteX15" fmla="*/ 126552 w 1078704"/>
              <a:gd name="connsiteY15" fmla="*/ 580221 h 712798"/>
              <a:gd name="connsiteX0" fmla="*/ 934073 w 936624"/>
              <a:gd name="connsiteY0" fmla="*/ 0 h 614680"/>
              <a:gd name="connsiteX1" fmla="*/ 464024 w 936624"/>
              <a:gd name="connsiteY1" fmla="*/ 488128 h 614680"/>
              <a:gd name="connsiteX2" fmla="*/ 289261 w 936624"/>
              <a:gd name="connsiteY2" fmla="*/ 259129 h 614680"/>
              <a:gd name="connsiteX3" fmla="*/ 0 w 936624"/>
              <a:gd name="connsiteY3" fmla="*/ 500181 h 614680"/>
              <a:gd name="connsiteX4" fmla="*/ 132578 w 936624"/>
              <a:gd name="connsiteY4" fmla="*/ 614680 h 614680"/>
              <a:gd name="connsiteX5" fmla="*/ 283235 w 936624"/>
              <a:gd name="connsiteY5" fmla="*/ 476075 h 614680"/>
              <a:gd name="connsiteX6" fmla="*/ 464024 w 936624"/>
              <a:gd name="connsiteY6" fmla="*/ 584548 h 614680"/>
              <a:gd name="connsiteX7" fmla="*/ 626733 w 936624"/>
              <a:gd name="connsiteY7" fmla="*/ 506207 h 614680"/>
              <a:gd name="connsiteX8" fmla="*/ 650838 w 936624"/>
              <a:gd name="connsiteY8" fmla="*/ 548391 h 614680"/>
              <a:gd name="connsiteX9" fmla="*/ 934073 w 936624"/>
              <a:gd name="connsiteY9" fmla="*/ 0 h 614680"/>
              <a:gd name="connsiteX10" fmla="*/ 126552 w 936624"/>
              <a:gd name="connsiteY10" fmla="*/ 482102 h 614680"/>
              <a:gd name="connsiteX11" fmla="*/ 108473 w 936624"/>
              <a:gd name="connsiteY11" fmla="*/ 464023 h 614680"/>
              <a:gd name="connsiteX12" fmla="*/ 216946 w 936624"/>
              <a:gd name="connsiteY12" fmla="*/ 361576 h 614680"/>
              <a:gd name="connsiteX13" fmla="*/ 241051 w 936624"/>
              <a:gd name="connsiteY13" fmla="*/ 379655 h 614680"/>
              <a:gd name="connsiteX14" fmla="*/ 126552 w 936624"/>
              <a:gd name="connsiteY14" fmla="*/ 482102 h 614680"/>
              <a:gd name="connsiteX0" fmla="*/ 650838 w 660207"/>
              <a:gd name="connsiteY0" fmla="*/ 289261 h 355550"/>
              <a:gd name="connsiteX1" fmla="*/ 464024 w 660207"/>
              <a:gd name="connsiteY1" fmla="*/ 228998 h 355550"/>
              <a:gd name="connsiteX2" fmla="*/ 289261 w 660207"/>
              <a:gd name="connsiteY2" fmla="*/ -1 h 355550"/>
              <a:gd name="connsiteX3" fmla="*/ 0 w 660207"/>
              <a:gd name="connsiteY3" fmla="*/ 241051 h 355550"/>
              <a:gd name="connsiteX4" fmla="*/ 132578 w 660207"/>
              <a:gd name="connsiteY4" fmla="*/ 355550 h 355550"/>
              <a:gd name="connsiteX5" fmla="*/ 283235 w 660207"/>
              <a:gd name="connsiteY5" fmla="*/ 216945 h 355550"/>
              <a:gd name="connsiteX6" fmla="*/ 464024 w 660207"/>
              <a:gd name="connsiteY6" fmla="*/ 325418 h 355550"/>
              <a:gd name="connsiteX7" fmla="*/ 626733 w 660207"/>
              <a:gd name="connsiteY7" fmla="*/ 247077 h 355550"/>
              <a:gd name="connsiteX8" fmla="*/ 650838 w 660207"/>
              <a:gd name="connsiteY8" fmla="*/ 289261 h 355550"/>
              <a:gd name="connsiteX9" fmla="*/ 126552 w 660207"/>
              <a:gd name="connsiteY9" fmla="*/ 222972 h 355550"/>
              <a:gd name="connsiteX10" fmla="*/ 108473 w 660207"/>
              <a:gd name="connsiteY10" fmla="*/ 204893 h 355550"/>
              <a:gd name="connsiteX11" fmla="*/ 216946 w 660207"/>
              <a:gd name="connsiteY11" fmla="*/ 102446 h 355550"/>
              <a:gd name="connsiteX12" fmla="*/ 241051 w 660207"/>
              <a:gd name="connsiteY12" fmla="*/ 120525 h 355550"/>
              <a:gd name="connsiteX13" fmla="*/ 126552 w 660207"/>
              <a:gd name="connsiteY13" fmla="*/ 222972 h 355550"/>
              <a:gd name="connsiteX0" fmla="*/ 626733 w 626734"/>
              <a:gd name="connsiteY0" fmla="*/ 247078 h 355551"/>
              <a:gd name="connsiteX1" fmla="*/ 464024 w 626734"/>
              <a:gd name="connsiteY1" fmla="*/ 228999 h 355551"/>
              <a:gd name="connsiteX2" fmla="*/ 289261 w 626734"/>
              <a:gd name="connsiteY2" fmla="*/ 0 h 355551"/>
              <a:gd name="connsiteX3" fmla="*/ 0 w 626734"/>
              <a:gd name="connsiteY3" fmla="*/ 241052 h 355551"/>
              <a:gd name="connsiteX4" fmla="*/ 132578 w 626734"/>
              <a:gd name="connsiteY4" fmla="*/ 355551 h 355551"/>
              <a:gd name="connsiteX5" fmla="*/ 283235 w 626734"/>
              <a:gd name="connsiteY5" fmla="*/ 216946 h 355551"/>
              <a:gd name="connsiteX6" fmla="*/ 464024 w 626734"/>
              <a:gd name="connsiteY6" fmla="*/ 325419 h 355551"/>
              <a:gd name="connsiteX7" fmla="*/ 626733 w 626734"/>
              <a:gd name="connsiteY7" fmla="*/ 247078 h 355551"/>
              <a:gd name="connsiteX8" fmla="*/ 126552 w 626734"/>
              <a:gd name="connsiteY8" fmla="*/ 222973 h 355551"/>
              <a:gd name="connsiteX9" fmla="*/ 108473 w 626734"/>
              <a:gd name="connsiteY9" fmla="*/ 204894 h 355551"/>
              <a:gd name="connsiteX10" fmla="*/ 216946 w 626734"/>
              <a:gd name="connsiteY10" fmla="*/ 102447 h 355551"/>
              <a:gd name="connsiteX11" fmla="*/ 241051 w 626734"/>
              <a:gd name="connsiteY11" fmla="*/ 120526 h 355551"/>
              <a:gd name="connsiteX12" fmla="*/ 126552 w 626734"/>
              <a:gd name="connsiteY12" fmla="*/ 222973 h 3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734" h="355551">
                <a:moveTo>
                  <a:pt x="626733" y="247078"/>
                </a:moveTo>
                <a:cubicBezTo>
                  <a:pt x="626733" y="231008"/>
                  <a:pt x="520269" y="270179"/>
                  <a:pt x="464024" y="228999"/>
                </a:cubicBezTo>
                <a:cubicBezTo>
                  <a:pt x="407779" y="187819"/>
                  <a:pt x="451971" y="0"/>
                  <a:pt x="289261" y="0"/>
                </a:cubicBezTo>
                <a:cubicBezTo>
                  <a:pt x="180788" y="0"/>
                  <a:pt x="0" y="114500"/>
                  <a:pt x="0" y="241052"/>
                </a:cubicBezTo>
                <a:cubicBezTo>
                  <a:pt x="0" y="295288"/>
                  <a:pt x="42184" y="355551"/>
                  <a:pt x="132578" y="355551"/>
                </a:cubicBezTo>
                <a:cubicBezTo>
                  <a:pt x="241051" y="355551"/>
                  <a:pt x="216946" y="216946"/>
                  <a:pt x="283235" y="216946"/>
                </a:cubicBezTo>
                <a:cubicBezTo>
                  <a:pt x="343498" y="216946"/>
                  <a:pt x="325419" y="325419"/>
                  <a:pt x="464024" y="325419"/>
                </a:cubicBezTo>
                <a:cubicBezTo>
                  <a:pt x="542365" y="325419"/>
                  <a:pt x="626733" y="263148"/>
                  <a:pt x="626733" y="247078"/>
                </a:cubicBezTo>
                <a:close/>
                <a:moveTo>
                  <a:pt x="126552" y="222973"/>
                </a:moveTo>
                <a:cubicBezTo>
                  <a:pt x="108473" y="222973"/>
                  <a:pt x="108473" y="216946"/>
                  <a:pt x="108473" y="204894"/>
                </a:cubicBezTo>
                <a:cubicBezTo>
                  <a:pt x="108473" y="162710"/>
                  <a:pt x="180788" y="102447"/>
                  <a:pt x="216946" y="102447"/>
                </a:cubicBezTo>
                <a:cubicBezTo>
                  <a:pt x="228999" y="102447"/>
                  <a:pt x="241051" y="108474"/>
                  <a:pt x="241051" y="120526"/>
                </a:cubicBezTo>
                <a:cubicBezTo>
                  <a:pt x="235025" y="138605"/>
                  <a:pt x="156683" y="222973"/>
                  <a:pt x="126552" y="222973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AE3DC955-58F8-46E0-9B59-9C12458A13A1}"/>
              </a:ext>
            </a:extLst>
          </p:cNvPr>
          <p:cNvSpPr/>
          <p:nvPr userDrawn="1"/>
        </p:nvSpPr>
        <p:spPr>
          <a:xfrm>
            <a:off x="5984748" y="4816987"/>
            <a:ext cx="259015" cy="307366"/>
          </a:xfrm>
          <a:custGeom>
            <a:avLst/>
            <a:gdLst>
              <a:gd name="connsiteX0" fmla="*/ 30131 w 451970"/>
              <a:gd name="connsiteY0" fmla="*/ 84368 h 536338"/>
              <a:gd name="connsiteX1" fmla="*/ 78342 w 451970"/>
              <a:gd name="connsiteY1" fmla="*/ 162709 h 536338"/>
              <a:gd name="connsiteX2" fmla="*/ 253104 w 451970"/>
              <a:gd name="connsiteY2" fmla="*/ 96420 h 536338"/>
              <a:gd name="connsiteX3" fmla="*/ 289261 w 451970"/>
              <a:gd name="connsiteY3" fmla="*/ 120526 h 536338"/>
              <a:gd name="connsiteX4" fmla="*/ 0 w 451970"/>
              <a:gd name="connsiteY4" fmla="*/ 457997 h 536338"/>
              <a:gd name="connsiteX5" fmla="*/ 126552 w 451970"/>
              <a:gd name="connsiteY5" fmla="*/ 536339 h 536338"/>
              <a:gd name="connsiteX6" fmla="*/ 451971 w 451970"/>
              <a:gd name="connsiteY6" fmla="*/ 409787 h 536338"/>
              <a:gd name="connsiteX7" fmla="*/ 427866 w 451970"/>
              <a:gd name="connsiteY7" fmla="*/ 385682 h 536338"/>
              <a:gd name="connsiteX8" fmla="*/ 180788 w 451970"/>
              <a:gd name="connsiteY8" fmla="*/ 445945 h 536338"/>
              <a:gd name="connsiteX9" fmla="*/ 132578 w 451970"/>
              <a:gd name="connsiteY9" fmla="*/ 415813 h 536338"/>
              <a:gd name="connsiteX10" fmla="*/ 409787 w 451970"/>
              <a:gd name="connsiteY10" fmla="*/ 108473 h 536338"/>
              <a:gd name="connsiteX11" fmla="*/ 283235 w 451970"/>
              <a:gd name="connsiteY11" fmla="*/ 0 h 536338"/>
              <a:gd name="connsiteX12" fmla="*/ 30131 w 451970"/>
              <a:gd name="connsiteY12" fmla="*/ 84368 h 53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970" h="536338">
                <a:moveTo>
                  <a:pt x="30131" y="84368"/>
                </a:moveTo>
                <a:cubicBezTo>
                  <a:pt x="6027" y="102447"/>
                  <a:pt x="48210" y="174762"/>
                  <a:pt x="78342" y="162709"/>
                </a:cubicBezTo>
                <a:cubicBezTo>
                  <a:pt x="102447" y="150657"/>
                  <a:pt x="198867" y="96420"/>
                  <a:pt x="253104" y="96420"/>
                </a:cubicBezTo>
                <a:cubicBezTo>
                  <a:pt x="277209" y="96420"/>
                  <a:pt x="289261" y="108473"/>
                  <a:pt x="289261" y="120526"/>
                </a:cubicBezTo>
                <a:cubicBezTo>
                  <a:pt x="289261" y="174762"/>
                  <a:pt x="0" y="319392"/>
                  <a:pt x="0" y="457997"/>
                </a:cubicBezTo>
                <a:cubicBezTo>
                  <a:pt x="0" y="488128"/>
                  <a:pt x="30131" y="536339"/>
                  <a:pt x="126552" y="536339"/>
                </a:cubicBezTo>
                <a:cubicBezTo>
                  <a:pt x="277209" y="536339"/>
                  <a:pt x="451971" y="470049"/>
                  <a:pt x="451971" y="409787"/>
                </a:cubicBezTo>
                <a:cubicBezTo>
                  <a:pt x="451971" y="397734"/>
                  <a:pt x="439918" y="385682"/>
                  <a:pt x="427866" y="385682"/>
                </a:cubicBezTo>
                <a:cubicBezTo>
                  <a:pt x="403761" y="385682"/>
                  <a:pt x="259130" y="445945"/>
                  <a:pt x="180788" y="445945"/>
                </a:cubicBezTo>
                <a:cubicBezTo>
                  <a:pt x="156684" y="445945"/>
                  <a:pt x="132578" y="433892"/>
                  <a:pt x="132578" y="415813"/>
                </a:cubicBezTo>
                <a:cubicBezTo>
                  <a:pt x="132578" y="331445"/>
                  <a:pt x="409787" y="204893"/>
                  <a:pt x="409787" y="108473"/>
                </a:cubicBezTo>
                <a:cubicBezTo>
                  <a:pt x="409787" y="24105"/>
                  <a:pt x="331445" y="0"/>
                  <a:pt x="283235" y="0"/>
                </a:cubicBezTo>
                <a:cubicBezTo>
                  <a:pt x="162710" y="6026"/>
                  <a:pt x="54237" y="72315"/>
                  <a:pt x="30131" y="8436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0" name="Vrije vorm: vorm 59">
            <a:extLst>
              <a:ext uri="{FF2B5EF4-FFF2-40B4-BE49-F238E27FC236}">
                <a16:creationId xmlns:a16="http://schemas.microsoft.com/office/drawing/2014/main" id="{0227D583-04F3-4FA7-A7A0-E1CC0D9EA018}"/>
              </a:ext>
            </a:extLst>
          </p:cNvPr>
          <p:cNvSpPr/>
          <p:nvPr userDrawn="1"/>
        </p:nvSpPr>
        <p:spPr>
          <a:xfrm>
            <a:off x="6851591" y="4823894"/>
            <a:ext cx="998403" cy="393487"/>
          </a:xfrm>
          <a:custGeom>
            <a:avLst/>
            <a:gdLst>
              <a:gd name="connsiteX0" fmla="*/ 1128740 w 1190923"/>
              <a:gd name="connsiteY0" fmla="*/ 131824 h 469363"/>
              <a:gd name="connsiteX1" fmla="*/ 873332 w 1190923"/>
              <a:gd name="connsiteY1" fmla="*/ 411950 h 469363"/>
              <a:gd name="connsiteX2" fmla="*/ 832138 w 1190923"/>
              <a:gd name="connsiteY2" fmla="*/ 453144 h 469363"/>
              <a:gd name="connsiteX3" fmla="*/ 841767 w 1190923"/>
              <a:gd name="connsiteY3" fmla="*/ 469363 h 469363"/>
              <a:gd name="connsiteX4" fmla="*/ 832138 w 1190923"/>
              <a:gd name="connsiteY4" fmla="*/ 453144 h 469363"/>
              <a:gd name="connsiteX5" fmla="*/ 873332 w 1190923"/>
              <a:gd name="connsiteY5" fmla="*/ 411950 h 469363"/>
              <a:gd name="connsiteX6" fmla="*/ 1128740 w 1190923"/>
              <a:gd name="connsiteY6" fmla="*/ 131824 h 469363"/>
              <a:gd name="connsiteX7" fmla="*/ 1117412 w 1190923"/>
              <a:gd name="connsiteY7" fmla="*/ 91144 h 469363"/>
              <a:gd name="connsiteX8" fmla="*/ 1117412 w 1190923"/>
              <a:gd name="connsiteY8" fmla="*/ 91144 h 469363"/>
              <a:gd name="connsiteX9" fmla="*/ 1128740 w 1190923"/>
              <a:gd name="connsiteY9" fmla="*/ 131824 h 469363"/>
              <a:gd name="connsiteX10" fmla="*/ 1125780 w 1190923"/>
              <a:gd name="connsiteY10" fmla="*/ 107815 h 469363"/>
              <a:gd name="connsiteX11" fmla="*/ 1161117 w 1190923"/>
              <a:gd name="connsiteY11" fmla="*/ 19710 h 469363"/>
              <a:gd name="connsiteX12" fmla="*/ 1176115 w 1190923"/>
              <a:gd name="connsiteY12" fmla="*/ 29352 h 469363"/>
              <a:gd name="connsiteX13" fmla="*/ 1190923 w 1190923"/>
              <a:gd name="connsiteY13" fmla="*/ 56583 h 469363"/>
              <a:gd name="connsiteX14" fmla="*/ 1176115 w 1190923"/>
              <a:gd name="connsiteY14" fmla="*/ 29352 h 469363"/>
              <a:gd name="connsiteX15" fmla="*/ 1095785 w 1190923"/>
              <a:gd name="connsiteY15" fmla="*/ 0 h 469363"/>
              <a:gd name="connsiteX16" fmla="*/ 1140971 w 1190923"/>
              <a:gd name="connsiteY16" fmla="*/ 6759 h 469363"/>
              <a:gd name="connsiteX17" fmla="*/ 1147365 w 1190923"/>
              <a:gd name="connsiteY17" fmla="*/ 10870 h 469363"/>
              <a:gd name="connsiteX18" fmla="*/ 1095480 w 1190923"/>
              <a:gd name="connsiteY18" fmla="*/ 81690 h 469363"/>
              <a:gd name="connsiteX19" fmla="*/ 1087546 w 1190923"/>
              <a:gd name="connsiteY19" fmla="*/ 78270 h 469363"/>
              <a:gd name="connsiteX20" fmla="*/ 988678 w 1190923"/>
              <a:gd name="connsiteY20" fmla="*/ 234811 h 469363"/>
              <a:gd name="connsiteX21" fmla="*/ 840376 w 1190923"/>
              <a:gd name="connsiteY21" fmla="*/ 263648 h 469363"/>
              <a:gd name="connsiteX22" fmla="*/ 745628 w 1190923"/>
              <a:gd name="connsiteY22" fmla="*/ 276007 h 469363"/>
              <a:gd name="connsiteX23" fmla="*/ 593206 w 1190923"/>
              <a:gd name="connsiteY23" fmla="*/ 181258 h 469363"/>
              <a:gd name="connsiteX24" fmla="*/ 440785 w 1190923"/>
              <a:gd name="connsiteY24" fmla="*/ 263648 h 469363"/>
              <a:gd name="connsiteX25" fmla="*/ 341918 w 1190923"/>
              <a:gd name="connsiteY25" fmla="*/ 205975 h 469363"/>
              <a:gd name="connsiteX26" fmla="*/ 313082 w 1190923"/>
              <a:gd name="connsiteY26" fmla="*/ 173019 h 469363"/>
              <a:gd name="connsiteX27" fmla="*/ 127704 w 1190923"/>
              <a:gd name="connsiteY27" fmla="*/ 288364 h 469363"/>
              <a:gd name="connsiteX28" fmla="*/ 45315 w 1190923"/>
              <a:gd name="connsiteY28" fmla="*/ 234811 h 469363"/>
              <a:gd name="connsiteX29" fmla="*/ 0 w 1190923"/>
              <a:gd name="connsiteY29" fmla="*/ 160661 h 469363"/>
              <a:gd name="connsiteX30" fmla="*/ 61793 w 1190923"/>
              <a:gd name="connsiteY30" fmla="*/ 102988 h 469363"/>
              <a:gd name="connsiteX31" fmla="*/ 148302 w 1190923"/>
              <a:gd name="connsiteY31" fmla="*/ 210094 h 469363"/>
              <a:gd name="connsiteX32" fmla="*/ 271887 w 1190923"/>
              <a:gd name="connsiteY32" fmla="*/ 115346 h 469363"/>
              <a:gd name="connsiteX33" fmla="*/ 383112 w 1190923"/>
              <a:gd name="connsiteY33" fmla="*/ 37076 h 469363"/>
              <a:gd name="connsiteX34" fmla="*/ 420188 w 1190923"/>
              <a:gd name="connsiteY34" fmla="*/ 90629 h 469363"/>
              <a:gd name="connsiteX35" fmla="*/ 403710 w 1190923"/>
              <a:gd name="connsiteY35" fmla="*/ 148302 h 469363"/>
              <a:gd name="connsiteX36" fmla="*/ 440785 w 1190923"/>
              <a:gd name="connsiteY36" fmla="*/ 197736 h 469363"/>
              <a:gd name="connsiteX37" fmla="*/ 560251 w 1190923"/>
              <a:gd name="connsiteY37" fmla="*/ 94749 h 469363"/>
              <a:gd name="connsiteX38" fmla="*/ 634402 w 1190923"/>
              <a:gd name="connsiteY38" fmla="*/ 45315 h 469363"/>
              <a:gd name="connsiteX39" fmla="*/ 704433 w 1190923"/>
              <a:gd name="connsiteY39" fmla="*/ 119465 h 469363"/>
              <a:gd name="connsiteX40" fmla="*/ 778584 w 1190923"/>
              <a:gd name="connsiteY40" fmla="*/ 197736 h 469363"/>
              <a:gd name="connsiteX41" fmla="*/ 968081 w 1190923"/>
              <a:gd name="connsiteY41" fmla="*/ 119465 h 469363"/>
              <a:gd name="connsiteX42" fmla="*/ 1095785 w 1190923"/>
              <a:gd name="connsiteY42" fmla="*/ 0 h 4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923" h="469363">
                <a:moveTo>
                  <a:pt x="1128740" y="131824"/>
                </a:moveTo>
                <a:cubicBezTo>
                  <a:pt x="1128740" y="181258"/>
                  <a:pt x="1112263" y="292484"/>
                  <a:pt x="873332" y="411950"/>
                </a:cubicBezTo>
                <a:cubicBezTo>
                  <a:pt x="848615" y="424308"/>
                  <a:pt x="832138" y="440786"/>
                  <a:pt x="832138" y="453144"/>
                </a:cubicBezTo>
                <a:lnTo>
                  <a:pt x="841767" y="469363"/>
                </a:lnTo>
                <a:lnTo>
                  <a:pt x="832138" y="453144"/>
                </a:lnTo>
                <a:cubicBezTo>
                  <a:pt x="832138" y="440786"/>
                  <a:pt x="848615" y="424308"/>
                  <a:pt x="873332" y="411950"/>
                </a:cubicBezTo>
                <a:cubicBezTo>
                  <a:pt x="1112263" y="292484"/>
                  <a:pt x="1128740" y="181258"/>
                  <a:pt x="1128740" y="131824"/>
                </a:cubicBezTo>
                <a:close/>
                <a:moveTo>
                  <a:pt x="1117412" y="91144"/>
                </a:moveTo>
                <a:lnTo>
                  <a:pt x="1117412" y="91144"/>
                </a:lnTo>
                <a:cubicBezTo>
                  <a:pt x="1124621" y="99898"/>
                  <a:pt x="1128740" y="113287"/>
                  <a:pt x="1128740" y="131824"/>
                </a:cubicBezTo>
                <a:cubicBezTo>
                  <a:pt x="1128740" y="122556"/>
                  <a:pt x="1127710" y="114574"/>
                  <a:pt x="1125780" y="107815"/>
                </a:cubicBezTo>
                <a:close/>
                <a:moveTo>
                  <a:pt x="1161117" y="19710"/>
                </a:moveTo>
                <a:lnTo>
                  <a:pt x="1176115" y="29352"/>
                </a:lnTo>
                <a:lnTo>
                  <a:pt x="1190923" y="56583"/>
                </a:lnTo>
                <a:lnTo>
                  <a:pt x="1176115" y="29352"/>
                </a:lnTo>
                <a:close/>
                <a:moveTo>
                  <a:pt x="1095785" y="0"/>
                </a:moveTo>
                <a:cubicBezTo>
                  <a:pt x="1112263" y="0"/>
                  <a:pt x="1127453" y="2060"/>
                  <a:pt x="1140971" y="6759"/>
                </a:cubicBezTo>
                <a:lnTo>
                  <a:pt x="1147365" y="10870"/>
                </a:lnTo>
                <a:lnTo>
                  <a:pt x="1095480" y="81690"/>
                </a:lnTo>
                <a:lnTo>
                  <a:pt x="1087546" y="78270"/>
                </a:lnTo>
                <a:cubicBezTo>
                  <a:pt x="1021634" y="78270"/>
                  <a:pt x="1054589" y="193616"/>
                  <a:pt x="988678" y="234811"/>
                </a:cubicBezTo>
                <a:cubicBezTo>
                  <a:pt x="959842" y="251289"/>
                  <a:pt x="906288" y="255409"/>
                  <a:pt x="840376" y="263648"/>
                </a:cubicBezTo>
                <a:cubicBezTo>
                  <a:pt x="786823" y="271887"/>
                  <a:pt x="778584" y="276007"/>
                  <a:pt x="745628" y="276007"/>
                </a:cubicBezTo>
                <a:cubicBezTo>
                  <a:pt x="659119" y="276007"/>
                  <a:pt x="671477" y="181258"/>
                  <a:pt x="593206" y="181258"/>
                </a:cubicBezTo>
                <a:cubicBezTo>
                  <a:pt x="535534" y="181258"/>
                  <a:pt x="535534" y="263648"/>
                  <a:pt x="440785" y="263648"/>
                </a:cubicBezTo>
                <a:cubicBezTo>
                  <a:pt x="391352" y="263648"/>
                  <a:pt x="346037" y="247170"/>
                  <a:pt x="341918" y="205975"/>
                </a:cubicBezTo>
                <a:cubicBezTo>
                  <a:pt x="337799" y="189497"/>
                  <a:pt x="329559" y="173019"/>
                  <a:pt x="313082" y="173019"/>
                </a:cubicBezTo>
                <a:cubicBezTo>
                  <a:pt x="259528" y="173019"/>
                  <a:pt x="234811" y="288364"/>
                  <a:pt x="127704" y="288364"/>
                </a:cubicBezTo>
                <a:cubicBezTo>
                  <a:pt x="90629" y="288364"/>
                  <a:pt x="70032" y="263648"/>
                  <a:pt x="45315" y="234811"/>
                </a:cubicBezTo>
                <a:cubicBezTo>
                  <a:pt x="20597" y="210094"/>
                  <a:pt x="0" y="193616"/>
                  <a:pt x="0" y="160661"/>
                </a:cubicBezTo>
                <a:cubicBezTo>
                  <a:pt x="0" y="140063"/>
                  <a:pt x="20597" y="102988"/>
                  <a:pt x="61793" y="102988"/>
                </a:cubicBezTo>
                <a:cubicBezTo>
                  <a:pt x="144183" y="102988"/>
                  <a:pt x="78270" y="210094"/>
                  <a:pt x="148302" y="210094"/>
                </a:cubicBezTo>
                <a:cubicBezTo>
                  <a:pt x="193616" y="210094"/>
                  <a:pt x="238931" y="148302"/>
                  <a:pt x="271887" y="115346"/>
                </a:cubicBezTo>
                <a:cubicBezTo>
                  <a:pt x="284245" y="107107"/>
                  <a:pt x="341918" y="37076"/>
                  <a:pt x="383112" y="37076"/>
                </a:cubicBezTo>
                <a:cubicBezTo>
                  <a:pt x="411950" y="37076"/>
                  <a:pt x="420188" y="74151"/>
                  <a:pt x="420188" y="90629"/>
                </a:cubicBezTo>
                <a:cubicBezTo>
                  <a:pt x="420188" y="115346"/>
                  <a:pt x="403710" y="127704"/>
                  <a:pt x="403710" y="148302"/>
                </a:cubicBezTo>
                <a:cubicBezTo>
                  <a:pt x="403710" y="173019"/>
                  <a:pt x="420188" y="197736"/>
                  <a:pt x="440785" y="197736"/>
                </a:cubicBezTo>
                <a:cubicBezTo>
                  <a:pt x="465503" y="197736"/>
                  <a:pt x="514937" y="140063"/>
                  <a:pt x="560251" y="94749"/>
                </a:cubicBezTo>
                <a:cubicBezTo>
                  <a:pt x="584968" y="70032"/>
                  <a:pt x="609685" y="45315"/>
                  <a:pt x="634402" y="45315"/>
                </a:cubicBezTo>
                <a:cubicBezTo>
                  <a:pt x="667358" y="45315"/>
                  <a:pt x="692074" y="61793"/>
                  <a:pt x="704433" y="119465"/>
                </a:cubicBezTo>
                <a:cubicBezTo>
                  <a:pt x="716792" y="181258"/>
                  <a:pt x="716792" y="197736"/>
                  <a:pt x="778584" y="197736"/>
                </a:cubicBezTo>
                <a:cubicBezTo>
                  <a:pt x="840376" y="197736"/>
                  <a:pt x="951602" y="181258"/>
                  <a:pt x="968081" y="119465"/>
                </a:cubicBezTo>
                <a:cubicBezTo>
                  <a:pt x="984559" y="65913"/>
                  <a:pt x="988678" y="4120"/>
                  <a:pt x="1095785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1" name="Vrije vorm: vorm 60">
            <a:extLst>
              <a:ext uri="{FF2B5EF4-FFF2-40B4-BE49-F238E27FC236}">
                <a16:creationId xmlns:a16="http://schemas.microsoft.com/office/drawing/2014/main" id="{038FE70B-05C3-43CD-8B60-F86554759EAB}"/>
              </a:ext>
            </a:extLst>
          </p:cNvPr>
          <p:cNvSpPr/>
          <p:nvPr userDrawn="1"/>
        </p:nvSpPr>
        <p:spPr>
          <a:xfrm>
            <a:off x="5109456" y="4347304"/>
            <a:ext cx="1013436" cy="1174207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156683 w 3115585"/>
              <a:gd name="connsiteY4" fmla="*/ 1627095 h 2048934"/>
              <a:gd name="connsiteX5" fmla="*/ 1458359 w 3115585"/>
              <a:gd name="connsiteY5" fmla="*/ 1054599 h 2048934"/>
              <a:gd name="connsiteX6" fmla="*/ 1904303 w 3115585"/>
              <a:gd name="connsiteY6" fmla="*/ 2048934 h 2048934"/>
              <a:gd name="connsiteX7" fmla="*/ 2585273 w 3115585"/>
              <a:gd name="connsiteY7" fmla="*/ 1795830 h 2048934"/>
              <a:gd name="connsiteX8" fmla="*/ 2555141 w 3115585"/>
              <a:gd name="connsiteY8" fmla="*/ 1747620 h 2048934"/>
              <a:gd name="connsiteX9" fmla="*/ 1958540 w 3115585"/>
              <a:gd name="connsiteY9" fmla="*/ 1940461 h 2048934"/>
              <a:gd name="connsiteX10" fmla="*/ 1639147 w 3115585"/>
              <a:gd name="connsiteY10" fmla="*/ 1006388 h 2048934"/>
              <a:gd name="connsiteX11" fmla="*/ 2350248 w 3115585"/>
              <a:gd name="connsiteY11" fmla="*/ 891889 h 2048934"/>
              <a:gd name="connsiteX12" fmla="*/ 2645536 w 3115585"/>
              <a:gd name="connsiteY12" fmla="*/ 982283 h 2048934"/>
              <a:gd name="connsiteX13" fmla="*/ 2687719 w 3115585"/>
              <a:gd name="connsiteY13" fmla="*/ 928047 h 2048934"/>
              <a:gd name="connsiteX14" fmla="*/ 2302038 w 3115585"/>
              <a:gd name="connsiteY14" fmla="*/ 777390 h 2048934"/>
              <a:gd name="connsiteX15" fmla="*/ 1723515 w 3115585"/>
              <a:gd name="connsiteY15" fmla="*/ 855731 h 2048934"/>
              <a:gd name="connsiteX16" fmla="*/ 2820298 w 3115585"/>
              <a:gd name="connsiteY16" fmla="*/ 102447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2919071 w 3232437"/>
              <a:gd name="connsiteY0" fmla="*/ 0 h 2048934"/>
              <a:gd name="connsiteX1" fmla="*/ 1665605 w 3232437"/>
              <a:gd name="connsiteY1" fmla="*/ 903942 h 2048934"/>
              <a:gd name="connsiteX2" fmla="*/ 116852 w 3232437"/>
              <a:gd name="connsiteY2" fmla="*/ 1651200 h 2048934"/>
              <a:gd name="connsiteX3" fmla="*/ 273535 w 3232437"/>
              <a:gd name="connsiteY3" fmla="*/ 1627095 h 2048934"/>
              <a:gd name="connsiteX4" fmla="*/ 1575211 w 3232437"/>
              <a:gd name="connsiteY4" fmla="*/ 1054599 h 2048934"/>
              <a:gd name="connsiteX5" fmla="*/ 2021155 w 3232437"/>
              <a:gd name="connsiteY5" fmla="*/ 2048934 h 2048934"/>
              <a:gd name="connsiteX6" fmla="*/ 2702125 w 3232437"/>
              <a:gd name="connsiteY6" fmla="*/ 1795830 h 2048934"/>
              <a:gd name="connsiteX7" fmla="*/ 2671993 w 3232437"/>
              <a:gd name="connsiteY7" fmla="*/ 1747620 h 2048934"/>
              <a:gd name="connsiteX8" fmla="*/ 2075392 w 3232437"/>
              <a:gd name="connsiteY8" fmla="*/ 1940461 h 2048934"/>
              <a:gd name="connsiteX9" fmla="*/ 1755999 w 3232437"/>
              <a:gd name="connsiteY9" fmla="*/ 1006388 h 2048934"/>
              <a:gd name="connsiteX10" fmla="*/ 2467100 w 3232437"/>
              <a:gd name="connsiteY10" fmla="*/ 891889 h 2048934"/>
              <a:gd name="connsiteX11" fmla="*/ 2762388 w 3232437"/>
              <a:gd name="connsiteY11" fmla="*/ 982283 h 2048934"/>
              <a:gd name="connsiteX12" fmla="*/ 2804571 w 3232437"/>
              <a:gd name="connsiteY12" fmla="*/ 928047 h 2048934"/>
              <a:gd name="connsiteX13" fmla="*/ 2418890 w 3232437"/>
              <a:gd name="connsiteY13" fmla="*/ 777390 h 2048934"/>
              <a:gd name="connsiteX14" fmla="*/ 1840367 w 3232437"/>
              <a:gd name="connsiteY14" fmla="*/ 855731 h 2048934"/>
              <a:gd name="connsiteX15" fmla="*/ 2937150 w 3232437"/>
              <a:gd name="connsiteY15" fmla="*/ 102447 h 2048934"/>
              <a:gd name="connsiteX16" fmla="*/ 3232437 w 3232437"/>
              <a:gd name="connsiteY16" fmla="*/ 84368 h 2048934"/>
              <a:gd name="connsiteX17" fmla="*/ 2919071 w 3232437"/>
              <a:gd name="connsiteY17" fmla="*/ 0 h 2048934"/>
              <a:gd name="connsiteX0" fmla="*/ 2802365 w 3115731"/>
              <a:gd name="connsiteY0" fmla="*/ 0 h 2048934"/>
              <a:gd name="connsiteX1" fmla="*/ 1548899 w 3115731"/>
              <a:gd name="connsiteY1" fmla="*/ 903942 h 2048934"/>
              <a:gd name="connsiteX2" fmla="*/ 146 w 3115731"/>
              <a:gd name="connsiteY2" fmla="*/ 1651200 h 2048934"/>
              <a:gd name="connsiteX3" fmla="*/ 1458505 w 3115731"/>
              <a:gd name="connsiteY3" fmla="*/ 1054599 h 2048934"/>
              <a:gd name="connsiteX4" fmla="*/ 1904449 w 3115731"/>
              <a:gd name="connsiteY4" fmla="*/ 2048934 h 2048934"/>
              <a:gd name="connsiteX5" fmla="*/ 2585419 w 3115731"/>
              <a:gd name="connsiteY5" fmla="*/ 1795830 h 2048934"/>
              <a:gd name="connsiteX6" fmla="*/ 2555287 w 3115731"/>
              <a:gd name="connsiteY6" fmla="*/ 1747620 h 2048934"/>
              <a:gd name="connsiteX7" fmla="*/ 1958686 w 3115731"/>
              <a:gd name="connsiteY7" fmla="*/ 1940461 h 2048934"/>
              <a:gd name="connsiteX8" fmla="*/ 1639293 w 3115731"/>
              <a:gd name="connsiteY8" fmla="*/ 1006388 h 2048934"/>
              <a:gd name="connsiteX9" fmla="*/ 2350394 w 3115731"/>
              <a:gd name="connsiteY9" fmla="*/ 891889 h 2048934"/>
              <a:gd name="connsiteX10" fmla="*/ 2645682 w 3115731"/>
              <a:gd name="connsiteY10" fmla="*/ 982283 h 2048934"/>
              <a:gd name="connsiteX11" fmla="*/ 2687865 w 3115731"/>
              <a:gd name="connsiteY11" fmla="*/ 928047 h 2048934"/>
              <a:gd name="connsiteX12" fmla="*/ 2302184 w 3115731"/>
              <a:gd name="connsiteY12" fmla="*/ 777390 h 2048934"/>
              <a:gd name="connsiteX13" fmla="*/ 1723661 w 3115731"/>
              <a:gd name="connsiteY13" fmla="*/ 855731 h 2048934"/>
              <a:gd name="connsiteX14" fmla="*/ 2820444 w 3115731"/>
              <a:gd name="connsiteY14" fmla="*/ 102447 h 2048934"/>
              <a:gd name="connsiteX15" fmla="*/ 3115731 w 3115731"/>
              <a:gd name="connsiteY15" fmla="*/ 84368 h 2048934"/>
              <a:gd name="connsiteX16" fmla="*/ 2802365 w 3115731"/>
              <a:gd name="connsiteY16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954849 w 1768396"/>
              <a:gd name="connsiteY10" fmla="*/ 777390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1230259 w 1768396"/>
              <a:gd name="connsiteY10" fmla="*/ 938209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230259 w 1768396"/>
              <a:gd name="connsiteY9" fmla="*/ 938209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30259 w 1768396"/>
              <a:gd name="connsiteY8" fmla="*/ 938209 h 2048934"/>
              <a:gd name="connsiteX9" fmla="*/ 376326 w 1768396"/>
              <a:gd name="connsiteY9" fmla="*/ 855731 h 2048934"/>
              <a:gd name="connsiteX10" fmla="*/ 1473109 w 1768396"/>
              <a:gd name="connsiteY10" fmla="*/ 102447 h 2048934"/>
              <a:gd name="connsiteX11" fmla="*/ 1768396 w 1768396"/>
              <a:gd name="connsiteY11" fmla="*/ 84368 h 2048934"/>
              <a:gd name="connsiteX12" fmla="*/ 1455030 w 1768396"/>
              <a:gd name="connsiteY12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396" h="2048934">
                <a:moveTo>
                  <a:pt x="1455030" y="0"/>
                </a:moveTo>
                <a:cubicBezTo>
                  <a:pt x="1195900" y="0"/>
                  <a:pt x="707771" y="174762"/>
                  <a:pt x="201564" y="903942"/>
                </a:cubicBezTo>
                <a:lnTo>
                  <a:pt x="111170" y="1054599"/>
                </a:lnTo>
                <a:cubicBezTo>
                  <a:pt x="-123855" y="1500543"/>
                  <a:pt x="8723" y="2048934"/>
                  <a:pt x="557114" y="2048934"/>
                </a:cubicBezTo>
                <a:cubicBezTo>
                  <a:pt x="816244" y="2048934"/>
                  <a:pt x="1075374" y="1892251"/>
                  <a:pt x="1238084" y="1795830"/>
                </a:cubicBezTo>
                <a:cubicBezTo>
                  <a:pt x="1268215" y="1777752"/>
                  <a:pt x="1244110" y="1729541"/>
                  <a:pt x="1207952" y="1747620"/>
                </a:cubicBezTo>
                <a:cubicBezTo>
                  <a:pt x="1045243" y="1831988"/>
                  <a:pt x="834323" y="1940461"/>
                  <a:pt x="611351" y="1940461"/>
                </a:cubicBezTo>
                <a:cubicBezTo>
                  <a:pt x="20776" y="1940461"/>
                  <a:pt x="87065" y="1355912"/>
                  <a:pt x="291958" y="1006388"/>
                </a:cubicBezTo>
                <a:lnTo>
                  <a:pt x="376326" y="855731"/>
                </a:lnTo>
                <a:cubicBezTo>
                  <a:pt x="623403" y="518260"/>
                  <a:pt x="1033190" y="102447"/>
                  <a:pt x="1473109" y="102447"/>
                </a:cubicBezTo>
                <a:cubicBezTo>
                  <a:pt x="1599660" y="102447"/>
                  <a:pt x="1768396" y="144631"/>
                  <a:pt x="1768396" y="84368"/>
                </a:cubicBezTo>
                <a:cubicBezTo>
                  <a:pt x="1768396" y="12053"/>
                  <a:pt x="1527345" y="0"/>
                  <a:pt x="1455030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2" name="Vrije vorm: vorm 61">
            <a:extLst>
              <a:ext uri="{FF2B5EF4-FFF2-40B4-BE49-F238E27FC236}">
                <a16:creationId xmlns:a16="http://schemas.microsoft.com/office/drawing/2014/main" id="{6F955525-BAF5-449F-81A2-45F01CBD3921}"/>
              </a:ext>
            </a:extLst>
          </p:cNvPr>
          <p:cNvSpPr/>
          <p:nvPr userDrawn="1"/>
        </p:nvSpPr>
        <p:spPr>
          <a:xfrm>
            <a:off x="4337406" y="4792812"/>
            <a:ext cx="1545772" cy="580196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307340 w 3115585"/>
              <a:gd name="connsiteY4" fmla="*/ 1735568 h 2048934"/>
              <a:gd name="connsiteX5" fmla="*/ 156683 w 3115585"/>
              <a:gd name="connsiteY5" fmla="*/ 1627095 h 2048934"/>
              <a:gd name="connsiteX6" fmla="*/ 1458359 w 3115585"/>
              <a:gd name="connsiteY6" fmla="*/ 1054599 h 2048934"/>
              <a:gd name="connsiteX7" fmla="*/ 1904303 w 3115585"/>
              <a:gd name="connsiteY7" fmla="*/ 2048934 h 2048934"/>
              <a:gd name="connsiteX8" fmla="*/ 2585273 w 3115585"/>
              <a:gd name="connsiteY8" fmla="*/ 1795830 h 2048934"/>
              <a:gd name="connsiteX9" fmla="*/ 2555141 w 3115585"/>
              <a:gd name="connsiteY9" fmla="*/ 1747620 h 2048934"/>
              <a:gd name="connsiteX10" fmla="*/ 1958540 w 3115585"/>
              <a:gd name="connsiteY10" fmla="*/ 1940461 h 2048934"/>
              <a:gd name="connsiteX11" fmla="*/ 1639147 w 3115585"/>
              <a:gd name="connsiteY11" fmla="*/ 1006388 h 2048934"/>
              <a:gd name="connsiteX12" fmla="*/ 2350248 w 3115585"/>
              <a:gd name="connsiteY12" fmla="*/ 891889 h 2048934"/>
              <a:gd name="connsiteX13" fmla="*/ 2645536 w 3115585"/>
              <a:gd name="connsiteY13" fmla="*/ 982283 h 2048934"/>
              <a:gd name="connsiteX14" fmla="*/ 2687719 w 3115585"/>
              <a:gd name="connsiteY14" fmla="*/ 928047 h 2048934"/>
              <a:gd name="connsiteX15" fmla="*/ 2302038 w 3115585"/>
              <a:gd name="connsiteY15" fmla="*/ 777390 h 2048934"/>
              <a:gd name="connsiteX16" fmla="*/ 1723515 w 3115585"/>
              <a:gd name="connsiteY16" fmla="*/ 855731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3115585 w 3115585"/>
              <a:gd name="connsiteY0" fmla="*/ 0 h 1964566"/>
              <a:gd name="connsiteX1" fmla="*/ 1548753 w 3115585"/>
              <a:gd name="connsiteY1" fmla="*/ 819574 h 1964566"/>
              <a:gd name="connsiteX2" fmla="*/ 0 w 3115585"/>
              <a:gd name="connsiteY2" fmla="*/ 1566832 h 1964566"/>
              <a:gd name="connsiteX3" fmla="*/ 204893 w 3115585"/>
              <a:gd name="connsiteY3" fmla="*/ 1705436 h 1964566"/>
              <a:gd name="connsiteX4" fmla="*/ 307340 w 3115585"/>
              <a:gd name="connsiteY4" fmla="*/ 1651200 h 1964566"/>
              <a:gd name="connsiteX5" fmla="*/ 156683 w 3115585"/>
              <a:gd name="connsiteY5" fmla="*/ 1542727 h 1964566"/>
              <a:gd name="connsiteX6" fmla="*/ 1458359 w 3115585"/>
              <a:gd name="connsiteY6" fmla="*/ 970231 h 1964566"/>
              <a:gd name="connsiteX7" fmla="*/ 1904303 w 3115585"/>
              <a:gd name="connsiteY7" fmla="*/ 1964566 h 1964566"/>
              <a:gd name="connsiteX8" fmla="*/ 2585273 w 3115585"/>
              <a:gd name="connsiteY8" fmla="*/ 1711462 h 1964566"/>
              <a:gd name="connsiteX9" fmla="*/ 2555141 w 3115585"/>
              <a:gd name="connsiteY9" fmla="*/ 1663252 h 1964566"/>
              <a:gd name="connsiteX10" fmla="*/ 1958540 w 3115585"/>
              <a:gd name="connsiteY10" fmla="*/ 1856093 h 1964566"/>
              <a:gd name="connsiteX11" fmla="*/ 1639147 w 3115585"/>
              <a:gd name="connsiteY11" fmla="*/ 922020 h 1964566"/>
              <a:gd name="connsiteX12" fmla="*/ 2350248 w 3115585"/>
              <a:gd name="connsiteY12" fmla="*/ 807521 h 1964566"/>
              <a:gd name="connsiteX13" fmla="*/ 2645536 w 3115585"/>
              <a:gd name="connsiteY13" fmla="*/ 897915 h 1964566"/>
              <a:gd name="connsiteX14" fmla="*/ 2687719 w 3115585"/>
              <a:gd name="connsiteY14" fmla="*/ 843679 h 1964566"/>
              <a:gd name="connsiteX15" fmla="*/ 2302038 w 3115585"/>
              <a:gd name="connsiteY15" fmla="*/ 693022 h 1964566"/>
              <a:gd name="connsiteX16" fmla="*/ 1723515 w 3115585"/>
              <a:gd name="connsiteY16" fmla="*/ 771363 h 1964566"/>
              <a:gd name="connsiteX17" fmla="*/ 3115585 w 3115585"/>
              <a:gd name="connsiteY17" fmla="*/ 0 h 1964566"/>
              <a:gd name="connsiteX0" fmla="*/ 1723515 w 2697295"/>
              <a:gd name="connsiteY0" fmla="*/ 78341 h 1271544"/>
              <a:gd name="connsiteX1" fmla="*/ 1548753 w 2697295"/>
              <a:gd name="connsiteY1" fmla="*/ 126552 h 1271544"/>
              <a:gd name="connsiteX2" fmla="*/ 0 w 2697295"/>
              <a:gd name="connsiteY2" fmla="*/ 873810 h 1271544"/>
              <a:gd name="connsiteX3" fmla="*/ 204893 w 2697295"/>
              <a:gd name="connsiteY3" fmla="*/ 1012414 h 1271544"/>
              <a:gd name="connsiteX4" fmla="*/ 307340 w 2697295"/>
              <a:gd name="connsiteY4" fmla="*/ 958178 h 1271544"/>
              <a:gd name="connsiteX5" fmla="*/ 156683 w 2697295"/>
              <a:gd name="connsiteY5" fmla="*/ 849705 h 1271544"/>
              <a:gd name="connsiteX6" fmla="*/ 1458359 w 2697295"/>
              <a:gd name="connsiteY6" fmla="*/ 277209 h 1271544"/>
              <a:gd name="connsiteX7" fmla="*/ 1904303 w 2697295"/>
              <a:gd name="connsiteY7" fmla="*/ 1271544 h 1271544"/>
              <a:gd name="connsiteX8" fmla="*/ 2585273 w 2697295"/>
              <a:gd name="connsiteY8" fmla="*/ 1018440 h 1271544"/>
              <a:gd name="connsiteX9" fmla="*/ 2555141 w 2697295"/>
              <a:gd name="connsiteY9" fmla="*/ 970230 h 1271544"/>
              <a:gd name="connsiteX10" fmla="*/ 1958540 w 2697295"/>
              <a:gd name="connsiteY10" fmla="*/ 1163071 h 1271544"/>
              <a:gd name="connsiteX11" fmla="*/ 1639147 w 2697295"/>
              <a:gd name="connsiteY11" fmla="*/ 228998 h 1271544"/>
              <a:gd name="connsiteX12" fmla="*/ 2350248 w 2697295"/>
              <a:gd name="connsiteY12" fmla="*/ 114499 h 1271544"/>
              <a:gd name="connsiteX13" fmla="*/ 2645536 w 2697295"/>
              <a:gd name="connsiteY13" fmla="*/ 204893 h 1271544"/>
              <a:gd name="connsiteX14" fmla="*/ 2687719 w 2697295"/>
              <a:gd name="connsiteY14" fmla="*/ 150657 h 1271544"/>
              <a:gd name="connsiteX15" fmla="*/ 2302038 w 2697295"/>
              <a:gd name="connsiteY15" fmla="*/ 0 h 1271544"/>
              <a:gd name="connsiteX16" fmla="*/ 1723515 w 2697295"/>
              <a:gd name="connsiteY16" fmla="*/ 78341 h 1271544"/>
              <a:gd name="connsiteX0" fmla="*/ 1723515 w 2697295"/>
              <a:gd name="connsiteY0" fmla="*/ 78341 h 1163071"/>
              <a:gd name="connsiteX1" fmla="*/ 1548753 w 2697295"/>
              <a:gd name="connsiteY1" fmla="*/ 126552 h 1163071"/>
              <a:gd name="connsiteX2" fmla="*/ 0 w 2697295"/>
              <a:gd name="connsiteY2" fmla="*/ 873810 h 1163071"/>
              <a:gd name="connsiteX3" fmla="*/ 204893 w 2697295"/>
              <a:gd name="connsiteY3" fmla="*/ 1012414 h 1163071"/>
              <a:gd name="connsiteX4" fmla="*/ 307340 w 2697295"/>
              <a:gd name="connsiteY4" fmla="*/ 958178 h 1163071"/>
              <a:gd name="connsiteX5" fmla="*/ 156683 w 2697295"/>
              <a:gd name="connsiteY5" fmla="*/ 849705 h 1163071"/>
              <a:gd name="connsiteX6" fmla="*/ 1458359 w 2697295"/>
              <a:gd name="connsiteY6" fmla="*/ 277209 h 1163071"/>
              <a:gd name="connsiteX7" fmla="*/ 2585273 w 2697295"/>
              <a:gd name="connsiteY7" fmla="*/ 1018440 h 1163071"/>
              <a:gd name="connsiteX8" fmla="*/ 2555141 w 2697295"/>
              <a:gd name="connsiteY8" fmla="*/ 970230 h 1163071"/>
              <a:gd name="connsiteX9" fmla="*/ 1958540 w 2697295"/>
              <a:gd name="connsiteY9" fmla="*/ 1163071 h 1163071"/>
              <a:gd name="connsiteX10" fmla="*/ 1639147 w 2697295"/>
              <a:gd name="connsiteY10" fmla="*/ 228998 h 1163071"/>
              <a:gd name="connsiteX11" fmla="*/ 2350248 w 2697295"/>
              <a:gd name="connsiteY11" fmla="*/ 114499 h 1163071"/>
              <a:gd name="connsiteX12" fmla="*/ 2645536 w 2697295"/>
              <a:gd name="connsiteY12" fmla="*/ 204893 h 1163071"/>
              <a:gd name="connsiteX13" fmla="*/ 2687719 w 2697295"/>
              <a:gd name="connsiteY13" fmla="*/ 150657 h 1163071"/>
              <a:gd name="connsiteX14" fmla="*/ 2302038 w 2697295"/>
              <a:gd name="connsiteY14" fmla="*/ 0 h 1163071"/>
              <a:gd name="connsiteX15" fmla="*/ 1723515 w 2697295"/>
              <a:gd name="connsiteY15" fmla="*/ 78341 h 1163071"/>
              <a:gd name="connsiteX0" fmla="*/ 1723515 w 2699862"/>
              <a:gd name="connsiteY0" fmla="*/ 78341 h 1089413"/>
              <a:gd name="connsiteX1" fmla="*/ 1548753 w 2699862"/>
              <a:gd name="connsiteY1" fmla="*/ 126552 h 1089413"/>
              <a:gd name="connsiteX2" fmla="*/ 0 w 2699862"/>
              <a:gd name="connsiteY2" fmla="*/ 873810 h 1089413"/>
              <a:gd name="connsiteX3" fmla="*/ 204893 w 2699862"/>
              <a:gd name="connsiteY3" fmla="*/ 1012414 h 1089413"/>
              <a:gd name="connsiteX4" fmla="*/ 307340 w 2699862"/>
              <a:gd name="connsiteY4" fmla="*/ 958178 h 1089413"/>
              <a:gd name="connsiteX5" fmla="*/ 156683 w 2699862"/>
              <a:gd name="connsiteY5" fmla="*/ 849705 h 1089413"/>
              <a:gd name="connsiteX6" fmla="*/ 1458359 w 2699862"/>
              <a:gd name="connsiteY6" fmla="*/ 277209 h 1089413"/>
              <a:gd name="connsiteX7" fmla="*/ 2585273 w 2699862"/>
              <a:gd name="connsiteY7" fmla="*/ 1018440 h 1089413"/>
              <a:gd name="connsiteX8" fmla="*/ 2555141 w 2699862"/>
              <a:gd name="connsiteY8" fmla="*/ 970230 h 1089413"/>
              <a:gd name="connsiteX9" fmla="*/ 1639147 w 2699862"/>
              <a:gd name="connsiteY9" fmla="*/ 228998 h 1089413"/>
              <a:gd name="connsiteX10" fmla="*/ 2350248 w 2699862"/>
              <a:gd name="connsiteY10" fmla="*/ 114499 h 1089413"/>
              <a:gd name="connsiteX11" fmla="*/ 2645536 w 2699862"/>
              <a:gd name="connsiteY11" fmla="*/ 204893 h 1089413"/>
              <a:gd name="connsiteX12" fmla="*/ 2687719 w 2699862"/>
              <a:gd name="connsiteY12" fmla="*/ 150657 h 1089413"/>
              <a:gd name="connsiteX13" fmla="*/ 2302038 w 2699862"/>
              <a:gd name="connsiteY13" fmla="*/ 0 h 1089413"/>
              <a:gd name="connsiteX14" fmla="*/ 1723515 w 2699862"/>
              <a:gd name="connsiteY14" fmla="*/ 78341 h 1089413"/>
              <a:gd name="connsiteX0" fmla="*/ 1723515 w 2697295"/>
              <a:gd name="connsiteY0" fmla="*/ 78341 h 1012413"/>
              <a:gd name="connsiteX1" fmla="*/ 1548753 w 2697295"/>
              <a:gd name="connsiteY1" fmla="*/ 126552 h 1012413"/>
              <a:gd name="connsiteX2" fmla="*/ 0 w 2697295"/>
              <a:gd name="connsiteY2" fmla="*/ 873810 h 1012413"/>
              <a:gd name="connsiteX3" fmla="*/ 204893 w 2697295"/>
              <a:gd name="connsiteY3" fmla="*/ 1012414 h 1012413"/>
              <a:gd name="connsiteX4" fmla="*/ 307340 w 2697295"/>
              <a:gd name="connsiteY4" fmla="*/ 958178 h 1012413"/>
              <a:gd name="connsiteX5" fmla="*/ 156683 w 2697295"/>
              <a:gd name="connsiteY5" fmla="*/ 849705 h 1012413"/>
              <a:gd name="connsiteX6" fmla="*/ 1458359 w 2697295"/>
              <a:gd name="connsiteY6" fmla="*/ 277209 h 1012413"/>
              <a:gd name="connsiteX7" fmla="*/ 2555141 w 2697295"/>
              <a:gd name="connsiteY7" fmla="*/ 970230 h 1012413"/>
              <a:gd name="connsiteX8" fmla="*/ 1639147 w 2697295"/>
              <a:gd name="connsiteY8" fmla="*/ 228998 h 1012413"/>
              <a:gd name="connsiteX9" fmla="*/ 2350248 w 2697295"/>
              <a:gd name="connsiteY9" fmla="*/ 114499 h 1012413"/>
              <a:gd name="connsiteX10" fmla="*/ 2645536 w 2697295"/>
              <a:gd name="connsiteY10" fmla="*/ 204893 h 1012413"/>
              <a:gd name="connsiteX11" fmla="*/ 2687719 w 2697295"/>
              <a:gd name="connsiteY11" fmla="*/ 150657 h 1012413"/>
              <a:gd name="connsiteX12" fmla="*/ 2302038 w 2697295"/>
              <a:gd name="connsiteY12" fmla="*/ 0 h 1012413"/>
              <a:gd name="connsiteX13" fmla="*/ 1723515 w 2697295"/>
              <a:gd name="connsiteY13" fmla="*/ 78341 h 1012413"/>
              <a:gd name="connsiteX0" fmla="*/ 1723515 w 2697295"/>
              <a:gd name="connsiteY0" fmla="*/ 78341 h 1012414"/>
              <a:gd name="connsiteX1" fmla="*/ 1548753 w 2697295"/>
              <a:gd name="connsiteY1" fmla="*/ 126552 h 1012414"/>
              <a:gd name="connsiteX2" fmla="*/ 0 w 2697295"/>
              <a:gd name="connsiteY2" fmla="*/ 873810 h 1012414"/>
              <a:gd name="connsiteX3" fmla="*/ 204893 w 2697295"/>
              <a:gd name="connsiteY3" fmla="*/ 1012414 h 1012414"/>
              <a:gd name="connsiteX4" fmla="*/ 307340 w 2697295"/>
              <a:gd name="connsiteY4" fmla="*/ 958178 h 1012414"/>
              <a:gd name="connsiteX5" fmla="*/ 156683 w 2697295"/>
              <a:gd name="connsiteY5" fmla="*/ 849705 h 1012414"/>
              <a:gd name="connsiteX6" fmla="*/ 1458359 w 2697295"/>
              <a:gd name="connsiteY6" fmla="*/ 277209 h 1012414"/>
              <a:gd name="connsiteX7" fmla="*/ 1639147 w 2697295"/>
              <a:gd name="connsiteY7" fmla="*/ 228998 h 1012414"/>
              <a:gd name="connsiteX8" fmla="*/ 2350248 w 2697295"/>
              <a:gd name="connsiteY8" fmla="*/ 114499 h 1012414"/>
              <a:gd name="connsiteX9" fmla="*/ 2645536 w 2697295"/>
              <a:gd name="connsiteY9" fmla="*/ 204893 h 1012414"/>
              <a:gd name="connsiteX10" fmla="*/ 2687719 w 2697295"/>
              <a:gd name="connsiteY10" fmla="*/ 150657 h 1012414"/>
              <a:gd name="connsiteX11" fmla="*/ 2302038 w 2697295"/>
              <a:gd name="connsiteY11" fmla="*/ 0 h 1012414"/>
              <a:gd name="connsiteX12" fmla="*/ 1723515 w 2697295"/>
              <a:gd name="connsiteY12" fmla="*/ 78341 h 10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7295" h="1012414">
                <a:moveTo>
                  <a:pt x="1723515" y="78341"/>
                </a:moveTo>
                <a:cubicBezTo>
                  <a:pt x="1597968" y="99433"/>
                  <a:pt x="1836006" y="-6026"/>
                  <a:pt x="1548753" y="126552"/>
                </a:cubicBezTo>
                <a:cubicBezTo>
                  <a:pt x="1199229" y="228998"/>
                  <a:pt x="0" y="596601"/>
                  <a:pt x="0" y="873810"/>
                </a:cubicBezTo>
                <a:cubicBezTo>
                  <a:pt x="0" y="928046"/>
                  <a:pt x="84368" y="1012414"/>
                  <a:pt x="204893" y="1012414"/>
                </a:cubicBezTo>
                <a:cubicBezTo>
                  <a:pt x="265156" y="1012414"/>
                  <a:pt x="307340" y="988309"/>
                  <a:pt x="307340" y="958178"/>
                </a:cubicBezTo>
                <a:cubicBezTo>
                  <a:pt x="307340" y="891889"/>
                  <a:pt x="156683" y="897915"/>
                  <a:pt x="156683" y="849705"/>
                </a:cubicBezTo>
                <a:cubicBezTo>
                  <a:pt x="156683" y="729179"/>
                  <a:pt x="855731" y="457997"/>
                  <a:pt x="1458359" y="277209"/>
                </a:cubicBezTo>
                <a:cubicBezTo>
                  <a:pt x="1705436" y="173758"/>
                  <a:pt x="1490499" y="256116"/>
                  <a:pt x="1639147" y="228998"/>
                </a:cubicBezTo>
                <a:cubicBezTo>
                  <a:pt x="1813909" y="180788"/>
                  <a:pt x="2079065" y="114499"/>
                  <a:pt x="2350248" y="114499"/>
                </a:cubicBezTo>
                <a:cubicBezTo>
                  <a:pt x="2555141" y="114499"/>
                  <a:pt x="2609378" y="192841"/>
                  <a:pt x="2645536" y="204893"/>
                </a:cubicBezTo>
                <a:cubicBezTo>
                  <a:pt x="2687719" y="216946"/>
                  <a:pt x="2711825" y="186814"/>
                  <a:pt x="2687719" y="150657"/>
                </a:cubicBezTo>
                <a:cubicBezTo>
                  <a:pt x="2645536" y="96420"/>
                  <a:pt x="2573220" y="0"/>
                  <a:pt x="2302038" y="0"/>
                </a:cubicBezTo>
                <a:cubicBezTo>
                  <a:pt x="2187539" y="0"/>
                  <a:pt x="1952514" y="30131"/>
                  <a:pt x="1723515" y="78341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Vrije vorm: vorm 69">
            <a:extLst>
              <a:ext uri="{FF2B5EF4-FFF2-40B4-BE49-F238E27FC236}">
                <a16:creationId xmlns:a16="http://schemas.microsoft.com/office/drawing/2014/main" id="{4967A2DA-3B84-4D15-9291-5AD6041AD317}"/>
              </a:ext>
            </a:extLst>
          </p:cNvPr>
          <p:cNvSpPr/>
          <p:nvPr userDrawn="1"/>
        </p:nvSpPr>
        <p:spPr>
          <a:xfrm>
            <a:off x="6534165" y="4667512"/>
            <a:ext cx="438301" cy="556994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6 w 1187180"/>
              <a:gd name="connsiteY0" fmla="*/ 98118 h 971927"/>
              <a:gd name="connsiteX1" fmla="*/ 464027 w 1187180"/>
              <a:gd name="connsiteY1" fmla="*/ 586246 h 971927"/>
              <a:gd name="connsiteX2" fmla="*/ 289264 w 1187180"/>
              <a:gd name="connsiteY2" fmla="*/ 357247 h 971927"/>
              <a:gd name="connsiteX3" fmla="*/ 3 w 1187180"/>
              <a:gd name="connsiteY3" fmla="*/ 598299 h 971927"/>
              <a:gd name="connsiteX4" fmla="*/ 283238 w 1187180"/>
              <a:gd name="connsiteY4" fmla="*/ 574193 h 971927"/>
              <a:gd name="connsiteX5" fmla="*/ 464027 w 1187180"/>
              <a:gd name="connsiteY5" fmla="*/ 682666 h 971927"/>
              <a:gd name="connsiteX6" fmla="*/ 626736 w 1187180"/>
              <a:gd name="connsiteY6" fmla="*/ 604325 h 971927"/>
              <a:gd name="connsiteX7" fmla="*/ 650841 w 1187180"/>
              <a:gd name="connsiteY7" fmla="*/ 646509 h 971927"/>
              <a:gd name="connsiteX8" fmla="*/ 584552 w 1187180"/>
              <a:gd name="connsiteY8" fmla="*/ 923718 h 971927"/>
              <a:gd name="connsiteX9" fmla="*/ 638788 w 1187180"/>
              <a:gd name="connsiteY9" fmla="*/ 971927 h 971927"/>
              <a:gd name="connsiteX10" fmla="*/ 686999 w 1187180"/>
              <a:gd name="connsiteY10" fmla="*/ 941796 h 971927"/>
              <a:gd name="connsiteX11" fmla="*/ 735209 w 1187180"/>
              <a:gd name="connsiteY11" fmla="*/ 779087 h 971927"/>
              <a:gd name="connsiteX12" fmla="*/ 1187180 w 1187180"/>
              <a:gd name="connsiteY12" fmla="*/ 80039 h 971927"/>
              <a:gd name="connsiteX13" fmla="*/ 1078707 w 1187180"/>
              <a:gd name="connsiteY13" fmla="*/ 1697 h 971927"/>
              <a:gd name="connsiteX14" fmla="*/ 934076 w 1187180"/>
              <a:gd name="connsiteY14" fmla="*/ 98118 h 971927"/>
              <a:gd name="connsiteX15" fmla="*/ 126555 w 1187180"/>
              <a:gd name="connsiteY15" fmla="*/ 580220 h 971927"/>
              <a:gd name="connsiteX16" fmla="*/ 108476 w 1187180"/>
              <a:gd name="connsiteY16" fmla="*/ 562141 h 971927"/>
              <a:gd name="connsiteX17" fmla="*/ 216949 w 1187180"/>
              <a:gd name="connsiteY17" fmla="*/ 459694 h 971927"/>
              <a:gd name="connsiteX18" fmla="*/ 241054 w 1187180"/>
              <a:gd name="connsiteY18" fmla="*/ 477773 h 971927"/>
              <a:gd name="connsiteX19" fmla="*/ 126555 w 1187180"/>
              <a:gd name="connsiteY19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80788 w 1078704"/>
              <a:gd name="connsiteY2" fmla="*/ 357247 h 971927"/>
              <a:gd name="connsiteX3" fmla="*/ 174762 w 1078704"/>
              <a:gd name="connsiteY3" fmla="*/ 574193 h 971927"/>
              <a:gd name="connsiteX4" fmla="*/ 355551 w 1078704"/>
              <a:gd name="connsiteY4" fmla="*/ 682666 h 971927"/>
              <a:gd name="connsiteX5" fmla="*/ 518260 w 1078704"/>
              <a:gd name="connsiteY5" fmla="*/ 604325 h 971927"/>
              <a:gd name="connsiteX6" fmla="*/ 542365 w 1078704"/>
              <a:gd name="connsiteY6" fmla="*/ 646509 h 971927"/>
              <a:gd name="connsiteX7" fmla="*/ 476076 w 1078704"/>
              <a:gd name="connsiteY7" fmla="*/ 923718 h 971927"/>
              <a:gd name="connsiteX8" fmla="*/ 530312 w 1078704"/>
              <a:gd name="connsiteY8" fmla="*/ 971927 h 971927"/>
              <a:gd name="connsiteX9" fmla="*/ 578523 w 1078704"/>
              <a:gd name="connsiteY9" fmla="*/ 941796 h 971927"/>
              <a:gd name="connsiteX10" fmla="*/ 626733 w 1078704"/>
              <a:gd name="connsiteY10" fmla="*/ 779087 h 971927"/>
              <a:gd name="connsiteX11" fmla="*/ 1078704 w 1078704"/>
              <a:gd name="connsiteY11" fmla="*/ 80039 h 971927"/>
              <a:gd name="connsiteX12" fmla="*/ 970231 w 1078704"/>
              <a:gd name="connsiteY12" fmla="*/ 1697 h 971927"/>
              <a:gd name="connsiteX13" fmla="*/ 825600 w 1078704"/>
              <a:gd name="connsiteY13" fmla="*/ 98118 h 971927"/>
              <a:gd name="connsiteX14" fmla="*/ 18079 w 1078704"/>
              <a:gd name="connsiteY14" fmla="*/ 580220 h 971927"/>
              <a:gd name="connsiteX15" fmla="*/ 0 w 1078704"/>
              <a:gd name="connsiteY15" fmla="*/ 562141 h 971927"/>
              <a:gd name="connsiteX16" fmla="*/ 108473 w 1078704"/>
              <a:gd name="connsiteY16" fmla="*/ 459694 h 971927"/>
              <a:gd name="connsiteX17" fmla="*/ 132578 w 1078704"/>
              <a:gd name="connsiteY17" fmla="*/ 477773 h 971927"/>
              <a:gd name="connsiteX18" fmla="*/ 18079 w 1078704"/>
              <a:gd name="connsiteY18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74762 w 1078704"/>
              <a:gd name="connsiteY2" fmla="*/ 574193 h 971927"/>
              <a:gd name="connsiteX3" fmla="*/ 355551 w 1078704"/>
              <a:gd name="connsiteY3" fmla="*/ 682666 h 971927"/>
              <a:gd name="connsiteX4" fmla="*/ 518260 w 1078704"/>
              <a:gd name="connsiteY4" fmla="*/ 604325 h 971927"/>
              <a:gd name="connsiteX5" fmla="*/ 542365 w 1078704"/>
              <a:gd name="connsiteY5" fmla="*/ 646509 h 971927"/>
              <a:gd name="connsiteX6" fmla="*/ 476076 w 1078704"/>
              <a:gd name="connsiteY6" fmla="*/ 923718 h 971927"/>
              <a:gd name="connsiteX7" fmla="*/ 530312 w 1078704"/>
              <a:gd name="connsiteY7" fmla="*/ 971927 h 971927"/>
              <a:gd name="connsiteX8" fmla="*/ 578523 w 1078704"/>
              <a:gd name="connsiteY8" fmla="*/ 941796 h 971927"/>
              <a:gd name="connsiteX9" fmla="*/ 626733 w 1078704"/>
              <a:gd name="connsiteY9" fmla="*/ 779087 h 971927"/>
              <a:gd name="connsiteX10" fmla="*/ 1078704 w 1078704"/>
              <a:gd name="connsiteY10" fmla="*/ 80039 h 971927"/>
              <a:gd name="connsiteX11" fmla="*/ 970231 w 1078704"/>
              <a:gd name="connsiteY11" fmla="*/ 1697 h 971927"/>
              <a:gd name="connsiteX12" fmla="*/ 825600 w 1078704"/>
              <a:gd name="connsiteY12" fmla="*/ 98118 h 971927"/>
              <a:gd name="connsiteX13" fmla="*/ 18079 w 1078704"/>
              <a:gd name="connsiteY13" fmla="*/ 580220 h 971927"/>
              <a:gd name="connsiteX14" fmla="*/ 0 w 1078704"/>
              <a:gd name="connsiteY14" fmla="*/ 562141 h 971927"/>
              <a:gd name="connsiteX15" fmla="*/ 108473 w 1078704"/>
              <a:gd name="connsiteY15" fmla="*/ 459694 h 971927"/>
              <a:gd name="connsiteX16" fmla="*/ 132578 w 1078704"/>
              <a:gd name="connsiteY16" fmla="*/ 477773 h 971927"/>
              <a:gd name="connsiteX17" fmla="*/ 18079 w 1078704"/>
              <a:gd name="connsiteY17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8079 w 1078704"/>
              <a:gd name="connsiteY12" fmla="*/ 580220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15" fmla="*/ 132578 w 1078704"/>
              <a:gd name="connsiteY15" fmla="*/ 477773 h 971927"/>
              <a:gd name="connsiteX16" fmla="*/ 18079 w 1078704"/>
              <a:gd name="connsiteY16" fmla="*/ 580220 h 971927"/>
              <a:gd name="connsiteX0" fmla="*/ 825752 w 1078856"/>
              <a:gd name="connsiteY0" fmla="*/ 98118 h 971927"/>
              <a:gd name="connsiteX1" fmla="*/ 355703 w 1078856"/>
              <a:gd name="connsiteY1" fmla="*/ 586246 h 971927"/>
              <a:gd name="connsiteX2" fmla="*/ 355703 w 1078856"/>
              <a:gd name="connsiteY2" fmla="*/ 682666 h 971927"/>
              <a:gd name="connsiteX3" fmla="*/ 518412 w 1078856"/>
              <a:gd name="connsiteY3" fmla="*/ 604325 h 971927"/>
              <a:gd name="connsiteX4" fmla="*/ 542517 w 1078856"/>
              <a:gd name="connsiteY4" fmla="*/ 646509 h 971927"/>
              <a:gd name="connsiteX5" fmla="*/ 476228 w 1078856"/>
              <a:gd name="connsiteY5" fmla="*/ 923718 h 971927"/>
              <a:gd name="connsiteX6" fmla="*/ 530464 w 1078856"/>
              <a:gd name="connsiteY6" fmla="*/ 971927 h 971927"/>
              <a:gd name="connsiteX7" fmla="*/ 578675 w 1078856"/>
              <a:gd name="connsiteY7" fmla="*/ 941796 h 971927"/>
              <a:gd name="connsiteX8" fmla="*/ 626885 w 1078856"/>
              <a:gd name="connsiteY8" fmla="*/ 779087 h 971927"/>
              <a:gd name="connsiteX9" fmla="*/ 1078856 w 1078856"/>
              <a:gd name="connsiteY9" fmla="*/ 80039 h 971927"/>
              <a:gd name="connsiteX10" fmla="*/ 970383 w 1078856"/>
              <a:gd name="connsiteY10" fmla="*/ 1697 h 971927"/>
              <a:gd name="connsiteX11" fmla="*/ 825752 w 1078856"/>
              <a:gd name="connsiteY11" fmla="*/ 98118 h 971927"/>
              <a:gd name="connsiteX12" fmla="*/ 132730 w 1078856"/>
              <a:gd name="connsiteY12" fmla="*/ 477773 h 971927"/>
              <a:gd name="connsiteX13" fmla="*/ 152 w 1078856"/>
              <a:gd name="connsiteY13" fmla="*/ 562141 h 971927"/>
              <a:gd name="connsiteX14" fmla="*/ 108625 w 1078856"/>
              <a:gd name="connsiteY14" fmla="*/ 459694 h 971927"/>
              <a:gd name="connsiteX15" fmla="*/ 132730 w 1078856"/>
              <a:gd name="connsiteY15" fmla="*/ 477773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08473 w 1078704"/>
              <a:gd name="connsiteY12" fmla="*/ 459694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0" fmla="*/ 511710 w 764814"/>
              <a:gd name="connsiteY0" fmla="*/ 98118 h 971927"/>
              <a:gd name="connsiteX1" fmla="*/ 41661 w 764814"/>
              <a:gd name="connsiteY1" fmla="*/ 586246 h 971927"/>
              <a:gd name="connsiteX2" fmla="*/ 41661 w 764814"/>
              <a:gd name="connsiteY2" fmla="*/ 682666 h 971927"/>
              <a:gd name="connsiteX3" fmla="*/ 204370 w 764814"/>
              <a:gd name="connsiteY3" fmla="*/ 604325 h 971927"/>
              <a:gd name="connsiteX4" fmla="*/ 228475 w 764814"/>
              <a:gd name="connsiteY4" fmla="*/ 646509 h 971927"/>
              <a:gd name="connsiteX5" fmla="*/ 162186 w 764814"/>
              <a:gd name="connsiteY5" fmla="*/ 923718 h 971927"/>
              <a:gd name="connsiteX6" fmla="*/ 216422 w 764814"/>
              <a:gd name="connsiteY6" fmla="*/ 971927 h 971927"/>
              <a:gd name="connsiteX7" fmla="*/ 264633 w 764814"/>
              <a:gd name="connsiteY7" fmla="*/ 941796 h 971927"/>
              <a:gd name="connsiteX8" fmla="*/ 312843 w 764814"/>
              <a:gd name="connsiteY8" fmla="*/ 779087 h 971927"/>
              <a:gd name="connsiteX9" fmla="*/ 764814 w 764814"/>
              <a:gd name="connsiteY9" fmla="*/ 80039 h 971927"/>
              <a:gd name="connsiteX10" fmla="*/ 656341 w 764814"/>
              <a:gd name="connsiteY10" fmla="*/ 1697 h 971927"/>
              <a:gd name="connsiteX11" fmla="*/ 511710 w 764814"/>
              <a:gd name="connsiteY11" fmla="*/ 98118 h 9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814" h="971927">
                <a:moveTo>
                  <a:pt x="511710" y="98118"/>
                </a:moveTo>
                <a:cubicBezTo>
                  <a:pt x="403237" y="393405"/>
                  <a:pt x="120002" y="488821"/>
                  <a:pt x="41661" y="586246"/>
                </a:cubicBezTo>
                <a:cubicBezTo>
                  <a:pt x="-36680" y="683671"/>
                  <a:pt x="14543" y="679653"/>
                  <a:pt x="41661" y="682666"/>
                </a:cubicBezTo>
                <a:cubicBezTo>
                  <a:pt x="68779" y="685679"/>
                  <a:pt x="168212" y="604325"/>
                  <a:pt x="204370" y="604325"/>
                </a:cubicBezTo>
                <a:cubicBezTo>
                  <a:pt x="216422" y="604325"/>
                  <a:pt x="228475" y="610351"/>
                  <a:pt x="228475" y="646509"/>
                </a:cubicBezTo>
                <a:cubicBezTo>
                  <a:pt x="228475" y="700745"/>
                  <a:pt x="162186" y="875507"/>
                  <a:pt x="162186" y="923718"/>
                </a:cubicBezTo>
                <a:cubicBezTo>
                  <a:pt x="162186" y="953849"/>
                  <a:pt x="192318" y="971927"/>
                  <a:pt x="216422" y="971927"/>
                </a:cubicBezTo>
                <a:cubicBezTo>
                  <a:pt x="240527" y="971927"/>
                  <a:pt x="258606" y="959875"/>
                  <a:pt x="264633" y="941796"/>
                </a:cubicBezTo>
                <a:cubicBezTo>
                  <a:pt x="282712" y="881533"/>
                  <a:pt x="294764" y="827297"/>
                  <a:pt x="312843" y="779087"/>
                </a:cubicBezTo>
                <a:cubicBezTo>
                  <a:pt x="547867" y="13750"/>
                  <a:pt x="764814" y="248775"/>
                  <a:pt x="764814" y="80039"/>
                </a:cubicBezTo>
                <a:cubicBezTo>
                  <a:pt x="764814" y="19776"/>
                  <a:pt x="716603" y="1697"/>
                  <a:pt x="656341" y="1697"/>
                </a:cubicBezTo>
                <a:cubicBezTo>
                  <a:pt x="596078" y="-10355"/>
                  <a:pt x="535815" y="43881"/>
                  <a:pt x="511710" y="9811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03BF6193-4E54-422C-99C1-2774EAC0C1F0}"/>
              </a:ext>
            </a:extLst>
          </p:cNvPr>
          <p:cNvSpPr/>
          <p:nvPr userDrawn="1"/>
        </p:nvSpPr>
        <p:spPr>
          <a:xfrm>
            <a:off x="7545216" y="4827207"/>
            <a:ext cx="314272" cy="388047"/>
          </a:xfrm>
          <a:custGeom>
            <a:avLst/>
            <a:gdLst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48969 w 374873"/>
              <a:gd name="connsiteY3" fmla="*/ 226933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96492 w 374873"/>
              <a:gd name="connsiteY3" fmla="*/ 162068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13" fmla="*/ 315227 w 374873"/>
              <a:gd name="connsiteY13" fmla="*/ 0 h 462873"/>
              <a:gd name="connsiteX0" fmla="*/ 156540 w 374873"/>
              <a:gd name="connsiteY0" fmla="*/ 223942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315227 w 374873"/>
              <a:gd name="connsiteY3" fmla="*/ 0 h 462873"/>
              <a:gd name="connsiteX4" fmla="*/ 343977 w 374873"/>
              <a:gd name="connsiteY4" fmla="*/ 18483 h 462873"/>
              <a:gd name="connsiteX5" fmla="*/ 374873 w 374873"/>
              <a:gd name="connsiteY5" fmla="*/ 125074 h 462873"/>
              <a:gd name="connsiteX6" fmla="*/ 28835 w 374873"/>
              <a:gd name="connsiteY6" fmla="*/ 462873 h 462873"/>
              <a:gd name="connsiteX7" fmla="*/ 0 w 374873"/>
              <a:gd name="connsiteY7" fmla="*/ 442275 h 462873"/>
              <a:gd name="connsiteX8" fmla="*/ 41194 w 374873"/>
              <a:gd name="connsiteY8" fmla="*/ 401081 h 462873"/>
              <a:gd name="connsiteX9" fmla="*/ 296602 w 374873"/>
              <a:gd name="connsiteY9" fmla="*/ 120955 h 462873"/>
              <a:gd name="connsiteX10" fmla="*/ 285274 w 374873"/>
              <a:gd name="connsiteY10" fmla="*/ 80275 h 462873"/>
              <a:gd name="connsiteX11" fmla="*/ 263342 w 374873"/>
              <a:gd name="connsiteY11" fmla="*/ 70821 h 462873"/>
              <a:gd name="connsiteX12" fmla="*/ 315227 w 374873"/>
              <a:gd name="connsiteY12" fmla="*/ 0 h 462873"/>
              <a:gd name="connsiteX0" fmla="*/ 315227 w 374873"/>
              <a:gd name="connsiteY0" fmla="*/ 0 h 462873"/>
              <a:gd name="connsiteX1" fmla="*/ 343977 w 374873"/>
              <a:gd name="connsiteY1" fmla="*/ 18483 h 462873"/>
              <a:gd name="connsiteX2" fmla="*/ 374873 w 374873"/>
              <a:gd name="connsiteY2" fmla="*/ 125074 h 462873"/>
              <a:gd name="connsiteX3" fmla="*/ 28835 w 374873"/>
              <a:gd name="connsiteY3" fmla="*/ 462873 h 462873"/>
              <a:gd name="connsiteX4" fmla="*/ 0 w 374873"/>
              <a:gd name="connsiteY4" fmla="*/ 442275 h 462873"/>
              <a:gd name="connsiteX5" fmla="*/ 41194 w 374873"/>
              <a:gd name="connsiteY5" fmla="*/ 401081 h 462873"/>
              <a:gd name="connsiteX6" fmla="*/ 296602 w 374873"/>
              <a:gd name="connsiteY6" fmla="*/ 120955 h 462873"/>
              <a:gd name="connsiteX7" fmla="*/ 285274 w 374873"/>
              <a:gd name="connsiteY7" fmla="*/ 80275 h 462873"/>
              <a:gd name="connsiteX8" fmla="*/ 263342 w 374873"/>
              <a:gd name="connsiteY8" fmla="*/ 70821 h 462873"/>
              <a:gd name="connsiteX9" fmla="*/ 315227 w 374873"/>
              <a:gd name="connsiteY9" fmla="*/ 0 h 46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73" h="462873">
                <a:moveTo>
                  <a:pt x="315227" y="0"/>
                </a:moveTo>
                <a:lnTo>
                  <a:pt x="343977" y="18483"/>
                </a:lnTo>
                <a:cubicBezTo>
                  <a:pt x="363545" y="39595"/>
                  <a:pt x="374873" y="73581"/>
                  <a:pt x="374873" y="125074"/>
                </a:cubicBezTo>
                <a:cubicBezTo>
                  <a:pt x="374873" y="306333"/>
                  <a:pt x="82389" y="462873"/>
                  <a:pt x="28835" y="462873"/>
                </a:cubicBezTo>
                <a:cubicBezTo>
                  <a:pt x="16477" y="462873"/>
                  <a:pt x="0" y="458754"/>
                  <a:pt x="0" y="442275"/>
                </a:cubicBezTo>
                <a:cubicBezTo>
                  <a:pt x="0" y="429917"/>
                  <a:pt x="16477" y="413439"/>
                  <a:pt x="41194" y="401081"/>
                </a:cubicBezTo>
                <a:cubicBezTo>
                  <a:pt x="280125" y="281615"/>
                  <a:pt x="296602" y="170389"/>
                  <a:pt x="296602" y="120955"/>
                </a:cubicBezTo>
                <a:cubicBezTo>
                  <a:pt x="296602" y="102418"/>
                  <a:pt x="292483" y="89029"/>
                  <a:pt x="285274" y="80275"/>
                </a:cubicBezTo>
                <a:lnTo>
                  <a:pt x="263342" y="70821"/>
                </a:lnTo>
                <a:lnTo>
                  <a:pt x="315227" y="0"/>
                </a:ln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B9603-7A4F-4E68-BB03-E44F6512E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4436"/>
            <a:ext cx="11114087" cy="39839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INTRO + OUTRO [LOGO ANIMATIE]</a:t>
            </a:r>
          </a:p>
        </p:txBody>
      </p:sp>
    </p:spTree>
    <p:extLst>
      <p:ext uri="{BB962C8B-B14F-4D97-AF65-F5344CB8AC3E}">
        <p14:creationId xmlns:p14="http://schemas.microsoft.com/office/powerpoint/2010/main" val="29812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70" grpId="0" animBg="1"/>
      <p:bldP spid="7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E9527F1-B0AC-4BA9-A1DA-291F6D0A955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A90E5B5-65A3-4F03-8EF3-2A9F3D346B4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537E3D66-3EBB-4F0B-9D45-140F21968A6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5C6161F-5182-4C4B-B4AE-BDC769A2D47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3099CDE-7812-4056-B09C-C596AC94689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705F398-A08A-4BF5-9018-591F5940E77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F1B6976E-0E31-498D-8393-F9AFA1D1389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D4F61DA-3CBC-4540-8658-D0F97608CE5A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C127C16-E312-41CB-BCE4-169DD61EAB7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B16F12A-08B1-4A6F-830F-FB3F8CEB6CE9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98529E6E-CE63-4A61-99F4-79D52D37019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05A6833-5C22-4397-AAD5-0A9C7708D2A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2826859-CFCC-402C-9F76-A617E88F9C3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4EDCCF80-E7B2-4063-842A-0E99DADC82D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95AAE94-63D9-4A5B-8D3D-C5805C6EEAF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9548073D-78A9-4664-A425-C182050AEDF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E05B3118-5105-4731-912A-1010DD4AD4C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F979FFB-5833-4FC2-887A-1EB7B0F0C23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A77AAF69-33EC-4D3E-8D95-706FBF2C136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123C8AC-8B11-4ECC-806E-67313F93B66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0A04D055-C07B-47D7-B0F8-0FD54477AA0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4C0843B7-D96C-4E16-A2F0-1F97AA04B1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8F3A6685-5E1C-45EB-9251-E2E1F7862E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909AAE0B-30B7-4228-A0F0-257E4883F6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F4A4E398-1DD3-4E8B-80C8-A68D7343C4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9A12567-1D6D-437A-8EC5-720A08328F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63307155-4502-4B02-BFE8-E24D1A35FD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91D42E6F-5348-40F2-BC98-D8E3CE94F39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186878B-23B8-4D8A-B6AA-8B56A4F59D4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25D867FC-E41F-43DA-BF4A-49BED822F9B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B2066D8-E7BE-47CD-8584-4AC08862228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CD2F928A-DE15-4586-95DC-CBC683E025B9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958230F-1F1A-4B72-9D26-FB85F402FC2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C0168866-CF92-4F84-8FEE-1CB48058E42C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67F1E803-1787-4C19-B399-8997814AB73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F8F9E788-8BA7-47F2-AC37-B6CB91A39B9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A103BB56-672F-4398-95CB-33672D676FBB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445CA1AA-C9BA-449D-A19D-EB0D5FF7973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1CF5741B-DF21-4E9F-929C-D44EB1B140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BDB6B377-7F85-46C1-8D84-98E346CC01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94F9B3D5-AAB6-459E-8DEC-57AB88D61F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B548E407-9C69-4E40-AB22-FA56C839C71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091F690-718D-4C81-8A02-80ED6C8FD6B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5DB9E6B9-E571-420D-B317-D16E7576D37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08F2BF66-BF1A-46CE-A66B-B55D15B0713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D9201A3-BB02-4A44-B9DF-0A76214EA6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49EFCF8A-7E58-41C7-8299-422564E8D2B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2570A8EE-C351-446C-A6DD-937A7F1FF1A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73003F9E-86CD-496C-B94B-05AD0E9FF54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FF96AD2-C5EF-4E3A-8EEA-BC08A4488387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9FE73AA5-6E08-4F6E-9551-EDBFED2244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E91E94B2-0526-43F1-808B-B2195D2B149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A218E41-7396-490F-B64C-6B06B7F498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EE539437-018C-4ED6-8496-F426ECC382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F0CC9EDA-BB72-45C2-94C4-874D005F7A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CCCF9C3-AD93-4FB4-A320-083B116ECC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C150851-5605-4CAB-BFD7-A63191E214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413361AD-A742-4E6B-A402-5C4D3FDD5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0C66B448-FCAA-4ED6-894F-B6E094445F6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4B50EC1A-5908-47A5-BE61-EA8A5B85E3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91C26857-9F74-4EAE-B076-E6BFB5BE72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52C4AF9E-8A61-4E11-9B27-9EDB1225F2F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28F8D54A-AE00-40F6-A54C-C664973082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A031D4F4-1DE1-4698-BC0F-9685334164C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FAB1E17-BFC4-4A7E-9733-7445BA3C0F9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44DCBC25-7DEB-4D2B-B84B-A608F2E52DD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11960DE-BD2E-4AFE-8789-A3A09A7B35A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10B149D-2E5D-4BE2-8AE8-70DA2CFE843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FC18E2E-558C-4527-BC54-C9A8538BB89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12DFB08-6929-42AD-97A2-2C1E5E8C66D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4E6530ED-0FCB-4E3B-9896-24071A333EE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C1414464-D4EB-47B1-8C22-D4CDDD24DC4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1252B27-E3BD-4D66-A126-0A6192A10FE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679DBC54-1C73-438A-913D-CA37214543E7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F6A6C9FA-B3CA-4A62-B13B-5BB684B2828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355282-884C-4F94-8D79-443AC5DF89E5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D311076-30AB-4058-B444-0C8B89F935E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7849E90-0953-4572-B149-8F4B8FE2CF0E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88C9F06-B298-444F-A468-8D12B0596EF3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33361B3-DE82-4AC1-ADF4-AAC4EE638629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10C0F1F7-4A90-4974-A5E4-9DF80BF7BB8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BDD8A7B-3B92-4047-80F6-775E118DC61C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A9BC7C23-CCBB-4321-9C25-1AB4EBF03E8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645BD7BE-D3F9-40BA-B85F-BFC6CDC4CA1F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C0054836-D030-4930-B2CD-206960F9BC56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DE9DCDA6-5AA2-4EBB-B13B-4F5128695BF3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84D9323-7473-4C55-91CC-3DD28301C287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C32AB920-950E-4F68-969D-0D97E824E4D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3B2BAAA-ABBB-479F-B10F-982A341A4B8F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A214F258-A86D-4A78-A46D-697C986E170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0C133D5B-E6D3-44B6-A4D2-14858AB0673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6C22E0F-6A66-4033-B86B-CDBACB4C601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C1EF9792-73A7-41FF-B5B5-F8E7610C47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8F76C5A6-7654-4CB3-B257-59EACD1ECC9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C2A5E8CB-2A36-42ED-A240-65E780AC8A2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13427365-DF01-4C1B-826D-9053FC0F309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B10D4D7A-8404-4884-85B9-CD816848094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C2F0614A-C516-47FE-A518-7297082AFF7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1F1F10FB-C1B4-46A9-A89B-14F1972FE1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4843023D-6829-4A00-9F56-E89F9ACF7D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682F71F-1B85-4A09-B46A-E15A3BF3F6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77C3843F-1A0B-47AA-9F31-A5CD78730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D77C5954-C4D1-4E44-9F99-5633A1ADE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4DA2C594-9006-4A00-AA2A-D068B2C3F9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9947DB28-42A2-45B2-94DB-4AB85699D55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B6B2F3C9-928F-47C5-8D0E-C78E325E8B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A54BA71-057A-4862-8B17-1772EC67EF6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79BCD1D-32F8-4333-9292-AFCFE88F40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2849E9A7-625F-4879-8088-D10A985F99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C454264B-D843-4D36-AFDA-0F61234A9A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BE499C7-2376-489F-A987-16BBD40293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53851CF7-D99D-4879-83C2-F3B0B7E839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1A6195AD-41A2-48C3-A0E2-910D5BEF013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6FE413F-1931-4004-9DEB-91AC8B3FD5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797E969D-1F6E-4B96-8C69-F9DBC7A619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C3C9AAAE-8141-4984-B86F-26889D0EEE3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E7647F20-C25F-4E2E-B0DC-D4B2F1179FC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3C089EFA-0612-418F-84BF-C67E2869EA8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7FBC6B4-B7C4-414F-B522-A3461FDE1DE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9D375E2D-23BE-4D94-8445-87976F3854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9D526A1D-452D-4E87-9055-183D4A99E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20C517C2-257A-494D-94D6-AD0F20B83E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D3C4AA0F-957A-4597-911E-7483999BB9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65168E0B-56C7-4C2D-9F0E-95F5557BF0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7A0F409F-1E37-4FAC-B218-56A6656D51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80CA940D-4C7D-4664-93B5-F2F60DFBC6E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5DB9FB43-7556-48B4-A274-689C63A29EA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1D485AD6-34D8-477B-8579-C920318EE73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3EA2895-B489-42EF-A8BC-B542DB2885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0A94453F-9B2B-4FD2-8E57-C6EBE4A7A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A6631D2B-81E1-4646-B531-44291D0A9F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EA9F96ED-F264-4EFE-AAF3-649266A755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2E0555E0-BBD4-424E-86E9-89A658B9E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B041BD1E-D87E-441C-958D-A03939B60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78A3A7AB-FE9E-4065-8387-5D3C364F18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83B00474-8F7D-4EA4-95E1-5F78DA9E55C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261CC040-2740-487D-BEC1-E499C046006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F6CC39E4-ACDB-4F35-88C7-D96109783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189C0A1A-1683-4462-B3BC-C6DDBADB6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80AB870-1D14-40BB-8BAA-600B4D2884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D765B7A5-8E2A-4797-8145-D939090B3A8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5DACD8D6-5EAE-4075-BB58-BD5B79D75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6009" y="0"/>
            <a:ext cx="7505992" cy="5703376"/>
          </a:xfrm>
          <a:custGeom>
            <a:avLst/>
            <a:gdLst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885F72E-0E00-4A58-A248-7FF26EC6C7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9879800" cy="4344987"/>
          </a:xfrm>
          <a:custGeom>
            <a:avLst/>
            <a:gdLst>
              <a:gd name="connsiteX0" fmla="*/ 0 w 9864301"/>
              <a:gd name="connsiteY0" fmla="*/ 0 h 4344987"/>
              <a:gd name="connsiteX1" fmla="*/ 7040623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0" fmla="*/ 0 w 9864301"/>
              <a:gd name="connsiteY0" fmla="*/ 0 h 4344987"/>
              <a:gd name="connsiteX1" fmla="*/ 5661274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7" fmla="*/ 0 w 9864301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735106 w 9879800"/>
              <a:gd name="connsiteY3" fmla="*/ 1090384 h 4344987"/>
              <a:gd name="connsiteX4" fmla="*/ 9879800 w 9879800"/>
              <a:gd name="connsiteY4" fmla="*/ 1819720 h 4344987"/>
              <a:gd name="connsiteX5" fmla="*/ 9864301 w 9879800"/>
              <a:gd name="connsiteY5" fmla="*/ 4344987 h 4344987"/>
              <a:gd name="connsiteX6" fmla="*/ 0 w 9879800"/>
              <a:gd name="connsiteY6" fmla="*/ 4344987 h 4344987"/>
              <a:gd name="connsiteX7" fmla="*/ 0 w 9879800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879800 w 9879800"/>
              <a:gd name="connsiteY3" fmla="*/ 1819720 h 4344987"/>
              <a:gd name="connsiteX4" fmla="*/ 9864301 w 9879800"/>
              <a:gd name="connsiteY4" fmla="*/ 4344987 h 4344987"/>
              <a:gd name="connsiteX5" fmla="*/ 0 w 9879800"/>
              <a:gd name="connsiteY5" fmla="*/ 4344987 h 4344987"/>
              <a:gd name="connsiteX6" fmla="*/ 0 w 9879800"/>
              <a:gd name="connsiteY6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9800" h="4344987">
                <a:moveTo>
                  <a:pt x="0" y="0"/>
                </a:moveTo>
                <a:lnTo>
                  <a:pt x="5661274" y="0"/>
                </a:lnTo>
                <a:cubicBezTo>
                  <a:pt x="7152924" y="923219"/>
                  <a:pt x="9179295" y="1095555"/>
                  <a:pt x="9879800" y="1819720"/>
                </a:cubicBezTo>
                <a:cubicBezTo>
                  <a:pt x="9874634" y="2661476"/>
                  <a:pt x="9869467" y="3503231"/>
                  <a:pt x="9864301" y="4344987"/>
                </a:cubicBezTo>
                <a:lnTo>
                  <a:pt x="0" y="434498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0823A-7BF5-4BBC-96D8-6C913DDD682C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1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2D761A1-3E3D-4318-8C84-1C0B13F364E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D7C74B3-7821-4283-A1FD-142D72E1A9B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913380C-78DC-4A82-B163-BAA1F96D3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67823A1-BA8C-49C4-A01E-FA1A7471509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C68C0-2031-4924-86B5-EA309EC7BAF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89E2C99-DAE9-488B-9ED2-2CADD22818A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501E5DB-0D28-411E-A8F4-336BB0ADECD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17B3E92-3501-4C6C-81C1-7BF45EA8B7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63D8C07-F846-4238-A4E6-7934088C83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074457F-2E48-48C4-8829-4232E9618C5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79820697-0DD3-431B-A373-6D00AEB59F1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CBB8591E-3979-4561-ABDE-B69B2568A44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9D1FF29-4231-4B16-B330-F0C2EBA9138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900088CA-F49A-4200-A332-3D264CF8D3A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E8F7BAC5-5367-40D3-95E1-28D7ED9E2A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D54AA7B1-CFFE-4809-80EC-EA3FF2F291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7887E856-B74A-49FA-B1E8-3DC1663B968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60F148B9-DF4D-4597-A42A-FF82E85DC54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564D8E59-2388-464A-A06A-654A79E1258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241CB7D-8B43-4C48-B0A0-09B2A3EBDA7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6883D421-98CC-4F2B-871B-7A5EF6BAB79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03A3DBCD-8585-4BCA-8FA6-861B7FA035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B1DA54-8A23-41C3-B1E5-08746D9F0A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4DE50FFC-EC65-459F-B946-33FC6749A9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45D1D64F-C062-4216-A1AA-8B81A3A0BA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3AE0417-806A-45A1-9A7F-D0E02C4B94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88EE83AF-0694-4C8B-B448-391BB6DC22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7359C984-07BC-48E7-A638-FEBA1BF7623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2A6A851E-7E5E-4A9F-93BE-7E62FA85E64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EF7839F-F757-46BB-9A12-31AA6E0198E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9F11B8E-5F85-4635-9E61-54E0685CA99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7AE7C66F-69D2-4E5E-9BB3-96B739314B0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EC6833B8-2769-473F-B633-B07FA5F49C4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220A144-00EC-42B8-962C-F820E32CC89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383AF98E-2B06-4A82-AF17-56C5CE33A3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33F54CB7-A3C8-4C45-8E14-296C4F0E17C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4882D6CA-4146-4669-8DEC-24E09726430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4FCF131-1E96-4A13-8BAF-216D08AFA51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BA996AB9-ACCF-4ED7-A274-51AD39119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F370019C-E0A0-461E-BA2A-B5937712D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81C568FB-3744-4D84-B987-8E79A4586A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D4A761E7-5F3E-4886-9613-7F84AA90635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3C01EE3C-D4E7-4AFE-926C-A64DA99172F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3C740B81-B8FA-4F8B-A8E8-073D1A8AE0E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C0916C84-B0ED-424E-85DB-0C1E6AF4A1A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97F6FC5-2E00-43EC-861F-C5A9BF08A94C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879AD9E2-0DE6-431A-9D30-8EF2BBF1361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1823E4E0-F241-43AE-ACA3-7F5999161D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B3FFC878-740F-4349-A329-DAF3BD78CBAA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6FBCA6B-D77E-4EDB-81B8-E9F4F5685051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82F9A75-5FAA-4631-8B52-33C475D7F6C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A312EA9B-327F-4048-B83A-A8BE264913D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5C927AA0-A5C8-4AC2-818F-C372DF43CA7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BA1C38F6-5CC7-467D-9527-956E6F9477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D9391D6-DA35-4C92-8260-48CB952DC0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534E4ED1-B022-49E6-B636-84A3BD89DB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E35929BA-6B2F-4990-A94F-4EC4E79688B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2BD08052-D7F6-4154-8BB6-9EC11443C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16CA6586-FF81-43B8-AB52-F9469424310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309D98-5528-4BA5-9486-4A16283CC2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3843BE6-11F7-4DDB-AA69-A965118E44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B731642B-2115-4374-AF64-CCDAD0BBA72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DDCE3EA3-7C34-4457-AFD5-3FB04B0CD7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67328D7C-433E-4610-9243-91CD70F754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21CDC14-CC04-4B8C-AF3B-B19D117D3F3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74A72436-A3CE-4A8E-874E-FF259CCCB62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7044790-D2C3-4F18-9792-7B26343D6F6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0749FF5-6872-42DF-A2EC-C1A951CD5F18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F832F5-74CC-4E8F-AB4C-3ADBD3ECC52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m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5950765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6D76FEA7-21C6-4BC1-A2CA-A192BE27D8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16A502-F537-4563-8110-E77277F53ABC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00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C6F0A85-72FA-41B3-A965-FE09FD2B0D3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AF66716-A7DA-48A6-8E3A-9442720B4A2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C2F046B-FB09-4EAD-9B7D-CFBDD5A3719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E5E32F2-F3FB-4B64-82C4-68DF761BC50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7850D35-30C7-4F8C-89AD-45C35E492FA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0C725A2-7A31-4629-94C1-E6FF09FA8009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B7ED5201-B099-4227-9CAE-0B1DC05E946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CD9FBC2-D35B-4958-BCE0-AE6CC0E27830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6BCDF3D-8B2A-4A93-99C8-169472FBB216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20C56081-0DF7-4945-BD67-2C0EAD7F51B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1C1E83E-5858-440E-93FC-DB2A9733F10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2A35218-263D-4EE7-8BB9-CCCED43243C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BA14D1AB-A34E-481A-BD5C-13FC6765009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C0F64E8F-F0E4-4676-8677-3D4EDEED703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5DEA2B60-C883-44B2-93EE-EB6D4F43D25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3F388505-F39B-45D8-A9E7-5E0CBBD69AF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FFEFFBA1-E440-45DD-86C1-706BA9B120A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FF1EF333-0F4F-4F5E-A83F-08B987C121C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FE4C571F-4133-4955-9DFF-7882787DD14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0AA729B0-7B9B-4F32-A246-1232DE5B30F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F226D41-6FF2-4562-B145-4C327BCFCA0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91D12E3A-1A84-48D3-AFB8-258994C9A9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911F6061-F173-4A8E-9824-D831B89DDD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D214435-9ED5-494E-9FAB-6AC7C6E40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A4CFAC74-69A0-45BB-924A-21B617094C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4EB67416-D055-4180-B1B1-9CBF6AC5D1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B0132B0-AE2D-496F-AAA8-E4CFCAC7F3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D7E828FA-9E93-4CF7-A440-FE9721F332C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167E21B-C941-40DB-8772-2E8013F894F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5704382E-74C2-4E96-AE5A-7D4C7CC3C77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F40CB28D-AEDE-4A29-B109-E1F53062D49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36F31D7-676C-4180-8DB7-2A7DD3AB4F0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1AE332D-34AC-47B4-89B9-9BD8301E10C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80F98B9-B387-498A-9175-D065A64300A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B3F0137D-5476-45CC-9936-40E56CBEBCF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12606A85-4A90-46CE-B7EF-06D361F83F1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C0C47A60-A49B-4EE5-9D5A-C7110AAB9F4E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B3E59417-C4D6-4F1C-A80F-13CA2FBFBD4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4EB7792E-3E97-4310-8593-F2893BC66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B6C1EB8-BFE3-434F-9A2B-A235C2653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799C23EA-E287-40C5-8BDE-4DF8AE8D05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9A8A1AE5-2589-4CA4-A828-A86C18FAB89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75EE152E-1B88-4478-B05D-54C057751B1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153F53E-C962-4322-A18B-3D3FC341A0B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B9A14C3B-AD2F-4636-8EF0-5D8166BF4C2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34936ED2-CF39-4097-A7EF-D7A4BE2015C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F4DA863C-E2A5-4EE1-AC1B-F77781491D8C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823BD5D1-62A3-4527-B38A-6A241C970C2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57A9AF2-4520-4BCD-953F-C9EE7CB0FB9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B31165C-1E13-4332-968F-9586DA6B6F5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2BDBF5F-8ED6-400D-9FD7-22F610C391A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C22ECC51-1A32-4DB3-80D2-E0D72D35D7F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F1A6B47-709F-488A-8C91-FF2DEFCCA8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D04A7F2F-CC39-40F5-BAAD-70CAC7A851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1C469BA-C9C5-40B9-B95E-2E0388E0D8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7A41CF9F-1210-48AF-8DED-032FC058B9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C809EAC-88CA-4F27-9388-C60E69594A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78281CC7-6369-4029-B5B5-644126D2637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86B3BA5B-4E5A-462F-947E-CDE1D28E9B0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C2813F39-0B59-42C5-A4AD-89BC4B5C9D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B4916925-8A7A-45F9-A4BD-EB77737DFF0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9166A0-76F4-4CE1-B46F-74C688AC8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9CFB9DC3-7BD0-441E-BED8-48FE3BCF32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6CB410E-7DB1-4372-BF9E-2BC95A2AF1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8E9CB2B1-46D3-4430-9F54-0DA8CC2003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33C17C36-DE69-4BF4-AB51-3B337F90BB8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B3B3066-B155-4646-9A68-78443288341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A8DD116-5ADC-449B-82CD-CD1308D4BF0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28EB8BC-2FED-45CA-94CD-BC54F1CFD0F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B8392306-22A2-4BDE-A295-3E22936BF22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9F40525-E1D0-41FD-AF9C-30855B32210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228D2141-C29E-4171-969B-D9F979266CE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2E7889C-1239-4C50-889D-110A22D69DA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777D8A95-AC32-49BC-9AA8-4983C714719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9BC5F7AB-7323-498E-B86B-75E49A6DA04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7A2CA8E0-1A9B-4D61-BCE8-CB53EE5FAA3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349BB21-525A-4DA0-8C5E-47C4952E54D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634876E-EF53-47AA-A419-3A6F0B082708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0AD0CEE-3513-4B4C-938D-ED5239DF3AC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9B0F1109-C271-4C36-8527-3C3D688D911B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C8EE8D8-D953-46CB-AD96-18866595271D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59D483B8-9B9E-4891-845E-209BCF723F28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73C9D174-32B4-45E5-AC14-F5AD5C6A7EF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7BF3CE45-B79D-4B21-A2DC-074D2A4E5DB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7A21371-091D-49E9-A06F-D8F6234789A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028657D-95BB-4872-A87C-42DF66AA425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CD1A746-5131-43D8-A14F-EE58748E4EF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DA5CE3EB-0095-43C0-AC16-F23225D1057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68BC6936-0A21-41EB-ADB8-A5B30B60A4B1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1615AE4-E42B-4DB5-9979-BB81A3F4D89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C6C8DFB3-BD0E-45C2-9254-AE2F995E35CB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935A8409-5ADE-413E-8FD0-FD4F623917D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3BAB3EF6-B618-44B4-83CD-D8BD3E97325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0C94AB07-2903-4048-97E9-6B80AB8180A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718351B0-EC43-4C07-884D-C394D1C33FA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2AF50AC6-6C4A-432C-BE5E-3926330861F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C69FBCD7-3739-4773-9FBB-6B8D221EE3B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96E8965-C0D0-41FE-87B5-77003F35BAE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B208C3-578F-47E8-9876-0EE61EF9E2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C0C6F0E3-EC94-4A9F-B630-CF3E82BB33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41628FB-3A51-49F0-8300-4D18E4BD0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D733552E-19D5-4C22-991F-35BBCD551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BC9D70E0-7324-42DF-8ADB-29EE37CDB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AB14502-3FAB-4BF6-BB4B-9725B262C5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4CDA981A-E800-45AE-9B97-EBEC465A31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46E009BB-F916-4D5E-A68F-1D6FE6C73CD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3C2A464-33A1-456A-AAD6-345A64B338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A93C63BB-626B-4C2D-99F7-504C24757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AA166B90-B1C6-4335-9BEE-3F2DFA132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AB57DFBF-FDF5-4140-B5F7-C5B23FD283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F0677E4C-04E2-4AD1-B775-A9F41DF97D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690D505F-5F5D-4434-B88D-A3CCF67461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61616C8B-66FD-49C0-BB46-52F2B2FDD6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98478DD-2FD3-46D8-B81D-4CCABE84CE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BAE9B0B6-21A5-4B4C-80DA-C6FB9B092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0D05FED5-6510-45B8-AED1-B70318A36C1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B279606A-9D44-47ED-BA81-47536B9AFB8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777965B2-2976-40DD-AEF6-DDA4F47A3C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71AFBB9A-BA0A-4B05-86A8-BA32C0848B8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630B6BC2-0860-465F-ABC7-93BAA5E7E4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85E38FB8-9A5E-43B4-98BD-6C1CA66E03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15E3705-F164-42CE-ABB7-85216A88F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AB4FB9C8-A446-4BA0-B2A3-D836321918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25FC5996-79DD-4211-A23E-4EA7FF6969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D3EE4207-066E-490A-8311-33B0D9A448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9ACF1606-DDE8-4DB2-80EF-759EAD051B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C1468EE8-BBC5-42A2-8B25-FC57EE05845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DCAA830C-AFDB-4806-B93D-D909D404564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E9E12FD-9A53-4AA8-9F24-E67A11BE84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DA69DD63-DA73-4B1C-9F52-5EA7F4622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D6172A2F-4ED3-4C95-A9D9-AA9CF8829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4F748A07-42B1-4F02-BCCC-20B475A15E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FF4732DB-2EC0-4A95-8571-7327908BB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927403A5-8FFA-4387-BFD9-06AFA017D6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C906447E-675C-47AE-ACF4-1B7AD1832C3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7B5F7959-F233-46A7-85DC-2B737F4C515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BECE6C63-6428-4B75-8458-414A461D7A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48F89020-84C7-4EE9-9068-12696F6C3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EBDD5C31-A886-4078-9F1E-481CAAD52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14D762F-5FDF-4AFE-A5D3-41C9119FAF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7E64847B-526A-4F7C-A0F0-8EB21F2923F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9FFAA759-9847-479B-B929-7E8AD15A26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86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</a:t>
            </a:r>
            <a:br>
              <a:rPr lang="nl-NL" dirty="0"/>
            </a:br>
            <a:r>
              <a:rPr lang="nl-NL" dirty="0"/>
              <a:t>‘Slidebuilder’, klik op ‘Afbeeldingen’, </a:t>
            </a:r>
            <a:br>
              <a:rPr lang="nl-NL" dirty="0"/>
            </a:br>
            <a:r>
              <a:rPr lang="nl-NL" dirty="0"/>
              <a:t>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963738"/>
            <a:ext cx="2569584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15E15-7B5D-450B-9B20-1A5120475E5D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8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boven]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48145473-8EF9-4B1C-A17E-AF1D80147DF9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9D1F35B8-DAD8-4960-9EF2-CC4A3CF0750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A93902A2-A289-44F5-9093-6FA86CA591B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A771A69E-4DC3-4B35-805F-9064EA15CB1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1B764F4B-E746-49C8-9FC7-7905F4EBD6F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94B997E8-41E4-40FA-822F-33818492DD2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0DD4A4C7-D72B-4FC2-8B93-1AE3DF3B217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9772829-CBA3-40C4-AC7E-3CA15F9DC69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6361D72D-5053-4C11-B453-0FF7A2B3785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188C98BC-7253-4CAB-A38B-9D8EA2249D34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9F525FD0-FDF0-45E2-A04E-096084AC699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3531968-F9C0-4D3A-96DD-CFEB7D92078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B6F03F4C-8C7D-489B-A509-0060FD025DE5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3C5F28D0-A412-4239-9D5E-08C527E5900D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29F4CA68-1E31-4AEE-B242-C650F5F6B8C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9BCDE067-8BCB-43FF-8348-ABE263055A2F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8CD72627-08FC-499D-9989-1CEABD28AD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7EA33C07-936B-4874-8EF3-3F22E64C8A5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CCC2E616-810E-46C1-80B3-35CB579318BD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945252FC-6AB1-4616-8C72-BA102968341D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E07BE4B5-C557-401F-997E-A9E83FB06066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29D9C486-CB90-4772-A1B7-5A8E6D96859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6" name="ICOON_info">
              <a:extLst>
                <a:ext uri="{FF2B5EF4-FFF2-40B4-BE49-F238E27FC236}">
                  <a16:creationId xmlns:a16="http://schemas.microsoft.com/office/drawing/2014/main" id="{24DB846E-3169-4B0A-9E52-F2B2610B7551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2E7FAF26-F32C-40E7-8FA4-46DBFA029C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Graphic 163" descr="Informatie">
                <a:extLst>
                  <a:ext uri="{FF2B5EF4-FFF2-40B4-BE49-F238E27FC236}">
                    <a16:creationId xmlns:a16="http://schemas.microsoft.com/office/drawing/2014/main" id="{589DAD6E-F0B8-4B7D-B994-C93C99F2CD8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7" name="VOORBEELD">
              <a:extLst>
                <a:ext uri="{FF2B5EF4-FFF2-40B4-BE49-F238E27FC236}">
                  <a16:creationId xmlns:a16="http://schemas.microsoft.com/office/drawing/2014/main" id="{FA0E05F8-F0B8-4134-8DDD-8DB3525906D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6A6B625D-A260-44EB-9D94-4BAF9C6EC45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3BB064CC-8328-435E-ACA6-8F4E7400F65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EA815DEE-C2C8-4342-B6EA-B3955BD1E34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F821B1B8-EEB0-412F-9ABA-780402DE85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11482CA7-DD86-4107-AB1B-F7302C9BDF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138399EF-03E1-489D-A472-DDD6D82E14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A3ACA7AF-AF8D-4C92-8D00-20ACB844F3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76F383F1-7370-41EA-8C08-7E1B03EEE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7BE00CF0-27F3-451A-9056-05D43E9AB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217">
                  <a:extLst>
                    <a:ext uri="{FF2B5EF4-FFF2-40B4-BE49-F238E27FC236}">
                      <a16:creationId xmlns:a16="http://schemas.microsoft.com/office/drawing/2014/main" id="{B31D846E-5256-4C6B-998C-2A689369E57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DBD09DCC-2F3E-4C3F-B1EF-928A399213F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680AA9C8-DFA2-4D6C-8C29-AB11BFD466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D3A05DDA-9F08-49ED-AAE6-3FF8578FD1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7EB5DFAC-3F3B-42D5-A7AC-D38097B4A6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3402A50F-F945-4953-B995-A202C9D68E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99349757-9AB2-4E17-9DD3-2E71C50D02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76B6F728-E724-4C75-9B8F-6D8341168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210">
                  <a:extLst>
                    <a:ext uri="{FF2B5EF4-FFF2-40B4-BE49-F238E27FC236}">
                      <a16:creationId xmlns:a16="http://schemas.microsoft.com/office/drawing/2014/main" id="{C7E65140-0FFC-479F-8659-DAC2BC2D70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9AAA3BEE-815E-4249-AAB2-D8A62C04EA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9" name="Rechte verbindingslijn 188">
                <a:extLst>
                  <a:ext uri="{FF2B5EF4-FFF2-40B4-BE49-F238E27FC236}">
                    <a16:creationId xmlns:a16="http://schemas.microsoft.com/office/drawing/2014/main" id="{44C7A340-38CE-4E7D-AAB3-F8992935F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FC83404-464B-423E-BEBA-AE329DAAE09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CC6D6E9D-8F9E-4756-8835-EEEE673038E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0AA5279E-CA23-4390-B044-2BF2F0657DE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C9B054E6-DE56-41C6-BCDE-EF482F1C2C3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5289051A-FC2E-4DBC-83D3-8FE2D18CBC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DC057EFA-07E3-47CF-8611-985F73A1EA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42B6C3FC-99D7-4A14-A38A-1ABD3B655F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EADEEF30-BD36-4513-B0CB-ACC592873F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C014D255-07DE-452F-B66C-B47E3FB6EE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87C9E19B-4082-4480-B56E-F1BC2E4C7D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4" name="Pijl: rechts 203">
                  <a:extLst>
                    <a:ext uri="{FF2B5EF4-FFF2-40B4-BE49-F238E27FC236}">
                      <a16:creationId xmlns:a16="http://schemas.microsoft.com/office/drawing/2014/main" id="{41F8398D-559F-4B95-84FA-45AF27153CE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CFCECA4-C8B0-407E-8BE4-369DB471EFD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3637037-876C-4D0C-96BB-4887F842326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0F247193-7068-437E-826A-F652657ABAA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B291D9D8-8A19-4D97-9CE2-4EC351CACB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89A0A86F-6C0D-466E-BF77-EBA52CC6A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A537420-33ED-401A-9584-42D6F1C823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4F4DE5E6-DA83-4DFC-8479-0ACD21CC33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F7D0E85F-1510-46F5-87AE-C79662CEC2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6" name="Pijl: rechts 195">
                  <a:extLst>
                    <a:ext uri="{FF2B5EF4-FFF2-40B4-BE49-F238E27FC236}">
                      <a16:creationId xmlns:a16="http://schemas.microsoft.com/office/drawing/2014/main" id="{5CC8BB92-082C-4232-891E-58DA2982228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AA3048A4-C018-43E1-94B9-A458592A970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79" name="Inspireren">
                <a:extLst>
                  <a:ext uri="{FF2B5EF4-FFF2-40B4-BE49-F238E27FC236}">
                    <a16:creationId xmlns:a16="http://schemas.microsoft.com/office/drawing/2014/main" id="{6FC752C1-855B-4362-B6C1-3934CF191FD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1" name="Freeform 12">
                  <a:extLst>
                    <a:ext uri="{FF2B5EF4-FFF2-40B4-BE49-F238E27FC236}">
                      <a16:creationId xmlns:a16="http://schemas.microsoft.com/office/drawing/2014/main" id="{5CFFCD33-A96A-48D6-8A7E-92579ADE3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2" name="Freeform 13">
                  <a:extLst>
                    <a:ext uri="{FF2B5EF4-FFF2-40B4-BE49-F238E27FC236}">
                      <a16:creationId xmlns:a16="http://schemas.microsoft.com/office/drawing/2014/main" id="{7BA619B3-E37A-4519-866A-0490BA59D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3" name="Freeform 14">
                  <a:extLst>
                    <a:ext uri="{FF2B5EF4-FFF2-40B4-BE49-F238E27FC236}">
                      <a16:creationId xmlns:a16="http://schemas.microsoft.com/office/drawing/2014/main" id="{53C254C3-C006-4A97-AEA1-1550FEC384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0" name="Tekstvak 179">
                <a:extLst>
                  <a:ext uri="{FF2B5EF4-FFF2-40B4-BE49-F238E27FC236}">
                    <a16:creationId xmlns:a16="http://schemas.microsoft.com/office/drawing/2014/main" id="{41ECC5A7-0645-49A1-86C0-3FC5A1F9235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54606FE-29F2-4464-A804-7E3F04839FD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9B1C1DA-C612-4920-B193-B73DF3CC2BA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6569044-53C7-4A33-AA9D-14922BF8D0B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4508138-7821-4D27-ACD5-A454DF71AD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124BBA-E4A4-4A9E-A1B4-9A716E0826A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DC31F19-D929-4564-B0EF-C0B31ECA7BE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E91A436C-861B-4F48-B264-7D688D1522E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CC6B16D-48DD-479F-8AC3-09160314C3B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A5CE015-0462-41A1-98EB-46035775EB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922EECC-C1E0-4DC5-B97B-8FE48825345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DF5D83C-6A30-4A85-BD70-D120DB03124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35015D1B-ABC6-42B3-A8FC-52A27382CD7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D69EAA4C-9FDC-4EC7-A21B-4BC0BCC04E9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6" name="Rechthoek: afgeronde hoeken 75">
                  <a:extLst>
                    <a:ext uri="{FF2B5EF4-FFF2-40B4-BE49-F238E27FC236}">
                      <a16:creationId xmlns:a16="http://schemas.microsoft.com/office/drawing/2014/main" id="{CCA0533F-3882-43E5-B104-7C83857C051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B78D3E28-51A0-4342-A165-8BE56EC61FC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B72B2187-E00C-40D4-9F1B-223E4E69980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B01F82F-4F9D-4A90-8274-51619E87883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71E5BE-B989-4210-A531-7B54658A8A3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F76B6936-C7FD-423E-AAE7-42E927E67B2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" name="Groep 63">
                <a:extLst>
                  <a:ext uri="{FF2B5EF4-FFF2-40B4-BE49-F238E27FC236}">
                    <a16:creationId xmlns:a16="http://schemas.microsoft.com/office/drawing/2014/main" id="{2F2CE6FE-FD22-4261-A1FE-856BAAC17A4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2B31C954-D23E-4918-8082-7CF045BDD54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0" name="Rechthoek: afgeronde hoeken 69">
                    <a:extLst>
                      <a:ext uri="{FF2B5EF4-FFF2-40B4-BE49-F238E27FC236}">
                        <a16:creationId xmlns:a16="http://schemas.microsoft.com/office/drawing/2014/main" id="{228778F9-B1F4-429A-9D05-314C754B61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CDB36B9B-592D-4F0D-8384-198810E504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9E8467CA-B248-41E8-8ABE-659FC14C39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F9AB6544-6231-4430-B789-06A4B8D299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AFC6384-9614-4862-B954-8685A991D0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4C3F5CB3-7315-4FAC-8D8F-1157B46AFF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9" name="Boog 68">
                  <a:extLst>
                    <a:ext uri="{FF2B5EF4-FFF2-40B4-BE49-F238E27FC236}">
                      <a16:creationId xmlns:a16="http://schemas.microsoft.com/office/drawing/2014/main" id="{71C8C08E-5565-494C-AF42-A66C7EF014E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677A3B1-A5C4-4653-BF5A-63456B35925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CB734E7B-0938-4672-B9FF-4A162DBB7F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98E4E694-AC81-4DA0-BC1D-BB2DB679DA9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1E32E43-4975-47BB-8516-E5A8927BAF2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3EF21F03-1721-404E-8461-E9827367E73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2" name="ICOON_info">
                <a:extLst>
                  <a:ext uri="{FF2B5EF4-FFF2-40B4-BE49-F238E27FC236}">
                    <a16:creationId xmlns:a16="http://schemas.microsoft.com/office/drawing/2014/main" id="{1FE07E13-9865-4955-BAE0-CCFB1EFE041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9" name="Ovaal 58">
                  <a:extLst>
                    <a:ext uri="{FF2B5EF4-FFF2-40B4-BE49-F238E27FC236}">
                      <a16:creationId xmlns:a16="http://schemas.microsoft.com/office/drawing/2014/main" id="{DB0073E4-FD28-4F01-BD93-0EC22FEC564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Graphic 163" descr="Informatie">
                  <a:extLst>
                    <a:ext uri="{FF2B5EF4-FFF2-40B4-BE49-F238E27FC236}">
                      <a16:creationId xmlns:a16="http://schemas.microsoft.com/office/drawing/2014/main" id="{FEFE6D9D-1297-4AB5-99E7-A18D6A96042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00C5FDAC-625A-43CB-8320-0E3C65A2F3C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4" name="Inspireren">
                  <a:extLst>
                    <a:ext uri="{FF2B5EF4-FFF2-40B4-BE49-F238E27FC236}">
                      <a16:creationId xmlns:a16="http://schemas.microsoft.com/office/drawing/2014/main" id="{192B3409-84CF-4128-BD82-57D6B2DC906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6" name="Freeform 12">
                    <a:extLst>
                      <a:ext uri="{FF2B5EF4-FFF2-40B4-BE49-F238E27FC236}">
                        <a16:creationId xmlns:a16="http://schemas.microsoft.com/office/drawing/2014/main" id="{B410C707-6604-4365-8FFA-F2DBF773CB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3">
                    <a:extLst>
                      <a:ext uri="{FF2B5EF4-FFF2-40B4-BE49-F238E27FC236}">
                        <a16:creationId xmlns:a16="http://schemas.microsoft.com/office/drawing/2014/main" id="{14AF2CCC-3D2C-4109-A990-749420A35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8" name="Freeform 14">
                    <a:extLst>
                      <a:ext uri="{FF2B5EF4-FFF2-40B4-BE49-F238E27FC236}">
                        <a16:creationId xmlns:a16="http://schemas.microsoft.com/office/drawing/2014/main" id="{D2415F16-D850-405E-B00B-BE82E6BC39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5" name="Tekstvak 54">
                  <a:extLst>
                    <a:ext uri="{FF2B5EF4-FFF2-40B4-BE49-F238E27FC236}">
                      <a16:creationId xmlns:a16="http://schemas.microsoft.com/office/drawing/2014/main" id="{291BBD50-5CA9-4FAB-8BF3-4205563EF86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43120C4E-7F80-42B9-8A37-8706CA846D7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02A9EDAC-4B57-4204-9877-09F0AB524CE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A7C253CA-DF2F-4F29-B285-19B2A3603BA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A74C1A1A-BAFF-46E6-9E1D-AE9BA7483CB0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0D16A06E-254E-42F1-AC6F-B0C6EEB0D81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1F9BC8B3-10B5-4216-BD77-0672B5168AC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2B5FF62C-7CF7-4EA2-98BB-9045D9C2E3E8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DE7957BA-0CE1-4579-A39A-0F3DD5FEAC6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E35B69EB-08E9-4C01-A556-532B1409927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417ED14D-88BD-4A2C-AE81-11A59E72F5D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9" name="Groep 38">
                    <a:extLst>
                      <a:ext uri="{FF2B5EF4-FFF2-40B4-BE49-F238E27FC236}">
                        <a16:creationId xmlns:a16="http://schemas.microsoft.com/office/drawing/2014/main" id="{873895A6-E54C-48F6-80D6-F45FF0C24B2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B22DAB9-594D-4914-953A-199418E30F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2A3ECA87-D269-48D8-8AAC-CD4D75224B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Ovaal 43">
                      <a:extLst>
                        <a:ext uri="{FF2B5EF4-FFF2-40B4-BE49-F238E27FC236}">
                          <a16:creationId xmlns:a16="http://schemas.microsoft.com/office/drawing/2014/main" id="{85BF1EC9-6000-45EB-B666-24F3527A1C4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BBD9F03F-3252-4C8E-B89D-6FB99106A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0EEB916E-677B-4C1C-B184-26BFD33C4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4D1F282A-124F-40EE-B854-153D5023316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3C15B21-3C14-4211-ABA7-4B8022BAD4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BE6C691F-7D5A-461A-A692-D9DAC0849D3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A4CE7CAF-E75E-4E28-B20E-3596337AF92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4EF8523F-33F3-45C5-96DF-147EFF73C7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2EA1EA-6080-468D-9CBC-3B17BCBD610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BB3FF53C-E228-4919-A0A1-D4D2B2547F3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6F608DCD-2EBA-4D4E-BF1E-45DFB5B7128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4DB63A9-A9A4-43F2-A40B-C3395E08006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6035012-3033-42F5-8F4E-4E1227EA62B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3B1567F-1414-4247-BCD6-FE3301E0514B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[boven]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E83FB-A634-446C-86D3-C97DEB84ED7E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5005387" cy="5877185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722568"/>
            <a:ext cx="3925160" cy="557599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F5574F-39CF-44B1-B944-6A8DBAEAE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936"/>
            <a:ext cx="11114087" cy="495215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[boven] + Beeld</a:t>
            </a:r>
          </a:p>
        </p:txBody>
      </p:sp>
    </p:spTree>
    <p:extLst>
      <p:ext uri="{BB962C8B-B14F-4D97-AF65-F5344CB8AC3E}">
        <p14:creationId xmlns:p14="http://schemas.microsoft.com/office/powerpoint/2010/main" val="26808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onder] 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46889CEA-61A7-4E22-A461-683E4540521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FA19A74-7911-4E43-B605-822210C5161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2F38CAD-E9CB-41A7-A111-3895EA4B261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38447B3-E804-4809-A81A-751427BDFD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2705E83-91E1-4C34-B925-FCBF9F86DB6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3C6D8FE-DC8C-4999-AF9E-D307F6D7544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C154064-55EC-4720-A1EF-AFDBF4CB141E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D77B65C6-F234-41AB-8CEA-9FE0181D2A1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AB40C5F-BBC3-46B3-8F59-F4AA1BD8372F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93D0B8B-C100-43DA-B187-019BBC4349F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F34DB31-A2FD-4BA2-9A46-350B740A736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BE3FD42-E062-4433-9299-908D87AD3E6A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2076FA8-B8A4-4857-BE4E-38A5E6718E0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712CC80-583F-47D7-99C1-D93CCAEF4EC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D4B10EE-ABD5-43DD-9BFD-84DFF4E2CA62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C0A330C-0D83-4262-8191-AFB9B44AF2B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2F9C0385-8D33-41CB-BA16-AAA0B606B6AF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81A4AFC-4C5A-448E-A802-73D9DDB7F98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FF199D6-E476-415A-9B1B-D65EF37A41B5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1456D3AB-7A25-474E-9A87-5EEDD0B6DF4E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85996C87-A39F-40F1-BCB8-621E47D09E2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682290DA-1F8F-410F-8EBF-5D210CD6982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B41B4C19-3745-47A3-9DEC-EAC19809D634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E2620FA6-48A9-4586-AE97-E92030DBA27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Graphic 163" descr="Informatie">
                <a:extLst>
                  <a:ext uri="{FF2B5EF4-FFF2-40B4-BE49-F238E27FC236}">
                    <a16:creationId xmlns:a16="http://schemas.microsoft.com/office/drawing/2014/main" id="{60E0A7F6-3A95-4F14-89E8-5092B4B9420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D10CEEE7-DF9E-4D1D-A717-0391C475FD1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0AED856B-2F50-4AA2-93FF-B883D5C51AB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38E1591-0718-414A-BBAC-60A525CB0CE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AB02487B-B45B-457E-BFB6-D8113C6A5AC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BFE0E523-A50B-4972-A036-312BE19280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55F78C50-5919-4C1F-BDE0-5DEC009AF4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32D56389-D02E-4282-9BA5-D238F109C0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0D90CDA-4AF2-4734-9B06-D3E122A9CF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8157A006-132E-4204-A30C-BA0039A029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BCE7A758-6BDB-4EB4-B7B7-B83D90FC8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7" name="Pijl: rechts 76">
                  <a:extLst>
                    <a:ext uri="{FF2B5EF4-FFF2-40B4-BE49-F238E27FC236}">
                      <a16:creationId xmlns:a16="http://schemas.microsoft.com/office/drawing/2014/main" id="{2FF7BF64-6F13-4C3D-9A29-E86224E9B5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B1FE4942-4ACF-4622-A5A6-955AC74DAF6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E97C92AB-DC5C-4AE4-8344-28A198C897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7067FB0-3A51-4236-930E-9BDFE1958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79D73FFD-7509-4204-B535-F8C5BBCBA2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BA035E6-EA13-442F-BEC9-542D995EC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F1BEAA5-E161-4D22-9BEA-42DAB8A3C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276EAA12-8CCF-4CC0-A2CA-BDD38BF4E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C1EC837E-31A3-4F11-BA5B-A8B4B89310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EC072047-FB0A-44D7-A090-F140FAE678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B7EEC8D4-D3CD-4434-AC67-5BF8C71BEF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3AA4227A-9688-4D67-A8C9-944A9C36AE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3872EED0-B587-4E8C-A634-4653CE0FB25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777E97A8-7572-480A-B8E9-9951C56F29C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FA4C9D44-8D37-4152-BE6E-BA367248666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139BB63-5BB6-4818-B9BC-D5880C3AEDD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71B81D8B-17ED-4CD0-96F1-37AB196FB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F2A63A1-05BA-4C3A-AD8E-5C4C03FDE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B7AED796-EE2B-467D-9E4C-274DC2DDBC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7CE90DE7-C0A2-4C8C-BDE1-F8E20B41D6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A2D8ED63-B760-4F14-8183-3BBCACCFC9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87D1745D-FEB3-461D-9C23-FBAD1F5B14F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167D964E-3327-42EA-A672-49CFB0D8163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69245048-1424-43E0-B98F-D425D3D77D6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783D91C2-DE75-4650-9515-0399A4773F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6F518BF8-1ECE-4F41-A91C-BEF27BDF0A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B4143131-5EF0-4A2C-B968-5E93CE1696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5F63CAB-B25D-46B7-8D6B-89C277101E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8732EB56-5C4D-4142-A1FC-51137B46C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B6328E4-ABD6-4349-88E1-D1F3A63810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54">
                  <a:extLst>
                    <a:ext uri="{FF2B5EF4-FFF2-40B4-BE49-F238E27FC236}">
                      <a16:creationId xmlns:a16="http://schemas.microsoft.com/office/drawing/2014/main" id="{20E36A8A-8D8F-4593-BBB2-E5CE40956BE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0A1615BE-176E-4994-A006-747A8333C07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8" name="Inspireren">
                <a:extLst>
                  <a:ext uri="{FF2B5EF4-FFF2-40B4-BE49-F238E27FC236}">
                    <a16:creationId xmlns:a16="http://schemas.microsoft.com/office/drawing/2014/main" id="{60FBFD58-EC21-43F7-9C96-8319742807E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BA528498-3BBF-4DDD-BEC8-80D6E8577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B9D02078-ABDC-4E42-91F8-81F97F6E6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8DEA3637-DD57-43EA-8A93-B1F77B0742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FE87197B-B5AE-4CED-B039-AE3112D7253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5" name="- INSTRUCTIES">
            <a:extLst>
              <a:ext uri="{FF2B5EF4-FFF2-40B4-BE49-F238E27FC236}">
                <a16:creationId xmlns:a16="http://schemas.microsoft.com/office/drawing/2014/main" id="{2D59C523-C200-44BE-8C55-7064CDA3C73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B091B554-25A6-4888-8AA4-FA9CC370157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CC8A520A-D364-4EF5-8E9B-9BCBB795C78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2963928-2407-4D91-B195-892DA140DC5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920AEB35-81B9-435B-BB90-E87592AB07C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67B82CC1-CEC4-45B1-BD6D-262F55B0B12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349A5CB5-AF6A-41EC-8CFC-F2554476D16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7B75E4AA-A04A-417D-97B5-AA4BB733C632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82BF03B-6A55-43C8-93AE-04490313172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95B8490D-2DB4-4B06-BEFB-0B4F2DD321DF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6031DCCE-F01A-4E7B-B467-F3BA55F508B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20C57C70-B886-45D2-B6B0-E7345ABF37E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10915EEA-1088-4E2D-85AE-99640360A16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3AB9B13C-2334-4154-AD7C-321630160D3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73F7ED85-073E-4A04-A2E3-FCE9D31C7D5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5F319E94-C6F9-4486-9516-B176C678D0F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057AEE3E-05A7-4392-AF3F-C48D59554E7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2B80F44F-F3D7-42B2-9BB3-173E6FE7707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7A07A2E1-A1FE-4642-95F2-892C0D3984D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D87F8B6A-B80F-40D9-8367-41DFD4836C9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6D081EBE-F6AB-4C6B-A9C0-4086318CE12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DDEC43F6-4588-483D-9C8F-0E1388B0E5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335B8299-8DA3-4CB9-9858-8ED8DD2F57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BA66666-79BC-4766-BA92-B2077E377D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BD6BD445-97C5-47EF-A72B-A840216232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44A73E98-6909-44AC-BD90-9A9E17AD12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0C3CFFC4-FBEE-49D1-915D-D9790A2FB4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48A05B03-F8D0-4530-AA5C-6B93781900C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1208EAC7-A06B-48B0-B8BB-D1A1FB6099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38672C13-18EB-45AE-BADF-79353B8CF9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9377C254-5DAC-4AC4-A9DF-78606F4887D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BF38E567-8A7A-4644-902B-D847ED6936A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14CA72B-476C-49C6-92B8-E8275760E8F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DD09C2E8-B30A-4F88-B571-C2EE292A13D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D7EC05A8-8C46-4262-8747-C92BFF5B01D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BA8D45E4-4F28-4A23-9C18-E6B19633EC0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5444E8C7-E4E0-42F7-9CF0-D93A3EAEF06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6A8AB1F-6EC3-4EB9-BC34-8B1F0B0CB8D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CF7BCCF4-914F-4F5C-910E-DB3F6C5FA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F4758D38-36FB-442C-916C-46A83BAD9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BD053888-0590-44FB-98AD-BD86918C55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A01827A3-C2B2-48DA-BD76-06A0D6ADB682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48E197CC-4024-4C17-9763-E9AED8F2ED6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9A65FBE7-B8CB-4019-B42A-62D4A0E1A04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9" name="Vrije vorm: vorm 118">
                  <a:extLst>
                    <a:ext uri="{FF2B5EF4-FFF2-40B4-BE49-F238E27FC236}">
                      <a16:creationId xmlns:a16="http://schemas.microsoft.com/office/drawing/2014/main" id="{9B32C385-4790-4D17-80D4-ABBC9EB000E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FF0E3B1D-B28F-4574-B095-4FE6A760A80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2C1E2D67-FA41-4ECA-89F3-A63893B5750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67E60D85-6F24-4482-92F8-C053DBB2F52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355CB9FE-0279-41E7-98D5-0528AE8C383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3CB8C25-42DE-4A0B-AF9F-A22FFD85719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36699066-4387-45DD-9EFA-FB09EBE1FB7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D5E05DF2-C2F2-4E57-AE3F-6C4385C800A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3B1A757C-9E6E-40CF-89EF-78DF34953D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32962055-0285-43D7-928C-6C29CA4926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A245B967-E180-4709-AC3E-FBCDD414E6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Ovaal 115">
                      <a:extLst>
                        <a:ext uri="{FF2B5EF4-FFF2-40B4-BE49-F238E27FC236}">
                          <a16:creationId xmlns:a16="http://schemas.microsoft.com/office/drawing/2014/main" id="{88424628-9BC3-452F-B1BA-5DBC6CAA5E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451E95AE-36C7-435F-8CEC-841F22E9983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30DA365-16B6-4740-A41B-8B16754AA6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928654E5-84B0-43B0-A29B-2DDCB883F54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BCD3150A-DA40-44B6-9EA5-07F056969E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D7128ACC-5456-4498-ACB4-65E04639AB2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A13CD8FD-59A0-4278-AD0B-7B3B1DFCB5D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23D771F4-0991-42E5-82A6-8EB8296EF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017DBE73-FA35-412A-87BD-F35709AD98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8C1B5F8B-F823-4C67-8AF8-27920A9AC1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4FD9183B-3111-4A40-9D97-A79F5E18BD6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02903B9-AD3A-41F9-BC4B-4D96D685D19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04286514-4A06-40A9-8BE2-B04213A7F99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52F9AE75-0E1D-45CC-A1A4-558787978CA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[onder]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30CC18-75A1-4B5B-9B78-5DEBA0A38924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V="1">
            <a:off x="0" y="1795748"/>
            <a:ext cx="4311337" cy="5062251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4649117"/>
            <a:ext cx="3120928" cy="1649447"/>
          </a:xfrm>
        </p:spPr>
        <p:txBody>
          <a:bodyPr anchor="b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59907-BFA8-4690-91B5-63EA479A7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6329"/>
            <a:ext cx="11114087" cy="506328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[onder] + Beeld</a:t>
            </a:r>
          </a:p>
        </p:txBody>
      </p:sp>
    </p:spTree>
    <p:extLst>
      <p:ext uri="{BB962C8B-B14F-4D97-AF65-F5344CB8AC3E}">
        <p14:creationId xmlns:p14="http://schemas.microsoft.com/office/powerpoint/2010/main" val="39659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- INSTRUCTIES">
            <a:extLst>
              <a:ext uri="{FF2B5EF4-FFF2-40B4-BE49-F238E27FC236}">
                <a16:creationId xmlns:a16="http://schemas.microsoft.com/office/drawing/2014/main" id="{0D7D6946-4659-4E0F-AF85-44E009B4EE2A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8B6F8538-A9B8-4B50-BC84-152D799B9AD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0E3057F9-14C7-445D-93E6-F7A4B137AB3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0F9DE077-210B-4E0D-A1E1-8D035AD1CE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07A39D-92C4-43C0-9DF5-AD667CDE7DF5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F4B1041C-B253-498E-8258-255D21EEFFE3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2C328A8-5EED-4C12-98BE-61E8E5BEE409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E85ADA7F-C48E-47F6-B46F-2E3E12E1D470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38587B04-9B60-43A0-AFA5-880E405EE3A9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D4890023-8494-4111-8B95-5BCFD99BFE3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858D38D-3DCC-469A-A266-B5EE142E134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8B60FE6A-3FED-4112-A497-02C0E07C7898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661E8A79-7DFA-4D24-8D0B-7AE505D95676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B7B64417-EE4D-482A-8EBD-87AF86C9A9E1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Gelijkbenige driehoek 203">
                <a:extLst>
                  <a:ext uri="{FF2B5EF4-FFF2-40B4-BE49-F238E27FC236}">
                    <a16:creationId xmlns:a16="http://schemas.microsoft.com/office/drawing/2014/main" id="{E242223C-1928-48DD-BFFD-377C87D5ADE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821CA80B-58C6-4491-B8C9-26AF33F6B787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D5D577F-A133-4C23-8C77-B35FE70884F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ED50E038-3930-4668-AF8C-852B4A2DAD4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AB0A2255-D992-42C0-AF6A-EA5C454AF0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EE514128-4ACF-455B-A479-282F783967F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602C265F-E028-4BA0-941E-70FC77F5E33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039FE3F4-E43E-4ED0-B4F8-16099E9C500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6CB23590-2668-482A-BB78-97CE5DAB808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DFC46670-D10B-4097-8078-74BF3CD7336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D06D25BA-7C45-4FF4-BC4E-A4FA2B2BC44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BD292512-331D-440D-9BEB-A9841A8E512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C7EAB375-3D6C-4E0A-B4F2-A18DA828E49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E5B00F7D-033E-4ECC-BCC4-C3D76AF42E5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B2B2AB35-AEE2-4142-8C36-C412226A866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DDA1898D-0FD3-47D6-A46D-B7D58748B9D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C0D235F8-261C-48E0-BCBD-E21D671E17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59B2ED6-1934-4D9D-A619-7183820D4B9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8C81BFA-E61F-415E-9F09-39E0FA9FF6E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A58DA430-37A5-493F-A05F-83ECE48B5777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E0633797-E496-4BE8-AD40-FA1BF9413D0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8379CB7-711E-440D-A44D-67096E1FD75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5A8EF492-AFC5-41B1-B79C-34071EFF60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DBBED165-063B-47E9-BF78-2D109C7F33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A89C17E8-3A75-425C-88C0-851422A044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FA0A83E1-58CD-4232-904A-E46107D798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8FBC8F1F-39E9-4D62-AE36-3137799118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5E23EBE5-A5F3-413A-8505-FD58B2FC6AD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286FDE6A-9895-40BC-AEF9-ECF9E891A11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51AC46B4-66E1-423E-9B20-F389C813B9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A0843E4A-F460-45D9-8DDD-DF592DA0F0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97CED5C5-73E5-461A-987D-1DC62B66B31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92D2D11F-1B5F-4095-A9E3-38013D9C6C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407CC399-5B8E-4E4E-96CE-F76D3F34C7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E9F19C65-44BB-416A-B797-1021144A3AB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8AA8448A-4DB8-498E-841B-6AF6C595A25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046D87D8-123B-4C7E-9B2C-29B3E0B0FE94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68" name="ICOON_info">
              <a:extLst>
                <a:ext uri="{FF2B5EF4-FFF2-40B4-BE49-F238E27FC236}">
                  <a16:creationId xmlns:a16="http://schemas.microsoft.com/office/drawing/2014/main" id="{E7142CF8-17E4-4302-BEC8-50D80C10B1B2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8D1A7715-5EB7-41DE-B944-C0C2B38E51C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Graphic 163" descr="Informatie">
                <a:extLst>
                  <a:ext uri="{FF2B5EF4-FFF2-40B4-BE49-F238E27FC236}">
                    <a16:creationId xmlns:a16="http://schemas.microsoft.com/office/drawing/2014/main" id="{2A7393C5-C0D5-4775-A6F3-A424BFBF768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613E9889-0304-4C60-BE8E-9D3171D652E1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70" name="Inspireren">
                <a:extLst>
                  <a:ext uri="{FF2B5EF4-FFF2-40B4-BE49-F238E27FC236}">
                    <a16:creationId xmlns:a16="http://schemas.microsoft.com/office/drawing/2014/main" id="{B0577222-FA1D-4B73-AA9A-2FC523B892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2" name="Freeform 12">
                  <a:extLst>
                    <a:ext uri="{FF2B5EF4-FFF2-40B4-BE49-F238E27FC236}">
                      <a16:creationId xmlns:a16="http://schemas.microsoft.com/office/drawing/2014/main" id="{221DF103-BEE8-4FEA-9916-5E42139BC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3" name="Freeform 13">
                  <a:extLst>
                    <a:ext uri="{FF2B5EF4-FFF2-40B4-BE49-F238E27FC236}">
                      <a16:creationId xmlns:a16="http://schemas.microsoft.com/office/drawing/2014/main" id="{C70DED3E-58C0-40B1-931C-0D3C9D714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4" name="Freeform 14">
                  <a:extLst>
                    <a:ext uri="{FF2B5EF4-FFF2-40B4-BE49-F238E27FC236}">
                      <a16:creationId xmlns:a16="http://schemas.microsoft.com/office/drawing/2014/main" id="{E06666C6-0BDE-4709-9982-3D75E7C28F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B5699308-CA8A-4031-99A7-A0CD988E84CA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89E69450-4E36-4DAF-ABA5-22EF0BA12832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34FE2A0-BAED-4E0B-913E-6D560E40BFA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8E4BD39-C3BF-47E4-B694-6C5AD1324EC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BFFD7BE-BA36-4B10-9BC1-30FE7C0FDA8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41EC8EB-FF6D-443F-9070-F80BBDC6162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FDC1039-4CC1-44D6-A968-D359FD8899A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29D9691D-2D19-41B7-A00B-E3899A3EEED0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735FD10-2E6A-4C37-9E32-C87A1B42551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17835D5-13AD-45B7-A571-F52C3CDF11E2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26E9EA3-D6D9-4ECF-B844-527B062AEA9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691AE25-919D-4B0E-A54F-8CD1FEA7C23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EA1D955-E2A4-4D73-B6AA-D78B79005F3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642F371-193E-4F16-9AA1-BB74560A8D6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AB96F79-8B51-4EDC-8172-CD7CFE168012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88D6C5BC-65C0-4B69-B702-5682E70A5261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79DD761F-A722-4EF4-BC54-816BB179133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533DD2D-E5A1-4C23-B983-F28C4C141BF1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087436E0-FF76-4E03-8696-A4F4B636028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05EA672-61CC-4CD9-85C4-6A6D3B94BA0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9F988DCA-7525-4C11-9B54-AC216E27ED32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8C7208A-09E1-44F2-89A7-A63A4B6F31F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1CD9D1F2-7A68-4AB4-AE0E-213AA3D664D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E262E8E2-5CF2-45E4-80B4-F1796027A5B2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10C7205A-DF32-48A2-BAC5-B771CEF8BD5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Graphic 163" descr="Informatie">
                <a:extLst>
                  <a:ext uri="{FF2B5EF4-FFF2-40B4-BE49-F238E27FC236}">
                    <a16:creationId xmlns:a16="http://schemas.microsoft.com/office/drawing/2014/main" id="{192653BA-B806-4A58-9222-72C5DA6585A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971AD02F-2738-4E62-858D-416AA85EB33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E6F18EFB-02CF-41C4-8BAF-2DB6C509F88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C54E051-3BF1-46B2-99B0-0AC5A7F7ECE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5EEB163-BA20-4B7D-A9F1-4947F901241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842A5C4A-EC0B-40A9-8AA1-EF9CEFFE91C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7E5E50E-DFD5-4790-8C4C-AD8273243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8B059303-9617-4808-A870-C522634C37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23E5B79B-F3CA-4228-B597-CDE29A2381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6CEB0A2-E57F-405E-B821-FFD131C13B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FE02BBE2-AE8D-46BC-9265-BBF29349B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75">
                  <a:extLst>
                    <a:ext uri="{FF2B5EF4-FFF2-40B4-BE49-F238E27FC236}">
                      <a16:creationId xmlns:a16="http://schemas.microsoft.com/office/drawing/2014/main" id="{F0AD9423-0D35-4D4A-AA66-DE0D2E1578B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C4392831-8031-40A6-8AB2-67E7BC2A22F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55CA6950-7F84-4FBD-B618-CF9C488B17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B944895-64AF-4B37-939E-E1EE287C0A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0E71AAD-AF1C-437C-BEA2-C8F513D1AA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F08EED5-ADCD-40EA-BC71-ACAE458F7A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9A19C92-3D39-4B15-91F0-2734C1F74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658A714B-12D0-4F4E-AC54-F981E7740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91A96633-994E-47A5-BE87-CDDAD26E197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B6C8B7FF-D08D-4024-8864-A7C5413C53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64987F3F-B19C-492E-9CD0-0592EBDC4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98A49A60-4DD1-4D15-8958-2CD6E39C1DB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3DFCACE-17E2-45AA-953F-59394B0C5F5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A1C04E4-AD0E-460F-A544-E42E7E6E3A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483EFFCD-02DA-4862-BD82-33D14C30503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FB38A52A-DCBB-4417-B52A-3148E4346D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5A5948E-D859-486C-AED9-21FFE2FC1E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71EE579-C475-4F83-B71C-E1E6F4342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63756E6-4714-49ED-BCDB-54E4DBFFD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4BCB738-B9AB-493A-B692-7ECA8C4FBA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19C51BF0-35BC-4722-8868-482FD33AB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61">
                  <a:extLst>
                    <a:ext uri="{FF2B5EF4-FFF2-40B4-BE49-F238E27FC236}">
                      <a16:creationId xmlns:a16="http://schemas.microsoft.com/office/drawing/2014/main" id="{AC2379D7-D994-44EC-AD61-DC86357CE28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0D92A2BA-E629-4050-94F1-E3EC14E1E0F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A91C341B-9837-4B7E-AB36-D9E35CE0B7A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76AEE7EF-A577-443B-90D8-D3E016C8FA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0BA0E0A7-3A20-4F14-AE6D-EB412F9B75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31E1F65-075D-400E-8098-20E49F200C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F1033DD-8D0D-4B6C-B3E9-A1DB175022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C6895BE6-027B-4DC5-BC87-B47BAE991A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1CA08E1-18C4-4ACE-BC5C-F77D50A650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53">
                  <a:extLst>
                    <a:ext uri="{FF2B5EF4-FFF2-40B4-BE49-F238E27FC236}">
                      <a16:creationId xmlns:a16="http://schemas.microsoft.com/office/drawing/2014/main" id="{65A80AC5-0FBC-4039-8970-4ED847FFF56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F8A0388A-881F-4023-8578-3FDE8A5D6342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7" name="Inspireren">
                <a:extLst>
                  <a:ext uri="{FF2B5EF4-FFF2-40B4-BE49-F238E27FC236}">
                    <a16:creationId xmlns:a16="http://schemas.microsoft.com/office/drawing/2014/main" id="{D301C53B-8704-478B-8C82-D334FF47B78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623D821A-79A0-4FCD-8C90-B1B565BAC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74736D6-EE56-45B3-87F3-7EC7E6EB0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85037C4D-9B6C-475D-91C9-9FE5A358D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579447C9-A662-4ABF-99F9-E555681D422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0" name="afbeelding">
            <a:extLst>
              <a:ext uri="{FF2B5EF4-FFF2-40B4-BE49-F238E27FC236}">
                <a16:creationId xmlns:a16="http://schemas.microsoft.com/office/drawing/2014/main" id="{C7934A83-FE0C-48ED-A22D-6F5AD565E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227323-0856-4EEC-B191-2F8FA49B8F77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m + 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28878A-DE85-41E7-B61A-DB981A772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479" y="-507081"/>
            <a:ext cx="11114087" cy="492566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M + Beeld</a:t>
            </a:r>
          </a:p>
        </p:txBody>
      </p:sp>
    </p:spTree>
    <p:extLst>
      <p:ext uri="{BB962C8B-B14F-4D97-AF65-F5344CB8AC3E}">
        <p14:creationId xmlns:p14="http://schemas.microsoft.com/office/powerpoint/2010/main" val="28121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6C09110-BCB1-4B35-9746-C1F91ED3961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CE784DBF-7F7E-4D89-98D6-8F0CF86ADC1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457461AB-088D-45DC-B93A-A41FB949C7D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F455382E-1D1D-487E-BBF2-8BEF16EFC2F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B4D33685-8116-4851-81F1-20EDD6277850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EFEDF4F2-4681-4370-AC35-2D486054B9B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5250C30E-F5E8-4505-9307-8C49C383BF1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51D3548C-3845-4804-A8A3-634CC4ED5A57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861939D-257B-44D0-AB27-94711DEAA3A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3C075A4F-09EB-48F1-B5A6-81E50B9303C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B61D21AD-E986-456E-B2F4-530EF9737CA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130F410F-EB76-469A-9DC2-5986DF2FA01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B9EFA7D2-0D7A-4E59-A826-A91BC8C0D33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4" name="Rechthoek: afgeronde hoeken 143">
                  <a:extLst>
                    <a:ext uri="{FF2B5EF4-FFF2-40B4-BE49-F238E27FC236}">
                      <a16:creationId xmlns:a16="http://schemas.microsoft.com/office/drawing/2014/main" id="{CA94FC94-E8E9-42DF-B783-ABDA25F1F54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615BA5A5-EB67-48A9-AB50-6D3A8086E17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4A0668BD-D5BA-4F58-8E0E-8CF796CA0E9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D20464FE-FFAB-4EE9-95D8-D2AA29EAD86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89330452-9F5C-44BD-84D1-4463E05845F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C505CECE-53D2-4EFE-BA5A-13C7CC42357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2D5DD766-1108-4649-B651-0C5E3545B3D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3236F4CA-5E3E-4F03-81AF-BBB02228643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38" name="Rechthoek: afgeronde hoeken 137">
                    <a:extLst>
                      <a:ext uri="{FF2B5EF4-FFF2-40B4-BE49-F238E27FC236}">
                        <a16:creationId xmlns:a16="http://schemas.microsoft.com/office/drawing/2014/main" id="{AA8FAECA-6D1A-481A-BB8B-FC9AC302CF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1AF839B4-FA5C-4C10-BDF7-5EBC892D12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D7C5E34D-4C07-48F1-8FCA-E72F4C81B7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0ED4AC0F-1992-4341-89C5-2B8B20EF9E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797CFCB9-5CFB-40F7-BD9E-D8DE0E295D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08E9FE96-8B2B-493F-B23F-2BA439B74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7" name="Boog 136">
                  <a:extLst>
                    <a:ext uri="{FF2B5EF4-FFF2-40B4-BE49-F238E27FC236}">
                      <a16:creationId xmlns:a16="http://schemas.microsoft.com/office/drawing/2014/main" id="{2B859560-53CE-4E68-9F8D-3C5BDCD253A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3" name="Tekstvak 132">
                <a:extLst>
                  <a:ext uri="{FF2B5EF4-FFF2-40B4-BE49-F238E27FC236}">
                    <a16:creationId xmlns:a16="http://schemas.microsoft.com/office/drawing/2014/main" id="{BC801DA1-356A-4DAB-A4CB-D392534C6C1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4" name="Tekstvak 133">
                <a:extLst>
                  <a:ext uri="{FF2B5EF4-FFF2-40B4-BE49-F238E27FC236}">
                    <a16:creationId xmlns:a16="http://schemas.microsoft.com/office/drawing/2014/main" id="{4C6F9372-A738-42A5-A786-04CB3A7F528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1172F209-2D88-4D1C-A8C1-092172991C7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4671F0D8-C184-4051-A5CF-89944AF940F6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4589A25F-BBAF-4BB2-A234-5FDB14ED4CE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0" name="ICOON_info">
                <a:extLst>
                  <a:ext uri="{FF2B5EF4-FFF2-40B4-BE49-F238E27FC236}">
                    <a16:creationId xmlns:a16="http://schemas.microsoft.com/office/drawing/2014/main" id="{F493A4B9-DCF0-48E6-9D9E-46675A4138E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7" name="Ovaal 126">
                  <a:extLst>
                    <a:ext uri="{FF2B5EF4-FFF2-40B4-BE49-F238E27FC236}">
                      <a16:creationId xmlns:a16="http://schemas.microsoft.com/office/drawing/2014/main" id="{42976F95-03DC-43C0-8295-B506EA022E5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Graphic 163" descr="Informatie">
                  <a:extLst>
                    <a:ext uri="{FF2B5EF4-FFF2-40B4-BE49-F238E27FC236}">
                      <a16:creationId xmlns:a16="http://schemas.microsoft.com/office/drawing/2014/main" id="{6D4C7ABA-48DF-4F2D-B1C8-5969E92C37C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AFC26134-C717-4D75-9FE9-CFCC7122A6E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2" name="Inspireren">
                  <a:extLst>
                    <a:ext uri="{FF2B5EF4-FFF2-40B4-BE49-F238E27FC236}">
                      <a16:creationId xmlns:a16="http://schemas.microsoft.com/office/drawing/2014/main" id="{59CFBBFE-2835-4AF8-A630-0F3A7A3C9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Freeform 12">
                    <a:extLst>
                      <a:ext uri="{FF2B5EF4-FFF2-40B4-BE49-F238E27FC236}">
                        <a16:creationId xmlns:a16="http://schemas.microsoft.com/office/drawing/2014/main" id="{ED0466E4-64B3-4C91-8AEF-87F52C4B2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5" name="Freeform 13">
                    <a:extLst>
                      <a:ext uri="{FF2B5EF4-FFF2-40B4-BE49-F238E27FC236}">
                        <a16:creationId xmlns:a16="http://schemas.microsoft.com/office/drawing/2014/main" id="{B07E2EB3-44DD-4460-BC55-B118DB232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6" name="Freeform 14">
                    <a:extLst>
                      <a:ext uri="{FF2B5EF4-FFF2-40B4-BE49-F238E27FC236}">
                        <a16:creationId xmlns:a16="http://schemas.microsoft.com/office/drawing/2014/main" id="{3CB6B1A3-7EBB-4AF7-B438-036A1AEFA2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3" name="Tekstvak 122">
                  <a:extLst>
                    <a:ext uri="{FF2B5EF4-FFF2-40B4-BE49-F238E27FC236}">
                      <a16:creationId xmlns:a16="http://schemas.microsoft.com/office/drawing/2014/main" id="{551F2688-FDEF-4A7B-85B4-EC4973EE2DE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2A444115-D620-4C49-A355-83168FA4897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3899649F-9B70-4ACD-B4CF-F679E208EADF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5" name="Vrije vorm: vorm 114">
                  <a:extLst>
                    <a:ext uri="{FF2B5EF4-FFF2-40B4-BE49-F238E27FC236}">
                      <a16:creationId xmlns:a16="http://schemas.microsoft.com/office/drawing/2014/main" id="{187F8506-C494-4F0D-862A-2ECDF260389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B531D42-041F-42AC-85A5-C3D469D6DB3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17" name="Vrije vorm: vorm 116">
                    <a:extLst>
                      <a:ext uri="{FF2B5EF4-FFF2-40B4-BE49-F238E27FC236}">
                        <a16:creationId xmlns:a16="http://schemas.microsoft.com/office/drawing/2014/main" id="{2F1A628D-CB0C-4F04-81C5-7452DF9F3A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18" name="Vrije vorm: vorm 117">
                    <a:extLst>
                      <a:ext uri="{FF2B5EF4-FFF2-40B4-BE49-F238E27FC236}">
                        <a16:creationId xmlns:a16="http://schemas.microsoft.com/office/drawing/2014/main" id="{7CAE5EB3-BFA5-445B-8FE5-FA3ED7F5758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4" name="Tekstvak 113">
                <a:extLst>
                  <a:ext uri="{FF2B5EF4-FFF2-40B4-BE49-F238E27FC236}">
                    <a16:creationId xmlns:a16="http://schemas.microsoft.com/office/drawing/2014/main" id="{57A62EAE-0C88-400E-9529-F667D088C54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74D4580-8B6C-48DC-AF53-229F9007070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1CE0E456-FD6D-4A5F-922D-45B76EA28E2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6F6479EB-D419-4389-9593-7973247E11D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7" name="Groep 106">
                    <a:extLst>
                      <a:ext uri="{FF2B5EF4-FFF2-40B4-BE49-F238E27FC236}">
                        <a16:creationId xmlns:a16="http://schemas.microsoft.com/office/drawing/2014/main" id="{91247562-B641-4912-9B18-6904DD0623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0" name="Rechthoek 109">
                      <a:extLst>
                        <a:ext uri="{FF2B5EF4-FFF2-40B4-BE49-F238E27FC236}">
                          <a16:creationId xmlns:a16="http://schemas.microsoft.com/office/drawing/2014/main" id="{CF8993B0-9FA7-4DD7-88C5-A02E203FD3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D65EBF64-5A8C-4E56-81F3-AC5F9DC096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Ovaal 111">
                      <a:extLst>
                        <a:ext uri="{FF2B5EF4-FFF2-40B4-BE49-F238E27FC236}">
                          <a16:creationId xmlns:a16="http://schemas.microsoft.com/office/drawing/2014/main" id="{B0C91313-F4CA-480E-80CE-6D94522C99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8" name="Afbeelding 107">
                    <a:extLst>
                      <a:ext uri="{FF2B5EF4-FFF2-40B4-BE49-F238E27FC236}">
                        <a16:creationId xmlns:a16="http://schemas.microsoft.com/office/drawing/2014/main" id="{3A42FDA0-42A8-437A-8EDC-1D8B0B2EF9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DF2A6EFA-FC56-4FCA-A9E4-C8019D89DB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874BB2A0-9BA7-462C-978D-E1184DA0DBE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13D548B8-D631-4B24-826E-0743A43B47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D45F5380-0A2D-45E9-A8BE-8D486E8CCF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693AF8FA-FE3A-47B2-A088-1F3DC6D5AA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69EE251-C0C5-451A-8438-5967A0D289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21577208-4C9E-422F-997F-E793E0E885A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3B45373-97CF-470B-B860-725FBDE592F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AEA1A6C7-16A9-41CE-BD70-03C47727115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2914B193-2835-45B5-877C-052A4FA9DF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99EC1159-6E03-4576-9D6D-DABC90A186C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AD0C66F4-FB44-4019-A1F6-65E0F71454F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0E309D-842B-4A1D-90B7-490C521E229F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84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5276D0-409F-4B72-9B52-3A5E3261B54E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719138"/>
            <a:ext cx="5274605" cy="55895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21063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[2x]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 [2x]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5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724EB9-697C-4B32-B028-11C0B350573B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154" name="grafiek">
            <a:extLst>
              <a:ext uri="{FF2B5EF4-FFF2-40B4-BE49-F238E27FC236}">
                <a16:creationId xmlns:a16="http://schemas.microsoft.com/office/drawing/2014/main" id="{82407C48-E22A-4E0B-B445-39516DB0AD1C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3173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D1551607-46E6-41E9-9E3F-7CFB18DABE66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D7DEDC6E-D867-4AF6-9564-60960D336564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0BE0A0ED-3C24-4123-9003-CD464579CBB5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D2E2512-D9FB-4DB7-9552-21748B9A2910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EA52623C-023B-4BF2-854E-DD3FC745038C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53964A76-C993-4402-AF9F-9DEBCB7B4BC4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2EC87B0C-F2D0-4BE0-ACE4-93AD1958F953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Tekstvak 186">
                <a:extLst>
                  <a:ext uri="{FF2B5EF4-FFF2-40B4-BE49-F238E27FC236}">
                    <a16:creationId xmlns:a16="http://schemas.microsoft.com/office/drawing/2014/main" id="{D7D197AE-724F-41E2-8402-F664230EAF7E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88" name="Tekstvak 187">
                <a:extLst>
                  <a:ext uri="{FF2B5EF4-FFF2-40B4-BE49-F238E27FC236}">
                    <a16:creationId xmlns:a16="http://schemas.microsoft.com/office/drawing/2014/main" id="{DCE07DA9-4D48-4838-AE33-0CB989A5CA6F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89" name="Vrije vorm: vorm 188">
                <a:extLst>
                  <a:ext uri="{FF2B5EF4-FFF2-40B4-BE49-F238E27FC236}">
                    <a16:creationId xmlns:a16="http://schemas.microsoft.com/office/drawing/2014/main" id="{DAAAE860-FA2B-420B-9AC7-EDD3C95F0D8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3D7AF36C-7494-464F-95EC-40D01761ED12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0C33FDEC-7D3A-49B6-AB36-8C798638248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2B89FB64-C89F-4AA0-94F3-E074990AB6ED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78924FA1-DB51-4036-9B93-2B5568F17E5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6146ACB0-D02C-4C4B-AFFE-3BB19FBFA90D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2" name="Rechthoek 191">
                  <a:extLst>
                    <a:ext uri="{FF2B5EF4-FFF2-40B4-BE49-F238E27FC236}">
                      <a16:creationId xmlns:a16="http://schemas.microsoft.com/office/drawing/2014/main" id="{F671ECD2-C341-4DFB-84B4-3600530272F1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7509BF7E-563D-4F24-95A0-3ED4442A8542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CFBF46E0-0A61-4B4D-9661-9705261E78B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4BF697CC-2FC6-465C-99D4-9A11D4CB5C3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F85A9EB1-4D1D-4193-BD3F-3E6BAE9CB8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B0987508-45EC-411C-9D8C-E8EF6FCBAFA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4C257C96-F9E4-4FD3-87D5-EECF1F0864A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0AFC8A7E-B5AF-46EC-A1D6-659FAC412E0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2F81EFBF-7218-40E4-B261-FC5950B2BDC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2B5A836A-9375-463E-B4F6-7A699830ECC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194">
                  <a:extLst>
                    <a:ext uri="{FF2B5EF4-FFF2-40B4-BE49-F238E27FC236}">
                      <a16:creationId xmlns:a16="http://schemas.microsoft.com/office/drawing/2014/main" id="{31C80CDD-25DD-42E3-AA16-E8308830115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1E941084-B06A-4837-B0F8-79BAEEAC3B2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ADFB6998-6A23-442B-850F-812A747B65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Rechthoek 197">
                  <a:extLst>
                    <a:ext uri="{FF2B5EF4-FFF2-40B4-BE49-F238E27FC236}">
                      <a16:creationId xmlns:a16="http://schemas.microsoft.com/office/drawing/2014/main" id="{CA3150AF-1258-4E52-BC3E-7435B3220F2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9A25013C-A1FA-413C-B187-A93603790CB1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E61E89AE-179A-4FC1-90EA-E68D115A64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" name="Rechthoek: afgeronde bovenhoeken 200">
                    <a:extLst>
                      <a:ext uri="{FF2B5EF4-FFF2-40B4-BE49-F238E27FC236}">
                        <a16:creationId xmlns:a16="http://schemas.microsoft.com/office/drawing/2014/main" id="{F7719B32-0089-49C3-91A1-A08E39FE36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Gelijkbenige driehoek 201">
                    <a:extLst>
                      <a:ext uri="{FF2B5EF4-FFF2-40B4-BE49-F238E27FC236}">
                        <a16:creationId xmlns:a16="http://schemas.microsoft.com/office/drawing/2014/main" id="{A8D4BB9A-FD22-4396-AA1E-DD1F3BEDFED7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3BBE248-B94E-4E05-BB9D-AD99A0C312C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6AF6FFE-3789-4B29-A4FA-A642E29A24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3BD315C-799A-4DAC-A847-E815095BC81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FB2CD750-CF0B-4F4B-9449-09EA1CB1B39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CF043EC-06CD-4476-8A26-B84FF3929AF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6D8ED181-124B-4195-90E0-D21067000CC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01670F14-D7A6-4933-B17B-B3FEFEEB624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28E50862-D43A-4F62-A382-A3DAAE421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05C778BA-D28E-4660-91A3-A70D43C93E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80411CA6-706F-4708-8EFA-054F401C2426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81D1634E-594C-47F8-B7E0-72415871779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E2DCF24-35B8-4948-9BEB-AE9119D91D5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B249AB6F-DB14-40C8-8093-32BE9FB3EBB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4CFBF08-BC5D-4DD2-893A-7F88CD2AE2C7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A18ECD3E-AB10-4A01-AB1D-D207C5DE0217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B5A2747-82CD-4490-BFEF-DCCA895EBE93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0" name="ICOON_info">
              <a:extLst>
                <a:ext uri="{FF2B5EF4-FFF2-40B4-BE49-F238E27FC236}">
                  <a16:creationId xmlns:a16="http://schemas.microsoft.com/office/drawing/2014/main" id="{76D40515-CCF6-405B-AED1-02DDD4BA881B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1A27A41D-E362-43CB-84B6-966713961C8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Graphic 163" descr="Informatie">
                <a:extLst>
                  <a:ext uri="{FF2B5EF4-FFF2-40B4-BE49-F238E27FC236}">
                    <a16:creationId xmlns:a16="http://schemas.microsoft.com/office/drawing/2014/main" id="{8A3115A4-49F8-4826-9CA2-6ACF1301996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1853BDAE-3D1A-449F-B259-D86AD644B703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2" name="Inspireren">
                <a:extLst>
                  <a:ext uri="{FF2B5EF4-FFF2-40B4-BE49-F238E27FC236}">
                    <a16:creationId xmlns:a16="http://schemas.microsoft.com/office/drawing/2014/main" id="{EB63D26A-A872-4D6A-B6AE-86D8CDA0A62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4" name="Freeform 12">
                  <a:extLst>
                    <a:ext uri="{FF2B5EF4-FFF2-40B4-BE49-F238E27FC236}">
                      <a16:creationId xmlns:a16="http://schemas.microsoft.com/office/drawing/2014/main" id="{5AD45C6C-8A32-446E-A0FA-FF5795A4C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5" name="Freeform 13">
                  <a:extLst>
                    <a:ext uri="{FF2B5EF4-FFF2-40B4-BE49-F238E27FC236}">
                      <a16:creationId xmlns:a16="http://schemas.microsoft.com/office/drawing/2014/main" id="{AB38C9BC-A283-4DC2-AAA7-8820A7F60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6" name="Freeform 14">
                  <a:extLst>
                    <a:ext uri="{FF2B5EF4-FFF2-40B4-BE49-F238E27FC236}">
                      <a16:creationId xmlns:a16="http://schemas.microsoft.com/office/drawing/2014/main" id="{5B6A1509-6B50-4309-A7B2-FFAE0153DB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5F05E908-D082-4DFD-B73A-A581BC1754C8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F5A50-5C2A-4C9F-B24A-EF048D4D74C0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7485" y="1963738"/>
            <a:ext cx="11096826" cy="434841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961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vide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[VIDEO]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" name="- INSTRUCTIES">
            <a:extLst>
              <a:ext uri="{FF2B5EF4-FFF2-40B4-BE49-F238E27FC236}">
                <a16:creationId xmlns:a16="http://schemas.microsoft.com/office/drawing/2014/main" id="{4AEE2130-D245-4F6D-A245-0A58906AA889}"/>
              </a:ext>
            </a:extLst>
          </p:cNvPr>
          <p:cNvGrpSpPr/>
          <p:nvPr userDrawn="1"/>
        </p:nvGrpSpPr>
        <p:grpSpPr>
          <a:xfrm>
            <a:off x="12377595" y="-1"/>
            <a:ext cx="3693386" cy="6853711"/>
            <a:chOff x="12377595" y="-1"/>
            <a:chExt cx="3693386" cy="685371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124BBEE-16FF-4173-923D-3D6311F79179}"/>
                </a:ext>
              </a:extLst>
            </p:cNvPr>
            <p:cNvSpPr/>
            <p:nvPr userDrawn="1"/>
          </p:nvSpPr>
          <p:spPr>
            <a:xfrm>
              <a:off x="12377595" y="6025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084C54D-C3C5-4117-BB70-5BC4E404C86B}"/>
                </a:ext>
              </a:extLst>
            </p:cNvPr>
            <p:cNvSpPr/>
            <p:nvPr userDrawn="1"/>
          </p:nvSpPr>
          <p:spPr>
            <a:xfrm>
              <a:off x="12377867" y="-1"/>
              <a:ext cx="3593091" cy="60136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B2CA9FEE-4DA5-4567-9DA6-1BFDE5A3B66F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A23B7CF-6E8F-416B-A9BB-CD5E864A731A}"/>
                </a:ext>
              </a:extLst>
            </p:cNvPr>
            <p:cNvSpPr/>
            <p:nvPr userDrawn="1"/>
          </p:nvSpPr>
          <p:spPr>
            <a:xfrm>
              <a:off x="12844617" y="465323"/>
              <a:ext cx="2944682" cy="98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video door op het lipje (onderaan) te klikken. Wanneer nodig verwijder de bestaande video d.m.v.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0435485-0BD3-4572-B7DD-49965DB07571}"/>
                </a:ext>
              </a:extLst>
            </p:cNvPr>
            <p:cNvSpPr/>
            <p:nvPr userDrawn="1"/>
          </p:nvSpPr>
          <p:spPr>
            <a:xfrm>
              <a:off x="12560445" y="197945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4444790-35F2-4920-AC2D-0C6AF568ED36}"/>
                </a:ext>
              </a:extLst>
            </p:cNvPr>
            <p:cNvSpPr/>
            <p:nvPr userDrawn="1"/>
          </p:nvSpPr>
          <p:spPr>
            <a:xfrm>
              <a:off x="12844617" y="197945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1658D9F-0BDB-44F6-91C6-4C48FBE79E36}"/>
                </a:ext>
              </a:extLst>
            </p:cNvPr>
            <p:cNvGrpSpPr/>
            <p:nvPr userDrawn="1"/>
          </p:nvGrpSpPr>
          <p:grpSpPr>
            <a:xfrm>
              <a:off x="12852713" y="2414031"/>
              <a:ext cx="825500" cy="209550"/>
              <a:chOff x="13504624" y="2482850"/>
              <a:chExt cx="825500" cy="209550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0C23A999-7C26-4BB7-B64B-0A9BAC7CA32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CD48D5F1-46B0-4EFC-A986-90AF1E6808B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C1310410-C39E-44E1-9C15-20253ECFB7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41C94A3-07BF-477E-8A68-C43012447F55}"/>
                </a:ext>
              </a:extLst>
            </p:cNvPr>
            <p:cNvSpPr/>
            <p:nvPr userDrawn="1"/>
          </p:nvSpPr>
          <p:spPr>
            <a:xfrm>
              <a:off x="12560445" y="280310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6AB35A2-3027-4EE9-A074-64214050B75B}"/>
                </a:ext>
              </a:extLst>
            </p:cNvPr>
            <p:cNvSpPr/>
            <p:nvPr userDrawn="1"/>
          </p:nvSpPr>
          <p:spPr>
            <a:xfrm>
              <a:off x="12844617" y="2803106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ICOON_info">
              <a:extLst>
                <a:ext uri="{FF2B5EF4-FFF2-40B4-BE49-F238E27FC236}">
                  <a16:creationId xmlns:a16="http://schemas.microsoft.com/office/drawing/2014/main" id="{551C74A0-5A0B-4DE4-B273-474DB1A66368}"/>
                </a:ext>
              </a:extLst>
            </p:cNvPr>
            <p:cNvGrpSpPr/>
            <p:nvPr userDrawn="1"/>
          </p:nvGrpSpPr>
          <p:grpSpPr>
            <a:xfrm>
              <a:off x="15787296" y="5887072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14FB7C59-ECB8-4194-8D0B-55CA0D5ED0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015DD218-ECE2-45B2-AEE1-23AAC067B03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0C6D5D4-515F-43B0-B298-0E527BA335A5}"/>
                </a:ext>
              </a:extLst>
            </p:cNvPr>
            <p:cNvSpPr/>
            <p:nvPr userDrawn="1"/>
          </p:nvSpPr>
          <p:spPr>
            <a:xfrm>
              <a:off x="12560445" y="43955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1A0D30D-4EF6-4A47-AF8E-E127FD69E0E4}"/>
                </a:ext>
              </a:extLst>
            </p:cNvPr>
            <p:cNvSpPr/>
            <p:nvPr userDrawn="1"/>
          </p:nvSpPr>
          <p:spPr>
            <a:xfrm>
              <a:off x="12844617" y="4395536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EC5E1147-5B05-43A4-8677-9220D85C666F}"/>
                </a:ext>
              </a:extLst>
            </p:cNvPr>
            <p:cNvGrpSpPr/>
            <p:nvPr userDrawn="1"/>
          </p:nvGrpSpPr>
          <p:grpSpPr>
            <a:xfrm>
              <a:off x="12755738" y="5305097"/>
              <a:ext cx="622283" cy="612919"/>
              <a:chOff x="12617641" y="3403239"/>
              <a:chExt cx="752963" cy="741634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DA62ECC4-5D38-463A-8E9F-C435469DF93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E868D69A-0DDB-4410-A063-1D698397EBC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36D04F82-987C-4BEF-A787-E4A77F6379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700F1E0E-EA1F-48F2-ABC1-59B351995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09A20D9E-E960-4540-8BAE-850E87FF99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5" name="Ovaal 74">
                      <a:extLst>
                        <a:ext uri="{FF2B5EF4-FFF2-40B4-BE49-F238E27FC236}">
                          <a16:creationId xmlns:a16="http://schemas.microsoft.com/office/drawing/2014/main" id="{283327F2-0EF8-425A-A1FE-019F3493C5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D5A551C5-7946-493B-8AA9-1222DE6E35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E2198678-6ED0-4341-A5D0-F72BDC01FC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7E556746-5D4C-4936-83D2-0DCF7A93571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489D2FBB-17DC-4AB3-8CC3-37613F38E1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93F9C8F6-96E8-4D9A-B47B-7D5F5DDE58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E645902A-4131-4D82-8B3F-74E11EAB0E3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2FBE8261-A0EA-4329-9AA7-87ED98B21F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392A5DD9-7DC9-4466-B3B3-268AA6A9D0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43E623C9-132E-4E33-A641-51887BDDFFD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2" name="Gelijkbenige driehoek 61">
                <a:extLst>
                  <a:ext uri="{FF2B5EF4-FFF2-40B4-BE49-F238E27FC236}">
                    <a16:creationId xmlns:a16="http://schemas.microsoft.com/office/drawing/2014/main" id="{08D86462-275F-4C8B-B388-2E2530035D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4994E25-A5F7-496B-8615-24E1E19BC260}"/>
                </a:ext>
              </a:extLst>
            </p:cNvPr>
            <p:cNvSpPr/>
            <p:nvPr userDrawn="1"/>
          </p:nvSpPr>
          <p:spPr>
            <a:xfrm>
              <a:off x="12847196" y="336943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4E6A951A-FD6F-4590-95B0-640BEFAB975E}"/>
                </a:ext>
              </a:extLst>
            </p:cNvPr>
            <p:cNvGrpSpPr/>
            <p:nvPr userDrawn="1"/>
          </p:nvGrpSpPr>
          <p:grpSpPr>
            <a:xfrm>
              <a:off x="13678213" y="3648953"/>
              <a:ext cx="1222990" cy="563933"/>
              <a:chOff x="-2485819" y="3399207"/>
              <a:chExt cx="1222990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D48552D7-0130-435F-B234-3EAD0F6DF5F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DF99FB8-6604-4B17-A520-039893672A1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6755572-5F6E-420D-88CF-1D61951F54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53">
                  <a:extLst>
                    <a:ext uri="{FF2B5EF4-FFF2-40B4-BE49-F238E27FC236}">
                      <a16:creationId xmlns:a16="http://schemas.microsoft.com/office/drawing/2014/main" id="{311EB075-655E-4F68-8F34-4EFA404C018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048A2364-432E-4EC6-A462-5816037A194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10760DBC-1E0E-41BD-B88B-C44468AE0CC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F4057ED3-D1F3-4523-A0B4-977A71BFFC3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69996CEB-E6C6-45A3-8E7F-FF63D198997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47F9AA50-B69A-4AD7-8D4C-CB064A81728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591A243-55E6-4A05-BFE3-0EE0CF27C1B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ABFCAD62-846D-4CDA-A69E-F27E359C2E2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8" name="Rechthoek: afgeronde hoeken 47">
                    <a:extLst>
                      <a:ext uri="{FF2B5EF4-FFF2-40B4-BE49-F238E27FC236}">
                        <a16:creationId xmlns:a16="http://schemas.microsoft.com/office/drawing/2014/main" id="{48503B35-A744-4AA4-B1CA-FA517EE3EB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87298E40-1861-4912-A276-DBAADC5D82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6994552A-CCB0-4DF2-95F7-D21E6E74E1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62BDF6B-B2D8-4169-8E8D-B18B4CB05C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9EA93FB3-5047-4AD2-9354-EF4A38CA5D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EB5ABAB6-BCD0-45EF-91B1-B114D0A5E8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7" name="Boog 46">
                  <a:extLst>
                    <a:ext uri="{FF2B5EF4-FFF2-40B4-BE49-F238E27FC236}">
                      <a16:creationId xmlns:a16="http://schemas.microsoft.com/office/drawing/2014/main" id="{EDDB1E8D-1232-4AAD-BBEA-C13113A98FE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3BF4327-E9CC-43EB-81D0-A77EC3CA346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97C8D28C-6E34-4F0B-BA1D-51CA10DEA5D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14BCE442-D16A-4883-BEB5-1FD68D29D7C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453412C-BB86-41A7-90F9-3F72C6D40B09}"/>
                </a:ext>
              </a:extLst>
            </p:cNvPr>
            <p:cNvGrpSpPr/>
            <p:nvPr userDrawn="1"/>
          </p:nvGrpSpPr>
          <p:grpSpPr>
            <a:xfrm>
              <a:off x="12853251" y="1548333"/>
              <a:ext cx="311450" cy="313414"/>
              <a:chOff x="-3310781" y="1231352"/>
              <a:chExt cx="311450" cy="313414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84A9FBF-72C5-4E1D-8A9B-DB55CC91CE07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2">
                <a:extLst>
                  <a:ext uri="{FF2B5EF4-FFF2-40B4-BE49-F238E27FC236}">
                    <a16:creationId xmlns:a16="http://schemas.microsoft.com/office/drawing/2014/main" id="{8445DF54-F83E-4B27-9CF6-A16F67D6A107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 113">
                <a:extLst>
                  <a:ext uri="{FF2B5EF4-FFF2-40B4-BE49-F238E27FC236}">
                    <a16:creationId xmlns:a16="http://schemas.microsoft.com/office/drawing/2014/main" id="{E7979862-D2A8-40BE-B585-9D346E2FB1F0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85752744-A0CA-410D-8DD7-1616EF29DAC1}"/>
                </a:ext>
              </a:extLst>
            </p:cNvPr>
            <p:cNvGrpSpPr/>
            <p:nvPr userDrawn="1"/>
          </p:nvGrpSpPr>
          <p:grpSpPr>
            <a:xfrm>
              <a:off x="15225598" y="6163087"/>
              <a:ext cx="627798" cy="576693"/>
              <a:chOff x="-938434" y="4570310"/>
              <a:chExt cx="627798" cy="576693"/>
            </a:xfrm>
          </p:grpSpPr>
          <p:grpSp>
            <p:nvGrpSpPr>
              <p:cNvPr id="31" name="Inspireren">
                <a:extLst>
                  <a:ext uri="{FF2B5EF4-FFF2-40B4-BE49-F238E27FC236}">
                    <a16:creationId xmlns:a16="http://schemas.microsoft.com/office/drawing/2014/main" id="{47EF365B-B82A-4A90-84BE-63F794AF348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id="{E7088AA2-C8C8-4711-BCF1-6A8DC9756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ACAD97EC-C2AB-4868-8D11-689D4677C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id="{B2671E62-A05A-4079-8A5D-095E7353C4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27437636-2E8F-4674-8542-91A9D6889C2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3" name="Tijdelijke aanduiding voor media 12">
            <a:extLst>
              <a:ext uri="{FF2B5EF4-FFF2-40B4-BE49-F238E27FC236}">
                <a16:creationId xmlns:a16="http://schemas.microsoft.com/office/drawing/2014/main" id="{E225D8F7-E2F5-4DA6-B6BE-FADF3D26511E}"/>
              </a:ext>
            </a:extLst>
          </p:cNvPr>
          <p:cNvSpPr>
            <a:spLocks noGrp="1"/>
          </p:cNvSpPr>
          <p:nvPr userDrawn="1">
            <p:ph type="media" sz="quarter" idx="14" hasCustomPrompt="1"/>
          </p:nvPr>
        </p:nvSpPr>
        <p:spPr>
          <a:xfrm>
            <a:off x="0" y="1"/>
            <a:ext cx="12471400" cy="6857999"/>
          </a:xfrm>
          <a:custGeom>
            <a:avLst/>
            <a:gdLst>
              <a:gd name="connsiteX0" fmla="*/ 0 w 12475960"/>
              <a:gd name="connsiteY0" fmla="*/ 0 h 6858001"/>
              <a:gd name="connsiteX1" fmla="*/ 12192000 w 12475960"/>
              <a:gd name="connsiteY1" fmla="*/ 0 h 6858001"/>
              <a:gd name="connsiteX2" fmla="*/ 12192000 w 12475960"/>
              <a:gd name="connsiteY2" fmla="*/ 6309665 h 6858001"/>
              <a:gd name="connsiteX3" fmla="*/ 12201322 w 12475960"/>
              <a:gd name="connsiteY3" fmla="*/ 6308725 h 6858001"/>
              <a:gd name="connsiteX4" fmla="*/ 12475960 w 12475960"/>
              <a:gd name="connsiteY4" fmla="*/ 6583363 h 6858001"/>
              <a:gd name="connsiteX5" fmla="*/ 12201322 w 12475960"/>
              <a:gd name="connsiteY5" fmla="*/ 6858001 h 6858001"/>
              <a:gd name="connsiteX6" fmla="*/ 12192000 w 12475960"/>
              <a:gd name="connsiteY6" fmla="*/ 6857062 h 6858001"/>
              <a:gd name="connsiteX7" fmla="*/ 12192000 w 12475960"/>
              <a:gd name="connsiteY7" fmla="*/ 6858000 h 6858001"/>
              <a:gd name="connsiteX8" fmla="*/ 0 w 12475960"/>
              <a:gd name="connsiteY8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5960" h="6858001">
                <a:moveTo>
                  <a:pt x="0" y="0"/>
                </a:moveTo>
                <a:lnTo>
                  <a:pt x="12192000" y="0"/>
                </a:lnTo>
                <a:lnTo>
                  <a:pt x="12192000" y="6309665"/>
                </a:lnTo>
                <a:lnTo>
                  <a:pt x="12201322" y="6308725"/>
                </a:lnTo>
                <a:cubicBezTo>
                  <a:pt x="12353000" y="6308725"/>
                  <a:pt x="12475960" y="6431685"/>
                  <a:pt x="12475960" y="6583363"/>
                </a:cubicBezTo>
                <a:cubicBezTo>
                  <a:pt x="12475960" y="6735041"/>
                  <a:pt x="12353000" y="6858001"/>
                  <a:pt x="12201322" y="6858001"/>
                </a:cubicBezTo>
                <a:lnTo>
                  <a:pt x="12192000" y="685706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402963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83305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Tijdelijke aanduiding voor tekst 143">
            <a:extLst>
              <a:ext uri="{FF2B5EF4-FFF2-40B4-BE49-F238E27FC236}">
                <a16:creationId xmlns:a16="http://schemas.microsoft.com/office/drawing/2014/main" id="{075F3A6D-55D9-4CF3-89EA-9619B06961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4658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ICOON_info">
            <a:extLst>
              <a:ext uri="{FF2B5EF4-FFF2-40B4-BE49-F238E27FC236}">
                <a16:creationId xmlns:a16="http://schemas.microsoft.com/office/drawing/2014/main" id="{D7402B37-24EE-430D-A622-9518DA5FBE64}"/>
              </a:ext>
            </a:extLst>
          </p:cNvPr>
          <p:cNvGrpSpPr/>
          <p:nvPr userDrawn="1"/>
        </p:nvGrpSpPr>
        <p:grpSpPr>
          <a:xfrm>
            <a:off x="15787569" y="4465567"/>
            <a:ext cx="283685" cy="283685"/>
            <a:chOff x="-510741" y="5913713"/>
            <a:chExt cx="267555" cy="267555"/>
          </a:xfrm>
        </p:grpSpPr>
        <p:sp>
          <p:nvSpPr>
            <p:cNvPr id="233" name="Ovaal 232">
              <a:extLst>
                <a:ext uri="{FF2B5EF4-FFF2-40B4-BE49-F238E27FC236}">
                  <a16:creationId xmlns:a16="http://schemas.microsoft.com/office/drawing/2014/main" id="{2D241C1F-8B37-4B90-9FF9-4E81F49B6E56}"/>
                </a:ext>
              </a:extLst>
            </p:cNvPr>
            <p:cNvSpPr/>
            <p:nvPr userDrawn="1"/>
          </p:nvSpPr>
          <p:spPr>
            <a:xfrm>
              <a:off x="-491853" y="5932072"/>
              <a:ext cx="230835" cy="230835"/>
            </a:xfrm>
            <a:prstGeom prst="ellipse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4" name="Graphic 163" descr="Informatie">
              <a:extLst>
                <a:ext uri="{FF2B5EF4-FFF2-40B4-BE49-F238E27FC236}">
                  <a16:creationId xmlns:a16="http://schemas.microsoft.com/office/drawing/2014/main" id="{338C1095-D918-4FF8-8E28-794A6D3D63C6}"/>
                </a:ext>
              </a:extLst>
            </p:cNvPr>
            <p:cNvSpPr/>
            <p:nvPr/>
          </p:nvSpPr>
          <p:spPr>
            <a:xfrm>
              <a:off x="-510741" y="5913713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rgbClr val="1FF524"/>
            </a:solidFill>
            <a:ln w="377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nl-NL" sz="200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3703A3C0-AA95-4352-8419-6E0ECB412F91}"/>
              </a:ext>
            </a:extLst>
          </p:cNvPr>
          <p:cNvGrpSpPr/>
          <p:nvPr userDrawn="1"/>
        </p:nvGrpSpPr>
        <p:grpSpPr>
          <a:xfrm>
            <a:off x="12378141" y="1"/>
            <a:ext cx="3592800" cy="5461285"/>
            <a:chOff x="12378141" y="1"/>
            <a:chExt cx="3592800" cy="5461285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7DA19BE0-49E6-46DE-9025-9C24D631F8D4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69B1791F-8F32-42AF-9199-6DDB70454D99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479853E1-532A-495B-9105-F7CFA910F84B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B5B4A1A5-03C6-4CD9-848F-39FE21A7123B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9E193ACA-2BB7-49AF-A750-0899EC0AB54C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2A8FC2A8-9A04-4BD2-8BA9-D89559014128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B533EDFA-6C18-445D-87BB-407F03CE9C4E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u="sng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9D5DFDB1-C768-42A9-8DA2-C39A31244A46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F0DEB2E4-F1D4-409D-AB67-6FAB03D01210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71C1B86-460E-4DC0-B605-80F5F9A9D29A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439D3FCC-6EB8-4633-A8C6-0231A82C6929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D6FBFA34-3A7B-4C2E-9F36-9D0C3DFD168C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173" name="Rechte verbindingslijn 172">
                  <a:extLst>
                    <a:ext uri="{FF2B5EF4-FFF2-40B4-BE49-F238E27FC236}">
                      <a16:creationId xmlns:a16="http://schemas.microsoft.com/office/drawing/2014/main" id="{A3DFEF0F-8CE3-4709-9FA0-8A961FAD9E4E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Rechte verbindingslijn 173">
                  <a:extLst>
                    <a:ext uri="{FF2B5EF4-FFF2-40B4-BE49-F238E27FC236}">
                      <a16:creationId xmlns:a16="http://schemas.microsoft.com/office/drawing/2014/main" id="{1A136C15-4217-4DCF-844E-CCEDDFA2FFF1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Rechte verbindingslijn 174">
                  <a:extLst>
                    <a:ext uri="{FF2B5EF4-FFF2-40B4-BE49-F238E27FC236}">
                      <a16:creationId xmlns:a16="http://schemas.microsoft.com/office/drawing/2014/main" id="{56D21F6F-B124-41FA-BEAF-D0607BCF6F3E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Rechte verbindingslijn 176">
                  <a:extLst>
                    <a:ext uri="{FF2B5EF4-FFF2-40B4-BE49-F238E27FC236}">
                      <a16:creationId xmlns:a16="http://schemas.microsoft.com/office/drawing/2014/main" id="{08788330-0D69-430F-BB30-9C367139AB70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AAFCEEC-8AB8-472F-9B27-CBBA5A139F04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E04C893D-8116-4391-90FD-CA238F9BDBE1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3" name="Rechte verbindingslijn 2">
                <a:extLst>
                  <a:ext uri="{FF2B5EF4-FFF2-40B4-BE49-F238E27FC236}">
                    <a16:creationId xmlns:a16="http://schemas.microsoft.com/office/drawing/2014/main" id="{8E022999-0622-427D-A796-7C45027A45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D8DB7329-3EFE-4355-B58B-7D6313E72AFB}"/>
                  </a:ext>
                </a:extLst>
              </p:cNvPr>
              <p:cNvSpPr/>
              <p:nvPr userDrawn="1"/>
            </p:nvSpPr>
            <p:spPr>
              <a:xfrm>
                <a:off x="13426046" y="2473303"/>
                <a:ext cx="379912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D35E3C13-7EB4-4695-BFCF-92A0F5C26B45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05" name="Rechte verbindingslijn 204">
                  <a:extLst>
                    <a:ext uri="{FF2B5EF4-FFF2-40B4-BE49-F238E27FC236}">
                      <a16:creationId xmlns:a16="http://schemas.microsoft.com/office/drawing/2014/main" id="{C9059051-D56C-41BB-800C-AEAFADE82EE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Rechte verbindingslijn 205">
                  <a:extLst>
                    <a:ext uri="{FF2B5EF4-FFF2-40B4-BE49-F238E27FC236}">
                      <a16:creationId xmlns:a16="http://schemas.microsoft.com/office/drawing/2014/main" id="{892F9D4C-3226-4371-977B-AABDB8A246D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AD784183-FB84-478E-A9D9-132886ABBE3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echte verbindingslijn 207">
                  <a:extLst>
                    <a:ext uri="{FF2B5EF4-FFF2-40B4-BE49-F238E27FC236}">
                      <a16:creationId xmlns:a16="http://schemas.microsoft.com/office/drawing/2014/main" id="{FEB1858C-B60C-4F9E-AAD6-349B48666ABD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6F8F5514-1162-438E-8FEE-CB02E69CDEBF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3BAF96B6-2280-403B-AD96-570B6FEAE16B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Rechthoek 209">
                <a:extLst>
                  <a:ext uri="{FF2B5EF4-FFF2-40B4-BE49-F238E27FC236}">
                    <a16:creationId xmlns:a16="http://schemas.microsoft.com/office/drawing/2014/main" id="{96AB64A8-4796-463E-81A9-36AF54B81199}"/>
                  </a:ext>
                </a:extLst>
              </p:cNvPr>
              <p:cNvSpPr/>
              <p:nvPr userDrawn="1"/>
            </p:nvSpPr>
            <p:spPr>
              <a:xfrm>
                <a:off x="13877936" y="2473303"/>
                <a:ext cx="37189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11" name="Groep 210">
                <a:extLst>
                  <a:ext uri="{FF2B5EF4-FFF2-40B4-BE49-F238E27FC236}">
                    <a16:creationId xmlns:a16="http://schemas.microsoft.com/office/drawing/2014/main" id="{B34B6948-283D-4C59-B788-3C18DE9549A9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12" name="Rechte verbindingslijn 211">
                  <a:extLst>
                    <a:ext uri="{FF2B5EF4-FFF2-40B4-BE49-F238E27FC236}">
                      <a16:creationId xmlns:a16="http://schemas.microsoft.com/office/drawing/2014/main" id="{FFCE09DB-A2F7-46E6-A4B0-3BA9BCBCFE1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Rechte verbindingslijn 212">
                  <a:extLst>
                    <a:ext uri="{FF2B5EF4-FFF2-40B4-BE49-F238E27FC236}">
                      <a16:creationId xmlns:a16="http://schemas.microsoft.com/office/drawing/2014/main" id="{C5491A04-2719-4856-98E4-AB5FEA08635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Rechte verbindingslijn 213">
                  <a:extLst>
                    <a:ext uri="{FF2B5EF4-FFF2-40B4-BE49-F238E27FC236}">
                      <a16:creationId xmlns:a16="http://schemas.microsoft.com/office/drawing/2014/main" id="{1718959B-B309-4738-8027-2D556E613609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Rechte verbindingslijn 245">
                  <a:extLst>
                    <a:ext uri="{FF2B5EF4-FFF2-40B4-BE49-F238E27FC236}">
                      <a16:creationId xmlns:a16="http://schemas.microsoft.com/office/drawing/2014/main" id="{AE69CFB5-2071-49CE-AA9A-D67C85B385CD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7" name="Rechthoek 246">
                  <a:extLst>
                    <a:ext uri="{FF2B5EF4-FFF2-40B4-BE49-F238E27FC236}">
                      <a16:creationId xmlns:a16="http://schemas.microsoft.com/office/drawing/2014/main" id="{AB42B50A-BCD4-4A69-ABBD-913FCE00D914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67869576-4A08-4B3B-8CAC-0EB9258ACAC9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4D9230FC-3D96-46BB-B8D0-9957CDF771DB}"/>
                  </a:ext>
                </a:extLst>
              </p:cNvPr>
              <p:cNvSpPr/>
              <p:nvPr userDrawn="1"/>
            </p:nvSpPr>
            <p:spPr>
              <a:xfrm>
                <a:off x="14324673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50" name="Groep 249">
                <a:extLst>
                  <a:ext uri="{FF2B5EF4-FFF2-40B4-BE49-F238E27FC236}">
                    <a16:creationId xmlns:a16="http://schemas.microsoft.com/office/drawing/2014/main" id="{3FA95F82-FA11-4E49-955F-DDA20B9A4DB8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251" name="Rechte verbindingslijn 250">
                  <a:extLst>
                    <a:ext uri="{FF2B5EF4-FFF2-40B4-BE49-F238E27FC236}">
                      <a16:creationId xmlns:a16="http://schemas.microsoft.com/office/drawing/2014/main" id="{762F0DB6-70B8-46D5-96D3-A6C8AD3F5E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Rechte verbindingslijn 251">
                  <a:extLst>
                    <a:ext uri="{FF2B5EF4-FFF2-40B4-BE49-F238E27FC236}">
                      <a16:creationId xmlns:a16="http://schemas.microsoft.com/office/drawing/2014/main" id="{A7462E95-4816-41E2-A785-91CF8DB6779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Rechte verbindingslijn 252">
                  <a:extLst>
                    <a:ext uri="{FF2B5EF4-FFF2-40B4-BE49-F238E27FC236}">
                      <a16:creationId xmlns:a16="http://schemas.microsoft.com/office/drawing/2014/main" id="{E11E6E7D-2F66-4242-9252-E0045B80176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Rechte verbindingslijn 253">
                  <a:extLst>
                    <a:ext uri="{FF2B5EF4-FFF2-40B4-BE49-F238E27FC236}">
                      <a16:creationId xmlns:a16="http://schemas.microsoft.com/office/drawing/2014/main" id="{15B3EFDB-57EA-4E26-8587-55E3094D5F4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5" name="Rechthoek 254">
                  <a:extLst>
                    <a:ext uri="{FF2B5EF4-FFF2-40B4-BE49-F238E27FC236}">
                      <a16:creationId xmlns:a16="http://schemas.microsoft.com/office/drawing/2014/main" id="{3FE145BA-2FB8-45F4-A32A-FFEF80915467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56" name="Rechthoek 255">
                <a:extLst>
                  <a:ext uri="{FF2B5EF4-FFF2-40B4-BE49-F238E27FC236}">
                    <a16:creationId xmlns:a16="http://schemas.microsoft.com/office/drawing/2014/main" id="{EB5E2E1D-A6AE-47EA-9A33-7D4CF7AAAD22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Rechthoek 256">
                <a:extLst>
                  <a:ext uri="{FF2B5EF4-FFF2-40B4-BE49-F238E27FC236}">
                    <a16:creationId xmlns:a16="http://schemas.microsoft.com/office/drawing/2014/main" id="{695022A6-588A-4240-8252-0943DEE9824E}"/>
                  </a:ext>
                </a:extLst>
              </p:cNvPr>
              <p:cNvSpPr/>
              <p:nvPr userDrawn="1"/>
            </p:nvSpPr>
            <p:spPr>
              <a:xfrm>
                <a:off x="14738447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58" name="Groep 257">
                <a:extLst>
                  <a:ext uri="{FF2B5EF4-FFF2-40B4-BE49-F238E27FC236}">
                    <a16:creationId xmlns:a16="http://schemas.microsoft.com/office/drawing/2014/main" id="{9441E257-3FEA-4CD0-99E3-05E57924446F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259" name="Rechte verbindingslijn 258">
                  <a:extLst>
                    <a:ext uri="{FF2B5EF4-FFF2-40B4-BE49-F238E27FC236}">
                      <a16:creationId xmlns:a16="http://schemas.microsoft.com/office/drawing/2014/main" id="{65F66E49-FCF0-43E4-9712-48248129F89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Rechte verbindingslijn 259">
                  <a:extLst>
                    <a:ext uri="{FF2B5EF4-FFF2-40B4-BE49-F238E27FC236}">
                      <a16:creationId xmlns:a16="http://schemas.microsoft.com/office/drawing/2014/main" id="{CFC52EEC-252A-4E81-B217-1C1FB23B7AE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Rechte verbindingslijn 260">
                  <a:extLst>
                    <a:ext uri="{FF2B5EF4-FFF2-40B4-BE49-F238E27FC236}">
                      <a16:creationId xmlns:a16="http://schemas.microsoft.com/office/drawing/2014/main" id="{367EB3D5-4B14-4620-A6EC-B0E1E85777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Rechte verbindingslijn 261">
                  <a:extLst>
                    <a:ext uri="{FF2B5EF4-FFF2-40B4-BE49-F238E27FC236}">
                      <a16:creationId xmlns:a16="http://schemas.microsoft.com/office/drawing/2014/main" id="{1B280FBE-B35A-4E66-9DD4-C39B585FD39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3" name="Rechthoek 262">
                  <a:extLst>
                    <a:ext uri="{FF2B5EF4-FFF2-40B4-BE49-F238E27FC236}">
                      <a16:creationId xmlns:a16="http://schemas.microsoft.com/office/drawing/2014/main" id="{F54F2B5F-3B2F-454F-BBF4-3D6DF0D4A981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4" name="Rechthoek 263">
                <a:extLst>
                  <a:ext uri="{FF2B5EF4-FFF2-40B4-BE49-F238E27FC236}">
                    <a16:creationId xmlns:a16="http://schemas.microsoft.com/office/drawing/2014/main" id="{AEF2DE1D-240D-4501-86D4-397E609295F5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Tijdelijke aanduiding voor tekst 7">
                <a:extLst>
                  <a:ext uri="{FF2B5EF4-FFF2-40B4-BE49-F238E27FC236}">
                    <a16:creationId xmlns:a16="http://schemas.microsoft.com/office/drawing/2014/main" id="{99EF0A4E-0016-4C44-8E04-3859870BD76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68" name="Tijdelijke aanduiding voor tekst 7">
                <a:extLst>
                  <a:ext uri="{FF2B5EF4-FFF2-40B4-BE49-F238E27FC236}">
                    <a16:creationId xmlns:a16="http://schemas.microsoft.com/office/drawing/2014/main" id="{20840D0B-1428-4CE7-8522-287FECA5E10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69" name="Tijdelijke aanduiding voor tekst 7">
                <a:extLst>
                  <a:ext uri="{FF2B5EF4-FFF2-40B4-BE49-F238E27FC236}">
                    <a16:creationId xmlns:a16="http://schemas.microsoft.com/office/drawing/2014/main" id="{ABD2B22D-EA69-4426-B0F7-00EC39E7A5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70" name="Tijdelijke aanduiding voor tekst 7">
                <a:extLst>
                  <a:ext uri="{FF2B5EF4-FFF2-40B4-BE49-F238E27FC236}">
                    <a16:creationId xmlns:a16="http://schemas.microsoft.com/office/drawing/2014/main" id="{2C13EF58-9152-4297-A955-B81938E41AA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72" name="Tijdelijke aanduiding voor tekst 7">
                <a:extLst>
                  <a:ext uri="{FF2B5EF4-FFF2-40B4-BE49-F238E27FC236}">
                    <a16:creationId xmlns:a16="http://schemas.microsoft.com/office/drawing/2014/main" id="{4765B280-E583-40B9-A9A2-FB30E7EDCFF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400" dirty="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73" name="Tijdelijke aanduiding voor tekst 7">
                <a:extLst>
                  <a:ext uri="{FF2B5EF4-FFF2-40B4-BE49-F238E27FC236}">
                    <a16:creationId xmlns:a16="http://schemas.microsoft.com/office/drawing/2014/main" id="{AF37CED1-2248-45AD-A4D2-CA201856743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F73CD379-5452-4790-9D3C-0065DE0B01D9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" name="Rechthoek 275">
              <a:extLst>
                <a:ext uri="{FF2B5EF4-FFF2-40B4-BE49-F238E27FC236}">
                  <a16:creationId xmlns:a16="http://schemas.microsoft.com/office/drawing/2014/main" id="{96D4C019-51B4-430E-9851-FC288BEA3F6C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7" name="Groep 276">
              <a:extLst>
                <a:ext uri="{FF2B5EF4-FFF2-40B4-BE49-F238E27FC236}">
                  <a16:creationId xmlns:a16="http://schemas.microsoft.com/office/drawing/2014/main" id="{2BE715A4-74AD-4BFB-9AEF-A1B6E43272BB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318" name="Rechte verbindingslijn 317">
                <a:extLst>
                  <a:ext uri="{FF2B5EF4-FFF2-40B4-BE49-F238E27FC236}">
                    <a16:creationId xmlns:a16="http://schemas.microsoft.com/office/drawing/2014/main" id="{C07EAAAF-A48D-4619-BED0-737B98F9347C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Rechte verbindingslijn 318">
                <a:extLst>
                  <a:ext uri="{FF2B5EF4-FFF2-40B4-BE49-F238E27FC236}">
                    <a16:creationId xmlns:a16="http://schemas.microsoft.com/office/drawing/2014/main" id="{DC750605-ED40-4B18-ABBC-B9558D951C02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Rechte verbindingslijn 319">
                <a:extLst>
                  <a:ext uri="{FF2B5EF4-FFF2-40B4-BE49-F238E27FC236}">
                    <a16:creationId xmlns:a16="http://schemas.microsoft.com/office/drawing/2014/main" id="{82BC783A-15EC-4378-837C-7305EC0139D8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Rechte verbindingslijn 320">
                <a:extLst>
                  <a:ext uri="{FF2B5EF4-FFF2-40B4-BE49-F238E27FC236}">
                    <a16:creationId xmlns:a16="http://schemas.microsoft.com/office/drawing/2014/main" id="{6EB864F6-C99D-4AEB-946D-F5370C0A7872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4248C72A-7964-427D-B057-3778F55FD2B8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8" name="Rechthoek 277">
              <a:extLst>
                <a:ext uri="{FF2B5EF4-FFF2-40B4-BE49-F238E27FC236}">
                  <a16:creationId xmlns:a16="http://schemas.microsoft.com/office/drawing/2014/main" id="{6FDE57B8-51ED-4E6E-8DBD-F051AC005225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700" b="0" u="none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296" name="Tijdelijke aanduiding voor tekst 7">
              <a:extLst>
                <a:ext uri="{FF2B5EF4-FFF2-40B4-BE49-F238E27FC236}">
                  <a16:creationId xmlns:a16="http://schemas.microsoft.com/office/drawing/2014/main" id="{D1C7C7D2-00D2-4E6E-A312-BC7228CECE22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400" dirty="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297" name="Tijdelijke aanduiding voor tekst 7">
              <a:extLst>
                <a:ext uri="{FF2B5EF4-FFF2-40B4-BE49-F238E27FC236}">
                  <a16:creationId xmlns:a16="http://schemas.microsoft.com/office/drawing/2014/main" id="{447C1094-8309-425A-98FB-C7B0B76F8B53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1100" dirty="0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 userDrawn="1">
            <p:ph type="tbl" sz="quarter" idx="16" hasCustomPrompt="1"/>
          </p:nvPr>
        </p:nvSpPr>
        <p:spPr>
          <a:xfrm>
            <a:off x="6356758" y="719138"/>
            <a:ext cx="5287553" cy="55908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 err="1"/>
              <a:t>SUBTITel</a:t>
            </a:r>
            <a:endParaRPr lang="nl-NL" dirty="0"/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3593D1-BDA9-4B05-8828-83D98BC9264D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0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ep 152">
            <a:extLst>
              <a:ext uri="{FF2B5EF4-FFF2-40B4-BE49-F238E27FC236}">
                <a16:creationId xmlns:a16="http://schemas.microsoft.com/office/drawing/2014/main" id="{C66B7811-7567-47BC-868B-FA54A0A49CF5}"/>
              </a:ext>
            </a:extLst>
          </p:cNvPr>
          <p:cNvGrpSpPr/>
          <p:nvPr userDrawn="1"/>
        </p:nvGrpSpPr>
        <p:grpSpPr>
          <a:xfrm>
            <a:off x="12378141" y="1"/>
            <a:ext cx="3592800" cy="5461285"/>
            <a:chOff x="12378141" y="1"/>
            <a:chExt cx="3592800" cy="5461285"/>
          </a:xfrm>
        </p:grpSpPr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A4895135-FD07-4092-B879-AB4B85BE8DDD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750C1E94-FE15-4C83-ACBE-FE3948BF2330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4455B891-5264-4CB7-B962-E2D94DE8C453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24B93F10-F4BD-4734-A05C-3B912ACCC134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9CFF5F7-3BDC-470D-BB4E-7B53B5DDA344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4B2C5E9E-095E-44F1-84C4-594AF52D675D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1012D582-8EA6-44E5-8A6A-F04577A25424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3" name="Groep 162">
              <a:extLst>
                <a:ext uri="{FF2B5EF4-FFF2-40B4-BE49-F238E27FC236}">
                  <a16:creationId xmlns:a16="http://schemas.microsoft.com/office/drawing/2014/main" id="{7626D97E-02F0-40CA-9F41-2BFC8D09AD8F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257" name="Inspireren">
                <a:extLst>
                  <a:ext uri="{FF2B5EF4-FFF2-40B4-BE49-F238E27FC236}">
                    <a16:creationId xmlns:a16="http://schemas.microsoft.com/office/drawing/2014/main" id="{06785E1F-05DF-4F6A-85FB-4AAFA07F81C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59" name="Freeform 12">
                  <a:extLst>
                    <a:ext uri="{FF2B5EF4-FFF2-40B4-BE49-F238E27FC236}">
                      <a16:creationId xmlns:a16="http://schemas.microsoft.com/office/drawing/2014/main" id="{B70481C6-94A7-4ED8-9017-C29A7834F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0" name="Freeform 13">
                  <a:extLst>
                    <a:ext uri="{FF2B5EF4-FFF2-40B4-BE49-F238E27FC236}">
                      <a16:creationId xmlns:a16="http://schemas.microsoft.com/office/drawing/2014/main" id="{552E1F1E-0745-48D6-BEA4-0E097120E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1" name="Freeform 14">
                  <a:extLst>
                    <a:ext uri="{FF2B5EF4-FFF2-40B4-BE49-F238E27FC236}">
                      <a16:creationId xmlns:a16="http://schemas.microsoft.com/office/drawing/2014/main" id="{A2523B66-2EC6-4F02-8D4B-B8806406EA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58" name="Tekstvak 257">
                <a:extLst>
                  <a:ext uri="{FF2B5EF4-FFF2-40B4-BE49-F238E27FC236}">
                    <a16:creationId xmlns:a16="http://schemas.microsoft.com/office/drawing/2014/main" id="{0DCEA4D8-2D6E-4A78-B8EB-B642862B65A2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FA274B75-584D-4227-944F-C1E65AD2E51F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u="sng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85070C9E-CADA-4E8C-9CBF-0CE86C2FE5EE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90B75188-0902-43DA-82E7-E39BF1916E14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C1A4DB15-98CB-48D8-B1A3-24474A192460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6833BEE5-52CB-4CD9-B60B-FE948873BA83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DAA85767-AF78-4C7D-B4D2-ED34AB6EC2C0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52" name="Rechte verbindingslijn 251">
                  <a:extLst>
                    <a:ext uri="{FF2B5EF4-FFF2-40B4-BE49-F238E27FC236}">
                      <a16:creationId xmlns:a16="http://schemas.microsoft.com/office/drawing/2014/main" id="{38D78797-0A30-4B4F-95B6-A405AEF45DA4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Rechte verbindingslijn 252">
                  <a:extLst>
                    <a:ext uri="{FF2B5EF4-FFF2-40B4-BE49-F238E27FC236}">
                      <a16:creationId xmlns:a16="http://schemas.microsoft.com/office/drawing/2014/main" id="{3EBD0D85-304A-4ED8-AFAD-7BC109A7DE13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Rechte verbindingslijn 253">
                  <a:extLst>
                    <a:ext uri="{FF2B5EF4-FFF2-40B4-BE49-F238E27FC236}">
                      <a16:creationId xmlns:a16="http://schemas.microsoft.com/office/drawing/2014/main" id="{D670D081-4793-4817-AFFE-B6F66E2AEDDF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Rechte verbindingslijn 254">
                  <a:extLst>
                    <a:ext uri="{FF2B5EF4-FFF2-40B4-BE49-F238E27FC236}">
                      <a16:creationId xmlns:a16="http://schemas.microsoft.com/office/drawing/2014/main" id="{84FA27B3-34B3-4230-9186-8E3D5C055AF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" name="Rechthoek 255">
                  <a:extLst>
                    <a:ext uri="{FF2B5EF4-FFF2-40B4-BE49-F238E27FC236}">
                      <a16:creationId xmlns:a16="http://schemas.microsoft.com/office/drawing/2014/main" id="{830CA217-7891-460A-8459-EC544828CF8A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A6F4470-F279-440B-BBC0-63622668E36E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5542A0B4-A62C-404D-AC7A-D9677D6258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076282E5-1C96-43B1-8466-3C1BFBE8F7E6}"/>
                  </a:ext>
                </a:extLst>
              </p:cNvPr>
              <p:cNvSpPr/>
              <p:nvPr userDrawn="1"/>
            </p:nvSpPr>
            <p:spPr>
              <a:xfrm>
                <a:off x="13426046" y="2473303"/>
                <a:ext cx="379912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8CE37D61-26AE-40EB-AE32-C0B2071AAB5F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47" name="Rechte verbindingslijn 246">
                  <a:extLst>
                    <a:ext uri="{FF2B5EF4-FFF2-40B4-BE49-F238E27FC236}">
                      <a16:creationId xmlns:a16="http://schemas.microsoft.com/office/drawing/2014/main" id="{E0CA460E-C0C9-4944-AC99-104E1912A62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Rechte verbindingslijn 247">
                  <a:extLst>
                    <a:ext uri="{FF2B5EF4-FFF2-40B4-BE49-F238E27FC236}">
                      <a16:creationId xmlns:a16="http://schemas.microsoft.com/office/drawing/2014/main" id="{B44DAF2C-4271-4D4D-B9F0-74382686E79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Rechte verbindingslijn 248">
                  <a:extLst>
                    <a:ext uri="{FF2B5EF4-FFF2-40B4-BE49-F238E27FC236}">
                      <a16:creationId xmlns:a16="http://schemas.microsoft.com/office/drawing/2014/main" id="{54AF559C-2EAE-4DC7-A24D-A0FF679F01FC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Rechte verbindingslijn 249">
                  <a:extLst>
                    <a:ext uri="{FF2B5EF4-FFF2-40B4-BE49-F238E27FC236}">
                      <a16:creationId xmlns:a16="http://schemas.microsoft.com/office/drawing/2014/main" id="{FB0A4E48-8E8C-42B7-97A5-B5ED678BFAEA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6C374F0D-CE5B-4455-91BD-A71D078F4EC7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2DB8C880-CFCC-43E3-8399-822BD36056DC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537CF288-4A04-401B-BE9E-D63BCBBC27D0}"/>
                  </a:ext>
                </a:extLst>
              </p:cNvPr>
              <p:cNvSpPr/>
              <p:nvPr userDrawn="1"/>
            </p:nvSpPr>
            <p:spPr>
              <a:xfrm>
                <a:off x="13877936" y="2473303"/>
                <a:ext cx="37189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09A9B5AB-FF3A-4A1D-A002-69DAB20FD1DD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11" name="Rechte verbindingslijn 210">
                  <a:extLst>
                    <a:ext uri="{FF2B5EF4-FFF2-40B4-BE49-F238E27FC236}">
                      <a16:creationId xmlns:a16="http://schemas.microsoft.com/office/drawing/2014/main" id="{E7DA194D-C576-4B3C-8112-784CC5C72D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Rechte verbindingslijn 211">
                  <a:extLst>
                    <a:ext uri="{FF2B5EF4-FFF2-40B4-BE49-F238E27FC236}">
                      <a16:creationId xmlns:a16="http://schemas.microsoft.com/office/drawing/2014/main" id="{F582DE6C-AD90-48BD-8DDC-68C8790A669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Rechte verbindingslijn 212">
                  <a:extLst>
                    <a:ext uri="{FF2B5EF4-FFF2-40B4-BE49-F238E27FC236}">
                      <a16:creationId xmlns:a16="http://schemas.microsoft.com/office/drawing/2014/main" id="{242CA9E9-B8DC-472C-B994-EA9F135371D7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Rechte verbindingslijn 213">
                  <a:extLst>
                    <a:ext uri="{FF2B5EF4-FFF2-40B4-BE49-F238E27FC236}">
                      <a16:creationId xmlns:a16="http://schemas.microsoft.com/office/drawing/2014/main" id="{6DC74795-C4E0-43BD-8F41-EBFDE5530704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Rechthoek 245">
                  <a:extLst>
                    <a:ext uri="{FF2B5EF4-FFF2-40B4-BE49-F238E27FC236}">
                      <a16:creationId xmlns:a16="http://schemas.microsoft.com/office/drawing/2014/main" id="{69E17861-C48F-47FE-9FE0-C7994E76D0BD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14689A56-0457-4F42-A8B3-00335A58BA2E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3F7AF4DE-D440-431B-8012-D54C71D0E346}"/>
                  </a:ext>
                </a:extLst>
              </p:cNvPr>
              <p:cNvSpPr/>
              <p:nvPr userDrawn="1"/>
            </p:nvSpPr>
            <p:spPr>
              <a:xfrm>
                <a:off x="14324673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29CD52CB-09DE-4DAF-8F25-D096214644FD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206" name="Rechte verbindingslijn 205">
                  <a:extLst>
                    <a:ext uri="{FF2B5EF4-FFF2-40B4-BE49-F238E27FC236}">
                      <a16:creationId xmlns:a16="http://schemas.microsoft.com/office/drawing/2014/main" id="{83A3EB3A-C16E-4100-8A51-A286FF181AD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511FE21C-6157-4412-9C4F-9930774F1F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echte verbindingslijn 207">
                  <a:extLst>
                    <a:ext uri="{FF2B5EF4-FFF2-40B4-BE49-F238E27FC236}">
                      <a16:creationId xmlns:a16="http://schemas.microsoft.com/office/drawing/2014/main" id="{F8416DB1-60A3-4F73-A66A-443D686172D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echte verbindingslijn 208">
                  <a:extLst>
                    <a:ext uri="{FF2B5EF4-FFF2-40B4-BE49-F238E27FC236}">
                      <a16:creationId xmlns:a16="http://schemas.microsoft.com/office/drawing/2014/main" id="{CF2D8EE0-72D4-4843-9F1D-16FB1248217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93FA6F5F-5A00-4278-8484-D6AF8718409E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61CC3531-B5C3-4A96-B05F-DE9F398746D5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417B710E-2A98-4005-9809-A0C2B7BFD639}"/>
                  </a:ext>
                </a:extLst>
              </p:cNvPr>
              <p:cNvSpPr/>
              <p:nvPr userDrawn="1"/>
            </p:nvSpPr>
            <p:spPr>
              <a:xfrm>
                <a:off x="14738447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4B42004C-4F2D-4B01-AF70-769B5C4BC15C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201" name="Rechte verbindingslijn 200">
                  <a:extLst>
                    <a:ext uri="{FF2B5EF4-FFF2-40B4-BE49-F238E27FC236}">
                      <a16:creationId xmlns:a16="http://schemas.microsoft.com/office/drawing/2014/main" id="{6433664D-CE84-4F7E-B6BA-32550EDD237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Rechte verbindingslijn 201">
                  <a:extLst>
                    <a:ext uri="{FF2B5EF4-FFF2-40B4-BE49-F238E27FC236}">
                      <a16:creationId xmlns:a16="http://schemas.microsoft.com/office/drawing/2014/main" id="{859B71ED-25DE-4205-BA92-BCD364DC3D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Rechte verbindingslijn 202">
                  <a:extLst>
                    <a:ext uri="{FF2B5EF4-FFF2-40B4-BE49-F238E27FC236}">
                      <a16:creationId xmlns:a16="http://schemas.microsoft.com/office/drawing/2014/main" id="{ED8C8FBC-81EA-445F-8BE1-969787B8F45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Rechte verbindingslijn 203">
                  <a:extLst>
                    <a:ext uri="{FF2B5EF4-FFF2-40B4-BE49-F238E27FC236}">
                      <a16:creationId xmlns:a16="http://schemas.microsoft.com/office/drawing/2014/main" id="{F61AFC4B-BEEC-4CD4-90E0-D856CE2F0C9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B8E543DF-AB53-45EE-953E-A3FED1AC85BC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09DA1A71-0B7C-4FE4-B5F8-6E347BE86EFE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Tijdelijke aanduiding voor tekst 7">
                <a:extLst>
                  <a:ext uri="{FF2B5EF4-FFF2-40B4-BE49-F238E27FC236}">
                    <a16:creationId xmlns:a16="http://schemas.microsoft.com/office/drawing/2014/main" id="{FF049502-358A-4AC6-9D5A-057DB7C8668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6" name="Tijdelijke aanduiding voor tekst 7">
                <a:extLst>
                  <a:ext uri="{FF2B5EF4-FFF2-40B4-BE49-F238E27FC236}">
                    <a16:creationId xmlns:a16="http://schemas.microsoft.com/office/drawing/2014/main" id="{BC449806-0F04-4D31-AB27-5DE005780E4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7" name="Tijdelijke aanduiding voor tekst 7">
                <a:extLst>
                  <a:ext uri="{FF2B5EF4-FFF2-40B4-BE49-F238E27FC236}">
                    <a16:creationId xmlns:a16="http://schemas.microsoft.com/office/drawing/2014/main" id="{39850820-8256-46D1-994E-57AED12D55B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8" name="Tijdelijke aanduiding voor tekst 7">
                <a:extLst>
                  <a:ext uri="{FF2B5EF4-FFF2-40B4-BE49-F238E27FC236}">
                    <a16:creationId xmlns:a16="http://schemas.microsoft.com/office/drawing/2014/main" id="{AC1D49FE-BEF7-4AF6-9077-01DD2E429C8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9" name="Tijdelijke aanduiding voor tekst 7">
                <a:extLst>
                  <a:ext uri="{FF2B5EF4-FFF2-40B4-BE49-F238E27FC236}">
                    <a16:creationId xmlns:a16="http://schemas.microsoft.com/office/drawing/2014/main" id="{146C0307-0931-4C10-8E99-5EBF64D93DB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400" dirty="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00" name="Tijdelijke aanduiding voor tekst 7">
                <a:extLst>
                  <a:ext uri="{FF2B5EF4-FFF2-40B4-BE49-F238E27FC236}">
                    <a16:creationId xmlns:a16="http://schemas.microsoft.com/office/drawing/2014/main" id="{E7AAA9FA-C389-4CD0-BDAF-CD5B0F679C0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5D42BE8D-6220-4741-B025-A48CEC9A1D7F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AF6E9CF6-2961-4C3A-883E-8DC25867DD84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A522570C-ED54-4AB5-852A-ED9A993C53FA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72DC2A7C-6AE5-4359-B6C6-E8E967ED2451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C9FD3D1C-643C-4CD3-8F35-4A9D176A11AF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74D80FBF-A419-4748-B63E-B8F03E78BC1D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54642DF-7CAF-4792-B5FC-03A566AA1451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F93D3FE4-FEC5-48FF-97BD-4FBC24A9071D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33F871B3-8FAA-48D2-B505-E61A2CDAFBFC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700" b="0" u="none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171" name="Tijdelijke aanduiding voor tekst 7">
              <a:extLst>
                <a:ext uri="{FF2B5EF4-FFF2-40B4-BE49-F238E27FC236}">
                  <a16:creationId xmlns:a16="http://schemas.microsoft.com/office/drawing/2014/main" id="{C7492C7B-43D4-4F1E-A77D-5CFE8CCE6958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400" dirty="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172" name="Tijdelijke aanduiding voor tekst 7">
              <a:extLst>
                <a:ext uri="{FF2B5EF4-FFF2-40B4-BE49-F238E27FC236}">
                  <a16:creationId xmlns:a16="http://schemas.microsoft.com/office/drawing/2014/main" id="{AF1E6710-C800-40DF-B4E7-03122DDAB0AB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1100" dirty="0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 userDrawn="1">
            <p:ph type="tbl" sz="quarter" idx="16" hasCustomPrompt="1"/>
          </p:nvPr>
        </p:nvSpPr>
        <p:spPr>
          <a:xfrm>
            <a:off x="534988" y="1963738"/>
            <a:ext cx="11109323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7504A-5DF6-4825-A12F-63E66BDBEE7E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83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- INSTRUCTIES">
            <a:extLst>
              <a:ext uri="{FF2B5EF4-FFF2-40B4-BE49-F238E27FC236}">
                <a16:creationId xmlns:a16="http://schemas.microsoft.com/office/drawing/2014/main" id="{A86ACC4A-2AB4-43EB-9FEA-242DF0DF4EB6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5EE2AF6-919A-4A29-9186-904BDBCF8B7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8C020207-6690-4A22-8EDB-592CFA923AE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A916EC8-8D16-45A0-804D-B9371F255E1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7DCDC82-13A8-4188-B304-65AE2C175E3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E920F3C-4EF4-40D1-9D54-C650371C9176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BC07294F-56CE-4CE0-B4C4-EC1F4A2A2A7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18999026-B751-4044-982B-6587FF2221C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17349DE4-4EA8-4130-A2A9-91C173F4AE4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2" name="Gelijkbenige driehoek 141">
                <a:extLst>
                  <a:ext uri="{FF2B5EF4-FFF2-40B4-BE49-F238E27FC236}">
                    <a16:creationId xmlns:a16="http://schemas.microsoft.com/office/drawing/2014/main" id="{EBA200D2-1B9E-4FED-AF01-431F3A0334A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C017BA05-9B8A-4F28-BAC5-B0A48B500B3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BDB7A9A-43AC-4A2A-9BF9-9DBB955FF6A4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FADE313F-0974-48AA-88A2-E24D985A11B2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DE4FC7CD-1088-446F-B6BC-65849BDA1ABE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89D1A91B-9DF1-45D0-9FFB-66B1ECA97F5C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0751677D-08E1-4F7E-99DA-CA0C32758C1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1233F1E8-92D4-428A-807E-F1AF6479E17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D77BD51C-DEB2-40F4-BFCD-990DA973F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2F922B24-47B6-42C7-BD25-6D700B4D2F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C77C2E8B-F4C7-4302-8F89-1D3BC37EED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9040FDDE-D060-4210-98A8-52B32E1D71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BACCDF22-027F-4481-AC6A-CAC66E83B4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83DC8BF4-9129-41F7-B5E3-A9022425D6A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A4986C54-C855-49D0-B6D1-4100F0E14C9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7D17D59F-D49E-49BD-81E6-E41BF33F8B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B49D9F17-6B60-4EAC-92B2-DA23CB6C65B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724795C8-58D8-4D38-8388-F4E74D8E6E7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E5800E1E-CF7F-4F96-A2B5-0AC722F2B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1215BF2F-6019-4CC9-937C-C860C7991C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A8245723-C404-4F97-84C7-BED041FF5F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5F4440B2-CA01-4F1F-B24B-41AC618A07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097F4A-9A44-45C4-B134-4F876F4DF366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E6EA734B-94A8-4105-B2DD-CA8A26E21AF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A9B44D33-D309-479D-B1BF-31BE10DA7671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Tekstvak 111">
                <a:extLst>
                  <a:ext uri="{FF2B5EF4-FFF2-40B4-BE49-F238E27FC236}">
                    <a16:creationId xmlns:a16="http://schemas.microsoft.com/office/drawing/2014/main" id="{FAFF4F3F-0A8F-4577-9E17-61635BD795E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9172BB26-175C-4898-8940-5879179F703C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39BB1C59-0FF9-40A8-9DDC-3CABAF5A5358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AD58B533-8AAE-4678-A541-1ABB3E141044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CA5842C7-DBB0-4D62-AFDF-6BD874AD9431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85403303-ECE8-4653-90D7-0121101EC25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626572F8-38C6-443A-AFD1-F7F8FABC90C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975842D3-A948-4E0B-950B-F94524C295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9851C58-B878-49E5-BEEB-C8A7098D4872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27B47046-B09A-49FB-9876-0E933344C7A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BF192F06-BC11-4050-AEBE-8959ACF7EB6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017FA503-B2AA-4CB3-867B-7C419CF513F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A7F596FF-F1AB-4F55-92BB-4534410C4AB5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4D77C2CD-076E-4B8D-933F-A9911032C2E1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Vrije vorm 112">
                <a:extLst>
                  <a:ext uri="{FF2B5EF4-FFF2-40B4-BE49-F238E27FC236}">
                    <a16:creationId xmlns:a16="http://schemas.microsoft.com/office/drawing/2014/main" id="{216D88AF-A25F-4731-B92C-3414D7CDD531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Vrije vorm 113">
                <a:extLst>
                  <a:ext uri="{FF2B5EF4-FFF2-40B4-BE49-F238E27FC236}">
                    <a16:creationId xmlns:a16="http://schemas.microsoft.com/office/drawing/2014/main" id="{5966A142-8746-410C-8D9A-4615BEEE95DD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BAC3478-CA58-4151-B882-9F9B6481183A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98" name="ICOON_info">
              <a:extLst>
                <a:ext uri="{FF2B5EF4-FFF2-40B4-BE49-F238E27FC236}">
                  <a16:creationId xmlns:a16="http://schemas.microsoft.com/office/drawing/2014/main" id="{A782FAA5-03FC-43DB-B07B-96DB889B3D3E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4F978CED-432E-4525-B383-D7C9C177B65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Graphic 163" descr="Informatie">
                <a:extLst>
                  <a:ext uri="{FF2B5EF4-FFF2-40B4-BE49-F238E27FC236}">
                    <a16:creationId xmlns:a16="http://schemas.microsoft.com/office/drawing/2014/main" id="{28BD70BA-3E14-42C3-BDDF-D79FDDE06C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254AD85D-B1A0-43E4-8084-DED3238EB760}"/>
                </a:ext>
              </a:extLst>
            </p:cNvPr>
            <p:cNvGrpSpPr/>
            <p:nvPr userDrawn="1"/>
          </p:nvGrpSpPr>
          <p:grpSpPr>
            <a:xfrm>
              <a:off x="-938434" y="5594788"/>
              <a:ext cx="627798" cy="576693"/>
              <a:chOff x="-938434" y="4570310"/>
              <a:chExt cx="627798" cy="576693"/>
            </a:xfrm>
          </p:grpSpPr>
          <p:grpSp>
            <p:nvGrpSpPr>
              <p:cNvPr id="100" name="Inspireren">
                <a:extLst>
                  <a:ext uri="{FF2B5EF4-FFF2-40B4-BE49-F238E27FC236}">
                    <a16:creationId xmlns:a16="http://schemas.microsoft.com/office/drawing/2014/main" id="{0CEC415E-40CA-4118-9BCB-95CB65D0EEA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2" name="Freeform 12">
                  <a:extLst>
                    <a:ext uri="{FF2B5EF4-FFF2-40B4-BE49-F238E27FC236}">
                      <a16:creationId xmlns:a16="http://schemas.microsoft.com/office/drawing/2014/main" id="{AA9A4CBE-1E61-435D-9328-481FD214D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3" name="Freeform 13">
                  <a:extLst>
                    <a:ext uri="{FF2B5EF4-FFF2-40B4-BE49-F238E27FC236}">
                      <a16:creationId xmlns:a16="http://schemas.microsoft.com/office/drawing/2014/main" id="{FE519E50-02E0-4F39-89B3-6049B1A13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4" name="Freeform 14">
                  <a:extLst>
                    <a:ext uri="{FF2B5EF4-FFF2-40B4-BE49-F238E27FC236}">
                      <a16:creationId xmlns:a16="http://schemas.microsoft.com/office/drawing/2014/main" id="{1FBDCB88-00F5-40A4-AB2D-B2529CF91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EB51D451-E245-4BD4-8BC7-0BDA13DCFC7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AB60D71-1F6C-4276-AF0B-97150E061038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2479FE6-259F-458F-B335-0008F5BCD06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E5A80B5-04CF-4137-9CAB-BA63992A463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8FD5BFE-253A-47B6-8C2C-727A1FDBF67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9BE166F-53AD-413E-ACC1-DA9ED2C2C045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D0DC2A7-470B-4D97-98D0-E31106592EB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2039501-7D98-4721-B8A6-7AA0BCBC51F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28C2D06-2374-413D-876A-4F0F29FED33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C2C9E8E-E975-4361-A908-C6ACBBF5CEF0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A58A39F-DC1C-4916-B88C-6E8B43FFD471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22C6660D-D393-4277-BD0F-DB32574281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73DBC3E-0352-412A-B2AF-53E397C1182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67B373E-5508-4556-BE4D-535E05B4445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0D684BD-7489-47CD-AA69-CBDA39AFF89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4A2FC79-4344-4F77-8727-9D718A44DBB5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522DA32-B27F-4D63-BEC0-C7F2D206C6A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1A6509-E6B6-4AB9-9BE3-E7EEC3267BF9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0468D5C-3107-4C5A-857E-BF96F355E0B5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7D5AA52-7318-4E02-9745-C21E9418A886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187E2EE5-1408-4ACF-BCB5-C43F6EB98CD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46E7F9E-BD41-43C8-8C62-5C5ECD23440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1E088CD-488F-4894-8DEF-5D68F02F980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B2BF1EE8-FCA1-476F-AD7A-47C28E525093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DB313A90-F8CE-4F8E-9E9D-205931A6CF0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DECA2FD-1408-47EA-AAB0-4DBDB3DE34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D86D86-6911-40EB-8FBA-E51A091966F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0D8AAA3-4BEC-4035-8038-0707D55E4F8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C3E05EC1-93A5-4EDB-82C1-6BD82BBFAF4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77ECE9DB-B354-430C-B987-156C73ABAA1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77735BDA-9B00-4D8F-A669-42F2227213D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09027E5-CE0D-46D1-A577-7B5E74BC6D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9BBC0849-6389-4B57-B981-7B3CB5C7C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9A43134-7ACA-4227-9836-945AF0B1E7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5CA1AB23-F738-441C-A42E-FC403284B7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7DA9D13-51F3-433E-A1F0-E3176C79D7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5B9A338D-8A5C-4688-A382-DD714EB7A2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819E579-B235-4014-BD98-96E2E12A1BF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D6318B47-9668-477C-AA1F-89BB46A83D7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63250967-EB0A-4ED2-9E29-4E02F59D2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3B2027F-3856-4541-9CD1-549B60DFEC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DA105AA8-3B2A-4F9C-9C8D-A083B8C894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258E63B1-2C9D-471C-A23F-B1A43044E0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F097D92-8409-42E2-93A3-5FB6505A28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B03B3E04-CB27-4918-A961-3F504A078F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4E55DC0E-3C7E-474A-BC81-52A3E4A6D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519D1F6-6F3A-450B-A27C-CF9060D7A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03576A-739F-4956-86F2-CAF9209EE78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B1AFC61-9583-441C-AF72-7009E26A54B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21781DDA-2976-4DA9-9EBC-4EA6D1E6F98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C2B5CFC-096D-4931-BB9A-6BDFAD25B45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E5338745-9915-40A3-9CA1-6276E06629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7B27C056-195D-409C-959D-E6D5956C2B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3B3772F-93D1-4AE3-935C-79DE108D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0FA98315-DA25-42DE-9DB3-22022812C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EDF149E9-87A7-46F0-8FEC-2AB0B398EC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40C4BE0-5EDF-4938-B58D-B52B74AD43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90663940-7A6E-427D-A31E-72A76D674E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4C4FE897-8D2E-4F99-89D7-CDBDBB41BE2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3837366-CFDF-4FAA-A103-1EFC39FA574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A0B3111-9DEE-47F5-9B46-28C8CA6832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971A880-F4B4-48A4-B1E4-7699D7434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8CA0107F-6999-4AC1-A2DA-FC6273EA1B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A17708E-E05E-4726-9A5F-D0EF4C2C20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41F6E46-8F42-435D-B23E-C05A3E8CE9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A66BC72-68B4-4F47-AC90-9EFA73A4D2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6978175-7786-412F-897D-E0A0B7563A7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32F05A7-9D23-4BD7-926E-AE7A7AB1377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BB09C036-56C5-4329-9A28-6EBA8EBF29B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0413C3E5-8D73-4FA8-8DD8-4697707FB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D953AE2D-CBA1-4FC1-91BE-EAD239DA8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9CACD7C1-E6E9-44EA-B577-E4AFABCFB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31C0EAB3-F2A1-46D0-89F9-418F0D74A2F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4E3B4-D3C5-4AC2-80C6-884C12DC4040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- INSTRUCTIES">
            <a:extLst>
              <a:ext uri="{FF2B5EF4-FFF2-40B4-BE49-F238E27FC236}">
                <a16:creationId xmlns:a16="http://schemas.microsoft.com/office/drawing/2014/main" id="{B794F72D-387E-4E6B-81B2-DDC2BBB35FA4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FB54B1F-B34F-45BC-B55E-5FB1F5E77706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35C9CFF-8D54-45D8-AC52-F88BD9855968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81EF8F2-5203-4E31-B124-30FCA5F4B3E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84939B6-AD37-4D66-B31B-3D57611CF276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782EC43C-7275-4D4F-962C-DF43591C1D1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AAE22E-17C0-4914-BE22-B5717F819CB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FC10BF3-6446-4EC0-84D8-0CAE9FB8849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3F6DDA9B-005D-49F6-8127-47953E6A6E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076B3675-9609-44A6-BA89-6F8BF5C9C19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68F96BCA-3046-413D-BE51-7C4B2CC2E0C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3B628-F400-42A8-B1B2-27D59220F5C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EDA58D1-E4F7-44D4-A32B-813D06C70456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9ABA3E0-D709-42DA-8D4A-F2643079485D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5DEECF2-ABEB-4D86-9864-FA8184177EB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AE353C19-73A1-484A-B90E-85E4B5E7A79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4087B328-E12C-4B5C-BFB5-AF44AE7FB8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3AC426FC-824E-4A36-BA66-8F70D88218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DE63C809-18D8-48FC-BB1F-18E87500E4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071FB5CF-C272-4338-99EA-4F5E88A096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356D7BF8-31A4-4905-B981-972991C2908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D959F068-D525-4FFA-9481-870F8FEA20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6DC0D616-37C6-4A0D-B4C7-CCBCDCD189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24B94BD6-6A2C-4A46-84F6-0F9DE232D3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514D6859-BD3C-4F67-8B48-266D2B9054C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C16DD553-900B-4F72-9565-9B65F6AC22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27E86EA3-6B04-45B7-8A35-BDF167EA0E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3AEAF63E-3B77-4729-ACDC-E8CE7BE617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160E21C-E41D-409F-BF06-92DF9CD9FB4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E0875363-B837-48AB-8633-5131A1D8B6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ICOON_info">
              <a:extLst>
                <a:ext uri="{FF2B5EF4-FFF2-40B4-BE49-F238E27FC236}">
                  <a16:creationId xmlns:a16="http://schemas.microsoft.com/office/drawing/2014/main" id="{88462437-73D2-4E0F-90BD-EEA732542BDA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7E037F73-1497-4F49-9ECE-014902BC166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raphic 163" descr="Informatie">
                <a:extLst>
                  <a:ext uri="{FF2B5EF4-FFF2-40B4-BE49-F238E27FC236}">
                    <a16:creationId xmlns:a16="http://schemas.microsoft.com/office/drawing/2014/main" id="{5F0221B7-8074-40D0-9C44-708FC00A64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Video icoon">
              <a:extLst>
                <a:ext uri="{FF2B5EF4-FFF2-40B4-BE49-F238E27FC236}">
                  <a16:creationId xmlns:a16="http://schemas.microsoft.com/office/drawing/2014/main" id="{EAF83584-E0E3-4E88-AB2F-DECE047573DF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1A30B18-73B2-4774-A270-D316AA7C0D28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Vrije vorm 112">
                <a:extLst>
                  <a:ext uri="{FF2B5EF4-FFF2-40B4-BE49-F238E27FC236}">
                    <a16:creationId xmlns:a16="http://schemas.microsoft.com/office/drawing/2014/main" id="{16A1C050-87E2-4D24-BB7C-5FD3762D60FF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Vrije vorm 113">
                <a:extLst>
                  <a:ext uri="{FF2B5EF4-FFF2-40B4-BE49-F238E27FC236}">
                    <a16:creationId xmlns:a16="http://schemas.microsoft.com/office/drawing/2014/main" id="{1B9A7E47-D599-4AEF-A2EB-94C2F60F6693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9D76B1FE-2C66-496B-BFC7-96ADA5CF7732}"/>
                </a:ext>
              </a:extLst>
            </p:cNvPr>
            <p:cNvGrpSpPr/>
            <p:nvPr userDrawn="1"/>
          </p:nvGrpSpPr>
          <p:grpSpPr>
            <a:xfrm>
              <a:off x="-938434" y="4390049"/>
              <a:ext cx="627798" cy="576693"/>
              <a:chOff x="-938434" y="4570310"/>
              <a:chExt cx="627798" cy="576693"/>
            </a:xfrm>
          </p:grpSpPr>
          <p:grpSp>
            <p:nvGrpSpPr>
              <p:cNvPr id="22" name="Inspireren">
                <a:extLst>
                  <a:ext uri="{FF2B5EF4-FFF2-40B4-BE49-F238E27FC236}">
                    <a16:creationId xmlns:a16="http://schemas.microsoft.com/office/drawing/2014/main" id="{292931FF-AF8D-48CC-A448-8289091A5E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538419F7-6407-43A2-8256-16F5106FA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CF1392AE-C2E8-4E1A-878F-96930C131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41399C60-9AE9-4E95-A92D-7997C43CE9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729557B-EC3F-48B6-91A0-92595AFC8ED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20C8A5-7226-4518-9EE9-0070973E125C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65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#1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69" name="Groep 368">
            <a:extLst>
              <a:ext uri="{FF2B5EF4-FFF2-40B4-BE49-F238E27FC236}">
                <a16:creationId xmlns:a16="http://schemas.microsoft.com/office/drawing/2014/main" id="{7443093D-2101-4339-B4EB-66E36695F558}"/>
              </a:ext>
            </a:extLst>
          </p:cNvPr>
          <p:cNvGrpSpPr/>
          <p:nvPr userDrawn="1"/>
        </p:nvGrpSpPr>
        <p:grpSpPr>
          <a:xfrm>
            <a:off x="4975824" y="1050843"/>
            <a:ext cx="2240351" cy="4668143"/>
            <a:chOff x="4975824" y="1050843"/>
            <a:chExt cx="2240351" cy="4668143"/>
          </a:xfrm>
        </p:grpSpPr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4C44C07D-F149-43A8-B126-89833CB3341B}"/>
                </a:ext>
              </a:extLst>
            </p:cNvPr>
            <p:cNvSpPr/>
            <p:nvPr/>
          </p:nvSpPr>
          <p:spPr>
            <a:xfrm>
              <a:off x="5024064" y="1063199"/>
              <a:ext cx="2178982" cy="4636605"/>
            </a:xfrm>
            <a:custGeom>
              <a:avLst/>
              <a:gdLst>
                <a:gd name="connsiteX0" fmla="*/ 0 w 2149590"/>
                <a:gd name="connsiteY0" fmla="*/ 4323159 h 4566531"/>
                <a:gd name="connsiteX1" fmla="*/ 0 w 2149590"/>
                <a:gd name="connsiteY1" fmla="*/ 243373 h 4566531"/>
                <a:gd name="connsiteX2" fmla="*/ 243373 w 2149590"/>
                <a:gd name="connsiteY2" fmla="*/ 0 h 4566531"/>
                <a:gd name="connsiteX3" fmla="*/ 1906218 w 2149590"/>
                <a:gd name="connsiteY3" fmla="*/ 0 h 4566531"/>
                <a:gd name="connsiteX4" fmla="*/ 2149591 w 2149590"/>
                <a:gd name="connsiteY4" fmla="*/ 243373 h 4566531"/>
                <a:gd name="connsiteX5" fmla="*/ 2149591 w 2149590"/>
                <a:gd name="connsiteY5" fmla="*/ 4323159 h 4566531"/>
                <a:gd name="connsiteX6" fmla="*/ 1906218 w 2149590"/>
                <a:gd name="connsiteY6" fmla="*/ 4566532 h 4566531"/>
                <a:gd name="connsiteX7" fmla="*/ 243373 w 2149590"/>
                <a:gd name="connsiteY7" fmla="*/ 4566532 h 4566531"/>
                <a:gd name="connsiteX8" fmla="*/ 0 w 2149590"/>
                <a:gd name="connsiteY8" fmla="*/ 4323159 h 45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590" h="4566531">
                  <a:moveTo>
                    <a:pt x="0" y="4323159"/>
                  </a:moveTo>
                  <a:lnTo>
                    <a:pt x="0" y="243373"/>
                  </a:lnTo>
                  <a:cubicBezTo>
                    <a:pt x="0" y="109098"/>
                    <a:pt x="109098" y="0"/>
                    <a:pt x="243373" y="0"/>
                  </a:cubicBezTo>
                  <a:lnTo>
                    <a:pt x="1906218" y="0"/>
                  </a:lnTo>
                  <a:cubicBezTo>
                    <a:pt x="2040493" y="0"/>
                    <a:pt x="2149591" y="109098"/>
                    <a:pt x="2149591" y="243373"/>
                  </a:cubicBezTo>
                  <a:lnTo>
                    <a:pt x="2149591" y="4323159"/>
                  </a:lnTo>
                  <a:cubicBezTo>
                    <a:pt x="2149591" y="4457434"/>
                    <a:pt x="2040493" y="4566532"/>
                    <a:pt x="1906218" y="4566532"/>
                  </a:cubicBezTo>
                  <a:lnTo>
                    <a:pt x="243373" y="4566532"/>
                  </a:lnTo>
                  <a:cubicBezTo>
                    <a:pt x="109098" y="4566532"/>
                    <a:pt x="0" y="4457434"/>
                    <a:pt x="0" y="4323159"/>
                  </a:cubicBezTo>
                  <a:close/>
                </a:path>
              </a:pathLst>
            </a:custGeom>
            <a:solidFill>
              <a:schemeClr val="bg1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5" name="Rechthoek: afgeronde bovenhoeken 324">
              <a:extLst>
                <a:ext uri="{FF2B5EF4-FFF2-40B4-BE49-F238E27FC236}">
                  <a16:creationId xmlns:a16="http://schemas.microsoft.com/office/drawing/2014/main" id="{93FBA848-29FE-4872-BAA6-E6CE1F6D33C5}"/>
                </a:ext>
              </a:extLst>
            </p:cNvPr>
            <p:cNvSpPr/>
            <p:nvPr userDrawn="1"/>
          </p:nvSpPr>
          <p:spPr>
            <a:xfrm rot="10800000">
              <a:off x="5010934" y="1050843"/>
              <a:ext cx="2192111" cy="595551"/>
            </a:xfrm>
            <a:prstGeom prst="round2SameRect">
              <a:avLst>
                <a:gd name="adj1" fmla="val 16667"/>
                <a:gd name="adj2" fmla="val 29527"/>
              </a:avLst>
            </a:pr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A2867FD5-3096-4583-97F9-E2CCC21BCB97}"/>
                </a:ext>
              </a:extLst>
            </p:cNvPr>
            <p:cNvGrpSpPr/>
            <p:nvPr/>
          </p:nvGrpSpPr>
          <p:grpSpPr>
            <a:xfrm>
              <a:off x="7004711" y="5172357"/>
              <a:ext cx="19444" cy="87644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320" name="Vrije vorm: vorm 319">
                <a:extLst>
                  <a:ext uri="{FF2B5EF4-FFF2-40B4-BE49-F238E27FC236}">
                    <a16:creationId xmlns:a16="http://schemas.microsoft.com/office/drawing/2014/main" id="{9AE0EF3E-4BED-40DA-9696-A5A16F407A28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BB9DA94-8D2A-4BC1-9725-EDA5A76B233F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CB690878-1619-4149-A6C3-654F3F8CBA86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265" name="Graphic 1">
              <a:extLst>
                <a:ext uri="{FF2B5EF4-FFF2-40B4-BE49-F238E27FC236}">
                  <a16:creationId xmlns:a16="http://schemas.microsoft.com/office/drawing/2014/main" id="{7C51D413-C23A-4540-8295-56A6BB5CE695}"/>
                </a:ext>
              </a:extLst>
            </p:cNvPr>
            <p:cNvGrpSpPr/>
            <p:nvPr/>
          </p:nvGrpSpPr>
          <p:grpSpPr>
            <a:xfrm>
              <a:off x="7004711" y="1732334"/>
              <a:ext cx="19444" cy="87644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270" name="Vrije vorm: vorm 269">
                <a:extLst>
                  <a:ext uri="{FF2B5EF4-FFF2-40B4-BE49-F238E27FC236}">
                    <a16:creationId xmlns:a16="http://schemas.microsoft.com/office/drawing/2014/main" id="{5DE3F9A6-D52B-4B4A-881A-7D145217B835}"/>
                  </a:ext>
                </a:extLst>
              </p:cNvPr>
              <p:cNvSpPr/>
              <p:nvPr userDrawn="1"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1" name="Vrije vorm: vorm 270">
                <a:extLst>
                  <a:ext uri="{FF2B5EF4-FFF2-40B4-BE49-F238E27FC236}">
                    <a16:creationId xmlns:a16="http://schemas.microsoft.com/office/drawing/2014/main" id="{DF7C9602-1DE8-4B99-9873-E3DEA4F19624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2" name="Vrije vorm: vorm 271">
                <a:extLst>
                  <a:ext uri="{FF2B5EF4-FFF2-40B4-BE49-F238E27FC236}">
                    <a16:creationId xmlns:a16="http://schemas.microsoft.com/office/drawing/2014/main" id="{CFB3E189-D1A1-4D6C-BA63-51E27909E0C0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12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041610" y="3937345"/>
              <a:ext cx="2122145" cy="1392294"/>
              <a:chOff x="5040901" y="4223516"/>
              <a:chExt cx="2160050" cy="1417163"/>
            </a:xfrm>
          </p:grpSpPr>
          <p:grpSp>
            <p:nvGrpSpPr>
              <p:cNvPr id="12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223516"/>
                <a:ext cx="2160049" cy="708581"/>
                <a:chOff x="5040901" y="4223516"/>
                <a:chExt cx="2160049" cy="708581"/>
              </a:xfrm>
            </p:grpSpPr>
            <p:grpSp>
              <p:nvGrpSpPr>
                <p:cNvPr id="12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223516"/>
                  <a:ext cx="715886" cy="708581"/>
                  <a:chOff x="5040901" y="4223516"/>
                  <a:chExt cx="715886" cy="708581"/>
                </a:xfrm>
              </p:grpSpPr>
              <p:sp>
                <p:nvSpPr>
                  <p:cNvPr id="126" name="Vrije vorm: vorm 125">
                    <a:extLst>
                      <a:ext uri="{FF2B5EF4-FFF2-40B4-BE49-F238E27FC236}">
                        <a16:creationId xmlns:a16="http://schemas.microsoft.com/office/drawing/2014/main" id="{397EAC74-1796-491A-9CE5-18D4157E0F6F}"/>
                      </a:ext>
                    </a:extLst>
                  </p:cNvPr>
                  <p:cNvSpPr/>
                  <p:nvPr/>
                </p:nvSpPr>
                <p:spPr>
                  <a:xfrm>
                    <a:off x="5040901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2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4476755"/>
                    <a:ext cx="267848" cy="202104"/>
                    <a:chOff x="5264920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28" name="Vrije vorm: vorm 127">
                      <a:extLst>
                        <a:ext uri="{FF2B5EF4-FFF2-40B4-BE49-F238E27FC236}">
                          <a16:creationId xmlns:a16="http://schemas.microsoft.com/office/drawing/2014/main" id="{5AD56380-508C-4025-B71C-04409147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29" name="Vrije vorm: vorm 128">
                      <a:extLst>
                        <a:ext uri="{FF2B5EF4-FFF2-40B4-BE49-F238E27FC236}">
                          <a16:creationId xmlns:a16="http://schemas.microsoft.com/office/drawing/2014/main" id="{E6336A87-9AD0-422C-B983-917FC1516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1667 h 202104"/>
                        <a:gd name="connsiteX16" fmla="*/ 75485 w 267848"/>
                        <a:gd name="connsiteY16" fmla="*/ 114445 h 202104"/>
                        <a:gd name="connsiteX17" fmla="*/ 132707 w 267848"/>
                        <a:gd name="connsiteY17" fmla="*/ 57222 h 202104"/>
                        <a:gd name="connsiteX18" fmla="*/ 189929 w 267848"/>
                        <a:gd name="connsiteY18" fmla="*/ 114445 h 202104"/>
                        <a:gd name="connsiteX19" fmla="*/ 132707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1667"/>
                          </a:moveTo>
                          <a:cubicBezTo>
                            <a:pt x="101052" y="171667"/>
                            <a:pt x="75485" y="146099"/>
                            <a:pt x="75485" y="114445"/>
                          </a:cubicBezTo>
                          <a:cubicBezTo>
                            <a:pt x="75485" y="82790"/>
                            <a:pt x="101052" y="57222"/>
                            <a:pt x="132707" y="57222"/>
                          </a:cubicBezTo>
                          <a:cubicBezTo>
                            <a:pt x="164362" y="57222"/>
                            <a:pt x="189929" y="82790"/>
                            <a:pt x="189929" y="114445"/>
                          </a:cubicBezTo>
                          <a:cubicBezTo>
                            <a:pt x="191147" y="146099"/>
                            <a:pt x="165579" y="171667"/>
                            <a:pt x="132707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0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223516"/>
                  <a:ext cx="715886" cy="708581"/>
                  <a:chOff x="5755570" y="4223516"/>
                  <a:chExt cx="715886" cy="708581"/>
                </a:xfrm>
              </p:grpSpPr>
              <p:sp>
                <p:nvSpPr>
                  <p:cNvPr id="131" name="Vrije vorm: vorm 130">
                    <a:extLst>
                      <a:ext uri="{FF2B5EF4-FFF2-40B4-BE49-F238E27FC236}">
                        <a16:creationId xmlns:a16="http://schemas.microsoft.com/office/drawing/2014/main" id="{C7AA32B0-031A-4F49-87C1-233BD084B77A}"/>
                      </a:ext>
                    </a:extLst>
                  </p:cNvPr>
                  <p:cNvSpPr/>
                  <p:nvPr/>
                </p:nvSpPr>
                <p:spPr>
                  <a:xfrm>
                    <a:off x="5755570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2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4476755"/>
                    <a:ext cx="267848" cy="202104"/>
                    <a:chOff x="5979589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E42D8DCF-885E-4B8C-B62D-0B95DE942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233DF4B9-0778-414D-9D7B-8550566A5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2364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6" y="4223516"/>
                  <a:ext cx="729494" cy="708581"/>
                  <a:chOff x="6471456" y="4223516"/>
                  <a:chExt cx="729494" cy="708581"/>
                </a:xfrm>
              </p:grpSpPr>
              <p:sp>
                <p:nvSpPr>
                  <p:cNvPr id="136" name="Vrije vorm: vorm 135">
                    <a:extLst>
                      <a:ext uri="{FF2B5EF4-FFF2-40B4-BE49-F238E27FC236}">
                        <a16:creationId xmlns:a16="http://schemas.microsoft.com/office/drawing/2014/main" id="{A51815C1-518F-409A-8F3D-1FA37B3E3C15}"/>
                      </a:ext>
                    </a:extLst>
                  </p:cNvPr>
                  <p:cNvSpPr/>
                  <p:nvPr/>
                </p:nvSpPr>
                <p:spPr>
                  <a:xfrm>
                    <a:off x="6471456" y="4223516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4476755"/>
                    <a:ext cx="267848" cy="202104"/>
                    <a:chOff x="6695476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8" name="Vrije vorm: vorm 137">
                      <a:extLst>
                        <a:ext uri="{FF2B5EF4-FFF2-40B4-BE49-F238E27FC236}">
                          <a16:creationId xmlns:a16="http://schemas.microsoft.com/office/drawing/2014/main" id="{0DDD0DCD-365E-4866-8858-AE2752F82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9" name="Vrije vorm: vorm 138">
                      <a:extLst>
                        <a:ext uri="{FF2B5EF4-FFF2-40B4-BE49-F238E27FC236}">
                          <a16:creationId xmlns:a16="http://schemas.microsoft.com/office/drawing/2014/main" id="{EB28020B-57D6-49CF-A987-3FBD86BEC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4476755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1147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  <p:grpSp>
            <p:nvGrpSpPr>
              <p:cNvPr id="14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932098"/>
                <a:ext cx="2160050" cy="708581"/>
                <a:chOff x="5040901" y="4932098"/>
                <a:chExt cx="2160050" cy="708581"/>
              </a:xfrm>
            </p:grpSpPr>
            <p:grpSp>
              <p:nvGrpSpPr>
                <p:cNvPr id="14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932098"/>
                  <a:ext cx="715886" cy="708581"/>
                  <a:chOff x="5040901" y="4932098"/>
                  <a:chExt cx="715886" cy="708581"/>
                </a:xfrm>
              </p:grpSpPr>
              <p:sp>
                <p:nvSpPr>
                  <p:cNvPr id="142" name="Vrije vorm: vorm 141">
                    <a:extLst>
                      <a:ext uri="{FF2B5EF4-FFF2-40B4-BE49-F238E27FC236}">
                        <a16:creationId xmlns:a16="http://schemas.microsoft.com/office/drawing/2014/main" id="{A0DB324A-9009-40B3-AA11-BFD1F94B7086}"/>
                      </a:ext>
                    </a:extLst>
                  </p:cNvPr>
                  <p:cNvSpPr/>
                  <p:nvPr/>
                </p:nvSpPr>
                <p:spPr>
                  <a:xfrm>
                    <a:off x="5040901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5185337"/>
                    <a:ext cx="267848" cy="202104"/>
                    <a:chOff x="5264920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4" name="Vrije vorm: vorm 143">
                      <a:extLst>
                        <a:ext uri="{FF2B5EF4-FFF2-40B4-BE49-F238E27FC236}">
                          <a16:creationId xmlns:a16="http://schemas.microsoft.com/office/drawing/2014/main" id="{6B0627B7-C7C3-44E2-BEFF-5DB29EFF9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45" name="Vrije vorm: vorm 144">
                      <a:extLst>
                        <a:ext uri="{FF2B5EF4-FFF2-40B4-BE49-F238E27FC236}">
                          <a16:creationId xmlns:a16="http://schemas.microsoft.com/office/drawing/2014/main" id="{BA51BAAF-5086-4E7D-A968-B56D61148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2884 h 202104"/>
                        <a:gd name="connsiteX16" fmla="*/ 75485 w 267848"/>
                        <a:gd name="connsiteY16" fmla="*/ 115662 h 202104"/>
                        <a:gd name="connsiteX17" fmla="*/ 132707 w 267848"/>
                        <a:gd name="connsiteY17" fmla="*/ 58440 h 202104"/>
                        <a:gd name="connsiteX18" fmla="*/ 189929 w 267848"/>
                        <a:gd name="connsiteY18" fmla="*/ 115662 h 202104"/>
                        <a:gd name="connsiteX19" fmla="*/ 132707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2884"/>
                          </a:moveTo>
                          <a:cubicBezTo>
                            <a:pt x="101052" y="172884"/>
                            <a:pt x="75485" y="147317"/>
                            <a:pt x="75485" y="115662"/>
                          </a:cubicBezTo>
                          <a:cubicBezTo>
                            <a:pt x="75485" y="84007"/>
                            <a:pt x="101052" y="58440"/>
                            <a:pt x="132707" y="58440"/>
                          </a:cubicBezTo>
                          <a:cubicBezTo>
                            <a:pt x="164362" y="58440"/>
                            <a:pt x="189929" y="84007"/>
                            <a:pt x="189929" y="115662"/>
                          </a:cubicBezTo>
                          <a:cubicBezTo>
                            <a:pt x="191147" y="147317"/>
                            <a:pt x="165579" y="172884"/>
                            <a:pt x="132707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4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932098"/>
                  <a:ext cx="715886" cy="708581"/>
                  <a:chOff x="5755570" y="4932098"/>
                  <a:chExt cx="715886" cy="708581"/>
                </a:xfrm>
              </p:grpSpPr>
              <p:sp>
                <p:nvSpPr>
                  <p:cNvPr id="147" name="Vrije vorm: vorm 146">
                    <a:extLst>
                      <a:ext uri="{FF2B5EF4-FFF2-40B4-BE49-F238E27FC236}">
                        <a16:creationId xmlns:a16="http://schemas.microsoft.com/office/drawing/2014/main" id="{B7CAA164-A8A8-4B33-AFEA-3B440FE78F7C}"/>
                      </a:ext>
                    </a:extLst>
                  </p:cNvPr>
                  <p:cNvSpPr/>
                  <p:nvPr/>
                </p:nvSpPr>
                <p:spPr>
                  <a:xfrm>
                    <a:off x="5755570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8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5185337"/>
                    <a:ext cx="267848" cy="202104"/>
                    <a:chOff x="5979589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9" name="Vrije vorm: vorm 148">
                      <a:extLst>
                        <a:ext uri="{FF2B5EF4-FFF2-40B4-BE49-F238E27FC236}">
                          <a16:creationId xmlns:a16="http://schemas.microsoft.com/office/drawing/2014/main" id="{0A3C9B2E-8D3D-4847-B03B-A3814CC6E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0" name="Vrije vorm: vorm 149">
                      <a:extLst>
                        <a:ext uri="{FF2B5EF4-FFF2-40B4-BE49-F238E27FC236}">
                          <a16:creationId xmlns:a16="http://schemas.microsoft.com/office/drawing/2014/main" id="{C47AF289-BBCF-4AEA-93FA-9500A7153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2364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5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7" y="4932098"/>
                  <a:ext cx="729494" cy="708581"/>
                  <a:chOff x="6471457" y="4932098"/>
                  <a:chExt cx="729494" cy="708581"/>
                </a:xfrm>
              </p:grpSpPr>
              <p:sp>
                <p:nvSpPr>
                  <p:cNvPr id="152" name="Vrije vorm: vorm 151">
                    <a:extLst>
                      <a:ext uri="{FF2B5EF4-FFF2-40B4-BE49-F238E27FC236}">
                        <a16:creationId xmlns:a16="http://schemas.microsoft.com/office/drawing/2014/main" id="{1FBA96FE-7CA3-471D-A691-D07F244A3302}"/>
                      </a:ext>
                    </a:extLst>
                  </p:cNvPr>
                  <p:cNvSpPr/>
                  <p:nvPr/>
                </p:nvSpPr>
                <p:spPr>
                  <a:xfrm>
                    <a:off x="6471457" y="4932098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5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5185337"/>
                    <a:ext cx="267848" cy="202104"/>
                    <a:chOff x="6695476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54" name="Vrije vorm: vorm 153">
                      <a:extLst>
                        <a:ext uri="{FF2B5EF4-FFF2-40B4-BE49-F238E27FC236}">
                          <a16:creationId xmlns:a16="http://schemas.microsoft.com/office/drawing/2014/main" id="{826ACE79-57C0-4630-90E6-A94647932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5" name="Vrije vorm: vorm 154">
                      <a:extLst>
                        <a:ext uri="{FF2B5EF4-FFF2-40B4-BE49-F238E27FC236}">
                          <a16:creationId xmlns:a16="http://schemas.microsoft.com/office/drawing/2014/main" id="{E07EB251-D614-4648-9BC9-3A4ABB89D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5185337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1147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sp>
          <p:nvSpPr>
            <p:cNvPr id="166" name="Tekstvak 165">
              <a:extLst>
                <a:ext uri="{FF2B5EF4-FFF2-40B4-BE49-F238E27FC236}">
                  <a16:creationId xmlns:a16="http://schemas.microsoft.com/office/drawing/2014/main" id="{F0F20E92-5383-443C-B3CA-43843C920DB3}"/>
                </a:ext>
              </a:extLst>
            </p:cNvPr>
            <p:cNvSpPr txBox="1"/>
            <p:nvPr userDrawn="1"/>
          </p:nvSpPr>
          <p:spPr>
            <a:xfrm>
              <a:off x="5109058" y="2337232"/>
              <a:ext cx="15023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Desiderius Erasmus Roterodamus</a:t>
              </a:r>
              <a:endParaRPr lang="nl-NL" sz="671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8" name="Tekstvak 167">
              <a:extLst>
                <a:ext uri="{FF2B5EF4-FFF2-40B4-BE49-F238E27FC236}">
                  <a16:creationId xmlns:a16="http://schemas.microsoft.com/office/drawing/2014/main" id="{BA5439F3-EBB6-4E98-8CF6-EA8B8E54342A}"/>
                </a:ext>
              </a:extLst>
            </p:cNvPr>
            <p:cNvSpPr txBox="1"/>
            <p:nvPr userDrawn="1"/>
          </p:nvSpPr>
          <p:spPr>
            <a:xfrm>
              <a:off x="5783841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3431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9" name="Tekstvak 168">
              <a:extLst>
                <a:ext uri="{FF2B5EF4-FFF2-40B4-BE49-F238E27FC236}">
                  <a16:creationId xmlns:a16="http://schemas.microsoft.com/office/drawing/2014/main" id="{BD07A34E-9D90-4FAB-8054-DAD7C55C9958}"/>
                </a:ext>
              </a:extLst>
            </p:cNvPr>
            <p:cNvSpPr txBox="1"/>
            <p:nvPr userDrawn="1"/>
          </p:nvSpPr>
          <p:spPr>
            <a:xfrm>
              <a:off x="5813884" y="1888734"/>
              <a:ext cx="362600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posts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0" name="Tekstvak 169">
              <a:extLst>
                <a:ext uri="{FF2B5EF4-FFF2-40B4-BE49-F238E27FC236}">
                  <a16:creationId xmlns:a16="http://schemas.microsoft.com/office/drawing/2014/main" id="{A22F841A-CA6A-45C6-A940-D03D1C3DAF09}"/>
                </a:ext>
              </a:extLst>
            </p:cNvPr>
            <p:cNvSpPr txBox="1"/>
            <p:nvPr userDrawn="1"/>
          </p:nvSpPr>
          <p:spPr>
            <a:xfrm>
              <a:off x="5124878" y="247184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personal blog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1" name="Tekstvak 170">
              <a:extLst>
                <a:ext uri="{FF2B5EF4-FFF2-40B4-BE49-F238E27FC236}">
                  <a16:creationId xmlns:a16="http://schemas.microsoft.com/office/drawing/2014/main" id="{D0E64AFC-C642-43AF-A4D0-1D8BD13F76E1}"/>
                </a:ext>
              </a:extLst>
            </p:cNvPr>
            <p:cNvSpPr txBox="1"/>
            <p:nvPr userDrawn="1"/>
          </p:nvSpPr>
          <p:spPr>
            <a:xfrm>
              <a:off x="5110621" y="274695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897F0"/>
                  </a:solidFill>
                  <a:latin typeface="Arial"/>
                  <a:cs typeface="Arial"/>
                  <a:sym typeface="Arial"/>
                  <a:rtl val="0"/>
                </a:rPr>
                <a:t>www.eur.com</a:t>
              </a:r>
              <a:endParaRPr lang="nl-NL" sz="575" spc="0" baseline="0" dirty="0">
                <a:solidFill>
                  <a:srgbClr val="3897F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6" name="Tekstvak 175">
              <a:extLst>
                <a:ext uri="{FF2B5EF4-FFF2-40B4-BE49-F238E27FC236}">
                  <a16:creationId xmlns:a16="http://schemas.microsoft.com/office/drawing/2014/main" id="{A025B8DB-F192-4952-8456-C2F425F6FA3D}"/>
                </a:ext>
              </a:extLst>
            </p:cNvPr>
            <p:cNvSpPr txBox="1"/>
            <p:nvPr userDrawn="1"/>
          </p:nvSpPr>
          <p:spPr>
            <a:xfrm>
              <a:off x="6182545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6530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7" name="Tekstvak 176">
              <a:extLst>
                <a:ext uri="{FF2B5EF4-FFF2-40B4-BE49-F238E27FC236}">
                  <a16:creationId xmlns:a16="http://schemas.microsoft.com/office/drawing/2014/main" id="{5681B2E9-65C5-4FE2-8643-37BBA4737D5E}"/>
                </a:ext>
              </a:extLst>
            </p:cNvPr>
            <p:cNvSpPr txBox="1"/>
            <p:nvPr userDrawn="1"/>
          </p:nvSpPr>
          <p:spPr>
            <a:xfrm>
              <a:off x="6155860" y="1888734"/>
              <a:ext cx="476412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followers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8" name="Tekstvak 177">
              <a:extLst>
                <a:ext uri="{FF2B5EF4-FFF2-40B4-BE49-F238E27FC236}">
                  <a16:creationId xmlns:a16="http://schemas.microsoft.com/office/drawing/2014/main" id="{4ADF5F25-8CEB-4145-8097-E88ADC672E86}"/>
                </a:ext>
              </a:extLst>
            </p:cNvPr>
            <p:cNvSpPr txBox="1"/>
            <p:nvPr userDrawn="1"/>
          </p:nvSpPr>
          <p:spPr>
            <a:xfrm>
              <a:off x="6608869" y="1750949"/>
              <a:ext cx="367408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217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9" name="Tekstvak 178">
              <a:extLst>
                <a:ext uri="{FF2B5EF4-FFF2-40B4-BE49-F238E27FC236}">
                  <a16:creationId xmlns:a16="http://schemas.microsoft.com/office/drawing/2014/main" id="{F3E7F526-B941-48A3-8D3E-6206C73FE37B}"/>
                </a:ext>
              </a:extLst>
            </p:cNvPr>
            <p:cNvSpPr txBox="1"/>
            <p:nvPr userDrawn="1"/>
          </p:nvSpPr>
          <p:spPr>
            <a:xfrm>
              <a:off x="6550116" y="1888734"/>
              <a:ext cx="473206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following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85" name="Vrije vorm: vorm 184">
              <a:extLst>
                <a:ext uri="{FF2B5EF4-FFF2-40B4-BE49-F238E27FC236}">
                  <a16:creationId xmlns:a16="http://schemas.microsoft.com/office/drawing/2014/main" id="{70402048-24C2-4044-B39F-9CBB0134D1BE}"/>
                </a:ext>
              </a:extLst>
            </p:cNvPr>
            <p:cNvSpPr/>
            <p:nvPr userDrawn="1"/>
          </p:nvSpPr>
          <p:spPr>
            <a:xfrm>
              <a:off x="4975824" y="3564153"/>
              <a:ext cx="2240351" cy="11960"/>
            </a:xfrm>
            <a:custGeom>
              <a:avLst/>
              <a:gdLst>
                <a:gd name="connsiteX0" fmla="*/ 0 w 2280367"/>
                <a:gd name="connsiteY0" fmla="*/ 0 h 12174"/>
                <a:gd name="connsiteX1" fmla="*/ 2280368 w 2280367"/>
                <a:gd name="connsiteY1" fmla="*/ 0 h 1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0367" h="12174">
                  <a:moveTo>
                    <a:pt x="0" y="0"/>
                  </a:moveTo>
                  <a:lnTo>
                    <a:pt x="2280368" y="0"/>
                  </a:lnTo>
                </a:path>
              </a:pathLst>
            </a:custGeom>
            <a:ln w="3043" cap="flat">
              <a:solidFill>
                <a:srgbClr val="A6A8A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86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105006" y="3035272"/>
              <a:ext cx="1980791" cy="366015"/>
              <a:chOff x="5105428" y="2975584"/>
              <a:chExt cx="2016171" cy="372553"/>
            </a:xfrm>
          </p:grpSpPr>
          <p:grpSp>
            <p:nvGrpSpPr>
              <p:cNvPr id="187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105428" y="2975584"/>
                <a:ext cx="372553" cy="372553"/>
                <a:chOff x="5105428" y="2975584"/>
                <a:chExt cx="372553" cy="372553"/>
              </a:xfrm>
            </p:grpSpPr>
            <p:sp>
              <p:nvSpPr>
                <p:cNvPr id="188" name="Vrije vorm: vorm 187">
                  <a:extLst>
                    <a:ext uri="{FF2B5EF4-FFF2-40B4-BE49-F238E27FC236}">
                      <a16:creationId xmlns:a16="http://schemas.microsoft.com/office/drawing/2014/main" id="{BF97E8AE-96EE-490A-B3AE-6BD6334312E7}"/>
                    </a:ext>
                  </a:extLst>
                </p:cNvPr>
                <p:cNvSpPr/>
                <p:nvPr/>
              </p:nvSpPr>
              <p:spPr>
                <a:xfrm>
                  <a:off x="5105428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89" name="Vrije vorm: vorm 188">
                  <a:extLst>
                    <a:ext uri="{FF2B5EF4-FFF2-40B4-BE49-F238E27FC236}">
                      <a16:creationId xmlns:a16="http://schemas.microsoft.com/office/drawing/2014/main" id="{1C14D87D-3F0B-4767-8B28-40A6656BDB9B}"/>
                    </a:ext>
                  </a:extLst>
                </p:cNvPr>
                <p:cNvSpPr/>
                <p:nvPr/>
              </p:nvSpPr>
              <p:spPr>
                <a:xfrm>
                  <a:off x="5124908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7" y="333593"/>
                        <a:pt x="0" y="258916"/>
                        <a:pt x="0" y="166797"/>
                      </a:cubicBezTo>
                      <a:cubicBezTo>
                        <a:pt x="0" y="74677"/>
                        <a:pt x="74677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653301" y="2975584"/>
                <a:ext cx="372553" cy="372553"/>
                <a:chOff x="5653301" y="2975584"/>
                <a:chExt cx="372553" cy="372553"/>
              </a:xfrm>
            </p:grpSpPr>
            <p:sp>
              <p:nvSpPr>
                <p:cNvPr id="191" name="Vrije vorm: vorm 190">
                  <a:extLst>
                    <a:ext uri="{FF2B5EF4-FFF2-40B4-BE49-F238E27FC236}">
                      <a16:creationId xmlns:a16="http://schemas.microsoft.com/office/drawing/2014/main" id="{A73DF5B2-150D-489E-B0EE-8307CD4150D7}"/>
                    </a:ext>
                  </a:extLst>
                </p:cNvPr>
                <p:cNvSpPr/>
                <p:nvPr/>
              </p:nvSpPr>
              <p:spPr>
                <a:xfrm>
                  <a:off x="5653301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2" name="Vrije vorm: vorm 191">
                  <a:extLst>
                    <a:ext uri="{FF2B5EF4-FFF2-40B4-BE49-F238E27FC236}">
                      <a16:creationId xmlns:a16="http://schemas.microsoft.com/office/drawing/2014/main" id="{89959D43-DE6B-4331-8E6B-79AE4B8874CF}"/>
                    </a:ext>
                  </a:extLst>
                </p:cNvPr>
                <p:cNvSpPr/>
                <p:nvPr/>
              </p:nvSpPr>
              <p:spPr>
                <a:xfrm>
                  <a:off x="5672780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3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201173" y="2975584"/>
                <a:ext cx="372553" cy="372553"/>
                <a:chOff x="6201173" y="2975584"/>
                <a:chExt cx="372553" cy="372553"/>
              </a:xfrm>
            </p:grpSpPr>
            <p:sp>
              <p:nvSpPr>
                <p:cNvPr id="194" name="Vrije vorm: vorm 193">
                  <a:extLst>
                    <a:ext uri="{FF2B5EF4-FFF2-40B4-BE49-F238E27FC236}">
                      <a16:creationId xmlns:a16="http://schemas.microsoft.com/office/drawing/2014/main" id="{9AB9B597-5106-47DA-A819-9407853308DE}"/>
                    </a:ext>
                  </a:extLst>
                </p:cNvPr>
                <p:cNvSpPr/>
                <p:nvPr/>
              </p:nvSpPr>
              <p:spPr>
                <a:xfrm>
                  <a:off x="6201173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5965C3B0-5B5A-48FA-B040-FAD71F61CCC7}"/>
                    </a:ext>
                  </a:extLst>
                </p:cNvPr>
                <p:cNvSpPr/>
                <p:nvPr/>
              </p:nvSpPr>
              <p:spPr>
                <a:xfrm>
                  <a:off x="6220653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749046" y="2975584"/>
                <a:ext cx="372553" cy="372553"/>
                <a:chOff x="6749046" y="2975584"/>
                <a:chExt cx="372553" cy="372553"/>
              </a:xfrm>
            </p:grpSpPr>
            <p:sp>
              <p:nvSpPr>
                <p:cNvPr id="197" name="Vrije vorm: vorm 196">
                  <a:extLst>
                    <a:ext uri="{FF2B5EF4-FFF2-40B4-BE49-F238E27FC236}">
                      <a16:creationId xmlns:a16="http://schemas.microsoft.com/office/drawing/2014/main" id="{40FEC81C-285E-424A-B575-1143BBB81E65}"/>
                    </a:ext>
                  </a:extLst>
                </p:cNvPr>
                <p:cNvSpPr/>
                <p:nvPr/>
              </p:nvSpPr>
              <p:spPr>
                <a:xfrm>
                  <a:off x="6749046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BCD0CF30-0639-440B-988B-9FD3A431AEAD}"/>
                    </a:ext>
                  </a:extLst>
                </p:cNvPr>
                <p:cNvSpPr/>
                <p:nvPr/>
              </p:nvSpPr>
              <p:spPr>
                <a:xfrm>
                  <a:off x="6768526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199" name="Vrije vorm: vorm 198">
              <a:extLst>
                <a:ext uri="{FF2B5EF4-FFF2-40B4-BE49-F238E27FC236}">
                  <a16:creationId xmlns:a16="http://schemas.microsoft.com/office/drawing/2014/main" id="{73B28486-F3C5-47E8-A3EE-DC9A2EBA9422}"/>
                </a:ext>
              </a:extLst>
            </p:cNvPr>
            <p:cNvSpPr/>
            <p:nvPr userDrawn="1"/>
          </p:nvSpPr>
          <p:spPr>
            <a:xfrm>
              <a:off x="5199500" y="1818809"/>
              <a:ext cx="461705" cy="461705"/>
            </a:xfrm>
            <a:custGeom>
              <a:avLst/>
              <a:gdLst>
                <a:gd name="connsiteX0" fmla="*/ 469953 w 469952"/>
                <a:gd name="connsiteY0" fmla="*/ 234976 h 469952"/>
                <a:gd name="connsiteX1" fmla="*/ 234976 w 469952"/>
                <a:gd name="connsiteY1" fmla="*/ 469953 h 469952"/>
                <a:gd name="connsiteX2" fmla="*/ 0 w 469952"/>
                <a:gd name="connsiteY2" fmla="*/ 234976 h 469952"/>
                <a:gd name="connsiteX3" fmla="*/ 234976 w 469952"/>
                <a:gd name="connsiteY3" fmla="*/ 0 h 469952"/>
                <a:gd name="connsiteX4" fmla="*/ 469953 w 469952"/>
                <a:gd name="connsiteY4" fmla="*/ 234976 h 46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952" h="469952">
                  <a:moveTo>
                    <a:pt x="469953" y="234976"/>
                  </a:moveTo>
                  <a:cubicBezTo>
                    <a:pt x="469953" y="364750"/>
                    <a:pt x="364750" y="469953"/>
                    <a:pt x="234976" y="469953"/>
                  </a:cubicBezTo>
                  <a:cubicBezTo>
                    <a:pt x="105203" y="469953"/>
                    <a:pt x="0" y="364750"/>
                    <a:pt x="0" y="234976"/>
                  </a:cubicBezTo>
                  <a:cubicBezTo>
                    <a:pt x="0" y="105202"/>
                    <a:pt x="105203" y="0"/>
                    <a:pt x="234976" y="0"/>
                  </a:cubicBezTo>
                  <a:cubicBezTo>
                    <a:pt x="364750" y="0"/>
                    <a:pt x="469953" y="105202"/>
                    <a:pt x="469953" y="234976"/>
                  </a:cubicBezTo>
                  <a:close/>
                </a:path>
              </a:pathLst>
            </a:custGeom>
            <a:noFill/>
            <a:ln w="14398" cap="flat">
              <a:solidFill>
                <a:srgbClr val="FFB3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0" name="Vrije vorm: vorm 199">
              <a:extLst>
                <a:ext uri="{FF2B5EF4-FFF2-40B4-BE49-F238E27FC236}">
                  <a16:creationId xmlns:a16="http://schemas.microsoft.com/office/drawing/2014/main" id="{7FAA675B-8C4C-413E-82D8-135BDBB2BD62}"/>
                </a:ext>
              </a:extLst>
            </p:cNvPr>
            <p:cNvSpPr/>
            <p:nvPr userDrawn="1"/>
          </p:nvSpPr>
          <p:spPr>
            <a:xfrm>
              <a:off x="5223423" y="1842731"/>
              <a:ext cx="413861" cy="413861"/>
            </a:xfrm>
            <a:custGeom>
              <a:avLst/>
              <a:gdLst>
                <a:gd name="connsiteX0" fmla="*/ 421253 w 421253"/>
                <a:gd name="connsiteY0" fmla="*/ 210626 h 421253"/>
                <a:gd name="connsiteX1" fmla="*/ 210627 w 421253"/>
                <a:gd name="connsiteY1" fmla="*/ 421253 h 421253"/>
                <a:gd name="connsiteX2" fmla="*/ 0 w 421253"/>
                <a:gd name="connsiteY2" fmla="*/ 210626 h 421253"/>
                <a:gd name="connsiteX3" fmla="*/ 210627 w 421253"/>
                <a:gd name="connsiteY3" fmla="*/ 0 h 421253"/>
                <a:gd name="connsiteX4" fmla="*/ 421253 w 421253"/>
                <a:gd name="connsiteY4" fmla="*/ 210626 h 4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53" h="421253">
                  <a:moveTo>
                    <a:pt x="421253" y="210626"/>
                  </a:moveTo>
                  <a:cubicBezTo>
                    <a:pt x="421253" y="326952"/>
                    <a:pt x="326952" y="421253"/>
                    <a:pt x="210627" y="421253"/>
                  </a:cubicBezTo>
                  <a:cubicBezTo>
                    <a:pt x="94301" y="421253"/>
                    <a:pt x="0" y="326952"/>
                    <a:pt x="0" y="210626"/>
                  </a:cubicBezTo>
                  <a:cubicBezTo>
                    <a:pt x="0" y="94301"/>
                    <a:pt x="94301" y="0"/>
                    <a:pt x="210627" y="0"/>
                  </a:cubicBezTo>
                  <a:cubicBezTo>
                    <a:pt x="326952" y="0"/>
                    <a:pt x="421253" y="94301"/>
                    <a:pt x="421253" y="210626"/>
                  </a:cubicBezTo>
                  <a:close/>
                </a:path>
              </a:pathLst>
            </a:custGeom>
            <a:solidFill>
              <a:srgbClr val="CECCCD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4" name="Vrije vorm: vorm 203">
              <a:extLst>
                <a:ext uri="{FF2B5EF4-FFF2-40B4-BE49-F238E27FC236}">
                  <a16:creationId xmlns:a16="http://schemas.microsoft.com/office/drawing/2014/main" id="{5D4C34E4-DF90-4659-B1F6-21169CD348F9}"/>
                </a:ext>
              </a:extLst>
            </p:cNvPr>
            <p:cNvSpPr/>
            <p:nvPr userDrawn="1"/>
          </p:nvSpPr>
          <p:spPr>
            <a:xfrm>
              <a:off x="6774803" y="2067604"/>
              <a:ext cx="156692" cy="156692"/>
            </a:xfrm>
            <a:custGeom>
              <a:avLst/>
              <a:gdLst>
                <a:gd name="connsiteX0" fmla="*/ 135142 w 159491"/>
                <a:gd name="connsiteY0" fmla="*/ 159492 h 159491"/>
                <a:gd name="connsiteX1" fmla="*/ 24350 w 159491"/>
                <a:gd name="connsiteY1" fmla="*/ 159492 h 159491"/>
                <a:gd name="connsiteX2" fmla="*/ 0 w 159491"/>
                <a:gd name="connsiteY2" fmla="*/ 135142 h 159491"/>
                <a:gd name="connsiteX3" fmla="*/ 0 w 159491"/>
                <a:gd name="connsiteY3" fmla="*/ 24350 h 159491"/>
                <a:gd name="connsiteX4" fmla="*/ 24350 w 159491"/>
                <a:gd name="connsiteY4" fmla="*/ 0 h 159491"/>
                <a:gd name="connsiteX5" fmla="*/ 135142 w 159491"/>
                <a:gd name="connsiteY5" fmla="*/ 0 h 159491"/>
                <a:gd name="connsiteX6" fmla="*/ 159492 w 159491"/>
                <a:gd name="connsiteY6" fmla="*/ 24350 h 159491"/>
                <a:gd name="connsiteX7" fmla="*/ 159492 w 159491"/>
                <a:gd name="connsiteY7" fmla="*/ 135142 h 159491"/>
                <a:gd name="connsiteX8" fmla="*/ 135142 w 159491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91" h="159491">
                  <a:moveTo>
                    <a:pt x="135142" y="159492"/>
                  </a:moveTo>
                  <a:lnTo>
                    <a:pt x="24350" y="159492"/>
                  </a:lnTo>
                  <a:cubicBezTo>
                    <a:pt x="10958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8" y="0"/>
                    <a:pt x="24350" y="0"/>
                  </a:cubicBezTo>
                  <a:lnTo>
                    <a:pt x="135142" y="0"/>
                  </a:lnTo>
                  <a:cubicBezTo>
                    <a:pt x="148535" y="0"/>
                    <a:pt x="159492" y="10957"/>
                    <a:pt x="159492" y="24350"/>
                  </a:cubicBezTo>
                  <a:lnTo>
                    <a:pt x="159492" y="135142"/>
                  </a:lnTo>
                  <a:cubicBezTo>
                    <a:pt x="159492" y="148534"/>
                    <a:pt x="148535" y="159492"/>
                    <a:pt x="135142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5" name="Vrije vorm: vorm 204">
              <a:extLst>
                <a:ext uri="{FF2B5EF4-FFF2-40B4-BE49-F238E27FC236}">
                  <a16:creationId xmlns:a16="http://schemas.microsoft.com/office/drawing/2014/main" id="{D6F13504-BBA9-46D0-8A12-88D235C86F2D}"/>
                </a:ext>
              </a:extLst>
            </p:cNvPr>
            <p:cNvSpPr/>
            <p:nvPr userDrawn="1"/>
          </p:nvSpPr>
          <p:spPr>
            <a:xfrm>
              <a:off x="5826272" y="2067604"/>
              <a:ext cx="904273" cy="156692"/>
            </a:xfrm>
            <a:custGeom>
              <a:avLst/>
              <a:gdLst>
                <a:gd name="connsiteX0" fmla="*/ 896076 w 920425"/>
                <a:gd name="connsiteY0" fmla="*/ 159492 h 159491"/>
                <a:gd name="connsiteX1" fmla="*/ 24350 w 920425"/>
                <a:gd name="connsiteY1" fmla="*/ 159492 h 159491"/>
                <a:gd name="connsiteX2" fmla="*/ 0 w 920425"/>
                <a:gd name="connsiteY2" fmla="*/ 135142 h 159491"/>
                <a:gd name="connsiteX3" fmla="*/ 0 w 920425"/>
                <a:gd name="connsiteY3" fmla="*/ 24350 h 159491"/>
                <a:gd name="connsiteX4" fmla="*/ 24350 w 920425"/>
                <a:gd name="connsiteY4" fmla="*/ 0 h 159491"/>
                <a:gd name="connsiteX5" fmla="*/ 896076 w 920425"/>
                <a:gd name="connsiteY5" fmla="*/ 0 h 159491"/>
                <a:gd name="connsiteX6" fmla="*/ 920426 w 920425"/>
                <a:gd name="connsiteY6" fmla="*/ 24350 h 159491"/>
                <a:gd name="connsiteX7" fmla="*/ 920426 w 920425"/>
                <a:gd name="connsiteY7" fmla="*/ 135142 h 159491"/>
                <a:gd name="connsiteX8" fmla="*/ 896076 w 920425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425" h="159491">
                  <a:moveTo>
                    <a:pt x="896076" y="159492"/>
                  </a:moveTo>
                  <a:lnTo>
                    <a:pt x="24350" y="159492"/>
                  </a:lnTo>
                  <a:cubicBezTo>
                    <a:pt x="10957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7" y="0"/>
                    <a:pt x="24350" y="0"/>
                  </a:cubicBezTo>
                  <a:lnTo>
                    <a:pt x="896076" y="0"/>
                  </a:lnTo>
                  <a:cubicBezTo>
                    <a:pt x="909469" y="0"/>
                    <a:pt x="920426" y="10957"/>
                    <a:pt x="920426" y="24350"/>
                  </a:cubicBezTo>
                  <a:lnTo>
                    <a:pt x="920426" y="135142"/>
                  </a:lnTo>
                  <a:cubicBezTo>
                    <a:pt x="920426" y="148534"/>
                    <a:pt x="909469" y="159492"/>
                    <a:pt x="896076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6" name="Tekstvak 205">
              <a:extLst>
                <a:ext uri="{FF2B5EF4-FFF2-40B4-BE49-F238E27FC236}">
                  <a16:creationId xmlns:a16="http://schemas.microsoft.com/office/drawing/2014/main" id="{A5EE7330-7DC5-4CF1-BE6A-0776DFE71FAE}"/>
                </a:ext>
              </a:extLst>
            </p:cNvPr>
            <p:cNvSpPr txBox="1"/>
            <p:nvPr userDrawn="1"/>
          </p:nvSpPr>
          <p:spPr>
            <a:xfrm>
              <a:off x="6071957" y="2054916"/>
              <a:ext cx="4347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Follow</a:t>
              </a:r>
              <a:endParaRPr lang="nl-NL" sz="671" spc="0" baseline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7" name="Vrije vorm: vorm 206">
              <a:extLst>
                <a:ext uri="{FF2B5EF4-FFF2-40B4-BE49-F238E27FC236}">
                  <a16:creationId xmlns:a16="http://schemas.microsoft.com/office/drawing/2014/main" id="{A6128D3A-91F6-457F-A065-9E0DBF138587}"/>
                </a:ext>
              </a:extLst>
            </p:cNvPr>
            <p:cNvSpPr/>
            <p:nvPr userDrawn="1"/>
          </p:nvSpPr>
          <p:spPr>
            <a:xfrm>
              <a:off x="6829825" y="2129802"/>
              <a:ext cx="47844" cy="31099"/>
            </a:xfrm>
            <a:custGeom>
              <a:avLst/>
              <a:gdLst>
                <a:gd name="connsiteX0" fmla="*/ 24350 w 48699"/>
                <a:gd name="connsiteY0" fmla="*/ 31655 h 31654"/>
                <a:gd name="connsiteX1" fmla="*/ 0 w 48699"/>
                <a:gd name="connsiteY1" fmla="*/ 0 h 31654"/>
                <a:gd name="connsiteX2" fmla="*/ 48700 w 48699"/>
                <a:gd name="connsiteY2" fmla="*/ 0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99" h="31654">
                  <a:moveTo>
                    <a:pt x="24350" y="31655"/>
                  </a:moveTo>
                  <a:lnTo>
                    <a:pt x="0" y="0"/>
                  </a:lnTo>
                  <a:lnTo>
                    <a:pt x="48700" y="0"/>
                  </a:lnTo>
                  <a:close/>
                </a:path>
              </a:pathLst>
            </a:custGeom>
            <a:solidFill>
              <a:srgbClr val="FFFFFF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8" name="Vrije vorm: vorm 207">
              <a:extLst>
                <a:ext uri="{FF2B5EF4-FFF2-40B4-BE49-F238E27FC236}">
                  <a16:creationId xmlns:a16="http://schemas.microsoft.com/office/drawing/2014/main" id="{A8ECAA81-75D8-4077-B289-F79B3F2065BD}"/>
                </a:ext>
              </a:extLst>
            </p:cNvPr>
            <p:cNvSpPr/>
            <p:nvPr userDrawn="1"/>
          </p:nvSpPr>
          <p:spPr>
            <a:xfrm>
              <a:off x="5198304" y="2622607"/>
              <a:ext cx="1379138" cy="167458"/>
            </a:xfrm>
            <a:custGeom>
              <a:avLst/>
              <a:gdLst>
                <a:gd name="connsiteX0" fmla="*/ 0 w 1403771"/>
                <a:gd name="connsiteY0" fmla="*/ 0 h 170449"/>
                <a:gd name="connsiteX1" fmla="*/ 1403771 w 1403771"/>
                <a:gd name="connsiteY1" fmla="*/ 0 h 170449"/>
                <a:gd name="connsiteX2" fmla="*/ 1403771 w 1403771"/>
                <a:gd name="connsiteY2" fmla="*/ 170449 h 170449"/>
                <a:gd name="connsiteX3" fmla="*/ 0 w 1403771"/>
                <a:gd name="connsiteY3" fmla="*/ 170449 h 17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71" h="170449">
                  <a:moveTo>
                    <a:pt x="0" y="0"/>
                  </a:moveTo>
                  <a:lnTo>
                    <a:pt x="1403771" y="0"/>
                  </a:lnTo>
                  <a:lnTo>
                    <a:pt x="1403771" y="170449"/>
                  </a:lnTo>
                  <a:lnTo>
                    <a:pt x="0" y="170449"/>
                  </a:lnTo>
                  <a:close/>
                </a:path>
              </a:pathLst>
            </a:custGeom>
            <a:noFill/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9" name="Tekstvak 208">
              <a:extLst>
                <a:ext uri="{FF2B5EF4-FFF2-40B4-BE49-F238E27FC236}">
                  <a16:creationId xmlns:a16="http://schemas.microsoft.com/office/drawing/2014/main" id="{E0168D28-0C46-4BD5-918D-BE1E6741CC25}"/>
                </a:ext>
              </a:extLst>
            </p:cNvPr>
            <p:cNvSpPr txBox="1"/>
            <p:nvPr userDrawn="1"/>
          </p:nvSpPr>
          <p:spPr>
            <a:xfrm>
              <a:off x="5109054" y="2567965"/>
              <a:ext cx="1019831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Born in Rotterdam - 1466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0" name="Tekstvak 209">
              <a:extLst>
                <a:ext uri="{FF2B5EF4-FFF2-40B4-BE49-F238E27FC236}">
                  <a16:creationId xmlns:a16="http://schemas.microsoft.com/office/drawing/2014/main" id="{28379AB1-B59B-43A7-ABE7-C795A44AD6FE}"/>
                </a:ext>
              </a:extLst>
            </p:cNvPr>
            <p:cNvSpPr txBox="1"/>
            <p:nvPr userDrawn="1"/>
          </p:nvSpPr>
          <p:spPr>
            <a:xfrm>
              <a:off x="5109054" y="2652891"/>
              <a:ext cx="130997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Philosopher, writer and theologian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21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229403" y="3639509"/>
              <a:ext cx="1733192" cy="149515"/>
              <a:chOff x="5232047" y="3920360"/>
              <a:chExt cx="1764149" cy="152186"/>
            </a:xfrm>
            <a:noFill/>
          </p:grpSpPr>
          <p:grpSp>
            <p:nvGrpSpPr>
              <p:cNvPr id="21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232047" y="3920360"/>
                <a:ext cx="150969" cy="150969"/>
                <a:chOff x="5232047" y="3920360"/>
                <a:chExt cx="150969" cy="150969"/>
              </a:xfrm>
              <a:noFill/>
            </p:grpSpPr>
            <p:sp>
              <p:nvSpPr>
                <p:cNvPr id="215" name="Vrije vorm: vorm 214">
                  <a:extLst>
                    <a:ext uri="{FF2B5EF4-FFF2-40B4-BE49-F238E27FC236}">
                      <a16:creationId xmlns:a16="http://schemas.microsoft.com/office/drawing/2014/main" id="{18F0C4CE-8553-4B90-8934-F02D8B6BF051}"/>
                    </a:ext>
                  </a:extLst>
                </p:cNvPr>
                <p:cNvSpPr/>
                <p:nvPr/>
              </p:nvSpPr>
              <p:spPr>
                <a:xfrm>
                  <a:off x="5232047" y="3920360"/>
                  <a:ext cx="150969" cy="150969"/>
                </a:xfrm>
                <a:custGeom>
                  <a:avLst/>
                  <a:gdLst>
                    <a:gd name="connsiteX0" fmla="*/ 0 w 150969"/>
                    <a:gd name="connsiteY0" fmla="*/ 0 h 150969"/>
                    <a:gd name="connsiteX1" fmla="*/ 150969 w 150969"/>
                    <a:gd name="connsiteY1" fmla="*/ 0 h 150969"/>
                    <a:gd name="connsiteX2" fmla="*/ 150969 w 150969"/>
                    <a:gd name="connsiteY2" fmla="*/ 150969 h 150969"/>
                    <a:gd name="connsiteX3" fmla="*/ 0 w 150969"/>
                    <a:gd name="connsiteY3" fmla="*/ 150969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969" h="150969">
                      <a:moveTo>
                        <a:pt x="0" y="0"/>
                      </a:moveTo>
                      <a:lnTo>
                        <a:pt x="150969" y="0"/>
                      </a:lnTo>
                      <a:lnTo>
                        <a:pt x="150969" y="150969"/>
                      </a:lnTo>
                      <a:lnTo>
                        <a:pt x="0" y="150969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3897F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21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81965" y="3920360"/>
                  <a:ext cx="51134" cy="150969"/>
                  <a:chOff x="5281965" y="3920360"/>
                  <a:chExt cx="51134" cy="150969"/>
                </a:xfrm>
              </p:grpSpPr>
              <p:sp>
                <p:nvSpPr>
                  <p:cNvPr id="217" name="Vrije vorm: vorm 216">
                    <a:extLst>
                      <a:ext uri="{FF2B5EF4-FFF2-40B4-BE49-F238E27FC236}">
                        <a16:creationId xmlns:a16="http://schemas.microsoft.com/office/drawing/2014/main" id="{49EBD088-2160-4064-A484-788E889A666F}"/>
                      </a:ext>
                    </a:extLst>
                  </p:cNvPr>
                  <p:cNvSpPr/>
                  <p:nvPr/>
                </p:nvSpPr>
                <p:spPr>
                  <a:xfrm>
                    <a:off x="5281965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18" name="Vrije vorm: vorm 217">
                    <a:extLst>
                      <a:ext uri="{FF2B5EF4-FFF2-40B4-BE49-F238E27FC236}">
                        <a16:creationId xmlns:a16="http://schemas.microsoft.com/office/drawing/2014/main" id="{0E886534-DA59-4571-BEE8-3E31D327BF1F}"/>
                      </a:ext>
                    </a:extLst>
                  </p:cNvPr>
                  <p:cNvSpPr/>
                  <p:nvPr/>
                </p:nvSpPr>
                <p:spPr>
                  <a:xfrm>
                    <a:off x="5333099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219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32047" y="3970277"/>
                  <a:ext cx="150969" cy="51134"/>
                  <a:chOff x="5232047" y="3970277"/>
                  <a:chExt cx="150969" cy="51134"/>
                </a:xfrm>
              </p:grpSpPr>
              <p:sp>
                <p:nvSpPr>
                  <p:cNvPr id="220" name="Vrije vorm: vorm 219">
                    <a:extLst>
                      <a:ext uri="{FF2B5EF4-FFF2-40B4-BE49-F238E27FC236}">
                        <a16:creationId xmlns:a16="http://schemas.microsoft.com/office/drawing/2014/main" id="{AD966326-D33C-4469-B51A-6DB1C35E0851}"/>
                      </a:ext>
                    </a:extLst>
                  </p:cNvPr>
                  <p:cNvSpPr/>
                  <p:nvPr/>
                </p:nvSpPr>
                <p:spPr>
                  <a:xfrm>
                    <a:off x="5232047" y="3970277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21" name="Vrije vorm: vorm 220">
                    <a:extLst>
                      <a:ext uri="{FF2B5EF4-FFF2-40B4-BE49-F238E27FC236}">
                        <a16:creationId xmlns:a16="http://schemas.microsoft.com/office/drawing/2014/main" id="{C01B7A4B-9F82-4C45-B620-86A35817D68D}"/>
                      </a:ext>
                    </a:extLst>
                  </p:cNvPr>
                  <p:cNvSpPr/>
                  <p:nvPr/>
                </p:nvSpPr>
                <p:spPr>
                  <a:xfrm>
                    <a:off x="5232047" y="4021412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222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781137" y="3920360"/>
                <a:ext cx="127836" cy="150969"/>
                <a:chOff x="5781137" y="3920360"/>
                <a:chExt cx="127836" cy="150969"/>
              </a:xfrm>
              <a:noFill/>
            </p:grpSpPr>
            <p:sp>
              <p:nvSpPr>
                <p:cNvPr id="223" name="Vrije vorm: vorm 222">
                  <a:extLst>
                    <a:ext uri="{FF2B5EF4-FFF2-40B4-BE49-F238E27FC236}">
                      <a16:creationId xmlns:a16="http://schemas.microsoft.com/office/drawing/2014/main" id="{BF67E9C1-D52B-4345-8494-0FEBD6B84E23}"/>
                    </a:ext>
                  </a:extLst>
                </p:cNvPr>
                <p:cNvSpPr/>
                <p:nvPr/>
              </p:nvSpPr>
              <p:spPr>
                <a:xfrm>
                  <a:off x="5781137" y="3920360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4" name="Vrije vorm: vorm 223">
                  <a:extLst>
                    <a:ext uri="{FF2B5EF4-FFF2-40B4-BE49-F238E27FC236}">
                      <a16:creationId xmlns:a16="http://schemas.microsoft.com/office/drawing/2014/main" id="{FF0DD43C-DF74-44ED-966C-64B71DC6F948}"/>
                    </a:ext>
                  </a:extLst>
                </p:cNvPr>
                <p:cNvSpPr/>
                <p:nvPr/>
              </p:nvSpPr>
              <p:spPr>
                <a:xfrm>
                  <a:off x="5781137" y="4071329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5" name="Vrije vorm: vorm 224">
                  <a:extLst>
                    <a:ext uri="{FF2B5EF4-FFF2-40B4-BE49-F238E27FC236}">
                      <a16:creationId xmlns:a16="http://schemas.microsoft.com/office/drawing/2014/main" id="{3236CE28-D2C6-4873-AF57-9813FB2DC119}"/>
                    </a:ext>
                  </a:extLst>
                </p:cNvPr>
                <p:cNvSpPr/>
                <p:nvPr/>
              </p:nvSpPr>
              <p:spPr>
                <a:xfrm>
                  <a:off x="5784790" y="3936187"/>
                  <a:ext cx="119314" cy="119314"/>
                </a:xfrm>
                <a:custGeom>
                  <a:avLst/>
                  <a:gdLst>
                    <a:gd name="connsiteX0" fmla="*/ 0 w 119314"/>
                    <a:gd name="connsiteY0" fmla="*/ 0 h 119314"/>
                    <a:gd name="connsiteX1" fmla="*/ 119314 w 119314"/>
                    <a:gd name="connsiteY1" fmla="*/ 0 h 119314"/>
                    <a:gd name="connsiteX2" fmla="*/ 119314 w 119314"/>
                    <a:gd name="connsiteY2" fmla="*/ 119314 h 119314"/>
                    <a:gd name="connsiteX3" fmla="*/ 0 w 119314"/>
                    <a:gd name="connsiteY3" fmla="*/ 119314 h 11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314" h="119314">
                      <a:moveTo>
                        <a:pt x="0" y="0"/>
                      </a:moveTo>
                      <a:lnTo>
                        <a:pt x="119314" y="0"/>
                      </a:lnTo>
                      <a:lnTo>
                        <a:pt x="119314" y="119314"/>
                      </a:lnTo>
                      <a:lnTo>
                        <a:pt x="0" y="119314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307095" y="3920360"/>
                <a:ext cx="150969" cy="150969"/>
                <a:chOff x="6307095" y="3920360"/>
                <a:chExt cx="150969" cy="150969"/>
              </a:xfrm>
              <a:noFill/>
            </p:grpSpPr>
            <p:sp>
              <p:nvSpPr>
                <p:cNvPr id="227" name="Vrije vorm: vorm 226">
                  <a:extLst>
                    <a:ext uri="{FF2B5EF4-FFF2-40B4-BE49-F238E27FC236}">
                      <a16:creationId xmlns:a16="http://schemas.microsoft.com/office/drawing/2014/main" id="{6C3CE86F-3D38-489A-8AFB-624D470FA50C}"/>
                    </a:ext>
                  </a:extLst>
                </p:cNvPr>
                <p:cNvSpPr/>
                <p:nvPr/>
              </p:nvSpPr>
              <p:spPr>
                <a:xfrm>
                  <a:off x="6307095" y="3920360"/>
                  <a:ext cx="150969" cy="150969"/>
                </a:xfrm>
                <a:custGeom>
                  <a:avLst/>
                  <a:gdLst>
                    <a:gd name="connsiteX0" fmla="*/ 150969 w 150969"/>
                    <a:gd name="connsiteY0" fmla="*/ 75485 h 150969"/>
                    <a:gd name="connsiteX1" fmla="*/ 75485 w 150969"/>
                    <a:gd name="connsiteY1" fmla="*/ 150969 h 150969"/>
                    <a:gd name="connsiteX2" fmla="*/ 0 w 150969"/>
                    <a:gd name="connsiteY2" fmla="*/ 75485 h 150969"/>
                    <a:gd name="connsiteX3" fmla="*/ 75485 w 150969"/>
                    <a:gd name="connsiteY3" fmla="*/ 0 h 150969"/>
                    <a:gd name="connsiteX4" fmla="*/ 150969 w 150969"/>
                    <a:gd name="connsiteY4" fmla="*/ 75485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969" h="150969">
                      <a:moveTo>
                        <a:pt x="150969" y="75485"/>
                      </a:moveTo>
                      <a:cubicBezTo>
                        <a:pt x="150969" y="117174"/>
                        <a:pt x="117174" y="150969"/>
                        <a:pt x="75485" y="150969"/>
                      </a:cubicBezTo>
                      <a:cubicBezTo>
                        <a:pt x="33796" y="150969"/>
                        <a:pt x="0" y="117174"/>
                        <a:pt x="0" y="75485"/>
                      </a:cubicBezTo>
                      <a:cubicBezTo>
                        <a:pt x="0" y="33796"/>
                        <a:pt x="33796" y="0"/>
                        <a:pt x="75485" y="0"/>
                      </a:cubicBezTo>
                      <a:cubicBezTo>
                        <a:pt x="117174" y="0"/>
                        <a:pt x="150969" y="33796"/>
                        <a:pt x="150969" y="7548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8" name="Vrije vorm: vorm 227">
                  <a:extLst>
                    <a:ext uri="{FF2B5EF4-FFF2-40B4-BE49-F238E27FC236}">
                      <a16:creationId xmlns:a16="http://schemas.microsoft.com/office/drawing/2014/main" id="{4D507A35-B2BC-4508-A84F-8E3B5E4725B7}"/>
                    </a:ext>
                  </a:extLst>
                </p:cNvPr>
                <p:cNvSpPr/>
                <p:nvPr/>
              </p:nvSpPr>
              <p:spPr>
                <a:xfrm>
                  <a:off x="6335098" y="3950797"/>
                  <a:ext cx="94964" cy="90094"/>
                </a:xfrm>
                <a:custGeom>
                  <a:avLst/>
                  <a:gdLst>
                    <a:gd name="connsiteX0" fmla="*/ 47482 w 94964"/>
                    <a:gd name="connsiteY0" fmla="*/ 0 h 90094"/>
                    <a:gd name="connsiteX1" fmla="*/ 58440 w 94964"/>
                    <a:gd name="connsiteY1" fmla="*/ 34090 h 90094"/>
                    <a:gd name="connsiteX2" fmla="*/ 94965 w 94964"/>
                    <a:gd name="connsiteY2" fmla="*/ 34090 h 90094"/>
                    <a:gd name="connsiteX3" fmla="*/ 65745 w 94964"/>
                    <a:gd name="connsiteY3" fmla="*/ 56005 h 90094"/>
                    <a:gd name="connsiteX4" fmla="*/ 76702 w 94964"/>
                    <a:gd name="connsiteY4" fmla="*/ 90095 h 90094"/>
                    <a:gd name="connsiteX5" fmla="*/ 47482 w 94964"/>
                    <a:gd name="connsiteY5" fmla="*/ 68180 h 90094"/>
                    <a:gd name="connsiteX6" fmla="*/ 18262 w 94964"/>
                    <a:gd name="connsiteY6" fmla="*/ 90095 h 90094"/>
                    <a:gd name="connsiteX7" fmla="*/ 29220 w 94964"/>
                    <a:gd name="connsiteY7" fmla="*/ 56005 h 90094"/>
                    <a:gd name="connsiteX8" fmla="*/ 0 w 94964"/>
                    <a:gd name="connsiteY8" fmla="*/ 34090 h 90094"/>
                    <a:gd name="connsiteX9" fmla="*/ 36525 w 94964"/>
                    <a:gd name="connsiteY9" fmla="*/ 34090 h 90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964" h="90094">
                      <a:moveTo>
                        <a:pt x="47482" y="0"/>
                      </a:moveTo>
                      <a:lnTo>
                        <a:pt x="58440" y="34090"/>
                      </a:lnTo>
                      <a:lnTo>
                        <a:pt x="94965" y="34090"/>
                      </a:lnTo>
                      <a:lnTo>
                        <a:pt x="65745" y="56005"/>
                      </a:lnTo>
                      <a:lnTo>
                        <a:pt x="76702" y="90095"/>
                      </a:lnTo>
                      <a:lnTo>
                        <a:pt x="47482" y="68180"/>
                      </a:lnTo>
                      <a:lnTo>
                        <a:pt x="18262" y="90095"/>
                      </a:lnTo>
                      <a:lnTo>
                        <a:pt x="29220" y="56005"/>
                      </a:lnTo>
                      <a:lnTo>
                        <a:pt x="0" y="34090"/>
                      </a:lnTo>
                      <a:lnTo>
                        <a:pt x="36525" y="34090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9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844010" y="3920360"/>
                <a:ext cx="152186" cy="152186"/>
                <a:chOff x="6844010" y="3920360"/>
                <a:chExt cx="152186" cy="152186"/>
              </a:xfrm>
              <a:noFill/>
            </p:grpSpPr>
            <p:sp>
              <p:nvSpPr>
                <p:cNvPr id="230" name="Vrije vorm: vorm 229">
                  <a:extLst>
                    <a:ext uri="{FF2B5EF4-FFF2-40B4-BE49-F238E27FC236}">
                      <a16:creationId xmlns:a16="http://schemas.microsoft.com/office/drawing/2014/main" id="{F56FD2CE-7A51-4E42-9EB8-97D64BEA1BA8}"/>
                    </a:ext>
                  </a:extLst>
                </p:cNvPr>
                <p:cNvSpPr/>
                <p:nvPr/>
              </p:nvSpPr>
              <p:spPr>
                <a:xfrm>
                  <a:off x="6844010" y="3920360"/>
                  <a:ext cx="152186" cy="152186"/>
                </a:xfrm>
                <a:custGeom>
                  <a:avLst/>
                  <a:gdLst>
                    <a:gd name="connsiteX0" fmla="*/ 152187 w 152186"/>
                    <a:gd name="connsiteY0" fmla="*/ 23132 h 152186"/>
                    <a:gd name="connsiteX1" fmla="*/ 152187 w 152186"/>
                    <a:gd name="connsiteY1" fmla="*/ 146099 h 152186"/>
                    <a:gd name="connsiteX2" fmla="*/ 146099 w 152186"/>
                    <a:gd name="connsiteY2" fmla="*/ 152187 h 152186"/>
                    <a:gd name="connsiteX3" fmla="*/ 6087 w 152186"/>
                    <a:gd name="connsiteY3" fmla="*/ 152187 h 152186"/>
                    <a:gd name="connsiteX4" fmla="*/ 0 w 152186"/>
                    <a:gd name="connsiteY4" fmla="*/ 146099 h 152186"/>
                    <a:gd name="connsiteX5" fmla="*/ 0 w 152186"/>
                    <a:gd name="connsiteY5" fmla="*/ 23132 h 152186"/>
                    <a:gd name="connsiteX6" fmla="*/ 6087 w 152186"/>
                    <a:gd name="connsiteY6" fmla="*/ 17045 h 152186"/>
                    <a:gd name="connsiteX7" fmla="*/ 58440 w 152186"/>
                    <a:gd name="connsiteY7" fmla="*/ 17045 h 152186"/>
                    <a:gd name="connsiteX8" fmla="*/ 75485 w 152186"/>
                    <a:gd name="connsiteY8" fmla="*/ 0 h 152186"/>
                    <a:gd name="connsiteX9" fmla="*/ 92529 w 152186"/>
                    <a:gd name="connsiteY9" fmla="*/ 17045 h 152186"/>
                    <a:gd name="connsiteX10" fmla="*/ 144882 w 152186"/>
                    <a:gd name="connsiteY10" fmla="*/ 17045 h 152186"/>
                    <a:gd name="connsiteX11" fmla="*/ 152187 w 152186"/>
                    <a:gd name="connsiteY11" fmla="*/ 23132 h 152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186" h="152186">
                      <a:moveTo>
                        <a:pt x="152187" y="23132"/>
                      </a:moveTo>
                      <a:lnTo>
                        <a:pt x="152187" y="146099"/>
                      </a:lnTo>
                      <a:cubicBezTo>
                        <a:pt x="152187" y="149752"/>
                        <a:pt x="149752" y="152187"/>
                        <a:pt x="146099" y="152187"/>
                      </a:cubicBezTo>
                      <a:lnTo>
                        <a:pt x="6087" y="152187"/>
                      </a:lnTo>
                      <a:cubicBezTo>
                        <a:pt x="2435" y="152187"/>
                        <a:pt x="0" y="149752"/>
                        <a:pt x="0" y="146099"/>
                      </a:cubicBezTo>
                      <a:lnTo>
                        <a:pt x="0" y="23132"/>
                      </a:lnTo>
                      <a:cubicBezTo>
                        <a:pt x="0" y="19480"/>
                        <a:pt x="2435" y="17045"/>
                        <a:pt x="6087" y="17045"/>
                      </a:cubicBezTo>
                      <a:lnTo>
                        <a:pt x="58440" y="17045"/>
                      </a:lnTo>
                      <a:lnTo>
                        <a:pt x="75485" y="0"/>
                      </a:lnTo>
                      <a:lnTo>
                        <a:pt x="92529" y="17045"/>
                      </a:lnTo>
                      <a:lnTo>
                        <a:pt x="144882" y="17045"/>
                      </a:lnTo>
                      <a:cubicBezTo>
                        <a:pt x="148534" y="17045"/>
                        <a:pt x="152187" y="19480"/>
                        <a:pt x="152187" y="23132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1" name="Vrije vorm: vorm 230">
                  <a:extLst>
                    <a:ext uri="{FF2B5EF4-FFF2-40B4-BE49-F238E27FC236}">
                      <a16:creationId xmlns:a16="http://schemas.microsoft.com/office/drawing/2014/main" id="{982F9015-D011-4A90-95F3-944C2FBF7F8F}"/>
                    </a:ext>
                  </a:extLst>
                </p:cNvPr>
                <p:cNvSpPr/>
                <p:nvPr/>
              </p:nvSpPr>
              <p:spPr>
                <a:xfrm>
                  <a:off x="6889058" y="3959320"/>
                  <a:ext cx="58439" cy="58439"/>
                </a:xfrm>
                <a:custGeom>
                  <a:avLst/>
                  <a:gdLst>
                    <a:gd name="connsiteX0" fmla="*/ 58440 w 58439"/>
                    <a:gd name="connsiteY0" fmla="*/ 29220 h 58439"/>
                    <a:gd name="connsiteX1" fmla="*/ 29220 w 58439"/>
                    <a:gd name="connsiteY1" fmla="*/ 58440 h 58439"/>
                    <a:gd name="connsiteX2" fmla="*/ 0 w 58439"/>
                    <a:gd name="connsiteY2" fmla="*/ 29220 h 58439"/>
                    <a:gd name="connsiteX3" fmla="*/ 29220 w 58439"/>
                    <a:gd name="connsiteY3" fmla="*/ 0 h 58439"/>
                    <a:gd name="connsiteX4" fmla="*/ 58440 w 58439"/>
                    <a:gd name="connsiteY4" fmla="*/ 29220 h 5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39" h="58439">
                      <a:moveTo>
                        <a:pt x="58440" y="29220"/>
                      </a:moveTo>
                      <a:cubicBezTo>
                        <a:pt x="58440" y="45358"/>
                        <a:pt x="45358" y="58440"/>
                        <a:pt x="29220" y="58440"/>
                      </a:cubicBezTo>
                      <a:cubicBezTo>
                        <a:pt x="13082" y="58440"/>
                        <a:pt x="0" y="45357"/>
                        <a:pt x="0" y="29220"/>
                      </a:cubicBezTo>
                      <a:cubicBezTo>
                        <a:pt x="0" y="13082"/>
                        <a:pt x="13082" y="0"/>
                        <a:pt x="29220" y="0"/>
                      </a:cubicBezTo>
                      <a:cubicBezTo>
                        <a:pt x="45358" y="0"/>
                        <a:pt x="58440" y="13082"/>
                        <a:pt x="58440" y="29220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2" name="Vrije vorm: vorm 231">
                  <a:extLst>
                    <a:ext uri="{FF2B5EF4-FFF2-40B4-BE49-F238E27FC236}">
                      <a16:creationId xmlns:a16="http://schemas.microsoft.com/office/drawing/2014/main" id="{9D6AF919-D0CC-4C44-BB14-1C7D2B8EEADE}"/>
                    </a:ext>
                  </a:extLst>
                </p:cNvPr>
                <p:cNvSpPr/>
                <p:nvPr/>
              </p:nvSpPr>
              <p:spPr>
                <a:xfrm>
                  <a:off x="6868360" y="4034804"/>
                  <a:ext cx="103487" cy="36524"/>
                </a:xfrm>
                <a:custGeom>
                  <a:avLst/>
                  <a:gdLst>
                    <a:gd name="connsiteX0" fmla="*/ 103487 w 103487"/>
                    <a:gd name="connsiteY0" fmla="*/ 36525 h 36524"/>
                    <a:gd name="connsiteX1" fmla="*/ 0 w 103487"/>
                    <a:gd name="connsiteY1" fmla="*/ 36525 h 36524"/>
                    <a:gd name="connsiteX2" fmla="*/ 47482 w 103487"/>
                    <a:gd name="connsiteY2" fmla="*/ 0 h 36524"/>
                    <a:gd name="connsiteX3" fmla="*/ 57222 w 103487"/>
                    <a:gd name="connsiteY3" fmla="*/ 0 h 36524"/>
                    <a:gd name="connsiteX4" fmla="*/ 103487 w 103487"/>
                    <a:gd name="connsiteY4" fmla="*/ 36525 h 3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87" h="36524">
                      <a:moveTo>
                        <a:pt x="103487" y="36525"/>
                      </a:moveTo>
                      <a:lnTo>
                        <a:pt x="0" y="36525"/>
                      </a:lnTo>
                      <a:cubicBezTo>
                        <a:pt x="4870" y="15827"/>
                        <a:pt x="24350" y="0"/>
                        <a:pt x="47482" y="0"/>
                      </a:cubicBezTo>
                      <a:lnTo>
                        <a:pt x="57222" y="0"/>
                      </a:lnTo>
                      <a:cubicBezTo>
                        <a:pt x="79137" y="0"/>
                        <a:pt x="98617" y="15827"/>
                        <a:pt x="103487" y="3652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327" name="Vrije vorm: vorm 326">
              <a:extLst>
                <a:ext uri="{FF2B5EF4-FFF2-40B4-BE49-F238E27FC236}">
                  <a16:creationId xmlns:a16="http://schemas.microsoft.com/office/drawing/2014/main" id="{56CA71A7-BF14-4B60-8DCF-FFE27D34EA57}"/>
                </a:ext>
              </a:extLst>
            </p:cNvPr>
            <p:cNvSpPr/>
            <p:nvPr/>
          </p:nvSpPr>
          <p:spPr>
            <a:xfrm>
              <a:off x="6978237" y="5180690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8" name="Vrije vorm: vorm 327">
              <a:extLst>
                <a:ext uri="{FF2B5EF4-FFF2-40B4-BE49-F238E27FC236}">
                  <a16:creationId xmlns:a16="http://schemas.microsoft.com/office/drawing/2014/main" id="{8E0B76B2-81B2-41F7-87CA-F46ACC8969E8}"/>
                </a:ext>
              </a:extLst>
            </p:cNvPr>
            <p:cNvSpPr/>
            <p:nvPr/>
          </p:nvSpPr>
          <p:spPr>
            <a:xfrm>
              <a:off x="6978237" y="5214259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9" name="Vrije vorm: vorm 328">
              <a:extLst>
                <a:ext uri="{FF2B5EF4-FFF2-40B4-BE49-F238E27FC236}">
                  <a16:creationId xmlns:a16="http://schemas.microsoft.com/office/drawing/2014/main" id="{73B75940-7763-4930-828F-3B8A20F88A4B}"/>
                </a:ext>
              </a:extLst>
            </p:cNvPr>
            <p:cNvSpPr/>
            <p:nvPr/>
          </p:nvSpPr>
          <p:spPr>
            <a:xfrm>
              <a:off x="6978237" y="5247827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30" name="Vrije vorm: vorm 329">
              <a:extLst>
                <a:ext uri="{FF2B5EF4-FFF2-40B4-BE49-F238E27FC236}">
                  <a16:creationId xmlns:a16="http://schemas.microsoft.com/office/drawing/2014/main" id="{99FAFDED-67EA-4362-9E11-CCA618D7927C}"/>
                </a:ext>
              </a:extLst>
            </p:cNvPr>
            <p:cNvSpPr/>
            <p:nvPr userDrawn="1"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32" name="Graphic 1">
              <a:extLst>
                <a:ext uri="{FF2B5EF4-FFF2-40B4-BE49-F238E27FC236}">
                  <a16:creationId xmlns:a16="http://schemas.microsoft.com/office/drawing/2014/main" id="{218CBFEC-A13E-4929-BFF4-922CFFC88BFB}"/>
                </a:ext>
              </a:extLst>
            </p:cNvPr>
            <p:cNvGrpSpPr/>
            <p:nvPr/>
          </p:nvGrpSpPr>
          <p:grpSpPr>
            <a:xfrm>
              <a:off x="5199100" y="1436590"/>
              <a:ext cx="718128" cy="159297"/>
              <a:chOff x="5199100" y="1436590"/>
              <a:chExt cx="718128" cy="159297"/>
            </a:xfrm>
          </p:grpSpPr>
          <p:grpSp>
            <p:nvGrpSpPr>
              <p:cNvPr id="344" name="Graphic 1">
                <a:extLst>
                  <a:ext uri="{FF2B5EF4-FFF2-40B4-BE49-F238E27FC236}">
                    <a16:creationId xmlns:a16="http://schemas.microsoft.com/office/drawing/2014/main" id="{6DE41028-AE2A-447A-99ED-33B339A0983E}"/>
                  </a:ext>
                </a:extLst>
              </p:cNvPr>
              <p:cNvGrpSpPr/>
              <p:nvPr/>
            </p:nvGrpSpPr>
            <p:grpSpPr>
              <a:xfrm>
                <a:off x="5410852" y="1452942"/>
                <a:ext cx="506376" cy="142945"/>
                <a:chOff x="5410852" y="1452942"/>
                <a:chExt cx="506376" cy="142945"/>
              </a:xfrm>
              <a:solidFill>
                <a:srgbClr val="333333"/>
              </a:solidFill>
            </p:grpSpPr>
            <p:sp>
              <p:nvSpPr>
                <p:cNvPr id="348" name="Vrije vorm: vorm 347">
                  <a:extLst>
                    <a:ext uri="{FF2B5EF4-FFF2-40B4-BE49-F238E27FC236}">
                      <a16:creationId xmlns:a16="http://schemas.microsoft.com/office/drawing/2014/main" id="{E6B96A9C-035C-4992-B576-B757905DE035}"/>
                    </a:ext>
                  </a:extLst>
                </p:cNvPr>
                <p:cNvSpPr/>
                <p:nvPr/>
              </p:nvSpPr>
              <p:spPr>
                <a:xfrm>
                  <a:off x="5410852" y="1453266"/>
                  <a:ext cx="38813" cy="107304"/>
                </a:xfrm>
                <a:custGeom>
                  <a:avLst/>
                  <a:gdLst>
                    <a:gd name="connsiteX0" fmla="*/ 38814 w 38813"/>
                    <a:gd name="connsiteY0" fmla="*/ 43268 h 107304"/>
                    <a:gd name="connsiteX1" fmla="*/ 38814 w 38813"/>
                    <a:gd name="connsiteY1" fmla="*/ 75638 h 107304"/>
                    <a:gd name="connsiteX2" fmla="*/ 37615 w 38813"/>
                    <a:gd name="connsiteY2" fmla="*/ 91223 h 107304"/>
                    <a:gd name="connsiteX3" fmla="*/ 28024 w 38813"/>
                    <a:gd name="connsiteY3" fmla="*/ 105610 h 107304"/>
                    <a:gd name="connsiteX4" fmla="*/ 23228 w 38813"/>
                    <a:gd name="connsiteY4" fmla="*/ 106808 h 107304"/>
                    <a:gd name="connsiteX5" fmla="*/ 23228 w 38813"/>
                    <a:gd name="connsiteY5" fmla="*/ 102013 h 107304"/>
                    <a:gd name="connsiteX6" fmla="*/ 25626 w 38813"/>
                    <a:gd name="connsiteY6" fmla="*/ 86427 h 107304"/>
                    <a:gd name="connsiteX7" fmla="*/ 25626 w 38813"/>
                    <a:gd name="connsiteY7" fmla="*/ 12097 h 107304"/>
                    <a:gd name="connsiteX8" fmla="*/ 24427 w 38813"/>
                    <a:gd name="connsiteY8" fmla="*/ 8500 h 107304"/>
                    <a:gd name="connsiteX9" fmla="*/ 22029 w 38813"/>
                    <a:gd name="connsiteY9" fmla="*/ 10898 h 107304"/>
                    <a:gd name="connsiteX10" fmla="*/ 12438 w 38813"/>
                    <a:gd name="connsiteY10" fmla="*/ 45666 h 107304"/>
                    <a:gd name="connsiteX11" fmla="*/ 14836 w 38813"/>
                    <a:gd name="connsiteY11" fmla="*/ 51660 h 107304"/>
                    <a:gd name="connsiteX12" fmla="*/ 16035 w 38813"/>
                    <a:gd name="connsiteY12" fmla="*/ 54058 h 107304"/>
                    <a:gd name="connsiteX13" fmla="*/ 16035 w 38813"/>
                    <a:gd name="connsiteY13" fmla="*/ 56455 h 107304"/>
                    <a:gd name="connsiteX14" fmla="*/ 13637 w 38813"/>
                    <a:gd name="connsiteY14" fmla="*/ 56455 h 107304"/>
                    <a:gd name="connsiteX15" fmla="*/ 4046 w 38813"/>
                    <a:gd name="connsiteY15" fmla="*/ 49262 h 107304"/>
                    <a:gd name="connsiteX16" fmla="*/ 450 w 38813"/>
                    <a:gd name="connsiteY16" fmla="*/ 34876 h 107304"/>
                    <a:gd name="connsiteX17" fmla="*/ 23228 w 38813"/>
                    <a:gd name="connsiteY17" fmla="*/ 1307 h 107304"/>
                    <a:gd name="connsiteX18" fmla="*/ 36416 w 38813"/>
                    <a:gd name="connsiteY18" fmla="*/ 2506 h 107304"/>
                    <a:gd name="connsiteX19" fmla="*/ 38814 w 38813"/>
                    <a:gd name="connsiteY19" fmla="*/ 7301 h 107304"/>
                    <a:gd name="connsiteX20" fmla="*/ 38814 w 38813"/>
                    <a:gd name="connsiteY20" fmla="*/ 43268 h 107304"/>
                    <a:gd name="connsiteX21" fmla="*/ 38814 w 38813"/>
                    <a:gd name="connsiteY21" fmla="*/ 43268 h 10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813" h="107304">
                      <a:moveTo>
                        <a:pt x="38814" y="43268"/>
                      </a:moveTo>
                      <a:cubicBezTo>
                        <a:pt x="38814" y="54058"/>
                        <a:pt x="38814" y="64848"/>
                        <a:pt x="38814" y="75638"/>
                      </a:cubicBezTo>
                      <a:cubicBezTo>
                        <a:pt x="38814" y="80433"/>
                        <a:pt x="38814" y="85229"/>
                        <a:pt x="37615" y="91223"/>
                      </a:cubicBezTo>
                      <a:cubicBezTo>
                        <a:pt x="36416" y="97217"/>
                        <a:pt x="32819" y="103212"/>
                        <a:pt x="28024" y="105610"/>
                      </a:cubicBezTo>
                      <a:cubicBezTo>
                        <a:pt x="26825" y="106808"/>
                        <a:pt x="24427" y="108007"/>
                        <a:pt x="23228" y="106808"/>
                      </a:cubicBezTo>
                      <a:cubicBezTo>
                        <a:pt x="22029" y="105610"/>
                        <a:pt x="23228" y="103212"/>
                        <a:pt x="23228" y="102013"/>
                      </a:cubicBezTo>
                      <a:cubicBezTo>
                        <a:pt x="24427" y="97217"/>
                        <a:pt x="25626" y="91223"/>
                        <a:pt x="25626" y="86427"/>
                      </a:cubicBezTo>
                      <a:cubicBezTo>
                        <a:pt x="25626" y="61251"/>
                        <a:pt x="25626" y="37273"/>
                        <a:pt x="25626" y="12097"/>
                      </a:cubicBezTo>
                      <a:cubicBezTo>
                        <a:pt x="25626" y="10898"/>
                        <a:pt x="25626" y="9699"/>
                        <a:pt x="24427" y="8500"/>
                      </a:cubicBezTo>
                      <a:cubicBezTo>
                        <a:pt x="23228" y="8500"/>
                        <a:pt x="22029" y="9699"/>
                        <a:pt x="22029" y="10898"/>
                      </a:cubicBezTo>
                      <a:cubicBezTo>
                        <a:pt x="13637" y="20489"/>
                        <a:pt x="10041" y="32478"/>
                        <a:pt x="12438" y="45666"/>
                      </a:cubicBezTo>
                      <a:cubicBezTo>
                        <a:pt x="12438" y="48063"/>
                        <a:pt x="13637" y="50461"/>
                        <a:pt x="14836" y="51660"/>
                      </a:cubicBezTo>
                      <a:cubicBezTo>
                        <a:pt x="14836" y="52859"/>
                        <a:pt x="16035" y="52859"/>
                        <a:pt x="16035" y="54058"/>
                      </a:cubicBezTo>
                      <a:cubicBezTo>
                        <a:pt x="16035" y="55257"/>
                        <a:pt x="17234" y="56455"/>
                        <a:pt x="16035" y="56455"/>
                      </a:cubicBezTo>
                      <a:cubicBezTo>
                        <a:pt x="14836" y="57654"/>
                        <a:pt x="14836" y="56455"/>
                        <a:pt x="13637" y="56455"/>
                      </a:cubicBezTo>
                      <a:cubicBezTo>
                        <a:pt x="8842" y="55257"/>
                        <a:pt x="6444" y="52859"/>
                        <a:pt x="4046" y="49262"/>
                      </a:cubicBezTo>
                      <a:cubicBezTo>
                        <a:pt x="450" y="44467"/>
                        <a:pt x="-749" y="39671"/>
                        <a:pt x="450" y="34876"/>
                      </a:cubicBezTo>
                      <a:cubicBezTo>
                        <a:pt x="2847" y="20489"/>
                        <a:pt x="11240" y="8500"/>
                        <a:pt x="23228" y="1307"/>
                      </a:cubicBezTo>
                      <a:cubicBezTo>
                        <a:pt x="28024" y="-1091"/>
                        <a:pt x="32819" y="108"/>
                        <a:pt x="36416" y="2506"/>
                      </a:cubicBezTo>
                      <a:cubicBezTo>
                        <a:pt x="38814" y="3705"/>
                        <a:pt x="38814" y="4904"/>
                        <a:pt x="38814" y="7301"/>
                      </a:cubicBezTo>
                      <a:cubicBezTo>
                        <a:pt x="38814" y="19290"/>
                        <a:pt x="38814" y="31279"/>
                        <a:pt x="38814" y="43268"/>
                      </a:cubicBezTo>
                      <a:cubicBezTo>
                        <a:pt x="38814" y="43268"/>
                        <a:pt x="38814" y="43268"/>
                        <a:pt x="38814" y="4326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9" name="Vrije vorm: vorm 348">
                  <a:extLst>
                    <a:ext uri="{FF2B5EF4-FFF2-40B4-BE49-F238E27FC236}">
                      <a16:creationId xmlns:a16="http://schemas.microsoft.com/office/drawing/2014/main" id="{A4F10F55-D3E5-4E6A-831F-B95035C6773A}"/>
                    </a:ext>
                  </a:extLst>
                </p:cNvPr>
                <p:cNvSpPr/>
                <p:nvPr/>
              </p:nvSpPr>
              <p:spPr>
                <a:xfrm>
                  <a:off x="5466450" y="1452942"/>
                  <a:ext cx="450778" cy="142945"/>
                </a:xfrm>
                <a:custGeom>
                  <a:avLst/>
                  <a:gdLst>
                    <a:gd name="connsiteX0" fmla="*/ 443585 w 450778"/>
                    <a:gd name="connsiteY0" fmla="*/ 74763 h 142945"/>
                    <a:gd name="connsiteX1" fmla="*/ 439989 w 450778"/>
                    <a:gd name="connsiteY1" fmla="*/ 74763 h 142945"/>
                    <a:gd name="connsiteX2" fmla="*/ 438790 w 450778"/>
                    <a:gd name="connsiteY2" fmla="*/ 78360 h 142945"/>
                    <a:gd name="connsiteX3" fmla="*/ 436392 w 450778"/>
                    <a:gd name="connsiteY3" fmla="*/ 85553 h 142945"/>
                    <a:gd name="connsiteX4" fmla="*/ 429199 w 450778"/>
                    <a:gd name="connsiteY4" fmla="*/ 85553 h 142945"/>
                    <a:gd name="connsiteX5" fmla="*/ 426801 w 450778"/>
                    <a:gd name="connsiteY5" fmla="*/ 77161 h 142945"/>
                    <a:gd name="connsiteX6" fmla="*/ 426801 w 450778"/>
                    <a:gd name="connsiteY6" fmla="*/ 45990 h 142945"/>
                    <a:gd name="connsiteX7" fmla="*/ 419608 w 450778"/>
                    <a:gd name="connsiteY7" fmla="*/ 34001 h 142945"/>
                    <a:gd name="connsiteX8" fmla="*/ 417210 w 450778"/>
                    <a:gd name="connsiteY8" fmla="*/ 32802 h 142945"/>
                    <a:gd name="connsiteX9" fmla="*/ 408818 w 450778"/>
                    <a:gd name="connsiteY9" fmla="*/ 36399 h 142945"/>
                    <a:gd name="connsiteX10" fmla="*/ 400426 w 450778"/>
                    <a:gd name="connsiteY10" fmla="*/ 65172 h 142945"/>
                    <a:gd name="connsiteX11" fmla="*/ 399227 w 450778"/>
                    <a:gd name="connsiteY11" fmla="*/ 66371 h 142945"/>
                    <a:gd name="connsiteX12" fmla="*/ 399227 w 450778"/>
                    <a:gd name="connsiteY12" fmla="*/ 61575 h 142945"/>
                    <a:gd name="connsiteX13" fmla="*/ 398028 w 450778"/>
                    <a:gd name="connsiteY13" fmla="*/ 41194 h 142945"/>
                    <a:gd name="connsiteX14" fmla="*/ 393232 w 450778"/>
                    <a:gd name="connsiteY14" fmla="*/ 32802 h 142945"/>
                    <a:gd name="connsiteX15" fmla="*/ 388437 w 450778"/>
                    <a:gd name="connsiteY15" fmla="*/ 31603 h 142945"/>
                    <a:gd name="connsiteX16" fmla="*/ 382443 w 450778"/>
                    <a:gd name="connsiteY16" fmla="*/ 34001 h 142945"/>
                    <a:gd name="connsiteX17" fmla="*/ 380045 w 450778"/>
                    <a:gd name="connsiteY17" fmla="*/ 38797 h 142945"/>
                    <a:gd name="connsiteX18" fmla="*/ 375249 w 450778"/>
                    <a:gd name="connsiteY18" fmla="*/ 54382 h 142945"/>
                    <a:gd name="connsiteX19" fmla="*/ 374050 w 450778"/>
                    <a:gd name="connsiteY19" fmla="*/ 56780 h 142945"/>
                    <a:gd name="connsiteX20" fmla="*/ 374050 w 450778"/>
                    <a:gd name="connsiteY20" fmla="*/ 41194 h 142945"/>
                    <a:gd name="connsiteX21" fmla="*/ 366857 w 450778"/>
                    <a:gd name="connsiteY21" fmla="*/ 32802 h 142945"/>
                    <a:gd name="connsiteX22" fmla="*/ 362062 w 450778"/>
                    <a:gd name="connsiteY22" fmla="*/ 37598 h 142945"/>
                    <a:gd name="connsiteX23" fmla="*/ 362062 w 450778"/>
                    <a:gd name="connsiteY23" fmla="*/ 71166 h 142945"/>
                    <a:gd name="connsiteX24" fmla="*/ 356067 w 450778"/>
                    <a:gd name="connsiteY24" fmla="*/ 85553 h 142945"/>
                    <a:gd name="connsiteX25" fmla="*/ 347675 w 450778"/>
                    <a:gd name="connsiteY25" fmla="*/ 84354 h 142945"/>
                    <a:gd name="connsiteX26" fmla="*/ 346476 w 450778"/>
                    <a:gd name="connsiteY26" fmla="*/ 78360 h 142945"/>
                    <a:gd name="connsiteX27" fmla="*/ 346476 w 450778"/>
                    <a:gd name="connsiteY27" fmla="*/ 42393 h 142945"/>
                    <a:gd name="connsiteX28" fmla="*/ 340482 w 450778"/>
                    <a:gd name="connsiteY28" fmla="*/ 34001 h 142945"/>
                    <a:gd name="connsiteX29" fmla="*/ 336885 w 450778"/>
                    <a:gd name="connsiteY29" fmla="*/ 34001 h 142945"/>
                    <a:gd name="connsiteX30" fmla="*/ 333288 w 450778"/>
                    <a:gd name="connsiteY30" fmla="*/ 36399 h 142945"/>
                    <a:gd name="connsiteX31" fmla="*/ 330891 w 450778"/>
                    <a:gd name="connsiteY31" fmla="*/ 36399 h 142945"/>
                    <a:gd name="connsiteX32" fmla="*/ 308112 w 450778"/>
                    <a:gd name="connsiteY32" fmla="*/ 37598 h 142945"/>
                    <a:gd name="connsiteX33" fmla="*/ 303316 w 450778"/>
                    <a:gd name="connsiteY33" fmla="*/ 44791 h 142945"/>
                    <a:gd name="connsiteX34" fmla="*/ 299720 w 450778"/>
                    <a:gd name="connsiteY34" fmla="*/ 75962 h 142945"/>
                    <a:gd name="connsiteX35" fmla="*/ 297322 w 450778"/>
                    <a:gd name="connsiteY35" fmla="*/ 85553 h 142945"/>
                    <a:gd name="connsiteX36" fmla="*/ 288930 w 450778"/>
                    <a:gd name="connsiteY36" fmla="*/ 85553 h 142945"/>
                    <a:gd name="connsiteX37" fmla="*/ 286532 w 450778"/>
                    <a:gd name="connsiteY37" fmla="*/ 78360 h 142945"/>
                    <a:gd name="connsiteX38" fmla="*/ 287731 w 450778"/>
                    <a:gd name="connsiteY38" fmla="*/ 55581 h 142945"/>
                    <a:gd name="connsiteX39" fmla="*/ 290129 w 450778"/>
                    <a:gd name="connsiteY39" fmla="*/ 44791 h 142945"/>
                    <a:gd name="connsiteX40" fmla="*/ 287731 w 450778"/>
                    <a:gd name="connsiteY40" fmla="*/ 38797 h 142945"/>
                    <a:gd name="connsiteX41" fmla="*/ 281737 w 450778"/>
                    <a:gd name="connsiteY41" fmla="*/ 37598 h 142945"/>
                    <a:gd name="connsiteX42" fmla="*/ 272146 w 450778"/>
                    <a:gd name="connsiteY42" fmla="*/ 39995 h 142945"/>
                    <a:gd name="connsiteX43" fmla="*/ 269748 w 450778"/>
                    <a:gd name="connsiteY43" fmla="*/ 37598 h 142945"/>
                    <a:gd name="connsiteX44" fmla="*/ 262555 w 450778"/>
                    <a:gd name="connsiteY44" fmla="*/ 30404 h 142945"/>
                    <a:gd name="connsiteX45" fmla="*/ 256560 w 450778"/>
                    <a:gd name="connsiteY45" fmla="*/ 45990 h 142945"/>
                    <a:gd name="connsiteX46" fmla="*/ 257759 w 450778"/>
                    <a:gd name="connsiteY46" fmla="*/ 50785 h 142945"/>
                    <a:gd name="connsiteX47" fmla="*/ 245770 w 450778"/>
                    <a:gd name="connsiteY47" fmla="*/ 75962 h 142945"/>
                    <a:gd name="connsiteX48" fmla="*/ 243373 w 450778"/>
                    <a:gd name="connsiteY48" fmla="*/ 78360 h 142945"/>
                    <a:gd name="connsiteX49" fmla="*/ 243373 w 450778"/>
                    <a:gd name="connsiteY49" fmla="*/ 75962 h 142945"/>
                    <a:gd name="connsiteX50" fmla="*/ 243373 w 450778"/>
                    <a:gd name="connsiteY50" fmla="*/ 39995 h 142945"/>
                    <a:gd name="connsiteX51" fmla="*/ 239776 w 450778"/>
                    <a:gd name="connsiteY51" fmla="*/ 34001 h 142945"/>
                    <a:gd name="connsiteX52" fmla="*/ 237378 w 450778"/>
                    <a:gd name="connsiteY52" fmla="*/ 32802 h 142945"/>
                    <a:gd name="connsiteX53" fmla="*/ 230185 w 450778"/>
                    <a:gd name="connsiteY53" fmla="*/ 37598 h 142945"/>
                    <a:gd name="connsiteX54" fmla="*/ 227787 w 450778"/>
                    <a:gd name="connsiteY54" fmla="*/ 35200 h 142945"/>
                    <a:gd name="connsiteX55" fmla="*/ 208605 w 450778"/>
                    <a:gd name="connsiteY55" fmla="*/ 34001 h 142945"/>
                    <a:gd name="connsiteX56" fmla="*/ 201412 w 450778"/>
                    <a:gd name="connsiteY56" fmla="*/ 43592 h 142945"/>
                    <a:gd name="connsiteX57" fmla="*/ 197815 w 450778"/>
                    <a:gd name="connsiteY57" fmla="*/ 74763 h 142945"/>
                    <a:gd name="connsiteX58" fmla="*/ 194218 w 450778"/>
                    <a:gd name="connsiteY58" fmla="*/ 85553 h 142945"/>
                    <a:gd name="connsiteX59" fmla="*/ 187025 w 450778"/>
                    <a:gd name="connsiteY59" fmla="*/ 84354 h 142945"/>
                    <a:gd name="connsiteX60" fmla="*/ 185826 w 450778"/>
                    <a:gd name="connsiteY60" fmla="*/ 80757 h 142945"/>
                    <a:gd name="connsiteX61" fmla="*/ 184627 w 450778"/>
                    <a:gd name="connsiteY61" fmla="*/ 71166 h 142945"/>
                    <a:gd name="connsiteX62" fmla="*/ 184627 w 450778"/>
                    <a:gd name="connsiteY62" fmla="*/ 39995 h 142945"/>
                    <a:gd name="connsiteX63" fmla="*/ 178633 w 450778"/>
                    <a:gd name="connsiteY63" fmla="*/ 32802 h 142945"/>
                    <a:gd name="connsiteX64" fmla="*/ 175036 w 450778"/>
                    <a:gd name="connsiteY64" fmla="*/ 32802 h 142945"/>
                    <a:gd name="connsiteX65" fmla="*/ 172639 w 450778"/>
                    <a:gd name="connsiteY65" fmla="*/ 35200 h 142945"/>
                    <a:gd name="connsiteX66" fmla="*/ 170241 w 450778"/>
                    <a:gd name="connsiteY66" fmla="*/ 35200 h 142945"/>
                    <a:gd name="connsiteX67" fmla="*/ 160650 w 450778"/>
                    <a:gd name="connsiteY67" fmla="*/ 30404 h 142945"/>
                    <a:gd name="connsiteX68" fmla="*/ 146263 w 450778"/>
                    <a:gd name="connsiteY68" fmla="*/ 37598 h 142945"/>
                    <a:gd name="connsiteX69" fmla="*/ 139070 w 450778"/>
                    <a:gd name="connsiteY69" fmla="*/ 63973 h 142945"/>
                    <a:gd name="connsiteX70" fmla="*/ 135473 w 450778"/>
                    <a:gd name="connsiteY70" fmla="*/ 78360 h 142945"/>
                    <a:gd name="connsiteX71" fmla="*/ 130678 w 450778"/>
                    <a:gd name="connsiteY71" fmla="*/ 84354 h 142945"/>
                    <a:gd name="connsiteX72" fmla="*/ 124683 w 450778"/>
                    <a:gd name="connsiteY72" fmla="*/ 83155 h 142945"/>
                    <a:gd name="connsiteX73" fmla="*/ 122286 w 450778"/>
                    <a:gd name="connsiteY73" fmla="*/ 74763 h 142945"/>
                    <a:gd name="connsiteX74" fmla="*/ 123485 w 450778"/>
                    <a:gd name="connsiteY74" fmla="*/ 32802 h 142945"/>
                    <a:gd name="connsiteX75" fmla="*/ 125882 w 450778"/>
                    <a:gd name="connsiteY75" fmla="*/ 30404 h 142945"/>
                    <a:gd name="connsiteX76" fmla="*/ 137871 w 450778"/>
                    <a:gd name="connsiteY76" fmla="*/ 30404 h 142945"/>
                    <a:gd name="connsiteX77" fmla="*/ 142667 w 450778"/>
                    <a:gd name="connsiteY77" fmla="*/ 25609 h 142945"/>
                    <a:gd name="connsiteX78" fmla="*/ 140269 w 450778"/>
                    <a:gd name="connsiteY78" fmla="*/ 22012 h 142945"/>
                    <a:gd name="connsiteX79" fmla="*/ 127081 w 450778"/>
                    <a:gd name="connsiteY79" fmla="*/ 20813 h 142945"/>
                    <a:gd name="connsiteX80" fmla="*/ 124683 w 450778"/>
                    <a:gd name="connsiteY80" fmla="*/ 18416 h 142945"/>
                    <a:gd name="connsiteX81" fmla="*/ 124683 w 450778"/>
                    <a:gd name="connsiteY81" fmla="*/ 6427 h 142945"/>
                    <a:gd name="connsiteX82" fmla="*/ 122286 w 450778"/>
                    <a:gd name="connsiteY82" fmla="*/ 2830 h 142945"/>
                    <a:gd name="connsiteX83" fmla="*/ 116291 w 450778"/>
                    <a:gd name="connsiteY83" fmla="*/ 432 h 142945"/>
                    <a:gd name="connsiteX84" fmla="*/ 110297 w 450778"/>
                    <a:gd name="connsiteY84" fmla="*/ 5228 h 142945"/>
                    <a:gd name="connsiteX85" fmla="*/ 110297 w 450778"/>
                    <a:gd name="connsiteY85" fmla="*/ 18416 h 142945"/>
                    <a:gd name="connsiteX86" fmla="*/ 107899 w 450778"/>
                    <a:gd name="connsiteY86" fmla="*/ 20813 h 142945"/>
                    <a:gd name="connsiteX87" fmla="*/ 99507 w 450778"/>
                    <a:gd name="connsiteY87" fmla="*/ 20813 h 142945"/>
                    <a:gd name="connsiteX88" fmla="*/ 94711 w 450778"/>
                    <a:gd name="connsiteY88" fmla="*/ 23211 h 142945"/>
                    <a:gd name="connsiteX89" fmla="*/ 93513 w 450778"/>
                    <a:gd name="connsiteY89" fmla="*/ 26808 h 142945"/>
                    <a:gd name="connsiteX90" fmla="*/ 95910 w 450778"/>
                    <a:gd name="connsiteY90" fmla="*/ 30404 h 142945"/>
                    <a:gd name="connsiteX91" fmla="*/ 105501 w 450778"/>
                    <a:gd name="connsiteY91" fmla="*/ 30404 h 142945"/>
                    <a:gd name="connsiteX92" fmla="*/ 107899 w 450778"/>
                    <a:gd name="connsiteY92" fmla="*/ 32802 h 142945"/>
                    <a:gd name="connsiteX93" fmla="*/ 107899 w 450778"/>
                    <a:gd name="connsiteY93" fmla="*/ 59178 h 142945"/>
                    <a:gd name="connsiteX94" fmla="*/ 98308 w 450778"/>
                    <a:gd name="connsiteY94" fmla="*/ 78360 h 142945"/>
                    <a:gd name="connsiteX95" fmla="*/ 97109 w 450778"/>
                    <a:gd name="connsiteY95" fmla="*/ 78360 h 142945"/>
                    <a:gd name="connsiteX96" fmla="*/ 97109 w 450778"/>
                    <a:gd name="connsiteY96" fmla="*/ 73564 h 142945"/>
                    <a:gd name="connsiteX97" fmla="*/ 88717 w 450778"/>
                    <a:gd name="connsiteY97" fmla="*/ 60376 h 142945"/>
                    <a:gd name="connsiteX98" fmla="*/ 79126 w 450778"/>
                    <a:gd name="connsiteY98" fmla="*/ 53183 h 142945"/>
                    <a:gd name="connsiteX99" fmla="*/ 79126 w 450778"/>
                    <a:gd name="connsiteY99" fmla="*/ 49586 h 142945"/>
                    <a:gd name="connsiteX100" fmla="*/ 83922 w 450778"/>
                    <a:gd name="connsiteY100" fmla="*/ 38797 h 142945"/>
                    <a:gd name="connsiteX101" fmla="*/ 77927 w 450778"/>
                    <a:gd name="connsiteY101" fmla="*/ 31603 h 142945"/>
                    <a:gd name="connsiteX102" fmla="*/ 64739 w 450778"/>
                    <a:gd name="connsiteY102" fmla="*/ 38797 h 142945"/>
                    <a:gd name="connsiteX103" fmla="*/ 64739 w 450778"/>
                    <a:gd name="connsiteY103" fmla="*/ 53183 h 142945"/>
                    <a:gd name="connsiteX104" fmla="*/ 64739 w 450778"/>
                    <a:gd name="connsiteY104" fmla="*/ 56780 h 142945"/>
                    <a:gd name="connsiteX105" fmla="*/ 53950 w 450778"/>
                    <a:gd name="connsiteY105" fmla="*/ 75962 h 142945"/>
                    <a:gd name="connsiteX106" fmla="*/ 50353 w 450778"/>
                    <a:gd name="connsiteY106" fmla="*/ 81956 h 142945"/>
                    <a:gd name="connsiteX107" fmla="*/ 46756 w 450778"/>
                    <a:gd name="connsiteY107" fmla="*/ 84354 h 142945"/>
                    <a:gd name="connsiteX108" fmla="*/ 44359 w 450778"/>
                    <a:gd name="connsiteY108" fmla="*/ 80757 h 142945"/>
                    <a:gd name="connsiteX109" fmla="*/ 44359 w 450778"/>
                    <a:gd name="connsiteY109" fmla="*/ 74763 h 142945"/>
                    <a:gd name="connsiteX110" fmla="*/ 45557 w 450778"/>
                    <a:gd name="connsiteY110" fmla="*/ 45990 h 142945"/>
                    <a:gd name="connsiteX111" fmla="*/ 44359 w 450778"/>
                    <a:gd name="connsiteY111" fmla="*/ 38797 h 142945"/>
                    <a:gd name="connsiteX112" fmla="*/ 25176 w 450778"/>
                    <a:gd name="connsiteY112" fmla="*/ 38797 h 142945"/>
                    <a:gd name="connsiteX113" fmla="*/ 19182 w 450778"/>
                    <a:gd name="connsiteY113" fmla="*/ 47189 h 142945"/>
                    <a:gd name="connsiteX114" fmla="*/ 13188 w 450778"/>
                    <a:gd name="connsiteY114" fmla="*/ 63973 h 142945"/>
                    <a:gd name="connsiteX115" fmla="*/ 11989 w 450778"/>
                    <a:gd name="connsiteY115" fmla="*/ 66371 h 142945"/>
                    <a:gd name="connsiteX116" fmla="*/ 11989 w 450778"/>
                    <a:gd name="connsiteY116" fmla="*/ 43592 h 142945"/>
                    <a:gd name="connsiteX117" fmla="*/ 4795 w 450778"/>
                    <a:gd name="connsiteY117" fmla="*/ 35200 h 142945"/>
                    <a:gd name="connsiteX118" fmla="*/ 3597 w 450778"/>
                    <a:gd name="connsiteY118" fmla="*/ 35200 h 142945"/>
                    <a:gd name="connsiteX119" fmla="*/ 0 w 450778"/>
                    <a:gd name="connsiteY119" fmla="*/ 38797 h 142945"/>
                    <a:gd name="connsiteX120" fmla="*/ 0 w 450778"/>
                    <a:gd name="connsiteY120" fmla="*/ 86752 h 142945"/>
                    <a:gd name="connsiteX121" fmla="*/ 0 w 450778"/>
                    <a:gd name="connsiteY121" fmla="*/ 91547 h 142945"/>
                    <a:gd name="connsiteX122" fmla="*/ 9591 w 450778"/>
                    <a:gd name="connsiteY122" fmla="*/ 98741 h 142945"/>
                    <a:gd name="connsiteX123" fmla="*/ 13188 w 450778"/>
                    <a:gd name="connsiteY123" fmla="*/ 95144 h 142945"/>
                    <a:gd name="connsiteX124" fmla="*/ 20381 w 450778"/>
                    <a:gd name="connsiteY124" fmla="*/ 68769 h 142945"/>
                    <a:gd name="connsiteX125" fmla="*/ 32370 w 450778"/>
                    <a:gd name="connsiteY125" fmla="*/ 48388 h 142945"/>
                    <a:gd name="connsiteX126" fmla="*/ 34767 w 450778"/>
                    <a:gd name="connsiteY126" fmla="*/ 47189 h 142945"/>
                    <a:gd name="connsiteX127" fmla="*/ 34767 w 450778"/>
                    <a:gd name="connsiteY127" fmla="*/ 49586 h 142945"/>
                    <a:gd name="connsiteX128" fmla="*/ 34767 w 450778"/>
                    <a:gd name="connsiteY128" fmla="*/ 62774 h 142945"/>
                    <a:gd name="connsiteX129" fmla="*/ 34767 w 450778"/>
                    <a:gd name="connsiteY129" fmla="*/ 84354 h 142945"/>
                    <a:gd name="connsiteX130" fmla="*/ 37165 w 450778"/>
                    <a:gd name="connsiteY130" fmla="*/ 93945 h 142945"/>
                    <a:gd name="connsiteX131" fmla="*/ 47955 w 450778"/>
                    <a:gd name="connsiteY131" fmla="*/ 98741 h 142945"/>
                    <a:gd name="connsiteX132" fmla="*/ 53950 w 450778"/>
                    <a:gd name="connsiteY132" fmla="*/ 95144 h 142945"/>
                    <a:gd name="connsiteX133" fmla="*/ 62342 w 450778"/>
                    <a:gd name="connsiteY133" fmla="*/ 84354 h 142945"/>
                    <a:gd name="connsiteX134" fmla="*/ 74330 w 450778"/>
                    <a:gd name="connsiteY134" fmla="*/ 65172 h 142945"/>
                    <a:gd name="connsiteX135" fmla="*/ 76728 w 450778"/>
                    <a:gd name="connsiteY135" fmla="*/ 63973 h 142945"/>
                    <a:gd name="connsiteX136" fmla="*/ 87518 w 450778"/>
                    <a:gd name="connsiteY136" fmla="*/ 74763 h 142945"/>
                    <a:gd name="connsiteX137" fmla="*/ 88717 w 450778"/>
                    <a:gd name="connsiteY137" fmla="*/ 85553 h 142945"/>
                    <a:gd name="connsiteX138" fmla="*/ 80325 w 450778"/>
                    <a:gd name="connsiteY138" fmla="*/ 89149 h 142945"/>
                    <a:gd name="connsiteX139" fmla="*/ 74330 w 450778"/>
                    <a:gd name="connsiteY139" fmla="*/ 85553 h 142945"/>
                    <a:gd name="connsiteX140" fmla="*/ 67137 w 450778"/>
                    <a:gd name="connsiteY140" fmla="*/ 86752 h 142945"/>
                    <a:gd name="connsiteX141" fmla="*/ 65938 w 450778"/>
                    <a:gd name="connsiteY141" fmla="*/ 89149 h 142945"/>
                    <a:gd name="connsiteX142" fmla="*/ 68336 w 450778"/>
                    <a:gd name="connsiteY142" fmla="*/ 96343 h 142945"/>
                    <a:gd name="connsiteX143" fmla="*/ 79126 w 450778"/>
                    <a:gd name="connsiteY143" fmla="*/ 98741 h 142945"/>
                    <a:gd name="connsiteX144" fmla="*/ 101905 w 450778"/>
                    <a:gd name="connsiteY144" fmla="*/ 91547 h 142945"/>
                    <a:gd name="connsiteX145" fmla="*/ 110297 w 450778"/>
                    <a:gd name="connsiteY145" fmla="*/ 78360 h 142945"/>
                    <a:gd name="connsiteX146" fmla="*/ 111496 w 450778"/>
                    <a:gd name="connsiteY146" fmla="*/ 75962 h 142945"/>
                    <a:gd name="connsiteX147" fmla="*/ 112695 w 450778"/>
                    <a:gd name="connsiteY147" fmla="*/ 79558 h 142945"/>
                    <a:gd name="connsiteX148" fmla="*/ 117490 w 450778"/>
                    <a:gd name="connsiteY148" fmla="*/ 92746 h 142945"/>
                    <a:gd name="connsiteX149" fmla="*/ 135473 w 450778"/>
                    <a:gd name="connsiteY149" fmla="*/ 93945 h 142945"/>
                    <a:gd name="connsiteX150" fmla="*/ 142667 w 450778"/>
                    <a:gd name="connsiteY150" fmla="*/ 84354 h 142945"/>
                    <a:gd name="connsiteX151" fmla="*/ 143866 w 450778"/>
                    <a:gd name="connsiteY151" fmla="*/ 81956 h 142945"/>
                    <a:gd name="connsiteX152" fmla="*/ 159451 w 450778"/>
                    <a:gd name="connsiteY152" fmla="*/ 97542 h 142945"/>
                    <a:gd name="connsiteX153" fmla="*/ 178633 w 450778"/>
                    <a:gd name="connsiteY153" fmla="*/ 85553 h 142945"/>
                    <a:gd name="connsiteX154" fmla="*/ 179832 w 450778"/>
                    <a:gd name="connsiteY154" fmla="*/ 87951 h 142945"/>
                    <a:gd name="connsiteX155" fmla="*/ 194218 w 450778"/>
                    <a:gd name="connsiteY155" fmla="*/ 97542 h 142945"/>
                    <a:gd name="connsiteX156" fmla="*/ 203809 w 450778"/>
                    <a:gd name="connsiteY156" fmla="*/ 90348 h 142945"/>
                    <a:gd name="connsiteX157" fmla="*/ 207406 w 450778"/>
                    <a:gd name="connsiteY157" fmla="*/ 90348 h 142945"/>
                    <a:gd name="connsiteX158" fmla="*/ 218196 w 450778"/>
                    <a:gd name="connsiteY158" fmla="*/ 97542 h 142945"/>
                    <a:gd name="connsiteX159" fmla="*/ 234980 w 450778"/>
                    <a:gd name="connsiteY159" fmla="*/ 90348 h 142945"/>
                    <a:gd name="connsiteX160" fmla="*/ 236179 w 450778"/>
                    <a:gd name="connsiteY160" fmla="*/ 89149 h 142945"/>
                    <a:gd name="connsiteX161" fmla="*/ 234980 w 450778"/>
                    <a:gd name="connsiteY161" fmla="*/ 95144 h 142945"/>
                    <a:gd name="connsiteX162" fmla="*/ 219395 w 450778"/>
                    <a:gd name="connsiteY162" fmla="*/ 109530 h 142945"/>
                    <a:gd name="connsiteX163" fmla="*/ 211003 w 450778"/>
                    <a:gd name="connsiteY163" fmla="*/ 121519 h 142945"/>
                    <a:gd name="connsiteX164" fmla="*/ 220594 w 450778"/>
                    <a:gd name="connsiteY164" fmla="*/ 141900 h 142945"/>
                    <a:gd name="connsiteX165" fmla="*/ 245770 w 450778"/>
                    <a:gd name="connsiteY165" fmla="*/ 128712 h 142945"/>
                    <a:gd name="connsiteX166" fmla="*/ 248168 w 450778"/>
                    <a:gd name="connsiteY166" fmla="*/ 116724 h 142945"/>
                    <a:gd name="connsiteX167" fmla="*/ 248168 w 450778"/>
                    <a:gd name="connsiteY167" fmla="*/ 92746 h 142945"/>
                    <a:gd name="connsiteX168" fmla="*/ 249367 w 450778"/>
                    <a:gd name="connsiteY168" fmla="*/ 87951 h 142945"/>
                    <a:gd name="connsiteX169" fmla="*/ 269748 w 450778"/>
                    <a:gd name="connsiteY169" fmla="*/ 54382 h 142945"/>
                    <a:gd name="connsiteX170" fmla="*/ 279339 w 450778"/>
                    <a:gd name="connsiteY170" fmla="*/ 48388 h 142945"/>
                    <a:gd name="connsiteX171" fmla="*/ 281737 w 450778"/>
                    <a:gd name="connsiteY171" fmla="*/ 51984 h 142945"/>
                    <a:gd name="connsiteX172" fmla="*/ 279339 w 450778"/>
                    <a:gd name="connsiteY172" fmla="*/ 75962 h 142945"/>
                    <a:gd name="connsiteX173" fmla="*/ 284134 w 450778"/>
                    <a:gd name="connsiteY173" fmla="*/ 91547 h 142945"/>
                    <a:gd name="connsiteX174" fmla="*/ 308112 w 450778"/>
                    <a:gd name="connsiteY174" fmla="*/ 91547 h 142945"/>
                    <a:gd name="connsiteX175" fmla="*/ 310510 w 450778"/>
                    <a:gd name="connsiteY175" fmla="*/ 91547 h 142945"/>
                    <a:gd name="connsiteX176" fmla="*/ 332090 w 450778"/>
                    <a:gd name="connsiteY176" fmla="*/ 96343 h 142945"/>
                    <a:gd name="connsiteX177" fmla="*/ 339283 w 450778"/>
                    <a:gd name="connsiteY177" fmla="*/ 89149 h 142945"/>
                    <a:gd name="connsiteX178" fmla="*/ 340482 w 450778"/>
                    <a:gd name="connsiteY178" fmla="*/ 87951 h 142945"/>
                    <a:gd name="connsiteX179" fmla="*/ 352471 w 450778"/>
                    <a:gd name="connsiteY179" fmla="*/ 99939 h 142945"/>
                    <a:gd name="connsiteX180" fmla="*/ 366857 w 450778"/>
                    <a:gd name="connsiteY180" fmla="*/ 91547 h 142945"/>
                    <a:gd name="connsiteX181" fmla="*/ 368056 w 450778"/>
                    <a:gd name="connsiteY181" fmla="*/ 95144 h 142945"/>
                    <a:gd name="connsiteX182" fmla="*/ 371653 w 450778"/>
                    <a:gd name="connsiteY182" fmla="*/ 99939 h 142945"/>
                    <a:gd name="connsiteX183" fmla="*/ 378846 w 450778"/>
                    <a:gd name="connsiteY183" fmla="*/ 99939 h 142945"/>
                    <a:gd name="connsiteX184" fmla="*/ 382443 w 450778"/>
                    <a:gd name="connsiteY184" fmla="*/ 96343 h 142945"/>
                    <a:gd name="connsiteX185" fmla="*/ 382443 w 450778"/>
                    <a:gd name="connsiteY185" fmla="*/ 85553 h 142945"/>
                    <a:gd name="connsiteX186" fmla="*/ 390835 w 450778"/>
                    <a:gd name="connsiteY186" fmla="*/ 55581 h 142945"/>
                    <a:gd name="connsiteX187" fmla="*/ 392034 w 450778"/>
                    <a:gd name="connsiteY187" fmla="*/ 54382 h 142945"/>
                    <a:gd name="connsiteX188" fmla="*/ 393232 w 450778"/>
                    <a:gd name="connsiteY188" fmla="*/ 56780 h 142945"/>
                    <a:gd name="connsiteX189" fmla="*/ 394431 w 450778"/>
                    <a:gd name="connsiteY189" fmla="*/ 77161 h 142945"/>
                    <a:gd name="connsiteX190" fmla="*/ 396829 w 450778"/>
                    <a:gd name="connsiteY190" fmla="*/ 90348 h 142945"/>
                    <a:gd name="connsiteX191" fmla="*/ 405221 w 450778"/>
                    <a:gd name="connsiteY191" fmla="*/ 96343 h 142945"/>
                    <a:gd name="connsiteX192" fmla="*/ 410017 w 450778"/>
                    <a:gd name="connsiteY192" fmla="*/ 91547 h 142945"/>
                    <a:gd name="connsiteX193" fmla="*/ 418409 w 450778"/>
                    <a:gd name="connsiteY193" fmla="*/ 55581 h 142945"/>
                    <a:gd name="connsiteX194" fmla="*/ 419608 w 450778"/>
                    <a:gd name="connsiteY194" fmla="*/ 53183 h 142945"/>
                    <a:gd name="connsiteX195" fmla="*/ 419608 w 450778"/>
                    <a:gd name="connsiteY195" fmla="*/ 53183 h 142945"/>
                    <a:gd name="connsiteX196" fmla="*/ 419608 w 450778"/>
                    <a:gd name="connsiteY196" fmla="*/ 57979 h 142945"/>
                    <a:gd name="connsiteX197" fmla="*/ 420807 w 450778"/>
                    <a:gd name="connsiteY197" fmla="*/ 81956 h 142945"/>
                    <a:gd name="connsiteX198" fmla="*/ 428000 w 450778"/>
                    <a:gd name="connsiteY198" fmla="*/ 96343 h 142945"/>
                    <a:gd name="connsiteX199" fmla="*/ 447182 w 450778"/>
                    <a:gd name="connsiteY199" fmla="*/ 92746 h 142945"/>
                    <a:gd name="connsiteX200" fmla="*/ 450779 w 450778"/>
                    <a:gd name="connsiteY200" fmla="*/ 80757 h 142945"/>
                    <a:gd name="connsiteX201" fmla="*/ 443585 w 450778"/>
                    <a:gd name="connsiteY201" fmla="*/ 74763 h 142945"/>
                    <a:gd name="connsiteX202" fmla="*/ 170241 w 450778"/>
                    <a:gd name="connsiteY202" fmla="*/ 61575 h 142945"/>
                    <a:gd name="connsiteX203" fmla="*/ 167843 w 450778"/>
                    <a:gd name="connsiteY203" fmla="*/ 75962 h 142945"/>
                    <a:gd name="connsiteX204" fmla="*/ 163048 w 450778"/>
                    <a:gd name="connsiteY204" fmla="*/ 84354 h 142945"/>
                    <a:gd name="connsiteX205" fmla="*/ 151059 w 450778"/>
                    <a:gd name="connsiteY205" fmla="*/ 83155 h 142945"/>
                    <a:gd name="connsiteX206" fmla="*/ 148661 w 450778"/>
                    <a:gd name="connsiteY206" fmla="*/ 68769 h 142945"/>
                    <a:gd name="connsiteX207" fmla="*/ 149860 w 450778"/>
                    <a:gd name="connsiteY207" fmla="*/ 53183 h 142945"/>
                    <a:gd name="connsiteX208" fmla="*/ 153457 w 450778"/>
                    <a:gd name="connsiteY208" fmla="*/ 44791 h 142945"/>
                    <a:gd name="connsiteX209" fmla="*/ 166644 w 450778"/>
                    <a:gd name="connsiteY209" fmla="*/ 45990 h 142945"/>
                    <a:gd name="connsiteX210" fmla="*/ 170241 w 450778"/>
                    <a:gd name="connsiteY210" fmla="*/ 61575 h 142945"/>
                    <a:gd name="connsiteX211" fmla="*/ 225389 w 450778"/>
                    <a:gd name="connsiteY211" fmla="*/ 80757 h 142945"/>
                    <a:gd name="connsiteX212" fmla="*/ 220594 w 450778"/>
                    <a:gd name="connsiteY212" fmla="*/ 86752 h 142945"/>
                    <a:gd name="connsiteX213" fmla="*/ 212202 w 450778"/>
                    <a:gd name="connsiteY213" fmla="*/ 85553 h 142945"/>
                    <a:gd name="connsiteX214" fmla="*/ 209804 w 450778"/>
                    <a:gd name="connsiteY214" fmla="*/ 78360 h 142945"/>
                    <a:gd name="connsiteX215" fmla="*/ 211003 w 450778"/>
                    <a:gd name="connsiteY215" fmla="*/ 50785 h 142945"/>
                    <a:gd name="connsiteX216" fmla="*/ 214599 w 450778"/>
                    <a:gd name="connsiteY216" fmla="*/ 43592 h 142945"/>
                    <a:gd name="connsiteX217" fmla="*/ 226588 w 450778"/>
                    <a:gd name="connsiteY217" fmla="*/ 45990 h 142945"/>
                    <a:gd name="connsiteX218" fmla="*/ 228986 w 450778"/>
                    <a:gd name="connsiteY218" fmla="*/ 59178 h 142945"/>
                    <a:gd name="connsiteX219" fmla="*/ 225389 w 450778"/>
                    <a:gd name="connsiteY219" fmla="*/ 80757 h 142945"/>
                    <a:gd name="connsiteX220" fmla="*/ 230185 w 450778"/>
                    <a:gd name="connsiteY220" fmla="*/ 109530 h 142945"/>
                    <a:gd name="connsiteX221" fmla="*/ 228986 w 450778"/>
                    <a:gd name="connsiteY221" fmla="*/ 123917 h 142945"/>
                    <a:gd name="connsiteX222" fmla="*/ 226588 w 450778"/>
                    <a:gd name="connsiteY222" fmla="*/ 131110 h 142945"/>
                    <a:gd name="connsiteX223" fmla="*/ 219395 w 450778"/>
                    <a:gd name="connsiteY223" fmla="*/ 135906 h 142945"/>
                    <a:gd name="connsiteX224" fmla="*/ 212202 w 450778"/>
                    <a:gd name="connsiteY224" fmla="*/ 129911 h 142945"/>
                    <a:gd name="connsiteX225" fmla="*/ 215798 w 450778"/>
                    <a:gd name="connsiteY225" fmla="*/ 119121 h 142945"/>
                    <a:gd name="connsiteX226" fmla="*/ 228986 w 450778"/>
                    <a:gd name="connsiteY226" fmla="*/ 103536 h 142945"/>
                    <a:gd name="connsiteX227" fmla="*/ 230185 w 450778"/>
                    <a:gd name="connsiteY227" fmla="*/ 102337 h 142945"/>
                    <a:gd name="connsiteX228" fmla="*/ 230185 w 450778"/>
                    <a:gd name="connsiteY228" fmla="*/ 103536 h 142945"/>
                    <a:gd name="connsiteX229" fmla="*/ 230185 w 450778"/>
                    <a:gd name="connsiteY229" fmla="*/ 109530 h 142945"/>
                    <a:gd name="connsiteX230" fmla="*/ 330891 w 450778"/>
                    <a:gd name="connsiteY230" fmla="*/ 77161 h 142945"/>
                    <a:gd name="connsiteX231" fmla="*/ 326095 w 450778"/>
                    <a:gd name="connsiteY231" fmla="*/ 85553 h 142945"/>
                    <a:gd name="connsiteX232" fmla="*/ 315305 w 450778"/>
                    <a:gd name="connsiteY232" fmla="*/ 84354 h 142945"/>
                    <a:gd name="connsiteX233" fmla="*/ 312908 w 450778"/>
                    <a:gd name="connsiteY233" fmla="*/ 72365 h 142945"/>
                    <a:gd name="connsiteX234" fmla="*/ 312908 w 450778"/>
                    <a:gd name="connsiteY234" fmla="*/ 67570 h 142945"/>
                    <a:gd name="connsiteX235" fmla="*/ 315305 w 450778"/>
                    <a:gd name="connsiteY235" fmla="*/ 50785 h 142945"/>
                    <a:gd name="connsiteX236" fmla="*/ 317703 w 450778"/>
                    <a:gd name="connsiteY236" fmla="*/ 45990 h 142945"/>
                    <a:gd name="connsiteX237" fmla="*/ 330891 w 450778"/>
                    <a:gd name="connsiteY237" fmla="*/ 47189 h 142945"/>
                    <a:gd name="connsiteX238" fmla="*/ 333288 w 450778"/>
                    <a:gd name="connsiteY238" fmla="*/ 55581 h 142945"/>
                    <a:gd name="connsiteX239" fmla="*/ 330891 w 450778"/>
                    <a:gd name="connsiteY239" fmla="*/ 77161 h 14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</a:cxnLst>
                  <a:rect l="l" t="t" r="r" b="b"/>
                  <a:pathLst>
                    <a:path w="450778" h="142945">
                      <a:moveTo>
                        <a:pt x="443585" y="74763"/>
                      </a:moveTo>
                      <a:cubicBezTo>
                        <a:pt x="442387" y="73564"/>
                        <a:pt x="441188" y="73564"/>
                        <a:pt x="439989" y="74763"/>
                      </a:cubicBezTo>
                      <a:cubicBezTo>
                        <a:pt x="438790" y="75962"/>
                        <a:pt x="438790" y="77161"/>
                        <a:pt x="438790" y="78360"/>
                      </a:cubicBezTo>
                      <a:cubicBezTo>
                        <a:pt x="437591" y="80757"/>
                        <a:pt x="437591" y="83155"/>
                        <a:pt x="436392" y="85553"/>
                      </a:cubicBezTo>
                      <a:cubicBezTo>
                        <a:pt x="433994" y="89149"/>
                        <a:pt x="431597" y="89149"/>
                        <a:pt x="429199" y="85553"/>
                      </a:cubicBezTo>
                      <a:cubicBezTo>
                        <a:pt x="428000" y="83155"/>
                        <a:pt x="426801" y="80757"/>
                        <a:pt x="426801" y="77161"/>
                      </a:cubicBezTo>
                      <a:cubicBezTo>
                        <a:pt x="425602" y="66371"/>
                        <a:pt x="425602" y="55581"/>
                        <a:pt x="426801" y="45990"/>
                      </a:cubicBezTo>
                      <a:cubicBezTo>
                        <a:pt x="426801" y="38797"/>
                        <a:pt x="425602" y="37598"/>
                        <a:pt x="419608" y="34001"/>
                      </a:cubicBezTo>
                      <a:cubicBezTo>
                        <a:pt x="418409" y="34001"/>
                        <a:pt x="418409" y="34001"/>
                        <a:pt x="417210" y="32802"/>
                      </a:cubicBezTo>
                      <a:cubicBezTo>
                        <a:pt x="413613" y="31603"/>
                        <a:pt x="411216" y="32802"/>
                        <a:pt x="408818" y="36399"/>
                      </a:cubicBezTo>
                      <a:cubicBezTo>
                        <a:pt x="405221" y="45990"/>
                        <a:pt x="401625" y="55581"/>
                        <a:pt x="400426" y="65172"/>
                      </a:cubicBezTo>
                      <a:cubicBezTo>
                        <a:pt x="400426" y="65172"/>
                        <a:pt x="400426" y="66371"/>
                        <a:pt x="399227" y="66371"/>
                      </a:cubicBezTo>
                      <a:cubicBezTo>
                        <a:pt x="399227" y="65172"/>
                        <a:pt x="399227" y="63973"/>
                        <a:pt x="399227" y="61575"/>
                      </a:cubicBezTo>
                      <a:cubicBezTo>
                        <a:pt x="399227" y="54382"/>
                        <a:pt x="398028" y="47189"/>
                        <a:pt x="398028" y="41194"/>
                      </a:cubicBezTo>
                      <a:cubicBezTo>
                        <a:pt x="398028" y="37598"/>
                        <a:pt x="396829" y="35200"/>
                        <a:pt x="393232" y="32802"/>
                      </a:cubicBezTo>
                      <a:cubicBezTo>
                        <a:pt x="392034" y="31603"/>
                        <a:pt x="389636" y="31603"/>
                        <a:pt x="388437" y="31603"/>
                      </a:cubicBezTo>
                      <a:cubicBezTo>
                        <a:pt x="386039" y="31603"/>
                        <a:pt x="383641" y="31603"/>
                        <a:pt x="382443" y="34001"/>
                      </a:cubicBezTo>
                      <a:cubicBezTo>
                        <a:pt x="381244" y="35200"/>
                        <a:pt x="381244" y="37598"/>
                        <a:pt x="380045" y="38797"/>
                      </a:cubicBezTo>
                      <a:cubicBezTo>
                        <a:pt x="377647" y="43592"/>
                        <a:pt x="376448" y="48388"/>
                        <a:pt x="375249" y="54382"/>
                      </a:cubicBezTo>
                      <a:cubicBezTo>
                        <a:pt x="375249" y="55581"/>
                        <a:pt x="375249" y="55581"/>
                        <a:pt x="374050" y="56780"/>
                      </a:cubicBezTo>
                      <a:cubicBezTo>
                        <a:pt x="374050" y="50785"/>
                        <a:pt x="374050" y="45990"/>
                        <a:pt x="374050" y="41194"/>
                      </a:cubicBezTo>
                      <a:cubicBezTo>
                        <a:pt x="374050" y="34001"/>
                        <a:pt x="375249" y="34001"/>
                        <a:pt x="366857" y="32802"/>
                      </a:cubicBezTo>
                      <a:cubicBezTo>
                        <a:pt x="362062" y="31603"/>
                        <a:pt x="362062" y="32802"/>
                        <a:pt x="362062" y="37598"/>
                      </a:cubicBezTo>
                      <a:cubicBezTo>
                        <a:pt x="362062" y="48388"/>
                        <a:pt x="362062" y="60376"/>
                        <a:pt x="362062" y="71166"/>
                      </a:cubicBezTo>
                      <a:cubicBezTo>
                        <a:pt x="362062" y="77161"/>
                        <a:pt x="359664" y="81956"/>
                        <a:pt x="356067" y="85553"/>
                      </a:cubicBezTo>
                      <a:cubicBezTo>
                        <a:pt x="353669" y="89149"/>
                        <a:pt x="348874" y="87951"/>
                        <a:pt x="347675" y="84354"/>
                      </a:cubicBezTo>
                      <a:cubicBezTo>
                        <a:pt x="346476" y="81956"/>
                        <a:pt x="346476" y="79558"/>
                        <a:pt x="346476" y="78360"/>
                      </a:cubicBezTo>
                      <a:cubicBezTo>
                        <a:pt x="345277" y="66371"/>
                        <a:pt x="346476" y="54382"/>
                        <a:pt x="346476" y="42393"/>
                      </a:cubicBezTo>
                      <a:cubicBezTo>
                        <a:pt x="346476" y="36399"/>
                        <a:pt x="346476" y="35200"/>
                        <a:pt x="340482" y="34001"/>
                      </a:cubicBezTo>
                      <a:cubicBezTo>
                        <a:pt x="339283" y="34001"/>
                        <a:pt x="338084" y="34001"/>
                        <a:pt x="336885" y="34001"/>
                      </a:cubicBezTo>
                      <a:cubicBezTo>
                        <a:pt x="335686" y="34001"/>
                        <a:pt x="334487" y="35200"/>
                        <a:pt x="333288" y="36399"/>
                      </a:cubicBezTo>
                      <a:cubicBezTo>
                        <a:pt x="333288" y="38797"/>
                        <a:pt x="332090" y="37598"/>
                        <a:pt x="330891" y="36399"/>
                      </a:cubicBezTo>
                      <a:cubicBezTo>
                        <a:pt x="323697" y="29206"/>
                        <a:pt x="314106" y="30404"/>
                        <a:pt x="308112" y="37598"/>
                      </a:cubicBezTo>
                      <a:cubicBezTo>
                        <a:pt x="305714" y="39995"/>
                        <a:pt x="304515" y="42393"/>
                        <a:pt x="303316" y="44791"/>
                      </a:cubicBezTo>
                      <a:cubicBezTo>
                        <a:pt x="298521" y="55581"/>
                        <a:pt x="298521" y="65172"/>
                        <a:pt x="299720" y="75962"/>
                      </a:cubicBezTo>
                      <a:cubicBezTo>
                        <a:pt x="299720" y="79558"/>
                        <a:pt x="298521" y="81956"/>
                        <a:pt x="297322" y="85553"/>
                      </a:cubicBezTo>
                      <a:cubicBezTo>
                        <a:pt x="294924" y="87951"/>
                        <a:pt x="291328" y="87951"/>
                        <a:pt x="288930" y="85553"/>
                      </a:cubicBezTo>
                      <a:cubicBezTo>
                        <a:pt x="287731" y="83155"/>
                        <a:pt x="286532" y="80757"/>
                        <a:pt x="286532" y="78360"/>
                      </a:cubicBezTo>
                      <a:cubicBezTo>
                        <a:pt x="285333" y="71166"/>
                        <a:pt x="285333" y="62774"/>
                        <a:pt x="287731" y="55581"/>
                      </a:cubicBezTo>
                      <a:cubicBezTo>
                        <a:pt x="288930" y="51984"/>
                        <a:pt x="290129" y="48388"/>
                        <a:pt x="290129" y="44791"/>
                      </a:cubicBezTo>
                      <a:cubicBezTo>
                        <a:pt x="290129" y="42393"/>
                        <a:pt x="290129" y="39995"/>
                        <a:pt x="287731" y="38797"/>
                      </a:cubicBezTo>
                      <a:cubicBezTo>
                        <a:pt x="285333" y="37598"/>
                        <a:pt x="284134" y="37598"/>
                        <a:pt x="281737" y="37598"/>
                      </a:cubicBezTo>
                      <a:cubicBezTo>
                        <a:pt x="278140" y="37598"/>
                        <a:pt x="275742" y="38797"/>
                        <a:pt x="272146" y="39995"/>
                      </a:cubicBezTo>
                      <a:cubicBezTo>
                        <a:pt x="269748" y="39995"/>
                        <a:pt x="268549" y="39995"/>
                        <a:pt x="269748" y="37598"/>
                      </a:cubicBezTo>
                      <a:cubicBezTo>
                        <a:pt x="269748" y="32802"/>
                        <a:pt x="267350" y="30404"/>
                        <a:pt x="262555" y="30404"/>
                      </a:cubicBezTo>
                      <a:cubicBezTo>
                        <a:pt x="255361" y="31603"/>
                        <a:pt x="251765" y="41194"/>
                        <a:pt x="256560" y="45990"/>
                      </a:cubicBezTo>
                      <a:cubicBezTo>
                        <a:pt x="257759" y="47189"/>
                        <a:pt x="257759" y="49586"/>
                        <a:pt x="257759" y="50785"/>
                      </a:cubicBezTo>
                      <a:cubicBezTo>
                        <a:pt x="255361" y="60376"/>
                        <a:pt x="250566" y="68769"/>
                        <a:pt x="245770" y="75962"/>
                      </a:cubicBezTo>
                      <a:cubicBezTo>
                        <a:pt x="245770" y="77161"/>
                        <a:pt x="244571" y="78360"/>
                        <a:pt x="243373" y="78360"/>
                      </a:cubicBezTo>
                      <a:cubicBezTo>
                        <a:pt x="242174" y="78360"/>
                        <a:pt x="243373" y="77161"/>
                        <a:pt x="243373" y="75962"/>
                      </a:cubicBezTo>
                      <a:cubicBezTo>
                        <a:pt x="243373" y="63973"/>
                        <a:pt x="243373" y="51984"/>
                        <a:pt x="243373" y="39995"/>
                      </a:cubicBezTo>
                      <a:cubicBezTo>
                        <a:pt x="243373" y="36399"/>
                        <a:pt x="243373" y="35200"/>
                        <a:pt x="239776" y="34001"/>
                      </a:cubicBezTo>
                      <a:cubicBezTo>
                        <a:pt x="238577" y="34001"/>
                        <a:pt x="238577" y="34001"/>
                        <a:pt x="237378" y="32802"/>
                      </a:cubicBezTo>
                      <a:cubicBezTo>
                        <a:pt x="232583" y="31603"/>
                        <a:pt x="232583" y="32802"/>
                        <a:pt x="230185" y="37598"/>
                      </a:cubicBezTo>
                      <a:cubicBezTo>
                        <a:pt x="228986" y="36399"/>
                        <a:pt x="228986" y="36399"/>
                        <a:pt x="227787" y="35200"/>
                      </a:cubicBezTo>
                      <a:cubicBezTo>
                        <a:pt x="221793" y="29206"/>
                        <a:pt x="214599" y="29206"/>
                        <a:pt x="208605" y="34001"/>
                      </a:cubicBezTo>
                      <a:cubicBezTo>
                        <a:pt x="205008" y="36399"/>
                        <a:pt x="202611" y="39995"/>
                        <a:pt x="201412" y="43592"/>
                      </a:cubicBezTo>
                      <a:cubicBezTo>
                        <a:pt x="196616" y="53183"/>
                        <a:pt x="196616" y="63973"/>
                        <a:pt x="197815" y="74763"/>
                      </a:cubicBezTo>
                      <a:cubicBezTo>
                        <a:pt x="197815" y="79558"/>
                        <a:pt x="196616" y="83155"/>
                        <a:pt x="194218" y="85553"/>
                      </a:cubicBezTo>
                      <a:cubicBezTo>
                        <a:pt x="191821" y="87951"/>
                        <a:pt x="189423" y="86752"/>
                        <a:pt x="187025" y="84354"/>
                      </a:cubicBezTo>
                      <a:cubicBezTo>
                        <a:pt x="185826" y="83155"/>
                        <a:pt x="185826" y="81956"/>
                        <a:pt x="185826" y="80757"/>
                      </a:cubicBezTo>
                      <a:cubicBezTo>
                        <a:pt x="184627" y="77161"/>
                        <a:pt x="184627" y="74763"/>
                        <a:pt x="184627" y="71166"/>
                      </a:cubicBezTo>
                      <a:cubicBezTo>
                        <a:pt x="184627" y="60376"/>
                        <a:pt x="184627" y="50785"/>
                        <a:pt x="184627" y="39995"/>
                      </a:cubicBezTo>
                      <a:cubicBezTo>
                        <a:pt x="184627" y="35200"/>
                        <a:pt x="183429" y="34001"/>
                        <a:pt x="178633" y="32802"/>
                      </a:cubicBezTo>
                      <a:cubicBezTo>
                        <a:pt x="177434" y="32802"/>
                        <a:pt x="176235" y="32802"/>
                        <a:pt x="175036" y="32802"/>
                      </a:cubicBezTo>
                      <a:cubicBezTo>
                        <a:pt x="173838" y="32802"/>
                        <a:pt x="172639" y="34001"/>
                        <a:pt x="172639" y="35200"/>
                      </a:cubicBezTo>
                      <a:cubicBezTo>
                        <a:pt x="172639" y="37598"/>
                        <a:pt x="171440" y="36399"/>
                        <a:pt x="170241" y="35200"/>
                      </a:cubicBezTo>
                      <a:cubicBezTo>
                        <a:pt x="167843" y="32802"/>
                        <a:pt x="164246" y="30404"/>
                        <a:pt x="160650" y="30404"/>
                      </a:cubicBezTo>
                      <a:cubicBezTo>
                        <a:pt x="154655" y="30404"/>
                        <a:pt x="149860" y="32802"/>
                        <a:pt x="146263" y="37598"/>
                      </a:cubicBezTo>
                      <a:cubicBezTo>
                        <a:pt x="140269" y="44791"/>
                        <a:pt x="139070" y="54382"/>
                        <a:pt x="139070" y="63973"/>
                      </a:cubicBezTo>
                      <a:cubicBezTo>
                        <a:pt x="139070" y="68769"/>
                        <a:pt x="137871" y="73564"/>
                        <a:pt x="135473" y="78360"/>
                      </a:cubicBezTo>
                      <a:cubicBezTo>
                        <a:pt x="134274" y="80757"/>
                        <a:pt x="133076" y="83155"/>
                        <a:pt x="130678" y="84354"/>
                      </a:cubicBezTo>
                      <a:cubicBezTo>
                        <a:pt x="128280" y="86752"/>
                        <a:pt x="125882" y="85553"/>
                        <a:pt x="124683" y="83155"/>
                      </a:cubicBezTo>
                      <a:cubicBezTo>
                        <a:pt x="123485" y="80757"/>
                        <a:pt x="122286" y="77161"/>
                        <a:pt x="122286" y="74763"/>
                      </a:cubicBezTo>
                      <a:cubicBezTo>
                        <a:pt x="122286" y="60376"/>
                        <a:pt x="122286" y="47189"/>
                        <a:pt x="123485" y="32802"/>
                      </a:cubicBezTo>
                      <a:cubicBezTo>
                        <a:pt x="123485" y="31603"/>
                        <a:pt x="124683" y="30404"/>
                        <a:pt x="125882" y="30404"/>
                      </a:cubicBezTo>
                      <a:cubicBezTo>
                        <a:pt x="129479" y="30404"/>
                        <a:pt x="134274" y="30404"/>
                        <a:pt x="137871" y="30404"/>
                      </a:cubicBezTo>
                      <a:cubicBezTo>
                        <a:pt x="141468" y="30404"/>
                        <a:pt x="142667" y="29206"/>
                        <a:pt x="142667" y="25609"/>
                      </a:cubicBezTo>
                      <a:cubicBezTo>
                        <a:pt x="142667" y="23211"/>
                        <a:pt x="142667" y="22012"/>
                        <a:pt x="140269" y="22012"/>
                      </a:cubicBezTo>
                      <a:cubicBezTo>
                        <a:pt x="135473" y="22012"/>
                        <a:pt x="131877" y="20813"/>
                        <a:pt x="127081" y="20813"/>
                      </a:cubicBezTo>
                      <a:cubicBezTo>
                        <a:pt x="124683" y="20813"/>
                        <a:pt x="124683" y="19614"/>
                        <a:pt x="124683" y="18416"/>
                      </a:cubicBezTo>
                      <a:cubicBezTo>
                        <a:pt x="124683" y="14819"/>
                        <a:pt x="124683" y="10023"/>
                        <a:pt x="124683" y="6427"/>
                      </a:cubicBezTo>
                      <a:cubicBezTo>
                        <a:pt x="124683" y="4029"/>
                        <a:pt x="123485" y="2830"/>
                        <a:pt x="122286" y="2830"/>
                      </a:cubicBezTo>
                      <a:cubicBezTo>
                        <a:pt x="119888" y="1631"/>
                        <a:pt x="117490" y="1631"/>
                        <a:pt x="116291" y="432"/>
                      </a:cubicBezTo>
                      <a:cubicBezTo>
                        <a:pt x="112695" y="-766"/>
                        <a:pt x="111496" y="432"/>
                        <a:pt x="110297" y="5228"/>
                      </a:cubicBezTo>
                      <a:cubicBezTo>
                        <a:pt x="110297" y="8825"/>
                        <a:pt x="110297" y="13620"/>
                        <a:pt x="110297" y="18416"/>
                      </a:cubicBezTo>
                      <a:cubicBezTo>
                        <a:pt x="110297" y="20813"/>
                        <a:pt x="109098" y="20813"/>
                        <a:pt x="107899" y="20813"/>
                      </a:cubicBezTo>
                      <a:cubicBezTo>
                        <a:pt x="105501" y="20813"/>
                        <a:pt x="101905" y="20813"/>
                        <a:pt x="99507" y="20813"/>
                      </a:cubicBezTo>
                      <a:cubicBezTo>
                        <a:pt x="97109" y="20813"/>
                        <a:pt x="95910" y="22012"/>
                        <a:pt x="94711" y="23211"/>
                      </a:cubicBezTo>
                      <a:cubicBezTo>
                        <a:pt x="94711" y="24410"/>
                        <a:pt x="93513" y="25609"/>
                        <a:pt x="93513" y="26808"/>
                      </a:cubicBezTo>
                      <a:cubicBezTo>
                        <a:pt x="93513" y="29206"/>
                        <a:pt x="94711" y="30404"/>
                        <a:pt x="95910" y="30404"/>
                      </a:cubicBezTo>
                      <a:cubicBezTo>
                        <a:pt x="99507" y="30404"/>
                        <a:pt x="101905" y="30404"/>
                        <a:pt x="105501" y="30404"/>
                      </a:cubicBezTo>
                      <a:cubicBezTo>
                        <a:pt x="107899" y="30404"/>
                        <a:pt x="107899" y="31603"/>
                        <a:pt x="107899" y="32802"/>
                      </a:cubicBezTo>
                      <a:cubicBezTo>
                        <a:pt x="107899" y="41194"/>
                        <a:pt x="107899" y="50785"/>
                        <a:pt x="107899" y="59178"/>
                      </a:cubicBezTo>
                      <a:cubicBezTo>
                        <a:pt x="107899" y="66371"/>
                        <a:pt x="104302" y="73564"/>
                        <a:pt x="98308" y="78360"/>
                      </a:cubicBezTo>
                      <a:cubicBezTo>
                        <a:pt x="98308" y="78360"/>
                        <a:pt x="98308" y="78360"/>
                        <a:pt x="97109" y="78360"/>
                      </a:cubicBezTo>
                      <a:cubicBezTo>
                        <a:pt x="97109" y="77161"/>
                        <a:pt x="97109" y="74763"/>
                        <a:pt x="97109" y="73564"/>
                      </a:cubicBezTo>
                      <a:cubicBezTo>
                        <a:pt x="95910" y="67570"/>
                        <a:pt x="92314" y="63973"/>
                        <a:pt x="88717" y="60376"/>
                      </a:cubicBezTo>
                      <a:cubicBezTo>
                        <a:pt x="85120" y="57979"/>
                        <a:pt x="82723" y="55581"/>
                        <a:pt x="79126" y="53183"/>
                      </a:cubicBezTo>
                      <a:cubicBezTo>
                        <a:pt x="76728" y="51984"/>
                        <a:pt x="76728" y="50785"/>
                        <a:pt x="79126" y="49586"/>
                      </a:cubicBezTo>
                      <a:cubicBezTo>
                        <a:pt x="81524" y="45990"/>
                        <a:pt x="83922" y="43592"/>
                        <a:pt x="83922" y="38797"/>
                      </a:cubicBezTo>
                      <a:cubicBezTo>
                        <a:pt x="85120" y="34001"/>
                        <a:pt x="82723" y="31603"/>
                        <a:pt x="77927" y="31603"/>
                      </a:cubicBezTo>
                      <a:cubicBezTo>
                        <a:pt x="71933" y="31603"/>
                        <a:pt x="68336" y="34001"/>
                        <a:pt x="64739" y="38797"/>
                      </a:cubicBezTo>
                      <a:cubicBezTo>
                        <a:pt x="62342" y="43592"/>
                        <a:pt x="61143" y="48388"/>
                        <a:pt x="64739" y="53183"/>
                      </a:cubicBezTo>
                      <a:cubicBezTo>
                        <a:pt x="65938" y="54382"/>
                        <a:pt x="65938" y="55581"/>
                        <a:pt x="64739" y="56780"/>
                      </a:cubicBezTo>
                      <a:cubicBezTo>
                        <a:pt x="61143" y="62774"/>
                        <a:pt x="57546" y="69967"/>
                        <a:pt x="53950" y="75962"/>
                      </a:cubicBezTo>
                      <a:cubicBezTo>
                        <a:pt x="52751" y="78360"/>
                        <a:pt x="51552" y="79558"/>
                        <a:pt x="50353" y="81956"/>
                      </a:cubicBezTo>
                      <a:cubicBezTo>
                        <a:pt x="49154" y="83155"/>
                        <a:pt x="47955" y="84354"/>
                        <a:pt x="46756" y="84354"/>
                      </a:cubicBezTo>
                      <a:cubicBezTo>
                        <a:pt x="45557" y="84354"/>
                        <a:pt x="45557" y="81956"/>
                        <a:pt x="44359" y="80757"/>
                      </a:cubicBezTo>
                      <a:cubicBezTo>
                        <a:pt x="44359" y="78360"/>
                        <a:pt x="44359" y="77161"/>
                        <a:pt x="44359" y="74763"/>
                      </a:cubicBezTo>
                      <a:cubicBezTo>
                        <a:pt x="44359" y="65172"/>
                        <a:pt x="44359" y="55581"/>
                        <a:pt x="45557" y="45990"/>
                      </a:cubicBezTo>
                      <a:cubicBezTo>
                        <a:pt x="45557" y="43592"/>
                        <a:pt x="45557" y="41194"/>
                        <a:pt x="44359" y="38797"/>
                      </a:cubicBezTo>
                      <a:cubicBezTo>
                        <a:pt x="37165" y="32802"/>
                        <a:pt x="31171" y="31603"/>
                        <a:pt x="25176" y="38797"/>
                      </a:cubicBezTo>
                      <a:cubicBezTo>
                        <a:pt x="22779" y="41194"/>
                        <a:pt x="21580" y="44791"/>
                        <a:pt x="19182" y="47189"/>
                      </a:cubicBezTo>
                      <a:cubicBezTo>
                        <a:pt x="16784" y="51984"/>
                        <a:pt x="14387" y="57979"/>
                        <a:pt x="13188" y="63973"/>
                      </a:cubicBezTo>
                      <a:cubicBezTo>
                        <a:pt x="13188" y="65172"/>
                        <a:pt x="13188" y="65172"/>
                        <a:pt x="11989" y="66371"/>
                      </a:cubicBezTo>
                      <a:cubicBezTo>
                        <a:pt x="11989" y="57979"/>
                        <a:pt x="11989" y="50785"/>
                        <a:pt x="11989" y="43592"/>
                      </a:cubicBezTo>
                      <a:cubicBezTo>
                        <a:pt x="11989" y="37598"/>
                        <a:pt x="11989" y="36399"/>
                        <a:pt x="4795" y="35200"/>
                      </a:cubicBezTo>
                      <a:cubicBezTo>
                        <a:pt x="4795" y="35200"/>
                        <a:pt x="3597" y="35200"/>
                        <a:pt x="3597" y="35200"/>
                      </a:cubicBezTo>
                      <a:cubicBezTo>
                        <a:pt x="0" y="35200"/>
                        <a:pt x="0" y="35200"/>
                        <a:pt x="0" y="38797"/>
                      </a:cubicBezTo>
                      <a:cubicBezTo>
                        <a:pt x="0" y="54382"/>
                        <a:pt x="0" y="69967"/>
                        <a:pt x="0" y="86752"/>
                      </a:cubicBezTo>
                      <a:cubicBezTo>
                        <a:pt x="0" y="87951"/>
                        <a:pt x="0" y="90348"/>
                        <a:pt x="0" y="91547"/>
                      </a:cubicBezTo>
                      <a:cubicBezTo>
                        <a:pt x="1199" y="97542"/>
                        <a:pt x="3597" y="98741"/>
                        <a:pt x="9591" y="98741"/>
                      </a:cubicBezTo>
                      <a:cubicBezTo>
                        <a:pt x="11989" y="98741"/>
                        <a:pt x="13188" y="97542"/>
                        <a:pt x="13188" y="95144"/>
                      </a:cubicBezTo>
                      <a:cubicBezTo>
                        <a:pt x="14387" y="85553"/>
                        <a:pt x="16784" y="77161"/>
                        <a:pt x="20381" y="68769"/>
                      </a:cubicBezTo>
                      <a:cubicBezTo>
                        <a:pt x="22779" y="61575"/>
                        <a:pt x="26375" y="54382"/>
                        <a:pt x="32370" y="48388"/>
                      </a:cubicBezTo>
                      <a:cubicBezTo>
                        <a:pt x="32370" y="48388"/>
                        <a:pt x="33569" y="47189"/>
                        <a:pt x="34767" y="47189"/>
                      </a:cubicBezTo>
                      <a:cubicBezTo>
                        <a:pt x="35966" y="47189"/>
                        <a:pt x="35966" y="48388"/>
                        <a:pt x="34767" y="49586"/>
                      </a:cubicBezTo>
                      <a:cubicBezTo>
                        <a:pt x="34767" y="54382"/>
                        <a:pt x="34767" y="57979"/>
                        <a:pt x="34767" y="62774"/>
                      </a:cubicBezTo>
                      <a:cubicBezTo>
                        <a:pt x="34767" y="69967"/>
                        <a:pt x="34767" y="77161"/>
                        <a:pt x="34767" y="84354"/>
                      </a:cubicBezTo>
                      <a:cubicBezTo>
                        <a:pt x="34767" y="87951"/>
                        <a:pt x="35966" y="90348"/>
                        <a:pt x="37165" y="93945"/>
                      </a:cubicBezTo>
                      <a:cubicBezTo>
                        <a:pt x="39563" y="98741"/>
                        <a:pt x="43160" y="99939"/>
                        <a:pt x="47955" y="98741"/>
                      </a:cubicBezTo>
                      <a:cubicBezTo>
                        <a:pt x="50353" y="97542"/>
                        <a:pt x="52751" y="96343"/>
                        <a:pt x="53950" y="95144"/>
                      </a:cubicBezTo>
                      <a:cubicBezTo>
                        <a:pt x="57546" y="91547"/>
                        <a:pt x="59944" y="89149"/>
                        <a:pt x="62342" y="84354"/>
                      </a:cubicBezTo>
                      <a:cubicBezTo>
                        <a:pt x="65938" y="78360"/>
                        <a:pt x="69535" y="71166"/>
                        <a:pt x="74330" y="65172"/>
                      </a:cubicBezTo>
                      <a:cubicBezTo>
                        <a:pt x="75529" y="63973"/>
                        <a:pt x="75529" y="62774"/>
                        <a:pt x="76728" y="63973"/>
                      </a:cubicBezTo>
                      <a:cubicBezTo>
                        <a:pt x="80325" y="67570"/>
                        <a:pt x="83922" y="69967"/>
                        <a:pt x="87518" y="74763"/>
                      </a:cubicBezTo>
                      <a:cubicBezTo>
                        <a:pt x="89916" y="78360"/>
                        <a:pt x="89916" y="81956"/>
                        <a:pt x="88717" y="85553"/>
                      </a:cubicBezTo>
                      <a:cubicBezTo>
                        <a:pt x="87518" y="89149"/>
                        <a:pt x="83922" y="90348"/>
                        <a:pt x="80325" y="89149"/>
                      </a:cubicBezTo>
                      <a:cubicBezTo>
                        <a:pt x="77927" y="87951"/>
                        <a:pt x="76728" y="86752"/>
                        <a:pt x="74330" y="85553"/>
                      </a:cubicBezTo>
                      <a:cubicBezTo>
                        <a:pt x="70734" y="83155"/>
                        <a:pt x="69535" y="83155"/>
                        <a:pt x="67137" y="86752"/>
                      </a:cubicBezTo>
                      <a:cubicBezTo>
                        <a:pt x="67137" y="87951"/>
                        <a:pt x="65938" y="87951"/>
                        <a:pt x="65938" y="89149"/>
                      </a:cubicBezTo>
                      <a:cubicBezTo>
                        <a:pt x="64739" y="92746"/>
                        <a:pt x="64739" y="93945"/>
                        <a:pt x="68336" y="96343"/>
                      </a:cubicBezTo>
                      <a:cubicBezTo>
                        <a:pt x="71933" y="98741"/>
                        <a:pt x="75529" y="98741"/>
                        <a:pt x="79126" y="98741"/>
                      </a:cubicBezTo>
                      <a:cubicBezTo>
                        <a:pt x="87518" y="99939"/>
                        <a:pt x="94711" y="97542"/>
                        <a:pt x="101905" y="91547"/>
                      </a:cubicBezTo>
                      <a:cubicBezTo>
                        <a:pt x="105501" y="87951"/>
                        <a:pt x="107899" y="83155"/>
                        <a:pt x="110297" y="78360"/>
                      </a:cubicBezTo>
                      <a:cubicBezTo>
                        <a:pt x="110297" y="77161"/>
                        <a:pt x="110297" y="77161"/>
                        <a:pt x="111496" y="75962"/>
                      </a:cubicBezTo>
                      <a:cubicBezTo>
                        <a:pt x="111496" y="77161"/>
                        <a:pt x="111496" y="78360"/>
                        <a:pt x="112695" y="79558"/>
                      </a:cubicBezTo>
                      <a:cubicBezTo>
                        <a:pt x="113894" y="84354"/>
                        <a:pt x="115092" y="89149"/>
                        <a:pt x="117490" y="92746"/>
                      </a:cubicBezTo>
                      <a:cubicBezTo>
                        <a:pt x="122286" y="98741"/>
                        <a:pt x="130678" y="99939"/>
                        <a:pt x="135473" y="93945"/>
                      </a:cubicBezTo>
                      <a:cubicBezTo>
                        <a:pt x="137871" y="91547"/>
                        <a:pt x="140269" y="87951"/>
                        <a:pt x="142667" y="84354"/>
                      </a:cubicBezTo>
                      <a:cubicBezTo>
                        <a:pt x="142667" y="83155"/>
                        <a:pt x="142667" y="83155"/>
                        <a:pt x="143866" y="81956"/>
                      </a:cubicBezTo>
                      <a:cubicBezTo>
                        <a:pt x="146263" y="89149"/>
                        <a:pt x="149860" y="96343"/>
                        <a:pt x="159451" y="97542"/>
                      </a:cubicBezTo>
                      <a:cubicBezTo>
                        <a:pt x="167843" y="97542"/>
                        <a:pt x="173838" y="92746"/>
                        <a:pt x="178633" y="85553"/>
                      </a:cubicBezTo>
                      <a:cubicBezTo>
                        <a:pt x="179832" y="85553"/>
                        <a:pt x="179832" y="86752"/>
                        <a:pt x="179832" y="87951"/>
                      </a:cubicBezTo>
                      <a:cubicBezTo>
                        <a:pt x="182230" y="93945"/>
                        <a:pt x="187025" y="97542"/>
                        <a:pt x="194218" y="97542"/>
                      </a:cubicBezTo>
                      <a:cubicBezTo>
                        <a:pt x="199014" y="97542"/>
                        <a:pt x="201412" y="93945"/>
                        <a:pt x="203809" y="90348"/>
                      </a:cubicBezTo>
                      <a:cubicBezTo>
                        <a:pt x="205008" y="87951"/>
                        <a:pt x="205008" y="86752"/>
                        <a:pt x="207406" y="90348"/>
                      </a:cubicBezTo>
                      <a:cubicBezTo>
                        <a:pt x="209804" y="93945"/>
                        <a:pt x="213401" y="96343"/>
                        <a:pt x="218196" y="97542"/>
                      </a:cubicBezTo>
                      <a:cubicBezTo>
                        <a:pt x="225389" y="98741"/>
                        <a:pt x="230185" y="96343"/>
                        <a:pt x="234980" y="90348"/>
                      </a:cubicBezTo>
                      <a:cubicBezTo>
                        <a:pt x="234980" y="90348"/>
                        <a:pt x="236179" y="89149"/>
                        <a:pt x="236179" y="89149"/>
                      </a:cubicBezTo>
                      <a:cubicBezTo>
                        <a:pt x="237378" y="91547"/>
                        <a:pt x="237378" y="93945"/>
                        <a:pt x="234980" y="95144"/>
                      </a:cubicBezTo>
                      <a:cubicBezTo>
                        <a:pt x="230185" y="99939"/>
                        <a:pt x="224190" y="104735"/>
                        <a:pt x="219395" y="109530"/>
                      </a:cubicBezTo>
                      <a:cubicBezTo>
                        <a:pt x="215798" y="113127"/>
                        <a:pt x="213401" y="116724"/>
                        <a:pt x="211003" y="121519"/>
                      </a:cubicBezTo>
                      <a:cubicBezTo>
                        <a:pt x="207406" y="131110"/>
                        <a:pt x="211003" y="139502"/>
                        <a:pt x="220594" y="141900"/>
                      </a:cubicBezTo>
                      <a:cubicBezTo>
                        <a:pt x="231384" y="145497"/>
                        <a:pt x="240975" y="139502"/>
                        <a:pt x="245770" y="128712"/>
                      </a:cubicBezTo>
                      <a:cubicBezTo>
                        <a:pt x="246969" y="125116"/>
                        <a:pt x="248168" y="120320"/>
                        <a:pt x="248168" y="116724"/>
                      </a:cubicBezTo>
                      <a:cubicBezTo>
                        <a:pt x="249367" y="108332"/>
                        <a:pt x="248168" y="101138"/>
                        <a:pt x="248168" y="92746"/>
                      </a:cubicBezTo>
                      <a:cubicBezTo>
                        <a:pt x="248168" y="91547"/>
                        <a:pt x="248168" y="89149"/>
                        <a:pt x="249367" y="87951"/>
                      </a:cubicBezTo>
                      <a:cubicBezTo>
                        <a:pt x="257759" y="77161"/>
                        <a:pt x="264952" y="66371"/>
                        <a:pt x="269748" y="54382"/>
                      </a:cubicBezTo>
                      <a:cubicBezTo>
                        <a:pt x="272146" y="48388"/>
                        <a:pt x="272146" y="48388"/>
                        <a:pt x="279339" y="48388"/>
                      </a:cubicBezTo>
                      <a:cubicBezTo>
                        <a:pt x="281737" y="48388"/>
                        <a:pt x="282936" y="48388"/>
                        <a:pt x="281737" y="51984"/>
                      </a:cubicBezTo>
                      <a:cubicBezTo>
                        <a:pt x="280538" y="59178"/>
                        <a:pt x="279339" y="67570"/>
                        <a:pt x="279339" y="75962"/>
                      </a:cubicBezTo>
                      <a:cubicBezTo>
                        <a:pt x="279339" y="80757"/>
                        <a:pt x="280538" y="86752"/>
                        <a:pt x="284134" y="91547"/>
                      </a:cubicBezTo>
                      <a:cubicBezTo>
                        <a:pt x="291328" y="101138"/>
                        <a:pt x="300919" y="99939"/>
                        <a:pt x="308112" y="91547"/>
                      </a:cubicBezTo>
                      <a:cubicBezTo>
                        <a:pt x="309311" y="90348"/>
                        <a:pt x="309311" y="90348"/>
                        <a:pt x="310510" y="91547"/>
                      </a:cubicBezTo>
                      <a:cubicBezTo>
                        <a:pt x="315305" y="98741"/>
                        <a:pt x="324896" y="101138"/>
                        <a:pt x="332090" y="96343"/>
                      </a:cubicBezTo>
                      <a:cubicBezTo>
                        <a:pt x="335686" y="93945"/>
                        <a:pt x="338084" y="91547"/>
                        <a:pt x="339283" y="89149"/>
                      </a:cubicBezTo>
                      <a:cubicBezTo>
                        <a:pt x="339283" y="89149"/>
                        <a:pt x="339283" y="87951"/>
                        <a:pt x="340482" y="87951"/>
                      </a:cubicBezTo>
                      <a:cubicBezTo>
                        <a:pt x="341681" y="93945"/>
                        <a:pt x="345277" y="98741"/>
                        <a:pt x="352471" y="99939"/>
                      </a:cubicBezTo>
                      <a:cubicBezTo>
                        <a:pt x="359664" y="101138"/>
                        <a:pt x="363260" y="97542"/>
                        <a:pt x="366857" y="91547"/>
                      </a:cubicBezTo>
                      <a:cubicBezTo>
                        <a:pt x="366857" y="92746"/>
                        <a:pt x="366857" y="93945"/>
                        <a:pt x="368056" y="95144"/>
                      </a:cubicBezTo>
                      <a:cubicBezTo>
                        <a:pt x="368056" y="98741"/>
                        <a:pt x="369255" y="98741"/>
                        <a:pt x="371653" y="99939"/>
                      </a:cubicBezTo>
                      <a:cubicBezTo>
                        <a:pt x="374050" y="99939"/>
                        <a:pt x="376448" y="101138"/>
                        <a:pt x="378846" y="99939"/>
                      </a:cubicBezTo>
                      <a:cubicBezTo>
                        <a:pt x="381244" y="99939"/>
                        <a:pt x="382443" y="98741"/>
                        <a:pt x="382443" y="96343"/>
                      </a:cubicBezTo>
                      <a:cubicBezTo>
                        <a:pt x="382443" y="92746"/>
                        <a:pt x="382443" y="89149"/>
                        <a:pt x="382443" y="85553"/>
                      </a:cubicBezTo>
                      <a:cubicBezTo>
                        <a:pt x="382443" y="74763"/>
                        <a:pt x="386039" y="65172"/>
                        <a:pt x="390835" y="55581"/>
                      </a:cubicBezTo>
                      <a:cubicBezTo>
                        <a:pt x="390835" y="54382"/>
                        <a:pt x="390835" y="54382"/>
                        <a:pt x="392034" y="54382"/>
                      </a:cubicBezTo>
                      <a:cubicBezTo>
                        <a:pt x="393232" y="54382"/>
                        <a:pt x="393232" y="55581"/>
                        <a:pt x="393232" y="56780"/>
                      </a:cubicBezTo>
                      <a:cubicBezTo>
                        <a:pt x="393232" y="63973"/>
                        <a:pt x="394431" y="69967"/>
                        <a:pt x="394431" y="77161"/>
                      </a:cubicBezTo>
                      <a:cubicBezTo>
                        <a:pt x="394431" y="81956"/>
                        <a:pt x="395630" y="85553"/>
                        <a:pt x="396829" y="90348"/>
                      </a:cubicBezTo>
                      <a:cubicBezTo>
                        <a:pt x="398028" y="95144"/>
                        <a:pt x="401625" y="97542"/>
                        <a:pt x="405221" y="96343"/>
                      </a:cubicBezTo>
                      <a:cubicBezTo>
                        <a:pt x="408818" y="96343"/>
                        <a:pt x="408818" y="95144"/>
                        <a:pt x="410017" y="91547"/>
                      </a:cubicBezTo>
                      <a:cubicBezTo>
                        <a:pt x="411216" y="79558"/>
                        <a:pt x="413613" y="67570"/>
                        <a:pt x="418409" y="55581"/>
                      </a:cubicBezTo>
                      <a:cubicBezTo>
                        <a:pt x="418409" y="54382"/>
                        <a:pt x="418409" y="53183"/>
                        <a:pt x="419608" y="53183"/>
                      </a:cubicBezTo>
                      <a:cubicBezTo>
                        <a:pt x="419608" y="53183"/>
                        <a:pt x="419608" y="53183"/>
                        <a:pt x="419608" y="53183"/>
                      </a:cubicBezTo>
                      <a:cubicBezTo>
                        <a:pt x="419608" y="54382"/>
                        <a:pt x="419608" y="55581"/>
                        <a:pt x="419608" y="57979"/>
                      </a:cubicBezTo>
                      <a:cubicBezTo>
                        <a:pt x="419608" y="66371"/>
                        <a:pt x="419608" y="74763"/>
                        <a:pt x="420807" y="81956"/>
                      </a:cubicBezTo>
                      <a:cubicBezTo>
                        <a:pt x="422006" y="87951"/>
                        <a:pt x="423204" y="92746"/>
                        <a:pt x="428000" y="96343"/>
                      </a:cubicBezTo>
                      <a:cubicBezTo>
                        <a:pt x="433994" y="102337"/>
                        <a:pt x="442387" y="99939"/>
                        <a:pt x="447182" y="92746"/>
                      </a:cubicBezTo>
                      <a:cubicBezTo>
                        <a:pt x="449580" y="89149"/>
                        <a:pt x="450779" y="84354"/>
                        <a:pt x="450779" y="80757"/>
                      </a:cubicBezTo>
                      <a:cubicBezTo>
                        <a:pt x="443585" y="75962"/>
                        <a:pt x="443585" y="75962"/>
                        <a:pt x="443585" y="74763"/>
                      </a:cubicBezTo>
                      <a:close/>
                      <a:moveTo>
                        <a:pt x="170241" y="61575"/>
                      </a:moveTo>
                      <a:cubicBezTo>
                        <a:pt x="170241" y="66371"/>
                        <a:pt x="170241" y="71166"/>
                        <a:pt x="167843" y="75962"/>
                      </a:cubicBezTo>
                      <a:cubicBezTo>
                        <a:pt x="166644" y="79558"/>
                        <a:pt x="165445" y="81956"/>
                        <a:pt x="163048" y="84354"/>
                      </a:cubicBezTo>
                      <a:cubicBezTo>
                        <a:pt x="159451" y="89149"/>
                        <a:pt x="153457" y="89149"/>
                        <a:pt x="151059" y="83155"/>
                      </a:cubicBezTo>
                      <a:cubicBezTo>
                        <a:pt x="148661" y="78360"/>
                        <a:pt x="148661" y="72365"/>
                        <a:pt x="148661" y="68769"/>
                      </a:cubicBezTo>
                      <a:cubicBezTo>
                        <a:pt x="148661" y="62774"/>
                        <a:pt x="148661" y="57979"/>
                        <a:pt x="149860" y="53183"/>
                      </a:cubicBezTo>
                      <a:cubicBezTo>
                        <a:pt x="151059" y="50785"/>
                        <a:pt x="151059" y="47189"/>
                        <a:pt x="153457" y="44791"/>
                      </a:cubicBezTo>
                      <a:cubicBezTo>
                        <a:pt x="157053" y="39995"/>
                        <a:pt x="163048" y="39995"/>
                        <a:pt x="166644" y="45990"/>
                      </a:cubicBezTo>
                      <a:cubicBezTo>
                        <a:pt x="169042" y="51984"/>
                        <a:pt x="170241" y="56780"/>
                        <a:pt x="170241" y="61575"/>
                      </a:cubicBezTo>
                      <a:close/>
                      <a:moveTo>
                        <a:pt x="225389" y="80757"/>
                      </a:moveTo>
                      <a:cubicBezTo>
                        <a:pt x="224190" y="83155"/>
                        <a:pt x="222992" y="85553"/>
                        <a:pt x="220594" y="86752"/>
                      </a:cubicBezTo>
                      <a:cubicBezTo>
                        <a:pt x="216997" y="89149"/>
                        <a:pt x="214599" y="89149"/>
                        <a:pt x="212202" y="85553"/>
                      </a:cubicBezTo>
                      <a:cubicBezTo>
                        <a:pt x="211003" y="83155"/>
                        <a:pt x="209804" y="80757"/>
                        <a:pt x="209804" y="78360"/>
                      </a:cubicBezTo>
                      <a:cubicBezTo>
                        <a:pt x="207406" y="68769"/>
                        <a:pt x="208605" y="60376"/>
                        <a:pt x="211003" y="50785"/>
                      </a:cubicBezTo>
                      <a:cubicBezTo>
                        <a:pt x="212202" y="48388"/>
                        <a:pt x="213401" y="45990"/>
                        <a:pt x="214599" y="43592"/>
                      </a:cubicBezTo>
                      <a:cubicBezTo>
                        <a:pt x="219395" y="39995"/>
                        <a:pt x="224190" y="41194"/>
                        <a:pt x="226588" y="45990"/>
                      </a:cubicBezTo>
                      <a:cubicBezTo>
                        <a:pt x="227787" y="50785"/>
                        <a:pt x="228986" y="54382"/>
                        <a:pt x="228986" y="59178"/>
                      </a:cubicBezTo>
                      <a:cubicBezTo>
                        <a:pt x="228986" y="67570"/>
                        <a:pt x="227787" y="74763"/>
                        <a:pt x="225389" y="80757"/>
                      </a:cubicBezTo>
                      <a:close/>
                      <a:moveTo>
                        <a:pt x="230185" y="109530"/>
                      </a:moveTo>
                      <a:cubicBezTo>
                        <a:pt x="230185" y="114326"/>
                        <a:pt x="230185" y="119121"/>
                        <a:pt x="228986" y="123917"/>
                      </a:cubicBezTo>
                      <a:cubicBezTo>
                        <a:pt x="228986" y="126315"/>
                        <a:pt x="227787" y="128712"/>
                        <a:pt x="226588" y="131110"/>
                      </a:cubicBezTo>
                      <a:cubicBezTo>
                        <a:pt x="225389" y="133508"/>
                        <a:pt x="222992" y="135906"/>
                        <a:pt x="219395" y="135906"/>
                      </a:cubicBezTo>
                      <a:cubicBezTo>
                        <a:pt x="215798" y="135906"/>
                        <a:pt x="212202" y="133508"/>
                        <a:pt x="212202" y="129911"/>
                      </a:cubicBezTo>
                      <a:cubicBezTo>
                        <a:pt x="212202" y="126315"/>
                        <a:pt x="213401" y="121519"/>
                        <a:pt x="215798" y="119121"/>
                      </a:cubicBezTo>
                      <a:cubicBezTo>
                        <a:pt x="219395" y="113127"/>
                        <a:pt x="224190" y="108332"/>
                        <a:pt x="228986" y="103536"/>
                      </a:cubicBezTo>
                      <a:cubicBezTo>
                        <a:pt x="228986" y="103536"/>
                        <a:pt x="230185" y="102337"/>
                        <a:pt x="230185" y="102337"/>
                      </a:cubicBezTo>
                      <a:cubicBezTo>
                        <a:pt x="230185" y="102337"/>
                        <a:pt x="230185" y="103536"/>
                        <a:pt x="230185" y="103536"/>
                      </a:cubicBezTo>
                      <a:cubicBezTo>
                        <a:pt x="230185" y="105934"/>
                        <a:pt x="230185" y="108332"/>
                        <a:pt x="230185" y="109530"/>
                      </a:cubicBezTo>
                      <a:close/>
                      <a:moveTo>
                        <a:pt x="330891" y="77161"/>
                      </a:moveTo>
                      <a:cubicBezTo>
                        <a:pt x="329692" y="80757"/>
                        <a:pt x="328493" y="83155"/>
                        <a:pt x="326095" y="85553"/>
                      </a:cubicBezTo>
                      <a:cubicBezTo>
                        <a:pt x="322499" y="89149"/>
                        <a:pt x="317703" y="87951"/>
                        <a:pt x="315305" y="84354"/>
                      </a:cubicBezTo>
                      <a:cubicBezTo>
                        <a:pt x="312908" y="80757"/>
                        <a:pt x="312908" y="75962"/>
                        <a:pt x="312908" y="72365"/>
                      </a:cubicBezTo>
                      <a:cubicBezTo>
                        <a:pt x="312908" y="71166"/>
                        <a:pt x="312908" y="69967"/>
                        <a:pt x="312908" y="67570"/>
                      </a:cubicBezTo>
                      <a:cubicBezTo>
                        <a:pt x="312908" y="61575"/>
                        <a:pt x="312908" y="55581"/>
                        <a:pt x="315305" y="50785"/>
                      </a:cubicBezTo>
                      <a:cubicBezTo>
                        <a:pt x="316504" y="48388"/>
                        <a:pt x="316504" y="47189"/>
                        <a:pt x="317703" y="45990"/>
                      </a:cubicBezTo>
                      <a:cubicBezTo>
                        <a:pt x="321300" y="41194"/>
                        <a:pt x="327294" y="42393"/>
                        <a:pt x="330891" y="47189"/>
                      </a:cubicBezTo>
                      <a:cubicBezTo>
                        <a:pt x="332090" y="49586"/>
                        <a:pt x="332090" y="53183"/>
                        <a:pt x="333288" y="55581"/>
                      </a:cubicBezTo>
                      <a:cubicBezTo>
                        <a:pt x="333288" y="62774"/>
                        <a:pt x="333288" y="69967"/>
                        <a:pt x="330891" y="7716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45" name="Graphic 1">
                <a:extLst>
                  <a:ext uri="{FF2B5EF4-FFF2-40B4-BE49-F238E27FC236}">
                    <a16:creationId xmlns:a16="http://schemas.microsoft.com/office/drawing/2014/main" id="{EC5AA18A-EE0E-4961-B612-881C0997F60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133075" cy="122285"/>
                <a:chOff x="5199100" y="1436590"/>
                <a:chExt cx="133075" cy="122285"/>
              </a:xfrm>
              <a:noFill/>
            </p:grpSpPr>
            <p:sp>
              <p:nvSpPr>
                <p:cNvPr id="346" name="Vrije vorm: vorm 345">
                  <a:extLst>
                    <a:ext uri="{FF2B5EF4-FFF2-40B4-BE49-F238E27FC236}">
                      <a16:creationId xmlns:a16="http://schemas.microsoft.com/office/drawing/2014/main" id="{4082E460-D346-4130-AC2D-3A24DFB90745}"/>
                    </a:ext>
                  </a:extLst>
                </p:cNvPr>
                <p:cNvSpPr/>
                <p:nvPr/>
              </p:nvSpPr>
              <p:spPr>
                <a:xfrm>
                  <a:off x="5199100" y="1436590"/>
                  <a:ext cx="133075" cy="122285"/>
                </a:xfrm>
                <a:custGeom>
                  <a:avLst/>
                  <a:gdLst>
                    <a:gd name="connsiteX0" fmla="*/ 94711 w 133075"/>
                    <a:gd name="connsiteY0" fmla="*/ 11989 h 122285"/>
                    <a:gd name="connsiteX1" fmla="*/ 89916 w 133075"/>
                    <a:gd name="connsiteY1" fmla="*/ 5994 h 122285"/>
                    <a:gd name="connsiteX2" fmla="*/ 76728 w 133075"/>
                    <a:gd name="connsiteY2" fmla="*/ 0 h 122285"/>
                    <a:gd name="connsiteX3" fmla="*/ 71933 w 133075"/>
                    <a:gd name="connsiteY3" fmla="*/ 0 h 122285"/>
                    <a:gd name="connsiteX4" fmla="*/ 61143 w 133075"/>
                    <a:gd name="connsiteY4" fmla="*/ 0 h 122285"/>
                    <a:gd name="connsiteX5" fmla="*/ 56347 w 133075"/>
                    <a:gd name="connsiteY5" fmla="*/ 0 h 122285"/>
                    <a:gd name="connsiteX6" fmla="*/ 43160 w 133075"/>
                    <a:gd name="connsiteY6" fmla="*/ 5994 h 122285"/>
                    <a:gd name="connsiteX7" fmla="*/ 38364 w 133075"/>
                    <a:gd name="connsiteY7" fmla="*/ 11989 h 122285"/>
                    <a:gd name="connsiteX8" fmla="*/ 25176 w 133075"/>
                    <a:gd name="connsiteY8" fmla="*/ 17983 h 122285"/>
                    <a:gd name="connsiteX9" fmla="*/ 17983 w 133075"/>
                    <a:gd name="connsiteY9" fmla="*/ 17983 h 122285"/>
                    <a:gd name="connsiteX10" fmla="*/ 0 w 133075"/>
                    <a:gd name="connsiteY10" fmla="*/ 35966 h 122285"/>
                    <a:gd name="connsiteX11" fmla="*/ 0 w 133075"/>
                    <a:gd name="connsiteY11" fmla="*/ 104303 h 122285"/>
                    <a:gd name="connsiteX12" fmla="*/ 17983 w 133075"/>
                    <a:gd name="connsiteY12" fmla="*/ 122286 h 122285"/>
                    <a:gd name="connsiteX13" fmla="*/ 115092 w 133075"/>
                    <a:gd name="connsiteY13" fmla="*/ 122286 h 122285"/>
                    <a:gd name="connsiteX14" fmla="*/ 133076 w 133075"/>
                    <a:gd name="connsiteY14" fmla="*/ 104303 h 122285"/>
                    <a:gd name="connsiteX15" fmla="*/ 133076 w 133075"/>
                    <a:gd name="connsiteY15" fmla="*/ 35966 h 122285"/>
                    <a:gd name="connsiteX16" fmla="*/ 115092 w 133075"/>
                    <a:gd name="connsiteY16" fmla="*/ 17983 h 122285"/>
                    <a:gd name="connsiteX17" fmla="*/ 107899 w 133075"/>
                    <a:gd name="connsiteY17" fmla="*/ 17983 h 122285"/>
                    <a:gd name="connsiteX18" fmla="*/ 94711 w 133075"/>
                    <a:gd name="connsiteY18" fmla="*/ 11989 h 12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75" h="122285">
                      <a:moveTo>
                        <a:pt x="94711" y="11989"/>
                      </a:moveTo>
                      <a:lnTo>
                        <a:pt x="89916" y="5994"/>
                      </a:lnTo>
                      <a:cubicBezTo>
                        <a:pt x="86319" y="2398"/>
                        <a:pt x="81524" y="0"/>
                        <a:pt x="76728" y="0"/>
                      </a:cubicBezTo>
                      <a:lnTo>
                        <a:pt x="71933" y="0"/>
                      </a:lnTo>
                      <a:lnTo>
                        <a:pt x="61143" y="0"/>
                      </a:lnTo>
                      <a:lnTo>
                        <a:pt x="56347" y="0"/>
                      </a:lnTo>
                      <a:cubicBezTo>
                        <a:pt x="51552" y="0"/>
                        <a:pt x="46756" y="2398"/>
                        <a:pt x="43160" y="5994"/>
                      </a:cubicBezTo>
                      <a:lnTo>
                        <a:pt x="38364" y="11989"/>
                      </a:lnTo>
                      <a:cubicBezTo>
                        <a:pt x="34767" y="15585"/>
                        <a:pt x="29972" y="17983"/>
                        <a:pt x="25176" y="17983"/>
                      </a:cubicBezTo>
                      <a:lnTo>
                        <a:pt x="17983" y="17983"/>
                      </a:lnTo>
                      <a:cubicBezTo>
                        <a:pt x="8392" y="17983"/>
                        <a:pt x="0" y="26375"/>
                        <a:pt x="0" y="35966"/>
                      </a:cubicBezTo>
                      <a:lnTo>
                        <a:pt x="0" y="104303"/>
                      </a:lnTo>
                      <a:cubicBezTo>
                        <a:pt x="0" y="113894"/>
                        <a:pt x="8392" y="122286"/>
                        <a:pt x="17983" y="122286"/>
                      </a:cubicBezTo>
                      <a:lnTo>
                        <a:pt x="115092" y="122286"/>
                      </a:lnTo>
                      <a:cubicBezTo>
                        <a:pt x="124683" y="122286"/>
                        <a:pt x="133076" y="113894"/>
                        <a:pt x="133076" y="104303"/>
                      </a:cubicBezTo>
                      <a:lnTo>
                        <a:pt x="133076" y="35966"/>
                      </a:lnTo>
                      <a:cubicBezTo>
                        <a:pt x="133076" y="26375"/>
                        <a:pt x="124683" y="17983"/>
                        <a:pt x="115092" y="17983"/>
                      </a:cubicBezTo>
                      <a:lnTo>
                        <a:pt x="107899" y="17983"/>
                      </a:lnTo>
                      <a:cubicBezTo>
                        <a:pt x="103104" y="17983"/>
                        <a:pt x="98308" y="15585"/>
                        <a:pt x="94711" y="11989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7" name="Vrije vorm: vorm 346">
                  <a:extLst>
                    <a:ext uri="{FF2B5EF4-FFF2-40B4-BE49-F238E27FC236}">
                      <a16:creationId xmlns:a16="http://schemas.microsoft.com/office/drawing/2014/main" id="{E92048EB-DFFE-4742-BF2E-EC9D6EFB1A05}"/>
                    </a:ext>
                  </a:extLst>
                </p:cNvPr>
                <p:cNvSpPr/>
                <p:nvPr/>
              </p:nvSpPr>
              <p:spPr>
                <a:xfrm>
                  <a:off x="5236265" y="1476153"/>
                  <a:ext cx="59943" cy="59943"/>
                </a:xfrm>
                <a:custGeom>
                  <a:avLst/>
                  <a:gdLst>
                    <a:gd name="connsiteX0" fmla="*/ 59944 w 59943"/>
                    <a:gd name="connsiteY0" fmla="*/ 29972 h 59943"/>
                    <a:gd name="connsiteX1" fmla="*/ 29972 w 59943"/>
                    <a:gd name="connsiteY1" fmla="*/ 59944 h 59943"/>
                    <a:gd name="connsiteX2" fmla="*/ 0 w 59943"/>
                    <a:gd name="connsiteY2" fmla="*/ 29972 h 59943"/>
                    <a:gd name="connsiteX3" fmla="*/ 29972 w 59943"/>
                    <a:gd name="connsiteY3" fmla="*/ 0 h 59943"/>
                    <a:gd name="connsiteX4" fmla="*/ 59944 w 59943"/>
                    <a:gd name="connsiteY4" fmla="*/ 29972 h 5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43" h="59943">
                      <a:moveTo>
                        <a:pt x="59944" y="29972"/>
                      </a:moveTo>
                      <a:cubicBezTo>
                        <a:pt x="59944" y="46525"/>
                        <a:pt x="46525" y="59944"/>
                        <a:pt x="29972" y="59944"/>
                      </a:cubicBezTo>
                      <a:cubicBezTo>
                        <a:pt x="13419" y="59944"/>
                        <a:pt x="0" y="46525"/>
                        <a:pt x="0" y="29972"/>
                      </a:cubicBezTo>
                      <a:cubicBezTo>
                        <a:pt x="0" y="13419"/>
                        <a:pt x="13419" y="0"/>
                        <a:pt x="29972" y="0"/>
                      </a:cubicBezTo>
                      <a:cubicBezTo>
                        <a:pt x="46525" y="0"/>
                        <a:pt x="59944" y="13419"/>
                        <a:pt x="59944" y="29972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grpSp>
          <p:nvGrpSpPr>
            <p:cNvPr id="333" name="Graphic 1">
              <a:extLst>
                <a:ext uri="{FF2B5EF4-FFF2-40B4-BE49-F238E27FC236}">
                  <a16:creationId xmlns:a16="http://schemas.microsoft.com/office/drawing/2014/main" id="{D12CCB23-3B78-4961-9170-6E602E01F9C7}"/>
                </a:ext>
              </a:extLst>
            </p:cNvPr>
            <p:cNvGrpSpPr/>
            <p:nvPr/>
          </p:nvGrpSpPr>
          <p:grpSpPr>
            <a:xfrm>
              <a:off x="6564623" y="1412612"/>
              <a:ext cx="432795" cy="177434"/>
              <a:chOff x="6564623" y="1412612"/>
              <a:chExt cx="432795" cy="177434"/>
            </a:xfrm>
          </p:grpSpPr>
          <p:sp>
            <p:nvSpPr>
              <p:cNvPr id="334" name="Vrije vorm: vorm 333">
                <a:extLst>
                  <a:ext uri="{FF2B5EF4-FFF2-40B4-BE49-F238E27FC236}">
                    <a16:creationId xmlns:a16="http://schemas.microsoft.com/office/drawing/2014/main" id="{703E5A23-5E6C-4053-AC0F-3130122CE289}"/>
                  </a:ext>
                </a:extLst>
              </p:cNvPr>
              <p:cNvSpPr/>
              <p:nvPr/>
            </p:nvSpPr>
            <p:spPr>
              <a:xfrm>
                <a:off x="6564623" y="1412612"/>
                <a:ext cx="177434" cy="177434"/>
              </a:xfrm>
              <a:custGeom>
                <a:avLst/>
                <a:gdLst>
                  <a:gd name="connsiteX0" fmla="*/ 177434 w 177434"/>
                  <a:gd name="connsiteY0" fmla="*/ 88717 h 177434"/>
                  <a:gd name="connsiteX1" fmla="*/ 88717 w 177434"/>
                  <a:gd name="connsiteY1" fmla="*/ 177434 h 177434"/>
                  <a:gd name="connsiteX2" fmla="*/ 0 w 177434"/>
                  <a:gd name="connsiteY2" fmla="*/ 88717 h 177434"/>
                  <a:gd name="connsiteX3" fmla="*/ 88717 w 177434"/>
                  <a:gd name="connsiteY3" fmla="*/ 0 h 177434"/>
                  <a:gd name="connsiteX4" fmla="*/ 177434 w 177434"/>
                  <a:gd name="connsiteY4" fmla="*/ 88717 h 17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34" h="177434">
                    <a:moveTo>
                      <a:pt x="177434" y="88717"/>
                    </a:moveTo>
                    <a:cubicBezTo>
                      <a:pt x="177434" y="137714"/>
                      <a:pt x="137714" y="177434"/>
                      <a:pt x="88717" y="177434"/>
                    </a:cubicBezTo>
                    <a:cubicBezTo>
                      <a:pt x="39720" y="177434"/>
                      <a:pt x="0" y="137714"/>
                      <a:pt x="0" y="88717"/>
                    </a:cubicBezTo>
                    <a:cubicBezTo>
                      <a:pt x="0" y="39720"/>
                      <a:pt x="39720" y="0"/>
                      <a:pt x="88717" y="0"/>
                    </a:cubicBezTo>
                    <a:cubicBezTo>
                      <a:pt x="137714" y="0"/>
                      <a:pt x="177434" y="39720"/>
                      <a:pt x="177434" y="88717"/>
                    </a:cubicBezTo>
                    <a:close/>
                  </a:path>
                </a:pathLst>
              </a:custGeom>
              <a:solidFill>
                <a:srgbClr val="FFB310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35" name="Graphic 1">
                <a:extLst>
                  <a:ext uri="{FF2B5EF4-FFF2-40B4-BE49-F238E27FC236}">
                    <a16:creationId xmlns:a16="http://schemas.microsoft.com/office/drawing/2014/main" id="{9ACEF1E4-1308-4849-80BA-D91F1F952CF8}"/>
                  </a:ext>
                </a:extLst>
              </p:cNvPr>
              <p:cNvGrpSpPr/>
              <p:nvPr/>
            </p:nvGrpSpPr>
            <p:grpSpPr>
              <a:xfrm>
                <a:off x="6864343" y="1442584"/>
                <a:ext cx="133075" cy="117490"/>
                <a:chOff x="6864343" y="1442584"/>
                <a:chExt cx="133075" cy="117490"/>
              </a:xfrm>
              <a:noFill/>
            </p:grpSpPr>
            <p:sp>
              <p:nvSpPr>
                <p:cNvPr id="342" name="Vrije vorm: vorm 341">
                  <a:extLst>
                    <a:ext uri="{FF2B5EF4-FFF2-40B4-BE49-F238E27FC236}">
                      <a16:creationId xmlns:a16="http://schemas.microsoft.com/office/drawing/2014/main" id="{F828CD49-F1FD-47E0-927E-BACA2059B810}"/>
                    </a:ext>
                  </a:extLst>
                </p:cNvPr>
                <p:cNvSpPr/>
                <p:nvPr/>
              </p:nvSpPr>
              <p:spPr>
                <a:xfrm>
                  <a:off x="6864343" y="1442584"/>
                  <a:ext cx="133075" cy="117490"/>
                </a:xfrm>
                <a:custGeom>
                  <a:avLst/>
                  <a:gdLst>
                    <a:gd name="connsiteX0" fmla="*/ 0 w 133075"/>
                    <a:gd name="connsiteY0" fmla="*/ 0 h 117490"/>
                    <a:gd name="connsiteX1" fmla="*/ 133076 w 133075"/>
                    <a:gd name="connsiteY1" fmla="*/ 0 h 117490"/>
                    <a:gd name="connsiteX2" fmla="*/ 58745 w 133075"/>
                    <a:gd name="connsiteY2" fmla="*/ 117490 h 117490"/>
                    <a:gd name="connsiteX3" fmla="*/ 47955 w 133075"/>
                    <a:gd name="connsiteY3" fmla="*/ 47955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075" h="117490">
                      <a:moveTo>
                        <a:pt x="0" y="0"/>
                      </a:moveTo>
                      <a:lnTo>
                        <a:pt x="133076" y="0"/>
                      </a:lnTo>
                      <a:lnTo>
                        <a:pt x="58745" y="117490"/>
                      </a:lnTo>
                      <a:lnTo>
                        <a:pt x="47955" y="47955"/>
                      </a:ln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3" name="Vrije vorm: vorm 342">
                  <a:extLst>
                    <a:ext uri="{FF2B5EF4-FFF2-40B4-BE49-F238E27FC236}">
                      <a16:creationId xmlns:a16="http://schemas.microsoft.com/office/drawing/2014/main" id="{706141A8-EC29-4527-901F-78130FAEC182}"/>
                    </a:ext>
                  </a:extLst>
                </p:cNvPr>
                <p:cNvSpPr/>
                <p:nvPr/>
              </p:nvSpPr>
              <p:spPr>
                <a:xfrm>
                  <a:off x="6912298" y="1442584"/>
                  <a:ext cx="85120" cy="47955"/>
                </a:xfrm>
                <a:custGeom>
                  <a:avLst/>
                  <a:gdLst>
                    <a:gd name="connsiteX0" fmla="*/ 0 w 85120"/>
                    <a:gd name="connsiteY0" fmla="*/ 47955 h 47955"/>
                    <a:gd name="connsiteX1" fmla="*/ 85121 w 85120"/>
                    <a:gd name="connsiteY1" fmla="*/ 0 h 4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120" h="47955">
                      <a:moveTo>
                        <a:pt x="0" y="47955"/>
                      </a:moveTo>
                      <a:lnTo>
                        <a:pt x="85121" y="0"/>
                      </a:lnTo>
                    </a:path>
                  </a:pathLst>
                </a:custGeom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36" name="Graphic 1">
                <a:extLst>
                  <a:ext uri="{FF2B5EF4-FFF2-40B4-BE49-F238E27FC236}">
                    <a16:creationId xmlns:a16="http://schemas.microsoft.com/office/drawing/2014/main" id="{94A4CA3D-4884-43D3-9BB5-39FA2FE34652}"/>
                  </a:ext>
                </a:extLst>
              </p:cNvPr>
              <p:cNvGrpSpPr/>
              <p:nvPr/>
            </p:nvGrpSpPr>
            <p:grpSpPr>
              <a:xfrm>
                <a:off x="6610181" y="1447380"/>
                <a:ext cx="83921" cy="103103"/>
                <a:chOff x="6610181" y="1447380"/>
                <a:chExt cx="83921" cy="103103"/>
              </a:xfrm>
              <a:noFill/>
            </p:grpSpPr>
            <p:sp>
              <p:nvSpPr>
                <p:cNvPr id="337" name="Vrije vorm: vorm 336">
                  <a:extLst>
                    <a:ext uri="{FF2B5EF4-FFF2-40B4-BE49-F238E27FC236}">
                      <a16:creationId xmlns:a16="http://schemas.microsoft.com/office/drawing/2014/main" id="{65F2A19E-BF1A-434E-A307-3BD5FDC9F066}"/>
                    </a:ext>
                  </a:extLst>
                </p:cNvPr>
                <p:cNvSpPr/>
                <p:nvPr/>
              </p:nvSpPr>
              <p:spPr>
                <a:xfrm>
                  <a:off x="6610181" y="1466562"/>
                  <a:ext cx="83921" cy="83921"/>
                </a:xfrm>
                <a:custGeom>
                  <a:avLst/>
                  <a:gdLst>
                    <a:gd name="connsiteX0" fmla="*/ 55148 w 83921"/>
                    <a:gd name="connsiteY0" fmla="*/ 83922 h 83921"/>
                    <a:gd name="connsiteX1" fmla="*/ 28773 w 83921"/>
                    <a:gd name="connsiteY1" fmla="*/ 83922 h 83921"/>
                    <a:gd name="connsiteX2" fmla="*/ 0 w 83921"/>
                    <a:gd name="connsiteY2" fmla="*/ 55148 h 83921"/>
                    <a:gd name="connsiteX3" fmla="*/ 0 w 83921"/>
                    <a:gd name="connsiteY3" fmla="*/ 28773 h 83921"/>
                    <a:gd name="connsiteX4" fmla="*/ 28773 w 83921"/>
                    <a:gd name="connsiteY4" fmla="*/ 0 h 83921"/>
                    <a:gd name="connsiteX5" fmla="*/ 55148 w 83921"/>
                    <a:gd name="connsiteY5" fmla="*/ 0 h 83921"/>
                    <a:gd name="connsiteX6" fmla="*/ 83922 w 83921"/>
                    <a:gd name="connsiteY6" fmla="*/ 28773 h 83921"/>
                    <a:gd name="connsiteX7" fmla="*/ 83922 w 83921"/>
                    <a:gd name="connsiteY7" fmla="*/ 55148 h 83921"/>
                    <a:gd name="connsiteX8" fmla="*/ 55148 w 83921"/>
                    <a:gd name="connsiteY8" fmla="*/ 83922 h 8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921" h="83921">
                      <a:moveTo>
                        <a:pt x="55148" y="83922"/>
                      </a:moveTo>
                      <a:lnTo>
                        <a:pt x="28773" y="83922"/>
                      </a:lnTo>
                      <a:cubicBezTo>
                        <a:pt x="13188" y="83922"/>
                        <a:pt x="0" y="70734"/>
                        <a:pt x="0" y="55148"/>
                      </a:cubicBezTo>
                      <a:lnTo>
                        <a:pt x="0" y="28773"/>
                      </a:lnTo>
                      <a:cubicBezTo>
                        <a:pt x="0" y="13188"/>
                        <a:pt x="13188" y="0"/>
                        <a:pt x="28773" y="0"/>
                      </a:cubicBezTo>
                      <a:lnTo>
                        <a:pt x="55148" y="0"/>
                      </a:lnTo>
                      <a:cubicBezTo>
                        <a:pt x="70734" y="0"/>
                        <a:pt x="83922" y="13188"/>
                        <a:pt x="83922" y="28773"/>
                      </a:cubicBezTo>
                      <a:lnTo>
                        <a:pt x="83922" y="55148"/>
                      </a:lnTo>
                      <a:cubicBezTo>
                        <a:pt x="83922" y="70734"/>
                        <a:pt x="70734" y="83922"/>
                        <a:pt x="55148" y="83922"/>
                      </a:cubicBezTo>
                      <a:close/>
                    </a:path>
                  </a:pathLst>
                </a:custGeom>
                <a:noFill/>
                <a:ln w="9441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38" name="Vrije vorm: vorm 337">
                  <a:extLst>
                    <a:ext uri="{FF2B5EF4-FFF2-40B4-BE49-F238E27FC236}">
                      <a16:creationId xmlns:a16="http://schemas.microsoft.com/office/drawing/2014/main" id="{08112007-52E1-4F11-BA9E-3C096C9A7230}"/>
                    </a:ext>
                  </a:extLst>
                </p:cNvPr>
                <p:cNvSpPr/>
                <p:nvPr/>
              </p:nvSpPr>
              <p:spPr>
                <a:xfrm>
                  <a:off x="6624567" y="1501329"/>
                  <a:ext cx="55148" cy="13187"/>
                </a:xfrm>
                <a:custGeom>
                  <a:avLst/>
                  <a:gdLst>
                    <a:gd name="connsiteX0" fmla="*/ 0 w 55148"/>
                    <a:gd name="connsiteY0" fmla="*/ 7193 h 13187"/>
                    <a:gd name="connsiteX1" fmla="*/ 26375 w 55148"/>
                    <a:gd name="connsiteY1" fmla="*/ 0 h 13187"/>
                    <a:gd name="connsiteX2" fmla="*/ 26375 w 55148"/>
                    <a:gd name="connsiteY2" fmla="*/ 13188 h 13187"/>
                    <a:gd name="connsiteX3" fmla="*/ 55149 w 55148"/>
                    <a:gd name="connsiteY3" fmla="*/ 4796 h 13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148" h="13187">
                      <a:moveTo>
                        <a:pt x="0" y="7193"/>
                      </a:moveTo>
                      <a:lnTo>
                        <a:pt x="26375" y="0"/>
                      </a:lnTo>
                      <a:lnTo>
                        <a:pt x="26375" y="13188"/>
                      </a:lnTo>
                      <a:lnTo>
                        <a:pt x="55149" y="4796"/>
                      </a:lnTo>
                    </a:path>
                  </a:pathLst>
                </a:custGeom>
                <a:noFill/>
                <a:ln w="9441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339" name="Graphic 1">
                  <a:extLst>
                    <a:ext uri="{FF2B5EF4-FFF2-40B4-BE49-F238E27FC236}">
                      <a16:creationId xmlns:a16="http://schemas.microsoft.com/office/drawing/2014/main" id="{ABA9BA76-29B8-4732-8AD6-3C74C4DEDED8}"/>
                    </a:ext>
                  </a:extLst>
                </p:cNvPr>
                <p:cNvGrpSpPr/>
                <p:nvPr/>
              </p:nvGrpSpPr>
              <p:grpSpPr>
                <a:xfrm>
                  <a:off x="6635357" y="1447380"/>
                  <a:ext cx="33568" cy="17983"/>
                  <a:chOff x="6635357" y="1447380"/>
                  <a:chExt cx="33568" cy="17983"/>
                </a:xfrm>
              </p:grpSpPr>
              <p:sp>
                <p:nvSpPr>
                  <p:cNvPr id="340" name="Vrije vorm: vorm 339">
                    <a:extLst>
                      <a:ext uri="{FF2B5EF4-FFF2-40B4-BE49-F238E27FC236}">
                        <a16:creationId xmlns:a16="http://schemas.microsoft.com/office/drawing/2014/main" id="{C5806EE5-3BC5-4812-A7F9-33C3316606A9}"/>
                      </a:ext>
                    </a:extLst>
                  </p:cNvPr>
                  <p:cNvSpPr/>
                  <p:nvPr/>
                </p:nvSpPr>
                <p:spPr>
                  <a:xfrm>
                    <a:off x="6635357" y="1447380"/>
                    <a:ext cx="17983" cy="17983"/>
                  </a:xfrm>
                  <a:custGeom>
                    <a:avLst/>
                    <a:gdLst>
                      <a:gd name="connsiteX0" fmla="*/ 17983 w 17983"/>
                      <a:gd name="connsiteY0" fmla="*/ 17983 h 17983"/>
                      <a:gd name="connsiteX1" fmla="*/ 0 w 17983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983" h="17983">
                        <a:moveTo>
                          <a:pt x="17983" y="17983"/>
                        </a:moveTo>
                        <a:lnTo>
                          <a:pt x="0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41" name="Vrije vorm: vorm 340">
                    <a:extLst>
                      <a:ext uri="{FF2B5EF4-FFF2-40B4-BE49-F238E27FC236}">
                        <a16:creationId xmlns:a16="http://schemas.microsoft.com/office/drawing/2014/main" id="{FC200609-CD9E-4328-9B65-DBF01F9FBF1C}"/>
                      </a:ext>
                    </a:extLst>
                  </p:cNvPr>
                  <p:cNvSpPr/>
                  <p:nvPr/>
                </p:nvSpPr>
                <p:spPr>
                  <a:xfrm>
                    <a:off x="6649744" y="1447380"/>
                    <a:ext cx="19182" cy="17983"/>
                  </a:xfrm>
                  <a:custGeom>
                    <a:avLst/>
                    <a:gdLst>
                      <a:gd name="connsiteX0" fmla="*/ 0 w 19182"/>
                      <a:gd name="connsiteY0" fmla="*/ 17983 h 17983"/>
                      <a:gd name="connsiteX1" fmla="*/ 19182 w 19182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182" h="17983">
                        <a:moveTo>
                          <a:pt x="0" y="17983"/>
                        </a:moveTo>
                        <a:lnTo>
                          <a:pt x="19182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</p:grpSp>
        <p:grpSp>
          <p:nvGrpSpPr>
            <p:cNvPr id="368" name="Groep 367">
              <a:extLst>
                <a:ext uri="{FF2B5EF4-FFF2-40B4-BE49-F238E27FC236}">
                  <a16:creationId xmlns:a16="http://schemas.microsoft.com/office/drawing/2014/main" id="{8C0014AC-3116-499E-9734-79E02B385B91}"/>
                </a:ext>
              </a:extLst>
            </p:cNvPr>
            <p:cNvGrpSpPr/>
            <p:nvPr userDrawn="1"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</p:grpSpPr>
          <p:sp>
            <p:nvSpPr>
              <p:cNvPr id="351" name="Vrije vorm: vorm 350">
                <a:extLst>
                  <a:ext uri="{FF2B5EF4-FFF2-40B4-BE49-F238E27FC236}">
                    <a16:creationId xmlns:a16="http://schemas.microsoft.com/office/drawing/2014/main" id="{5A61AFAD-984B-47DD-A304-D77529677BA3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52" name="Graphic 1">
                <a:extLst>
                  <a:ext uri="{FF2B5EF4-FFF2-40B4-BE49-F238E27FC236}">
                    <a16:creationId xmlns:a16="http://schemas.microsoft.com/office/drawing/2014/main" id="{BFDB2CD9-1029-4C29-8A13-76B5D0797DE1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356" name="Vrije vorm: vorm 355">
                  <a:extLst>
                    <a:ext uri="{FF2B5EF4-FFF2-40B4-BE49-F238E27FC236}">
                      <a16:creationId xmlns:a16="http://schemas.microsoft.com/office/drawing/2014/main" id="{AD2D4793-2F9D-4011-955C-9D27DB5AD09A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57" name="Vrije vorm: vorm 356">
                  <a:extLst>
                    <a:ext uri="{FF2B5EF4-FFF2-40B4-BE49-F238E27FC236}">
                      <a16:creationId xmlns:a16="http://schemas.microsoft.com/office/drawing/2014/main" id="{C30BC72C-61A8-44A5-B274-CB42EC7A98D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353" name="Vrije vorm: vorm 352">
                <a:extLst>
                  <a:ext uri="{FF2B5EF4-FFF2-40B4-BE49-F238E27FC236}">
                    <a16:creationId xmlns:a16="http://schemas.microsoft.com/office/drawing/2014/main" id="{68C50781-B6EE-4E61-951E-F4AEE42D65CE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4" name="Vrije vorm: vorm 353">
                <a:extLst>
                  <a:ext uri="{FF2B5EF4-FFF2-40B4-BE49-F238E27FC236}">
                    <a16:creationId xmlns:a16="http://schemas.microsoft.com/office/drawing/2014/main" id="{2E10A9BE-3283-4C88-BDD7-B1B24E5150B4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5" name="Vrije vorm: vorm 354">
                <a:extLst>
                  <a:ext uri="{FF2B5EF4-FFF2-40B4-BE49-F238E27FC236}">
                    <a16:creationId xmlns:a16="http://schemas.microsoft.com/office/drawing/2014/main" id="{E7DA5558-105D-442B-9FF4-4ECEFF2483E1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58" name="Tekstvak 357">
              <a:extLst>
                <a:ext uri="{FF2B5EF4-FFF2-40B4-BE49-F238E27FC236}">
                  <a16:creationId xmlns:a16="http://schemas.microsoft.com/office/drawing/2014/main" id="{85737FC9-A4DB-4D15-9F0D-3859E03476EA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CD13AEED-CE53-47E4-8156-61C748BC039B}"/>
                </a:ext>
              </a:extLst>
            </p:cNvPr>
            <p:cNvSpPr/>
            <p:nvPr userDrawn="1"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6379CB70-182B-449D-8EAB-9A14070EC63D}"/>
                </a:ext>
              </a:extLst>
            </p:cNvPr>
            <p:cNvSpPr/>
            <p:nvPr userDrawn="1"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21479676-6D68-49CF-B466-6BE6820E83C6}"/>
                </a:ext>
              </a:extLst>
            </p:cNvPr>
            <p:cNvSpPr/>
            <p:nvPr userDrawn="1"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9670AF08-BC3F-48CC-9142-032C1FFF32ED}"/>
                </a:ext>
              </a:extLst>
            </p:cNvPr>
            <p:cNvSpPr/>
            <p:nvPr userDrawn="1"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7CCD9BD7-27FD-436A-B782-DBF77722DBCB}"/>
                </a:ext>
              </a:extLst>
            </p:cNvPr>
            <p:cNvSpPr/>
            <p:nvPr userDrawn="1"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6A39F64C-257B-405F-8FD7-F1395FDD64CC}"/>
                </a:ext>
              </a:extLst>
            </p:cNvPr>
            <p:cNvSpPr/>
            <p:nvPr userDrawn="1"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42E36BC9-E3AB-45A9-A032-981A444F5016}"/>
                </a:ext>
              </a:extLst>
            </p:cNvPr>
            <p:cNvSpPr/>
            <p:nvPr userDrawn="1"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84442C38-F7F3-4062-8C71-E95A8E5A7D38}"/>
                </a:ext>
              </a:extLst>
            </p:cNvPr>
            <p:cNvSpPr/>
            <p:nvPr userDrawn="1"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A1534E54-BCA2-4AA1-AADF-538DDE718AD0}"/>
                </a:ext>
              </a:extLst>
            </p:cNvPr>
            <p:cNvSpPr/>
            <p:nvPr userDrawn="1"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2D41481-E45B-4D6C-8C66-9A56BAFE827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-32657" y="4469448"/>
            <a:ext cx="12224657" cy="13899744"/>
          </a:xfrm>
          <a:custGeom>
            <a:avLst/>
            <a:gdLst>
              <a:gd name="connsiteX0" fmla="*/ 13221 w 12224657"/>
              <a:gd name="connsiteY0" fmla="*/ 0 h 13899744"/>
              <a:gd name="connsiteX1" fmla="*/ 6512976 w 12224657"/>
              <a:gd name="connsiteY1" fmla="*/ 4341454 h 13899744"/>
              <a:gd name="connsiteX2" fmla="*/ 6518132 w 12224657"/>
              <a:gd name="connsiteY2" fmla="*/ 4471770 h 13899744"/>
              <a:gd name="connsiteX3" fmla="*/ 6523602 w 12224657"/>
              <a:gd name="connsiteY3" fmla="*/ 4471770 h 13899744"/>
              <a:gd name="connsiteX4" fmla="*/ 9277891 w 12224657"/>
              <a:gd name="connsiteY4" fmla="*/ 10222425 h 13899744"/>
              <a:gd name="connsiteX5" fmla="*/ 12224657 w 12224657"/>
              <a:gd name="connsiteY5" fmla="*/ 9511567 h 13899744"/>
              <a:gd name="connsiteX6" fmla="*/ 12224657 w 12224657"/>
              <a:gd name="connsiteY6" fmla="*/ 13899744 h 13899744"/>
              <a:gd name="connsiteX7" fmla="*/ 6528186 w 12224657"/>
              <a:gd name="connsiteY7" fmla="*/ 13899744 h 13899744"/>
              <a:gd name="connsiteX8" fmla="*/ 840878 w 12224657"/>
              <a:gd name="connsiteY8" fmla="*/ 8536417 h 13899744"/>
              <a:gd name="connsiteX9" fmla="*/ 15967 w 12224657"/>
              <a:gd name="connsiteY9" fmla="*/ 8641223 h 13899744"/>
              <a:gd name="connsiteX10" fmla="*/ 15967 w 12224657"/>
              <a:gd name="connsiteY10" fmla="*/ 4625262 h 13899744"/>
              <a:gd name="connsiteX11" fmla="*/ 0 w 12224657"/>
              <a:gd name="connsiteY11" fmla="*/ 4625262 h 13899744"/>
              <a:gd name="connsiteX12" fmla="*/ 13221 w 12224657"/>
              <a:gd name="connsiteY12" fmla="*/ 0 h 138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4657" h="13899744">
                <a:moveTo>
                  <a:pt x="13221" y="0"/>
                </a:moveTo>
                <a:cubicBezTo>
                  <a:pt x="1903097" y="2903186"/>
                  <a:pt x="6262122" y="1545663"/>
                  <a:pt x="6512976" y="4341454"/>
                </a:cubicBezTo>
                <a:lnTo>
                  <a:pt x="6518132" y="4471770"/>
                </a:lnTo>
                <a:lnTo>
                  <a:pt x="6523602" y="4471770"/>
                </a:lnTo>
                <a:cubicBezTo>
                  <a:pt x="6656505" y="7224065"/>
                  <a:pt x="6505272" y="9962689"/>
                  <a:pt x="9277891" y="10222425"/>
                </a:cubicBezTo>
                <a:cubicBezTo>
                  <a:pt x="9864494" y="10281663"/>
                  <a:pt x="10895633" y="10035597"/>
                  <a:pt x="12224657" y="9511567"/>
                </a:cubicBezTo>
                <a:lnTo>
                  <a:pt x="12224657" y="13899744"/>
                </a:lnTo>
                <a:lnTo>
                  <a:pt x="6528186" y="13899744"/>
                </a:lnTo>
                <a:cubicBezTo>
                  <a:pt x="2527365" y="12482588"/>
                  <a:pt x="3201043" y="8759699"/>
                  <a:pt x="840878" y="8536417"/>
                </a:cubicBezTo>
                <a:cubicBezTo>
                  <a:pt x="533828" y="8509076"/>
                  <a:pt x="263440" y="8550087"/>
                  <a:pt x="15967" y="8641223"/>
                </a:cubicBezTo>
                <a:lnTo>
                  <a:pt x="15967" y="4625262"/>
                </a:lnTo>
                <a:lnTo>
                  <a:pt x="0" y="4625262"/>
                </a:lnTo>
                <a:cubicBezTo>
                  <a:pt x="4407" y="3083509"/>
                  <a:pt x="8815" y="1541754"/>
                  <a:pt x="1322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258DF-8C32-4896-88FC-0EFF976B03BD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1" name="Tijdelijke aanduiding voor afbeelding 370">
            <a:extLst>
              <a:ext uri="{FF2B5EF4-FFF2-40B4-BE49-F238E27FC236}">
                <a16:creationId xmlns:a16="http://schemas.microsoft.com/office/drawing/2014/main" id="{B2F92ADB-88A9-4D2D-881D-C182B57E1C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23423" y="1841801"/>
            <a:ext cx="415534" cy="41479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2" name="Tijdelijke aanduiding voor afbeelding 370">
            <a:extLst>
              <a:ext uri="{FF2B5EF4-FFF2-40B4-BE49-F238E27FC236}">
                <a16:creationId xmlns:a16="http://schemas.microsoft.com/office/drawing/2014/main" id="{4981D712-30A7-4A30-8339-F3655BCA96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299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3" name="Tijdelijke aanduiding voor afbeelding 370">
            <a:extLst>
              <a:ext uri="{FF2B5EF4-FFF2-40B4-BE49-F238E27FC236}">
                <a16:creationId xmlns:a16="http://schemas.microsoft.com/office/drawing/2014/main" id="{2F95A09F-5AF2-4DC0-A9C1-7A66099F88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6555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4" name="Tijdelijke aanduiding voor afbeelding 370">
            <a:extLst>
              <a:ext uri="{FF2B5EF4-FFF2-40B4-BE49-F238E27FC236}">
                <a16:creationId xmlns:a16="http://schemas.microsoft.com/office/drawing/2014/main" id="{903752AC-3920-4C23-BFA5-2363F88A7E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907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5" name="Tijdelijke aanduiding voor afbeelding 370">
            <a:extLst>
              <a:ext uri="{FF2B5EF4-FFF2-40B4-BE49-F238E27FC236}">
                <a16:creationId xmlns:a16="http://schemas.microsoft.com/office/drawing/2014/main" id="{53558AA1-1EBB-403B-BEBA-A14D325100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4109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7" name="Tijdelijke aanduiding voor afbeelding 376">
            <a:extLst>
              <a:ext uri="{FF2B5EF4-FFF2-40B4-BE49-F238E27FC236}">
                <a16:creationId xmlns:a16="http://schemas.microsoft.com/office/drawing/2014/main" id="{1F229D3E-FB4A-4EE9-9E9B-C17F8496D9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8229" y="3948113"/>
            <a:ext cx="676979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8" name="Tijdelijke aanduiding voor afbeelding 376">
            <a:extLst>
              <a:ext uri="{FF2B5EF4-FFF2-40B4-BE49-F238E27FC236}">
                <a16:creationId xmlns:a16="http://schemas.microsoft.com/office/drawing/2014/main" id="{FD9B0D99-F585-43CF-B115-F615A87CBE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8229" y="4639346"/>
            <a:ext cx="676979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1" name="Tijdelijke aanduiding voor afbeelding 376">
            <a:extLst>
              <a:ext uri="{FF2B5EF4-FFF2-40B4-BE49-F238E27FC236}">
                <a16:creationId xmlns:a16="http://schemas.microsoft.com/office/drawing/2014/main" id="{8E7BC4AD-0426-40A0-BA3D-DDE651BF85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47730" y="3948113"/>
            <a:ext cx="702000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2" name="Tijdelijke aanduiding voor afbeelding 376">
            <a:extLst>
              <a:ext uri="{FF2B5EF4-FFF2-40B4-BE49-F238E27FC236}">
                <a16:creationId xmlns:a16="http://schemas.microsoft.com/office/drawing/2014/main" id="{05654E0C-4588-4EA3-9EC8-BAF34C679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47730" y="4639346"/>
            <a:ext cx="702000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3" name="Tijdelijke aanduiding voor afbeelding 376">
            <a:extLst>
              <a:ext uri="{FF2B5EF4-FFF2-40B4-BE49-F238E27FC236}">
                <a16:creationId xmlns:a16="http://schemas.microsoft.com/office/drawing/2014/main" id="{ADBC8B0F-AD58-4908-BF85-C53E23BE9D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48726" y="3948113"/>
            <a:ext cx="703323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4" name="Tijdelijke aanduiding voor afbeelding 376">
            <a:extLst>
              <a:ext uri="{FF2B5EF4-FFF2-40B4-BE49-F238E27FC236}">
                <a16:creationId xmlns:a16="http://schemas.microsoft.com/office/drawing/2014/main" id="{CD3F75F8-751F-4E92-BBFD-E6461390B3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48726" y="4639346"/>
            <a:ext cx="703323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0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-1.38056 " pathEditMode="relative" rAng="0" ptsTypes="AA">
                                      <p:cBhvr>
                                        <p:cTn id="6" dur="1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2.29167E-6 3.7037E-6 L 2.29167E-6 -1.38056 " pathEditMode="relative" rAng="0" ptsTypes="AA">
                      <p:cBhvr>
                        <p:cTn dur="1750" spd="-100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9028"/>
                    </p:animMotion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1" grpId="0" animBg="1"/>
      <p:bldP spid="372" grpId="0" animBg="1"/>
      <p:bldP spid="373" grpId="0" animBg="1"/>
      <p:bldP spid="374" grpId="0" animBg="1"/>
      <p:bldP spid="375" grpId="0" animBg="1"/>
      <p:bldP spid="377" grpId="0" animBg="1"/>
      <p:bldP spid="378" grpId="0" animBg="1"/>
      <p:bldP spid="381" grpId="0" animBg="1"/>
      <p:bldP spid="382" grpId="0" animBg="1"/>
      <p:bldP spid="383" grpId="0" animBg="1"/>
      <p:bldP spid="38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kstvak 186">
            <a:extLst>
              <a:ext uri="{FF2B5EF4-FFF2-40B4-BE49-F238E27FC236}">
                <a16:creationId xmlns:a16="http://schemas.microsoft.com/office/drawing/2014/main" id="{49C3205F-327D-4246-9D2C-0F200382ACD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2" name="- INSTRUCTIES">
            <a:extLst>
              <a:ext uri="{FF2B5EF4-FFF2-40B4-BE49-F238E27FC236}">
                <a16:creationId xmlns:a16="http://schemas.microsoft.com/office/drawing/2014/main" id="{E4F74001-61CE-4E49-916D-6257CB6808DA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6913A559-2B23-43FB-972D-3E9D1FB49CD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44102A90-3B43-4850-80A8-9B44E56715C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86C3CC61-375A-462F-8C02-35595CD71D9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52EBB45E-11B0-4EB0-AE2F-0FA05228EEE5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B73C743-C692-4DCA-AD7C-B1189736183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37DF7F20-DD0A-4236-ADF1-A3D6D60E6E4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B4E6ECF5-EA9A-4632-A1EE-BAFE9A5AF85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DDE14A81-895A-4736-A91F-074CE59810C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77EBDF0D-C706-4732-BA1B-3286F0E79A3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9C8CE7B-7DD2-4D41-BBE9-C12C220D781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Rechthoek 162">
                <a:extLst>
                  <a:ext uri="{FF2B5EF4-FFF2-40B4-BE49-F238E27FC236}">
                    <a16:creationId xmlns:a16="http://schemas.microsoft.com/office/drawing/2014/main" id="{70230DCD-FCB5-4F45-8F1C-1077D3B2DAA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2C3B0042-C352-488F-BD11-2B41CC58569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7" name="Rechthoek: afgeronde hoeken 176">
                  <a:extLst>
                    <a:ext uri="{FF2B5EF4-FFF2-40B4-BE49-F238E27FC236}">
                      <a16:creationId xmlns:a16="http://schemas.microsoft.com/office/drawing/2014/main" id="{E60D4A3A-4B8D-4567-8315-37547FE1041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B37C54DE-1B0C-457D-AD31-648633F555D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8D3BC45C-7FCC-437A-A6CF-CF552E40AE2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5E0F6BBC-2AB4-4FC2-BDB6-35F8A9042EE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id="{4E548137-9B05-4CB0-B136-A734289CC2A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9996F277-EBB8-4B14-838F-A823D722E11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F4F649FF-2DE4-437C-8114-5562A1AD9B1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C0D29CAB-85C6-4E77-AFDF-F6A94A41BF8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1" name="Rechthoek: afgeronde hoeken 170">
                    <a:extLst>
                      <a:ext uri="{FF2B5EF4-FFF2-40B4-BE49-F238E27FC236}">
                        <a16:creationId xmlns:a16="http://schemas.microsoft.com/office/drawing/2014/main" id="{482558CC-A2C0-4749-8EBD-915C5A686C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C023616D-FF6A-4DC1-A5B0-D036DD5121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510D8EB7-1E33-4459-8FCA-119EEF7748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CBE344E5-0367-4EE2-99BD-89DF99A700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876AAD2D-2F78-4B70-B051-4F58C08C2C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50565061-A4E3-4271-A087-961929386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0" name="Boog 169">
                  <a:extLst>
                    <a:ext uri="{FF2B5EF4-FFF2-40B4-BE49-F238E27FC236}">
                      <a16:creationId xmlns:a16="http://schemas.microsoft.com/office/drawing/2014/main" id="{5F0CBFBA-5570-4B23-BF50-88D689F38FD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6" name="Tekstvak 165">
                <a:extLst>
                  <a:ext uri="{FF2B5EF4-FFF2-40B4-BE49-F238E27FC236}">
                    <a16:creationId xmlns:a16="http://schemas.microsoft.com/office/drawing/2014/main" id="{C207DF55-3BC4-46E5-BF50-05D200E48B6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67" name="Tekstvak 166">
                <a:extLst>
                  <a:ext uri="{FF2B5EF4-FFF2-40B4-BE49-F238E27FC236}">
                    <a16:creationId xmlns:a16="http://schemas.microsoft.com/office/drawing/2014/main" id="{7E8A866B-43BD-4AA0-AD5F-5D89A833C2C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68" name="Vrije vorm: vorm 167">
                <a:extLst>
                  <a:ext uri="{FF2B5EF4-FFF2-40B4-BE49-F238E27FC236}">
                    <a16:creationId xmlns:a16="http://schemas.microsoft.com/office/drawing/2014/main" id="{0336DF41-DF50-406B-8BC8-E20E433F12D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6EEC0DCD-D7E8-44A9-89A1-F48AE734E1A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0F502425-713A-424D-BE67-DDF0DAF937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53" name="ICOON_info">
                <a:extLst>
                  <a:ext uri="{FF2B5EF4-FFF2-40B4-BE49-F238E27FC236}">
                    <a16:creationId xmlns:a16="http://schemas.microsoft.com/office/drawing/2014/main" id="{E45018E9-274A-49CD-A6D8-7B833C267EB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5BAC886E-7AA0-4BC2-A792-BE7F87D2F40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Graphic 163" descr="Informatie">
                  <a:extLst>
                    <a:ext uri="{FF2B5EF4-FFF2-40B4-BE49-F238E27FC236}">
                      <a16:creationId xmlns:a16="http://schemas.microsoft.com/office/drawing/2014/main" id="{8596946F-AC02-4C16-BA8D-52CDB828964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32BE08F7-CB47-4BD5-838E-C778EFB8697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5" name="Inspireren">
                  <a:extLst>
                    <a:ext uri="{FF2B5EF4-FFF2-40B4-BE49-F238E27FC236}">
                      <a16:creationId xmlns:a16="http://schemas.microsoft.com/office/drawing/2014/main" id="{15956FFA-A9D3-40D3-8E4C-528F61D371C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7" name="Freeform 12">
                    <a:extLst>
                      <a:ext uri="{FF2B5EF4-FFF2-40B4-BE49-F238E27FC236}">
                        <a16:creationId xmlns:a16="http://schemas.microsoft.com/office/drawing/2014/main" id="{249CE004-A1EF-42EF-A215-FB3C8DD19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8" name="Freeform 13">
                    <a:extLst>
                      <a:ext uri="{FF2B5EF4-FFF2-40B4-BE49-F238E27FC236}">
                        <a16:creationId xmlns:a16="http://schemas.microsoft.com/office/drawing/2014/main" id="{5729073D-2861-4D94-804E-C9C4200E8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9" name="Freeform 14">
                    <a:extLst>
                      <a:ext uri="{FF2B5EF4-FFF2-40B4-BE49-F238E27FC236}">
                        <a16:creationId xmlns:a16="http://schemas.microsoft.com/office/drawing/2014/main" id="{9694F047-D89C-4CEC-9165-6948ECDD6A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6" name="Tekstvak 155">
                  <a:extLst>
                    <a:ext uri="{FF2B5EF4-FFF2-40B4-BE49-F238E27FC236}">
                      <a16:creationId xmlns:a16="http://schemas.microsoft.com/office/drawing/2014/main" id="{2D8B3137-F3E9-44B9-8E77-28F0E901733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C55D4F51-1809-4AC9-B985-F6BC6B47121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D548B0B1-2510-4ADD-B9FD-9BEAB895E1A7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48" name="Vrije vorm: vorm 147">
                  <a:extLst>
                    <a:ext uri="{FF2B5EF4-FFF2-40B4-BE49-F238E27FC236}">
                      <a16:creationId xmlns:a16="http://schemas.microsoft.com/office/drawing/2014/main" id="{9ED33032-4F5E-416F-A2BA-45D3D252C8A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9BE6C98B-0536-49D7-B3E5-074A4EEB565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0" name="Vrije vorm: vorm 149">
                    <a:extLst>
                      <a:ext uri="{FF2B5EF4-FFF2-40B4-BE49-F238E27FC236}">
                        <a16:creationId xmlns:a16="http://schemas.microsoft.com/office/drawing/2014/main" id="{59E49906-B1EC-47FE-8B63-7B5361499C6B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51" name="Vrije vorm: vorm 150">
                    <a:extLst>
                      <a:ext uri="{FF2B5EF4-FFF2-40B4-BE49-F238E27FC236}">
                        <a16:creationId xmlns:a16="http://schemas.microsoft.com/office/drawing/2014/main" id="{05431BE2-E55C-483E-A1B8-2B737C4B759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47" name="Tekstvak 146">
                <a:extLst>
                  <a:ext uri="{FF2B5EF4-FFF2-40B4-BE49-F238E27FC236}">
                    <a16:creationId xmlns:a16="http://schemas.microsoft.com/office/drawing/2014/main" id="{084183E7-D6F2-4856-9A5A-10D54D99B5F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id="{24BD2157-098E-4024-97CA-FB6AC81C919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1C7682AF-2BE8-40E1-A746-E3E01433521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E756173C-A8F8-4645-A95B-65507641973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0" name="Groep 139">
                    <a:extLst>
                      <a:ext uri="{FF2B5EF4-FFF2-40B4-BE49-F238E27FC236}">
                        <a16:creationId xmlns:a16="http://schemas.microsoft.com/office/drawing/2014/main" id="{5467DD6A-DC49-4000-9CA3-5040F81D91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5C6AD110-943C-4065-88EC-A505BD6D23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Rechthoek 143">
                      <a:extLst>
                        <a:ext uri="{FF2B5EF4-FFF2-40B4-BE49-F238E27FC236}">
                          <a16:creationId xmlns:a16="http://schemas.microsoft.com/office/drawing/2014/main" id="{B2CCCEDD-7D4E-4F5C-B586-F57517C377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Ovaal 144">
                      <a:extLst>
                        <a:ext uri="{FF2B5EF4-FFF2-40B4-BE49-F238E27FC236}">
                          <a16:creationId xmlns:a16="http://schemas.microsoft.com/office/drawing/2014/main" id="{C2B3FBBD-6B17-479F-B7DC-93944AFF381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1" name="Afbeelding 140">
                    <a:extLst>
                      <a:ext uri="{FF2B5EF4-FFF2-40B4-BE49-F238E27FC236}">
                        <a16:creationId xmlns:a16="http://schemas.microsoft.com/office/drawing/2014/main" id="{668CA53D-9B02-4C46-B38D-6CF0C46FC97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2" name="Afbeelding 141">
                    <a:extLst>
                      <a:ext uri="{FF2B5EF4-FFF2-40B4-BE49-F238E27FC236}">
                        <a16:creationId xmlns:a16="http://schemas.microsoft.com/office/drawing/2014/main" id="{FAEA06E4-4D72-4631-AEA0-06C3AB2AEA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0F4BFD01-D69C-4B2C-AC80-C3A9BC9D7B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6D677224-074F-4E3E-B9D4-E7D330A1B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7252F381-5FF6-44B6-A536-08E2E46983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0499F054-6303-461C-A16E-8655B35E659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200070AD-982C-469E-9127-59450BB7DF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EA56BCE4-04B3-4FFE-B258-6BE172B7AA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65796833-FA18-4452-BD58-4C17E811896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2F55823A-BBD5-420C-9486-0B35C73C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F2917C8-9878-4EA3-85D7-152EBD39B5F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3FD7C259-63FF-408B-AFCE-285798F00A8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E709F049-9CAB-4FA9-8B36-7BCA9FC57D8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#2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29EDBDA-9FE8-49DE-9603-8702C5F5A2D7}"/>
              </a:ext>
            </a:extLst>
          </p:cNvPr>
          <p:cNvGrpSpPr/>
          <p:nvPr userDrawn="1"/>
        </p:nvGrpSpPr>
        <p:grpSpPr>
          <a:xfrm>
            <a:off x="5042047" y="1130876"/>
            <a:ext cx="2113624" cy="4588110"/>
            <a:chOff x="5042047" y="1130876"/>
            <a:chExt cx="2113624" cy="4588110"/>
          </a:xfrm>
        </p:grpSpPr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4558D9BE-F98A-40EB-957C-9B2FE0D31667}"/>
                </a:ext>
              </a:extLst>
            </p:cNvPr>
            <p:cNvSpPr/>
            <p:nvPr/>
          </p:nvSpPr>
          <p:spPr>
            <a:xfrm>
              <a:off x="5042047" y="1130876"/>
              <a:ext cx="2113624" cy="515518"/>
            </a:xfrm>
            <a:custGeom>
              <a:avLst/>
              <a:gdLst>
                <a:gd name="connsiteX0" fmla="*/ 0 w 2113624"/>
                <a:gd name="connsiteY0" fmla="*/ 0 h 515518"/>
                <a:gd name="connsiteX1" fmla="*/ 2113624 w 2113624"/>
                <a:gd name="connsiteY1" fmla="*/ 0 h 515518"/>
                <a:gd name="connsiteX2" fmla="*/ 2113624 w 2113624"/>
                <a:gd name="connsiteY2" fmla="*/ 515518 h 515518"/>
                <a:gd name="connsiteX3" fmla="*/ 0 w 2113624"/>
                <a:gd name="connsiteY3" fmla="*/ 515518 h 5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515518">
                  <a:moveTo>
                    <a:pt x="0" y="0"/>
                  </a:moveTo>
                  <a:lnTo>
                    <a:pt x="2113624" y="0"/>
                  </a:lnTo>
                  <a:lnTo>
                    <a:pt x="2113624" y="515518"/>
                  </a:lnTo>
                  <a:lnTo>
                    <a:pt x="0" y="515518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5180690"/>
              <a:ext cx="19182" cy="86319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8BAAF3DF-9411-4670-8216-B56CBFE4E7C7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994B5EB9-5179-45EF-B2D1-850BF6B9138B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B806DCF-806C-4528-A4CB-2CE2AD372B27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98C84078-A931-4213-B7AC-97F48F28CBD4}"/>
                </a:ext>
              </a:extLst>
            </p:cNvPr>
            <p:cNvSpPr/>
            <p:nvPr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D395E14-B2A1-4B71-9142-0E5547581B88}"/>
                </a:ext>
              </a:extLst>
            </p:cNvPr>
            <p:cNvSpPr/>
            <p:nvPr/>
          </p:nvSpPr>
          <p:spPr>
            <a:xfrm>
              <a:off x="5042047" y="1997665"/>
              <a:ext cx="2113624" cy="2094442"/>
            </a:xfrm>
            <a:custGeom>
              <a:avLst/>
              <a:gdLst>
                <a:gd name="connsiteX0" fmla="*/ 0 w 2113624"/>
                <a:gd name="connsiteY0" fmla="*/ 0 h 2094442"/>
                <a:gd name="connsiteX1" fmla="*/ 2113624 w 2113624"/>
                <a:gd name="connsiteY1" fmla="*/ 0 h 2094442"/>
                <a:gd name="connsiteX2" fmla="*/ 2113624 w 2113624"/>
                <a:gd name="connsiteY2" fmla="*/ 2094442 h 2094442"/>
                <a:gd name="connsiteX3" fmla="*/ 0 w 2113624"/>
                <a:gd name="connsiteY3" fmla="*/ 2094442 h 209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2094442">
                  <a:moveTo>
                    <a:pt x="0" y="0"/>
                  </a:moveTo>
                  <a:lnTo>
                    <a:pt x="2113624" y="0"/>
                  </a:lnTo>
                  <a:lnTo>
                    <a:pt x="2113624" y="2094442"/>
                  </a:lnTo>
                  <a:lnTo>
                    <a:pt x="0" y="2094442"/>
                  </a:lnTo>
                  <a:close/>
                </a:path>
              </a:pathLst>
            </a:custGeom>
            <a:solidFill>
              <a:srgbClr val="CECCC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1412612"/>
              <a:ext cx="1798319" cy="183275"/>
              <a:chOff x="5199100" y="1412612"/>
              <a:chExt cx="1798319" cy="183275"/>
            </a:xfrm>
          </p:grpSpPr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718128" cy="159297"/>
                <a:chOff x="5199100" y="1436590"/>
                <a:chExt cx="718128" cy="159297"/>
              </a:xfrm>
            </p:grpSpPr>
            <p:grpSp>
              <p:nvGrpSpPr>
                <p:cNvPr id="37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410852" y="1452942"/>
                  <a:ext cx="506376" cy="142945"/>
                  <a:chOff x="5410852" y="1452942"/>
                  <a:chExt cx="506376" cy="142945"/>
                </a:xfrm>
                <a:solidFill>
                  <a:srgbClr val="333333"/>
                </a:solidFill>
              </p:grpSpPr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BA5D889C-482B-4405-8F70-6D0EEA498400}"/>
                      </a:ext>
                    </a:extLst>
                  </p:cNvPr>
                  <p:cNvSpPr/>
                  <p:nvPr/>
                </p:nvSpPr>
                <p:spPr>
                  <a:xfrm>
                    <a:off x="5410852" y="1453266"/>
                    <a:ext cx="38813" cy="107304"/>
                  </a:xfrm>
                  <a:custGeom>
                    <a:avLst/>
                    <a:gdLst>
                      <a:gd name="connsiteX0" fmla="*/ 38814 w 38813"/>
                      <a:gd name="connsiteY0" fmla="*/ 43268 h 107304"/>
                      <a:gd name="connsiteX1" fmla="*/ 38814 w 38813"/>
                      <a:gd name="connsiteY1" fmla="*/ 75638 h 107304"/>
                      <a:gd name="connsiteX2" fmla="*/ 37615 w 38813"/>
                      <a:gd name="connsiteY2" fmla="*/ 91223 h 107304"/>
                      <a:gd name="connsiteX3" fmla="*/ 28024 w 38813"/>
                      <a:gd name="connsiteY3" fmla="*/ 105610 h 107304"/>
                      <a:gd name="connsiteX4" fmla="*/ 23228 w 38813"/>
                      <a:gd name="connsiteY4" fmla="*/ 106808 h 107304"/>
                      <a:gd name="connsiteX5" fmla="*/ 23228 w 38813"/>
                      <a:gd name="connsiteY5" fmla="*/ 102013 h 107304"/>
                      <a:gd name="connsiteX6" fmla="*/ 25626 w 38813"/>
                      <a:gd name="connsiteY6" fmla="*/ 86427 h 107304"/>
                      <a:gd name="connsiteX7" fmla="*/ 25626 w 38813"/>
                      <a:gd name="connsiteY7" fmla="*/ 12097 h 107304"/>
                      <a:gd name="connsiteX8" fmla="*/ 24427 w 38813"/>
                      <a:gd name="connsiteY8" fmla="*/ 8500 h 107304"/>
                      <a:gd name="connsiteX9" fmla="*/ 22029 w 38813"/>
                      <a:gd name="connsiteY9" fmla="*/ 10898 h 107304"/>
                      <a:gd name="connsiteX10" fmla="*/ 12438 w 38813"/>
                      <a:gd name="connsiteY10" fmla="*/ 45666 h 107304"/>
                      <a:gd name="connsiteX11" fmla="*/ 14836 w 38813"/>
                      <a:gd name="connsiteY11" fmla="*/ 51660 h 107304"/>
                      <a:gd name="connsiteX12" fmla="*/ 16035 w 38813"/>
                      <a:gd name="connsiteY12" fmla="*/ 54058 h 107304"/>
                      <a:gd name="connsiteX13" fmla="*/ 16035 w 38813"/>
                      <a:gd name="connsiteY13" fmla="*/ 56455 h 107304"/>
                      <a:gd name="connsiteX14" fmla="*/ 13637 w 38813"/>
                      <a:gd name="connsiteY14" fmla="*/ 56455 h 107304"/>
                      <a:gd name="connsiteX15" fmla="*/ 4046 w 38813"/>
                      <a:gd name="connsiteY15" fmla="*/ 49262 h 107304"/>
                      <a:gd name="connsiteX16" fmla="*/ 450 w 38813"/>
                      <a:gd name="connsiteY16" fmla="*/ 34876 h 107304"/>
                      <a:gd name="connsiteX17" fmla="*/ 23228 w 38813"/>
                      <a:gd name="connsiteY17" fmla="*/ 1307 h 107304"/>
                      <a:gd name="connsiteX18" fmla="*/ 36416 w 38813"/>
                      <a:gd name="connsiteY18" fmla="*/ 2506 h 107304"/>
                      <a:gd name="connsiteX19" fmla="*/ 38814 w 38813"/>
                      <a:gd name="connsiteY19" fmla="*/ 7301 h 107304"/>
                      <a:gd name="connsiteX20" fmla="*/ 38814 w 38813"/>
                      <a:gd name="connsiteY20" fmla="*/ 43268 h 107304"/>
                      <a:gd name="connsiteX21" fmla="*/ 38814 w 38813"/>
                      <a:gd name="connsiteY21" fmla="*/ 43268 h 107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8813" h="107304">
                        <a:moveTo>
                          <a:pt x="38814" y="43268"/>
                        </a:moveTo>
                        <a:cubicBezTo>
                          <a:pt x="38814" y="54058"/>
                          <a:pt x="38814" y="64848"/>
                          <a:pt x="38814" y="75638"/>
                        </a:cubicBezTo>
                        <a:cubicBezTo>
                          <a:pt x="38814" y="80433"/>
                          <a:pt x="38814" y="85229"/>
                          <a:pt x="37615" y="91223"/>
                        </a:cubicBezTo>
                        <a:cubicBezTo>
                          <a:pt x="36416" y="97217"/>
                          <a:pt x="32819" y="103212"/>
                          <a:pt x="28024" y="105610"/>
                        </a:cubicBezTo>
                        <a:cubicBezTo>
                          <a:pt x="26825" y="106808"/>
                          <a:pt x="24427" y="108007"/>
                          <a:pt x="23228" y="106808"/>
                        </a:cubicBezTo>
                        <a:cubicBezTo>
                          <a:pt x="22029" y="105610"/>
                          <a:pt x="23228" y="103212"/>
                          <a:pt x="23228" y="102013"/>
                        </a:cubicBezTo>
                        <a:cubicBezTo>
                          <a:pt x="24427" y="97217"/>
                          <a:pt x="25626" y="91223"/>
                          <a:pt x="25626" y="86427"/>
                        </a:cubicBezTo>
                        <a:cubicBezTo>
                          <a:pt x="25626" y="61251"/>
                          <a:pt x="25626" y="37273"/>
                          <a:pt x="25626" y="12097"/>
                        </a:cubicBezTo>
                        <a:cubicBezTo>
                          <a:pt x="25626" y="10898"/>
                          <a:pt x="25626" y="9699"/>
                          <a:pt x="24427" y="8500"/>
                        </a:cubicBezTo>
                        <a:cubicBezTo>
                          <a:pt x="23228" y="8500"/>
                          <a:pt x="22029" y="9699"/>
                          <a:pt x="22029" y="10898"/>
                        </a:cubicBezTo>
                        <a:cubicBezTo>
                          <a:pt x="13637" y="20489"/>
                          <a:pt x="10041" y="32478"/>
                          <a:pt x="12438" y="45666"/>
                        </a:cubicBezTo>
                        <a:cubicBezTo>
                          <a:pt x="12438" y="48063"/>
                          <a:pt x="13637" y="50461"/>
                          <a:pt x="14836" y="51660"/>
                        </a:cubicBezTo>
                        <a:cubicBezTo>
                          <a:pt x="14836" y="52859"/>
                          <a:pt x="16035" y="52859"/>
                          <a:pt x="16035" y="54058"/>
                        </a:cubicBezTo>
                        <a:cubicBezTo>
                          <a:pt x="16035" y="55257"/>
                          <a:pt x="17234" y="56455"/>
                          <a:pt x="16035" y="56455"/>
                        </a:cubicBezTo>
                        <a:cubicBezTo>
                          <a:pt x="14836" y="57654"/>
                          <a:pt x="14836" y="56455"/>
                          <a:pt x="13637" y="56455"/>
                        </a:cubicBezTo>
                        <a:cubicBezTo>
                          <a:pt x="8842" y="55257"/>
                          <a:pt x="6444" y="52859"/>
                          <a:pt x="4046" y="49262"/>
                        </a:cubicBezTo>
                        <a:cubicBezTo>
                          <a:pt x="450" y="44467"/>
                          <a:pt x="-749" y="39671"/>
                          <a:pt x="450" y="34876"/>
                        </a:cubicBezTo>
                        <a:cubicBezTo>
                          <a:pt x="2847" y="20489"/>
                          <a:pt x="11240" y="8500"/>
                          <a:pt x="23228" y="1307"/>
                        </a:cubicBezTo>
                        <a:cubicBezTo>
                          <a:pt x="28024" y="-1091"/>
                          <a:pt x="32819" y="108"/>
                          <a:pt x="36416" y="2506"/>
                        </a:cubicBezTo>
                        <a:cubicBezTo>
                          <a:pt x="38814" y="3705"/>
                          <a:pt x="38814" y="4904"/>
                          <a:pt x="38814" y="7301"/>
                        </a:cubicBezTo>
                        <a:cubicBezTo>
                          <a:pt x="38814" y="19290"/>
                          <a:pt x="38814" y="31279"/>
                          <a:pt x="38814" y="43268"/>
                        </a:cubicBezTo>
                        <a:cubicBezTo>
                          <a:pt x="38814" y="43268"/>
                          <a:pt x="38814" y="43268"/>
                          <a:pt x="38814" y="43268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9" name="Vrije vorm: vorm 38">
                    <a:extLst>
                      <a:ext uri="{FF2B5EF4-FFF2-40B4-BE49-F238E27FC236}">
                        <a16:creationId xmlns:a16="http://schemas.microsoft.com/office/drawing/2014/main" id="{968DB9A5-0889-4339-912A-3738D416237A}"/>
                      </a:ext>
                    </a:extLst>
                  </p:cNvPr>
                  <p:cNvSpPr/>
                  <p:nvPr/>
                </p:nvSpPr>
                <p:spPr>
                  <a:xfrm>
                    <a:off x="5466450" y="1452942"/>
                    <a:ext cx="450778" cy="142945"/>
                  </a:xfrm>
                  <a:custGeom>
                    <a:avLst/>
                    <a:gdLst>
                      <a:gd name="connsiteX0" fmla="*/ 443585 w 450778"/>
                      <a:gd name="connsiteY0" fmla="*/ 74763 h 142945"/>
                      <a:gd name="connsiteX1" fmla="*/ 439989 w 450778"/>
                      <a:gd name="connsiteY1" fmla="*/ 74763 h 142945"/>
                      <a:gd name="connsiteX2" fmla="*/ 438790 w 450778"/>
                      <a:gd name="connsiteY2" fmla="*/ 78360 h 142945"/>
                      <a:gd name="connsiteX3" fmla="*/ 436392 w 450778"/>
                      <a:gd name="connsiteY3" fmla="*/ 85553 h 142945"/>
                      <a:gd name="connsiteX4" fmla="*/ 429199 w 450778"/>
                      <a:gd name="connsiteY4" fmla="*/ 85553 h 142945"/>
                      <a:gd name="connsiteX5" fmla="*/ 426801 w 450778"/>
                      <a:gd name="connsiteY5" fmla="*/ 77161 h 142945"/>
                      <a:gd name="connsiteX6" fmla="*/ 426801 w 450778"/>
                      <a:gd name="connsiteY6" fmla="*/ 45990 h 142945"/>
                      <a:gd name="connsiteX7" fmla="*/ 419608 w 450778"/>
                      <a:gd name="connsiteY7" fmla="*/ 34001 h 142945"/>
                      <a:gd name="connsiteX8" fmla="*/ 417210 w 450778"/>
                      <a:gd name="connsiteY8" fmla="*/ 32802 h 142945"/>
                      <a:gd name="connsiteX9" fmla="*/ 408818 w 450778"/>
                      <a:gd name="connsiteY9" fmla="*/ 36399 h 142945"/>
                      <a:gd name="connsiteX10" fmla="*/ 400426 w 450778"/>
                      <a:gd name="connsiteY10" fmla="*/ 65172 h 142945"/>
                      <a:gd name="connsiteX11" fmla="*/ 399227 w 450778"/>
                      <a:gd name="connsiteY11" fmla="*/ 66371 h 142945"/>
                      <a:gd name="connsiteX12" fmla="*/ 399227 w 450778"/>
                      <a:gd name="connsiteY12" fmla="*/ 61575 h 142945"/>
                      <a:gd name="connsiteX13" fmla="*/ 398028 w 450778"/>
                      <a:gd name="connsiteY13" fmla="*/ 41194 h 142945"/>
                      <a:gd name="connsiteX14" fmla="*/ 393232 w 450778"/>
                      <a:gd name="connsiteY14" fmla="*/ 32802 h 142945"/>
                      <a:gd name="connsiteX15" fmla="*/ 388437 w 450778"/>
                      <a:gd name="connsiteY15" fmla="*/ 31603 h 142945"/>
                      <a:gd name="connsiteX16" fmla="*/ 382443 w 450778"/>
                      <a:gd name="connsiteY16" fmla="*/ 34001 h 142945"/>
                      <a:gd name="connsiteX17" fmla="*/ 380045 w 450778"/>
                      <a:gd name="connsiteY17" fmla="*/ 38797 h 142945"/>
                      <a:gd name="connsiteX18" fmla="*/ 375249 w 450778"/>
                      <a:gd name="connsiteY18" fmla="*/ 54382 h 142945"/>
                      <a:gd name="connsiteX19" fmla="*/ 374050 w 450778"/>
                      <a:gd name="connsiteY19" fmla="*/ 56780 h 142945"/>
                      <a:gd name="connsiteX20" fmla="*/ 374050 w 450778"/>
                      <a:gd name="connsiteY20" fmla="*/ 41194 h 142945"/>
                      <a:gd name="connsiteX21" fmla="*/ 366857 w 450778"/>
                      <a:gd name="connsiteY21" fmla="*/ 32802 h 142945"/>
                      <a:gd name="connsiteX22" fmla="*/ 362062 w 450778"/>
                      <a:gd name="connsiteY22" fmla="*/ 37598 h 142945"/>
                      <a:gd name="connsiteX23" fmla="*/ 362062 w 450778"/>
                      <a:gd name="connsiteY23" fmla="*/ 71166 h 142945"/>
                      <a:gd name="connsiteX24" fmla="*/ 356067 w 450778"/>
                      <a:gd name="connsiteY24" fmla="*/ 85553 h 142945"/>
                      <a:gd name="connsiteX25" fmla="*/ 347675 w 450778"/>
                      <a:gd name="connsiteY25" fmla="*/ 84354 h 142945"/>
                      <a:gd name="connsiteX26" fmla="*/ 346476 w 450778"/>
                      <a:gd name="connsiteY26" fmla="*/ 78360 h 142945"/>
                      <a:gd name="connsiteX27" fmla="*/ 346476 w 450778"/>
                      <a:gd name="connsiteY27" fmla="*/ 42393 h 142945"/>
                      <a:gd name="connsiteX28" fmla="*/ 340482 w 450778"/>
                      <a:gd name="connsiteY28" fmla="*/ 34001 h 142945"/>
                      <a:gd name="connsiteX29" fmla="*/ 336885 w 450778"/>
                      <a:gd name="connsiteY29" fmla="*/ 34001 h 142945"/>
                      <a:gd name="connsiteX30" fmla="*/ 333288 w 450778"/>
                      <a:gd name="connsiteY30" fmla="*/ 36399 h 142945"/>
                      <a:gd name="connsiteX31" fmla="*/ 330891 w 450778"/>
                      <a:gd name="connsiteY31" fmla="*/ 36399 h 142945"/>
                      <a:gd name="connsiteX32" fmla="*/ 308112 w 450778"/>
                      <a:gd name="connsiteY32" fmla="*/ 37598 h 142945"/>
                      <a:gd name="connsiteX33" fmla="*/ 303316 w 450778"/>
                      <a:gd name="connsiteY33" fmla="*/ 44791 h 142945"/>
                      <a:gd name="connsiteX34" fmla="*/ 299720 w 450778"/>
                      <a:gd name="connsiteY34" fmla="*/ 75962 h 142945"/>
                      <a:gd name="connsiteX35" fmla="*/ 297322 w 450778"/>
                      <a:gd name="connsiteY35" fmla="*/ 85553 h 142945"/>
                      <a:gd name="connsiteX36" fmla="*/ 288930 w 450778"/>
                      <a:gd name="connsiteY36" fmla="*/ 85553 h 142945"/>
                      <a:gd name="connsiteX37" fmla="*/ 286532 w 450778"/>
                      <a:gd name="connsiteY37" fmla="*/ 78360 h 142945"/>
                      <a:gd name="connsiteX38" fmla="*/ 287731 w 450778"/>
                      <a:gd name="connsiteY38" fmla="*/ 55581 h 142945"/>
                      <a:gd name="connsiteX39" fmla="*/ 290129 w 450778"/>
                      <a:gd name="connsiteY39" fmla="*/ 44791 h 142945"/>
                      <a:gd name="connsiteX40" fmla="*/ 287731 w 450778"/>
                      <a:gd name="connsiteY40" fmla="*/ 38797 h 142945"/>
                      <a:gd name="connsiteX41" fmla="*/ 281737 w 450778"/>
                      <a:gd name="connsiteY41" fmla="*/ 37598 h 142945"/>
                      <a:gd name="connsiteX42" fmla="*/ 272146 w 450778"/>
                      <a:gd name="connsiteY42" fmla="*/ 39995 h 142945"/>
                      <a:gd name="connsiteX43" fmla="*/ 269748 w 450778"/>
                      <a:gd name="connsiteY43" fmla="*/ 37598 h 142945"/>
                      <a:gd name="connsiteX44" fmla="*/ 262555 w 450778"/>
                      <a:gd name="connsiteY44" fmla="*/ 30404 h 142945"/>
                      <a:gd name="connsiteX45" fmla="*/ 256560 w 450778"/>
                      <a:gd name="connsiteY45" fmla="*/ 45990 h 142945"/>
                      <a:gd name="connsiteX46" fmla="*/ 257759 w 450778"/>
                      <a:gd name="connsiteY46" fmla="*/ 50785 h 142945"/>
                      <a:gd name="connsiteX47" fmla="*/ 245770 w 450778"/>
                      <a:gd name="connsiteY47" fmla="*/ 75962 h 142945"/>
                      <a:gd name="connsiteX48" fmla="*/ 243373 w 450778"/>
                      <a:gd name="connsiteY48" fmla="*/ 78360 h 142945"/>
                      <a:gd name="connsiteX49" fmla="*/ 243373 w 450778"/>
                      <a:gd name="connsiteY49" fmla="*/ 75962 h 142945"/>
                      <a:gd name="connsiteX50" fmla="*/ 243373 w 450778"/>
                      <a:gd name="connsiteY50" fmla="*/ 39995 h 142945"/>
                      <a:gd name="connsiteX51" fmla="*/ 239776 w 450778"/>
                      <a:gd name="connsiteY51" fmla="*/ 34001 h 142945"/>
                      <a:gd name="connsiteX52" fmla="*/ 237378 w 450778"/>
                      <a:gd name="connsiteY52" fmla="*/ 32802 h 142945"/>
                      <a:gd name="connsiteX53" fmla="*/ 230185 w 450778"/>
                      <a:gd name="connsiteY53" fmla="*/ 37598 h 142945"/>
                      <a:gd name="connsiteX54" fmla="*/ 227787 w 450778"/>
                      <a:gd name="connsiteY54" fmla="*/ 35200 h 142945"/>
                      <a:gd name="connsiteX55" fmla="*/ 208605 w 450778"/>
                      <a:gd name="connsiteY55" fmla="*/ 34001 h 142945"/>
                      <a:gd name="connsiteX56" fmla="*/ 201412 w 450778"/>
                      <a:gd name="connsiteY56" fmla="*/ 43592 h 142945"/>
                      <a:gd name="connsiteX57" fmla="*/ 197815 w 450778"/>
                      <a:gd name="connsiteY57" fmla="*/ 74763 h 142945"/>
                      <a:gd name="connsiteX58" fmla="*/ 194218 w 450778"/>
                      <a:gd name="connsiteY58" fmla="*/ 85553 h 142945"/>
                      <a:gd name="connsiteX59" fmla="*/ 187025 w 450778"/>
                      <a:gd name="connsiteY59" fmla="*/ 84354 h 142945"/>
                      <a:gd name="connsiteX60" fmla="*/ 185826 w 450778"/>
                      <a:gd name="connsiteY60" fmla="*/ 80757 h 142945"/>
                      <a:gd name="connsiteX61" fmla="*/ 184627 w 450778"/>
                      <a:gd name="connsiteY61" fmla="*/ 71166 h 142945"/>
                      <a:gd name="connsiteX62" fmla="*/ 184627 w 450778"/>
                      <a:gd name="connsiteY62" fmla="*/ 39995 h 142945"/>
                      <a:gd name="connsiteX63" fmla="*/ 178633 w 450778"/>
                      <a:gd name="connsiteY63" fmla="*/ 32802 h 142945"/>
                      <a:gd name="connsiteX64" fmla="*/ 175036 w 450778"/>
                      <a:gd name="connsiteY64" fmla="*/ 32802 h 142945"/>
                      <a:gd name="connsiteX65" fmla="*/ 172639 w 450778"/>
                      <a:gd name="connsiteY65" fmla="*/ 35200 h 142945"/>
                      <a:gd name="connsiteX66" fmla="*/ 170241 w 450778"/>
                      <a:gd name="connsiteY66" fmla="*/ 35200 h 142945"/>
                      <a:gd name="connsiteX67" fmla="*/ 160650 w 450778"/>
                      <a:gd name="connsiteY67" fmla="*/ 30404 h 142945"/>
                      <a:gd name="connsiteX68" fmla="*/ 146263 w 450778"/>
                      <a:gd name="connsiteY68" fmla="*/ 37598 h 142945"/>
                      <a:gd name="connsiteX69" fmla="*/ 139070 w 450778"/>
                      <a:gd name="connsiteY69" fmla="*/ 63973 h 142945"/>
                      <a:gd name="connsiteX70" fmla="*/ 135473 w 450778"/>
                      <a:gd name="connsiteY70" fmla="*/ 78360 h 142945"/>
                      <a:gd name="connsiteX71" fmla="*/ 130678 w 450778"/>
                      <a:gd name="connsiteY71" fmla="*/ 84354 h 142945"/>
                      <a:gd name="connsiteX72" fmla="*/ 124683 w 450778"/>
                      <a:gd name="connsiteY72" fmla="*/ 83155 h 142945"/>
                      <a:gd name="connsiteX73" fmla="*/ 122286 w 450778"/>
                      <a:gd name="connsiteY73" fmla="*/ 74763 h 142945"/>
                      <a:gd name="connsiteX74" fmla="*/ 123485 w 450778"/>
                      <a:gd name="connsiteY74" fmla="*/ 32802 h 142945"/>
                      <a:gd name="connsiteX75" fmla="*/ 125882 w 450778"/>
                      <a:gd name="connsiteY75" fmla="*/ 30404 h 142945"/>
                      <a:gd name="connsiteX76" fmla="*/ 137871 w 450778"/>
                      <a:gd name="connsiteY76" fmla="*/ 30404 h 142945"/>
                      <a:gd name="connsiteX77" fmla="*/ 142667 w 450778"/>
                      <a:gd name="connsiteY77" fmla="*/ 25609 h 142945"/>
                      <a:gd name="connsiteX78" fmla="*/ 140269 w 450778"/>
                      <a:gd name="connsiteY78" fmla="*/ 22012 h 142945"/>
                      <a:gd name="connsiteX79" fmla="*/ 127081 w 450778"/>
                      <a:gd name="connsiteY79" fmla="*/ 20813 h 142945"/>
                      <a:gd name="connsiteX80" fmla="*/ 124683 w 450778"/>
                      <a:gd name="connsiteY80" fmla="*/ 18416 h 142945"/>
                      <a:gd name="connsiteX81" fmla="*/ 124683 w 450778"/>
                      <a:gd name="connsiteY81" fmla="*/ 6427 h 142945"/>
                      <a:gd name="connsiteX82" fmla="*/ 122286 w 450778"/>
                      <a:gd name="connsiteY82" fmla="*/ 2830 h 142945"/>
                      <a:gd name="connsiteX83" fmla="*/ 116291 w 450778"/>
                      <a:gd name="connsiteY83" fmla="*/ 432 h 142945"/>
                      <a:gd name="connsiteX84" fmla="*/ 110297 w 450778"/>
                      <a:gd name="connsiteY84" fmla="*/ 5228 h 142945"/>
                      <a:gd name="connsiteX85" fmla="*/ 110297 w 450778"/>
                      <a:gd name="connsiteY85" fmla="*/ 18416 h 142945"/>
                      <a:gd name="connsiteX86" fmla="*/ 107899 w 450778"/>
                      <a:gd name="connsiteY86" fmla="*/ 20813 h 142945"/>
                      <a:gd name="connsiteX87" fmla="*/ 99507 w 450778"/>
                      <a:gd name="connsiteY87" fmla="*/ 20813 h 142945"/>
                      <a:gd name="connsiteX88" fmla="*/ 94711 w 450778"/>
                      <a:gd name="connsiteY88" fmla="*/ 23211 h 142945"/>
                      <a:gd name="connsiteX89" fmla="*/ 93513 w 450778"/>
                      <a:gd name="connsiteY89" fmla="*/ 26808 h 142945"/>
                      <a:gd name="connsiteX90" fmla="*/ 95910 w 450778"/>
                      <a:gd name="connsiteY90" fmla="*/ 30404 h 142945"/>
                      <a:gd name="connsiteX91" fmla="*/ 105501 w 450778"/>
                      <a:gd name="connsiteY91" fmla="*/ 30404 h 142945"/>
                      <a:gd name="connsiteX92" fmla="*/ 107899 w 450778"/>
                      <a:gd name="connsiteY92" fmla="*/ 32802 h 142945"/>
                      <a:gd name="connsiteX93" fmla="*/ 107899 w 450778"/>
                      <a:gd name="connsiteY93" fmla="*/ 59178 h 142945"/>
                      <a:gd name="connsiteX94" fmla="*/ 98308 w 450778"/>
                      <a:gd name="connsiteY94" fmla="*/ 78360 h 142945"/>
                      <a:gd name="connsiteX95" fmla="*/ 97109 w 450778"/>
                      <a:gd name="connsiteY95" fmla="*/ 78360 h 142945"/>
                      <a:gd name="connsiteX96" fmla="*/ 97109 w 450778"/>
                      <a:gd name="connsiteY96" fmla="*/ 73564 h 142945"/>
                      <a:gd name="connsiteX97" fmla="*/ 88717 w 450778"/>
                      <a:gd name="connsiteY97" fmla="*/ 60376 h 142945"/>
                      <a:gd name="connsiteX98" fmla="*/ 79126 w 450778"/>
                      <a:gd name="connsiteY98" fmla="*/ 53183 h 142945"/>
                      <a:gd name="connsiteX99" fmla="*/ 79126 w 450778"/>
                      <a:gd name="connsiteY99" fmla="*/ 49586 h 142945"/>
                      <a:gd name="connsiteX100" fmla="*/ 83922 w 450778"/>
                      <a:gd name="connsiteY100" fmla="*/ 38797 h 142945"/>
                      <a:gd name="connsiteX101" fmla="*/ 77927 w 450778"/>
                      <a:gd name="connsiteY101" fmla="*/ 31603 h 142945"/>
                      <a:gd name="connsiteX102" fmla="*/ 64739 w 450778"/>
                      <a:gd name="connsiteY102" fmla="*/ 38797 h 142945"/>
                      <a:gd name="connsiteX103" fmla="*/ 64739 w 450778"/>
                      <a:gd name="connsiteY103" fmla="*/ 53183 h 142945"/>
                      <a:gd name="connsiteX104" fmla="*/ 64739 w 450778"/>
                      <a:gd name="connsiteY104" fmla="*/ 56780 h 142945"/>
                      <a:gd name="connsiteX105" fmla="*/ 53950 w 450778"/>
                      <a:gd name="connsiteY105" fmla="*/ 75962 h 142945"/>
                      <a:gd name="connsiteX106" fmla="*/ 50353 w 450778"/>
                      <a:gd name="connsiteY106" fmla="*/ 81956 h 142945"/>
                      <a:gd name="connsiteX107" fmla="*/ 46756 w 450778"/>
                      <a:gd name="connsiteY107" fmla="*/ 84354 h 142945"/>
                      <a:gd name="connsiteX108" fmla="*/ 44359 w 450778"/>
                      <a:gd name="connsiteY108" fmla="*/ 80757 h 142945"/>
                      <a:gd name="connsiteX109" fmla="*/ 44359 w 450778"/>
                      <a:gd name="connsiteY109" fmla="*/ 74763 h 142945"/>
                      <a:gd name="connsiteX110" fmla="*/ 45557 w 450778"/>
                      <a:gd name="connsiteY110" fmla="*/ 45990 h 142945"/>
                      <a:gd name="connsiteX111" fmla="*/ 44359 w 450778"/>
                      <a:gd name="connsiteY111" fmla="*/ 38797 h 142945"/>
                      <a:gd name="connsiteX112" fmla="*/ 25176 w 450778"/>
                      <a:gd name="connsiteY112" fmla="*/ 38797 h 142945"/>
                      <a:gd name="connsiteX113" fmla="*/ 19182 w 450778"/>
                      <a:gd name="connsiteY113" fmla="*/ 47189 h 142945"/>
                      <a:gd name="connsiteX114" fmla="*/ 13188 w 450778"/>
                      <a:gd name="connsiteY114" fmla="*/ 63973 h 142945"/>
                      <a:gd name="connsiteX115" fmla="*/ 11989 w 450778"/>
                      <a:gd name="connsiteY115" fmla="*/ 66371 h 142945"/>
                      <a:gd name="connsiteX116" fmla="*/ 11989 w 450778"/>
                      <a:gd name="connsiteY116" fmla="*/ 43592 h 142945"/>
                      <a:gd name="connsiteX117" fmla="*/ 4795 w 450778"/>
                      <a:gd name="connsiteY117" fmla="*/ 35200 h 142945"/>
                      <a:gd name="connsiteX118" fmla="*/ 3597 w 450778"/>
                      <a:gd name="connsiteY118" fmla="*/ 35200 h 142945"/>
                      <a:gd name="connsiteX119" fmla="*/ 0 w 450778"/>
                      <a:gd name="connsiteY119" fmla="*/ 38797 h 142945"/>
                      <a:gd name="connsiteX120" fmla="*/ 0 w 450778"/>
                      <a:gd name="connsiteY120" fmla="*/ 86752 h 142945"/>
                      <a:gd name="connsiteX121" fmla="*/ 0 w 450778"/>
                      <a:gd name="connsiteY121" fmla="*/ 91547 h 142945"/>
                      <a:gd name="connsiteX122" fmla="*/ 9591 w 450778"/>
                      <a:gd name="connsiteY122" fmla="*/ 98741 h 142945"/>
                      <a:gd name="connsiteX123" fmla="*/ 13188 w 450778"/>
                      <a:gd name="connsiteY123" fmla="*/ 95144 h 142945"/>
                      <a:gd name="connsiteX124" fmla="*/ 20381 w 450778"/>
                      <a:gd name="connsiteY124" fmla="*/ 68769 h 142945"/>
                      <a:gd name="connsiteX125" fmla="*/ 32370 w 450778"/>
                      <a:gd name="connsiteY125" fmla="*/ 48388 h 142945"/>
                      <a:gd name="connsiteX126" fmla="*/ 34767 w 450778"/>
                      <a:gd name="connsiteY126" fmla="*/ 47189 h 142945"/>
                      <a:gd name="connsiteX127" fmla="*/ 34767 w 450778"/>
                      <a:gd name="connsiteY127" fmla="*/ 49586 h 142945"/>
                      <a:gd name="connsiteX128" fmla="*/ 34767 w 450778"/>
                      <a:gd name="connsiteY128" fmla="*/ 62774 h 142945"/>
                      <a:gd name="connsiteX129" fmla="*/ 34767 w 450778"/>
                      <a:gd name="connsiteY129" fmla="*/ 84354 h 142945"/>
                      <a:gd name="connsiteX130" fmla="*/ 37165 w 450778"/>
                      <a:gd name="connsiteY130" fmla="*/ 93945 h 142945"/>
                      <a:gd name="connsiteX131" fmla="*/ 47955 w 450778"/>
                      <a:gd name="connsiteY131" fmla="*/ 98741 h 142945"/>
                      <a:gd name="connsiteX132" fmla="*/ 53950 w 450778"/>
                      <a:gd name="connsiteY132" fmla="*/ 95144 h 142945"/>
                      <a:gd name="connsiteX133" fmla="*/ 62342 w 450778"/>
                      <a:gd name="connsiteY133" fmla="*/ 84354 h 142945"/>
                      <a:gd name="connsiteX134" fmla="*/ 74330 w 450778"/>
                      <a:gd name="connsiteY134" fmla="*/ 65172 h 142945"/>
                      <a:gd name="connsiteX135" fmla="*/ 76728 w 450778"/>
                      <a:gd name="connsiteY135" fmla="*/ 63973 h 142945"/>
                      <a:gd name="connsiteX136" fmla="*/ 87518 w 450778"/>
                      <a:gd name="connsiteY136" fmla="*/ 74763 h 142945"/>
                      <a:gd name="connsiteX137" fmla="*/ 88717 w 450778"/>
                      <a:gd name="connsiteY137" fmla="*/ 85553 h 142945"/>
                      <a:gd name="connsiteX138" fmla="*/ 80325 w 450778"/>
                      <a:gd name="connsiteY138" fmla="*/ 89149 h 142945"/>
                      <a:gd name="connsiteX139" fmla="*/ 74330 w 450778"/>
                      <a:gd name="connsiteY139" fmla="*/ 85553 h 142945"/>
                      <a:gd name="connsiteX140" fmla="*/ 67137 w 450778"/>
                      <a:gd name="connsiteY140" fmla="*/ 86752 h 142945"/>
                      <a:gd name="connsiteX141" fmla="*/ 65938 w 450778"/>
                      <a:gd name="connsiteY141" fmla="*/ 89149 h 142945"/>
                      <a:gd name="connsiteX142" fmla="*/ 68336 w 450778"/>
                      <a:gd name="connsiteY142" fmla="*/ 96343 h 142945"/>
                      <a:gd name="connsiteX143" fmla="*/ 79126 w 450778"/>
                      <a:gd name="connsiteY143" fmla="*/ 98741 h 142945"/>
                      <a:gd name="connsiteX144" fmla="*/ 101905 w 450778"/>
                      <a:gd name="connsiteY144" fmla="*/ 91547 h 142945"/>
                      <a:gd name="connsiteX145" fmla="*/ 110297 w 450778"/>
                      <a:gd name="connsiteY145" fmla="*/ 78360 h 142945"/>
                      <a:gd name="connsiteX146" fmla="*/ 111496 w 450778"/>
                      <a:gd name="connsiteY146" fmla="*/ 75962 h 142945"/>
                      <a:gd name="connsiteX147" fmla="*/ 112695 w 450778"/>
                      <a:gd name="connsiteY147" fmla="*/ 79558 h 142945"/>
                      <a:gd name="connsiteX148" fmla="*/ 117490 w 450778"/>
                      <a:gd name="connsiteY148" fmla="*/ 92746 h 142945"/>
                      <a:gd name="connsiteX149" fmla="*/ 135473 w 450778"/>
                      <a:gd name="connsiteY149" fmla="*/ 93945 h 142945"/>
                      <a:gd name="connsiteX150" fmla="*/ 142667 w 450778"/>
                      <a:gd name="connsiteY150" fmla="*/ 84354 h 142945"/>
                      <a:gd name="connsiteX151" fmla="*/ 143866 w 450778"/>
                      <a:gd name="connsiteY151" fmla="*/ 81956 h 142945"/>
                      <a:gd name="connsiteX152" fmla="*/ 159451 w 450778"/>
                      <a:gd name="connsiteY152" fmla="*/ 97542 h 142945"/>
                      <a:gd name="connsiteX153" fmla="*/ 178633 w 450778"/>
                      <a:gd name="connsiteY153" fmla="*/ 85553 h 142945"/>
                      <a:gd name="connsiteX154" fmla="*/ 179832 w 450778"/>
                      <a:gd name="connsiteY154" fmla="*/ 87951 h 142945"/>
                      <a:gd name="connsiteX155" fmla="*/ 194218 w 450778"/>
                      <a:gd name="connsiteY155" fmla="*/ 97542 h 142945"/>
                      <a:gd name="connsiteX156" fmla="*/ 203809 w 450778"/>
                      <a:gd name="connsiteY156" fmla="*/ 90348 h 142945"/>
                      <a:gd name="connsiteX157" fmla="*/ 207406 w 450778"/>
                      <a:gd name="connsiteY157" fmla="*/ 90348 h 142945"/>
                      <a:gd name="connsiteX158" fmla="*/ 218196 w 450778"/>
                      <a:gd name="connsiteY158" fmla="*/ 97542 h 142945"/>
                      <a:gd name="connsiteX159" fmla="*/ 234980 w 450778"/>
                      <a:gd name="connsiteY159" fmla="*/ 90348 h 142945"/>
                      <a:gd name="connsiteX160" fmla="*/ 236179 w 450778"/>
                      <a:gd name="connsiteY160" fmla="*/ 89149 h 142945"/>
                      <a:gd name="connsiteX161" fmla="*/ 234980 w 450778"/>
                      <a:gd name="connsiteY161" fmla="*/ 95144 h 142945"/>
                      <a:gd name="connsiteX162" fmla="*/ 219395 w 450778"/>
                      <a:gd name="connsiteY162" fmla="*/ 109530 h 142945"/>
                      <a:gd name="connsiteX163" fmla="*/ 211003 w 450778"/>
                      <a:gd name="connsiteY163" fmla="*/ 121519 h 142945"/>
                      <a:gd name="connsiteX164" fmla="*/ 220594 w 450778"/>
                      <a:gd name="connsiteY164" fmla="*/ 141900 h 142945"/>
                      <a:gd name="connsiteX165" fmla="*/ 245770 w 450778"/>
                      <a:gd name="connsiteY165" fmla="*/ 128712 h 142945"/>
                      <a:gd name="connsiteX166" fmla="*/ 248168 w 450778"/>
                      <a:gd name="connsiteY166" fmla="*/ 116724 h 142945"/>
                      <a:gd name="connsiteX167" fmla="*/ 248168 w 450778"/>
                      <a:gd name="connsiteY167" fmla="*/ 92746 h 142945"/>
                      <a:gd name="connsiteX168" fmla="*/ 249367 w 450778"/>
                      <a:gd name="connsiteY168" fmla="*/ 87951 h 142945"/>
                      <a:gd name="connsiteX169" fmla="*/ 269748 w 450778"/>
                      <a:gd name="connsiteY169" fmla="*/ 54382 h 142945"/>
                      <a:gd name="connsiteX170" fmla="*/ 279339 w 450778"/>
                      <a:gd name="connsiteY170" fmla="*/ 48388 h 142945"/>
                      <a:gd name="connsiteX171" fmla="*/ 281737 w 450778"/>
                      <a:gd name="connsiteY171" fmla="*/ 51984 h 142945"/>
                      <a:gd name="connsiteX172" fmla="*/ 279339 w 450778"/>
                      <a:gd name="connsiteY172" fmla="*/ 75962 h 142945"/>
                      <a:gd name="connsiteX173" fmla="*/ 284134 w 450778"/>
                      <a:gd name="connsiteY173" fmla="*/ 91547 h 142945"/>
                      <a:gd name="connsiteX174" fmla="*/ 308112 w 450778"/>
                      <a:gd name="connsiteY174" fmla="*/ 91547 h 142945"/>
                      <a:gd name="connsiteX175" fmla="*/ 310510 w 450778"/>
                      <a:gd name="connsiteY175" fmla="*/ 91547 h 142945"/>
                      <a:gd name="connsiteX176" fmla="*/ 332090 w 450778"/>
                      <a:gd name="connsiteY176" fmla="*/ 96343 h 142945"/>
                      <a:gd name="connsiteX177" fmla="*/ 339283 w 450778"/>
                      <a:gd name="connsiteY177" fmla="*/ 89149 h 142945"/>
                      <a:gd name="connsiteX178" fmla="*/ 340482 w 450778"/>
                      <a:gd name="connsiteY178" fmla="*/ 87951 h 142945"/>
                      <a:gd name="connsiteX179" fmla="*/ 352471 w 450778"/>
                      <a:gd name="connsiteY179" fmla="*/ 99939 h 142945"/>
                      <a:gd name="connsiteX180" fmla="*/ 366857 w 450778"/>
                      <a:gd name="connsiteY180" fmla="*/ 91547 h 142945"/>
                      <a:gd name="connsiteX181" fmla="*/ 368056 w 450778"/>
                      <a:gd name="connsiteY181" fmla="*/ 95144 h 142945"/>
                      <a:gd name="connsiteX182" fmla="*/ 371653 w 450778"/>
                      <a:gd name="connsiteY182" fmla="*/ 99939 h 142945"/>
                      <a:gd name="connsiteX183" fmla="*/ 378846 w 450778"/>
                      <a:gd name="connsiteY183" fmla="*/ 99939 h 142945"/>
                      <a:gd name="connsiteX184" fmla="*/ 382443 w 450778"/>
                      <a:gd name="connsiteY184" fmla="*/ 96343 h 142945"/>
                      <a:gd name="connsiteX185" fmla="*/ 382443 w 450778"/>
                      <a:gd name="connsiteY185" fmla="*/ 85553 h 142945"/>
                      <a:gd name="connsiteX186" fmla="*/ 390835 w 450778"/>
                      <a:gd name="connsiteY186" fmla="*/ 55581 h 142945"/>
                      <a:gd name="connsiteX187" fmla="*/ 392034 w 450778"/>
                      <a:gd name="connsiteY187" fmla="*/ 54382 h 142945"/>
                      <a:gd name="connsiteX188" fmla="*/ 393232 w 450778"/>
                      <a:gd name="connsiteY188" fmla="*/ 56780 h 142945"/>
                      <a:gd name="connsiteX189" fmla="*/ 394431 w 450778"/>
                      <a:gd name="connsiteY189" fmla="*/ 77161 h 142945"/>
                      <a:gd name="connsiteX190" fmla="*/ 396829 w 450778"/>
                      <a:gd name="connsiteY190" fmla="*/ 90348 h 142945"/>
                      <a:gd name="connsiteX191" fmla="*/ 405221 w 450778"/>
                      <a:gd name="connsiteY191" fmla="*/ 96343 h 142945"/>
                      <a:gd name="connsiteX192" fmla="*/ 410017 w 450778"/>
                      <a:gd name="connsiteY192" fmla="*/ 91547 h 142945"/>
                      <a:gd name="connsiteX193" fmla="*/ 418409 w 450778"/>
                      <a:gd name="connsiteY193" fmla="*/ 55581 h 142945"/>
                      <a:gd name="connsiteX194" fmla="*/ 419608 w 450778"/>
                      <a:gd name="connsiteY194" fmla="*/ 53183 h 142945"/>
                      <a:gd name="connsiteX195" fmla="*/ 419608 w 450778"/>
                      <a:gd name="connsiteY195" fmla="*/ 53183 h 142945"/>
                      <a:gd name="connsiteX196" fmla="*/ 419608 w 450778"/>
                      <a:gd name="connsiteY196" fmla="*/ 57979 h 142945"/>
                      <a:gd name="connsiteX197" fmla="*/ 420807 w 450778"/>
                      <a:gd name="connsiteY197" fmla="*/ 81956 h 142945"/>
                      <a:gd name="connsiteX198" fmla="*/ 428000 w 450778"/>
                      <a:gd name="connsiteY198" fmla="*/ 96343 h 142945"/>
                      <a:gd name="connsiteX199" fmla="*/ 447182 w 450778"/>
                      <a:gd name="connsiteY199" fmla="*/ 92746 h 142945"/>
                      <a:gd name="connsiteX200" fmla="*/ 450779 w 450778"/>
                      <a:gd name="connsiteY200" fmla="*/ 80757 h 142945"/>
                      <a:gd name="connsiteX201" fmla="*/ 443585 w 450778"/>
                      <a:gd name="connsiteY201" fmla="*/ 74763 h 142945"/>
                      <a:gd name="connsiteX202" fmla="*/ 170241 w 450778"/>
                      <a:gd name="connsiteY202" fmla="*/ 61575 h 142945"/>
                      <a:gd name="connsiteX203" fmla="*/ 167843 w 450778"/>
                      <a:gd name="connsiteY203" fmla="*/ 75962 h 142945"/>
                      <a:gd name="connsiteX204" fmla="*/ 163048 w 450778"/>
                      <a:gd name="connsiteY204" fmla="*/ 84354 h 142945"/>
                      <a:gd name="connsiteX205" fmla="*/ 151059 w 450778"/>
                      <a:gd name="connsiteY205" fmla="*/ 83155 h 142945"/>
                      <a:gd name="connsiteX206" fmla="*/ 148661 w 450778"/>
                      <a:gd name="connsiteY206" fmla="*/ 68769 h 142945"/>
                      <a:gd name="connsiteX207" fmla="*/ 149860 w 450778"/>
                      <a:gd name="connsiteY207" fmla="*/ 53183 h 142945"/>
                      <a:gd name="connsiteX208" fmla="*/ 153457 w 450778"/>
                      <a:gd name="connsiteY208" fmla="*/ 44791 h 142945"/>
                      <a:gd name="connsiteX209" fmla="*/ 166644 w 450778"/>
                      <a:gd name="connsiteY209" fmla="*/ 45990 h 142945"/>
                      <a:gd name="connsiteX210" fmla="*/ 170241 w 450778"/>
                      <a:gd name="connsiteY210" fmla="*/ 61575 h 142945"/>
                      <a:gd name="connsiteX211" fmla="*/ 225389 w 450778"/>
                      <a:gd name="connsiteY211" fmla="*/ 80757 h 142945"/>
                      <a:gd name="connsiteX212" fmla="*/ 220594 w 450778"/>
                      <a:gd name="connsiteY212" fmla="*/ 86752 h 142945"/>
                      <a:gd name="connsiteX213" fmla="*/ 212202 w 450778"/>
                      <a:gd name="connsiteY213" fmla="*/ 85553 h 142945"/>
                      <a:gd name="connsiteX214" fmla="*/ 209804 w 450778"/>
                      <a:gd name="connsiteY214" fmla="*/ 78360 h 142945"/>
                      <a:gd name="connsiteX215" fmla="*/ 211003 w 450778"/>
                      <a:gd name="connsiteY215" fmla="*/ 50785 h 142945"/>
                      <a:gd name="connsiteX216" fmla="*/ 214599 w 450778"/>
                      <a:gd name="connsiteY216" fmla="*/ 43592 h 142945"/>
                      <a:gd name="connsiteX217" fmla="*/ 226588 w 450778"/>
                      <a:gd name="connsiteY217" fmla="*/ 45990 h 142945"/>
                      <a:gd name="connsiteX218" fmla="*/ 228986 w 450778"/>
                      <a:gd name="connsiteY218" fmla="*/ 59178 h 142945"/>
                      <a:gd name="connsiteX219" fmla="*/ 225389 w 450778"/>
                      <a:gd name="connsiteY219" fmla="*/ 80757 h 142945"/>
                      <a:gd name="connsiteX220" fmla="*/ 230185 w 450778"/>
                      <a:gd name="connsiteY220" fmla="*/ 109530 h 142945"/>
                      <a:gd name="connsiteX221" fmla="*/ 228986 w 450778"/>
                      <a:gd name="connsiteY221" fmla="*/ 123917 h 142945"/>
                      <a:gd name="connsiteX222" fmla="*/ 226588 w 450778"/>
                      <a:gd name="connsiteY222" fmla="*/ 131110 h 142945"/>
                      <a:gd name="connsiteX223" fmla="*/ 219395 w 450778"/>
                      <a:gd name="connsiteY223" fmla="*/ 135906 h 142945"/>
                      <a:gd name="connsiteX224" fmla="*/ 212202 w 450778"/>
                      <a:gd name="connsiteY224" fmla="*/ 129911 h 142945"/>
                      <a:gd name="connsiteX225" fmla="*/ 215798 w 450778"/>
                      <a:gd name="connsiteY225" fmla="*/ 119121 h 142945"/>
                      <a:gd name="connsiteX226" fmla="*/ 228986 w 450778"/>
                      <a:gd name="connsiteY226" fmla="*/ 103536 h 142945"/>
                      <a:gd name="connsiteX227" fmla="*/ 230185 w 450778"/>
                      <a:gd name="connsiteY227" fmla="*/ 102337 h 142945"/>
                      <a:gd name="connsiteX228" fmla="*/ 230185 w 450778"/>
                      <a:gd name="connsiteY228" fmla="*/ 103536 h 142945"/>
                      <a:gd name="connsiteX229" fmla="*/ 230185 w 450778"/>
                      <a:gd name="connsiteY229" fmla="*/ 109530 h 142945"/>
                      <a:gd name="connsiteX230" fmla="*/ 330891 w 450778"/>
                      <a:gd name="connsiteY230" fmla="*/ 77161 h 142945"/>
                      <a:gd name="connsiteX231" fmla="*/ 326095 w 450778"/>
                      <a:gd name="connsiteY231" fmla="*/ 85553 h 142945"/>
                      <a:gd name="connsiteX232" fmla="*/ 315305 w 450778"/>
                      <a:gd name="connsiteY232" fmla="*/ 84354 h 142945"/>
                      <a:gd name="connsiteX233" fmla="*/ 312908 w 450778"/>
                      <a:gd name="connsiteY233" fmla="*/ 72365 h 142945"/>
                      <a:gd name="connsiteX234" fmla="*/ 312908 w 450778"/>
                      <a:gd name="connsiteY234" fmla="*/ 67570 h 142945"/>
                      <a:gd name="connsiteX235" fmla="*/ 315305 w 450778"/>
                      <a:gd name="connsiteY235" fmla="*/ 50785 h 142945"/>
                      <a:gd name="connsiteX236" fmla="*/ 317703 w 450778"/>
                      <a:gd name="connsiteY236" fmla="*/ 45990 h 142945"/>
                      <a:gd name="connsiteX237" fmla="*/ 330891 w 450778"/>
                      <a:gd name="connsiteY237" fmla="*/ 47189 h 142945"/>
                      <a:gd name="connsiteX238" fmla="*/ 333288 w 450778"/>
                      <a:gd name="connsiteY238" fmla="*/ 55581 h 142945"/>
                      <a:gd name="connsiteX239" fmla="*/ 330891 w 450778"/>
                      <a:gd name="connsiteY239" fmla="*/ 77161 h 142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</a:cxnLst>
                    <a:rect l="l" t="t" r="r" b="b"/>
                    <a:pathLst>
                      <a:path w="450778" h="142945">
                        <a:moveTo>
                          <a:pt x="443585" y="74763"/>
                        </a:moveTo>
                        <a:cubicBezTo>
                          <a:pt x="442387" y="73564"/>
                          <a:pt x="441188" y="73564"/>
                          <a:pt x="439989" y="74763"/>
                        </a:cubicBezTo>
                        <a:cubicBezTo>
                          <a:pt x="438790" y="75962"/>
                          <a:pt x="438790" y="77161"/>
                          <a:pt x="438790" y="78360"/>
                        </a:cubicBezTo>
                        <a:cubicBezTo>
                          <a:pt x="437591" y="80757"/>
                          <a:pt x="437591" y="83155"/>
                          <a:pt x="436392" y="85553"/>
                        </a:cubicBezTo>
                        <a:cubicBezTo>
                          <a:pt x="433994" y="89149"/>
                          <a:pt x="431597" y="89149"/>
                          <a:pt x="429199" y="85553"/>
                        </a:cubicBezTo>
                        <a:cubicBezTo>
                          <a:pt x="428000" y="83155"/>
                          <a:pt x="426801" y="80757"/>
                          <a:pt x="426801" y="77161"/>
                        </a:cubicBezTo>
                        <a:cubicBezTo>
                          <a:pt x="425602" y="66371"/>
                          <a:pt x="425602" y="55581"/>
                          <a:pt x="426801" y="45990"/>
                        </a:cubicBezTo>
                        <a:cubicBezTo>
                          <a:pt x="426801" y="38797"/>
                          <a:pt x="425602" y="37598"/>
                          <a:pt x="419608" y="34001"/>
                        </a:cubicBezTo>
                        <a:cubicBezTo>
                          <a:pt x="418409" y="34001"/>
                          <a:pt x="418409" y="34001"/>
                          <a:pt x="417210" y="32802"/>
                        </a:cubicBezTo>
                        <a:cubicBezTo>
                          <a:pt x="413613" y="31603"/>
                          <a:pt x="411216" y="32802"/>
                          <a:pt x="408818" y="36399"/>
                        </a:cubicBezTo>
                        <a:cubicBezTo>
                          <a:pt x="405221" y="45990"/>
                          <a:pt x="401625" y="55581"/>
                          <a:pt x="400426" y="65172"/>
                        </a:cubicBezTo>
                        <a:cubicBezTo>
                          <a:pt x="400426" y="65172"/>
                          <a:pt x="400426" y="66371"/>
                          <a:pt x="399227" y="66371"/>
                        </a:cubicBezTo>
                        <a:cubicBezTo>
                          <a:pt x="399227" y="65172"/>
                          <a:pt x="399227" y="63973"/>
                          <a:pt x="399227" y="61575"/>
                        </a:cubicBezTo>
                        <a:cubicBezTo>
                          <a:pt x="399227" y="54382"/>
                          <a:pt x="398028" y="47189"/>
                          <a:pt x="398028" y="41194"/>
                        </a:cubicBezTo>
                        <a:cubicBezTo>
                          <a:pt x="398028" y="37598"/>
                          <a:pt x="396829" y="35200"/>
                          <a:pt x="393232" y="32802"/>
                        </a:cubicBezTo>
                        <a:cubicBezTo>
                          <a:pt x="392034" y="31603"/>
                          <a:pt x="389636" y="31603"/>
                          <a:pt x="388437" y="31603"/>
                        </a:cubicBezTo>
                        <a:cubicBezTo>
                          <a:pt x="386039" y="31603"/>
                          <a:pt x="383641" y="31603"/>
                          <a:pt x="382443" y="34001"/>
                        </a:cubicBezTo>
                        <a:cubicBezTo>
                          <a:pt x="381244" y="35200"/>
                          <a:pt x="381244" y="37598"/>
                          <a:pt x="380045" y="38797"/>
                        </a:cubicBezTo>
                        <a:cubicBezTo>
                          <a:pt x="377647" y="43592"/>
                          <a:pt x="376448" y="48388"/>
                          <a:pt x="375249" y="54382"/>
                        </a:cubicBezTo>
                        <a:cubicBezTo>
                          <a:pt x="375249" y="55581"/>
                          <a:pt x="375249" y="55581"/>
                          <a:pt x="374050" y="56780"/>
                        </a:cubicBezTo>
                        <a:cubicBezTo>
                          <a:pt x="374050" y="50785"/>
                          <a:pt x="374050" y="45990"/>
                          <a:pt x="374050" y="41194"/>
                        </a:cubicBezTo>
                        <a:cubicBezTo>
                          <a:pt x="374050" y="34001"/>
                          <a:pt x="375249" y="34001"/>
                          <a:pt x="366857" y="32802"/>
                        </a:cubicBezTo>
                        <a:cubicBezTo>
                          <a:pt x="362062" y="31603"/>
                          <a:pt x="362062" y="32802"/>
                          <a:pt x="362062" y="37598"/>
                        </a:cubicBezTo>
                        <a:cubicBezTo>
                          <a:pt x="362062" y="48388"/>
                          <a:pt x="362062" y="60376"/>
                          <a:pt x="362062" y="71166"/>
                        </a:cubicBezTo>
                        <a:cubicBezTo>
                          <a:pt x="362062" y="77161"/>
                          <a:pt x="359664" y="81956"/>
                          <a:pt x="356067" y="85553"/>
                        </a:cubicBezTo>
                        <a:cubicBezTo>
                          <a:pt x="353669" y="89149"/>
                          <a:pt x="348874" y="87951"/>
                          <a:pt x="347675" y="84354"/>
                        </a:cubicBezTo>
                        <a:cubicBezTo>
                          <a:pt x="346476" y="81956"/>
                          <a:pt x="346476" y="79558"/>
                          <a:pt x="346476" y="78360"/>
                        </a:cubicBezTo>
                        <a:cubicBezTo>
                          <a:pt x="345277" y="66371"/>
                          <a:pt x="346476" y="54382"/>
                          <a:pt x="346476" y="42393"/>
                        </a:cubicBezTo>
                        <a:cubicBezTo>
                          <a:pt x="346476" y="36399"/>
                          <a:pt x="346476" y="35200"/>
                          <a:pt x="340482" y="34001"/>
                        </a:cubicBezTo>
                        <a:cubicBezTo>
                          <a:pt x="339283" y="34001"/>
                          <a:pt x="338084" y="34001"/>
                          <a:pt x="336885" y="34001"/>
                        </a:cubicBezTo>
                        <a:cubicBezTo>
                          <a:pt x="335686" y="34001"/>
                          <a:pt x="334487" y="35200"/>
                          <a:pt x="333288" y="36399"/>
                        </a:cubicBezTo>
                        <a:cubicBezTo>
                          <a:pt x="333288" y="38797"/>
                          <a:pt x="332090" y="37598"/>
                          <a:pt x="330891" y="36399"/>
                        </a:cubicBezTo>
                        <a:cubicBezTo>
                          <a:pt x="323697" y="29206"/>
                          <a:pt x="314106" y="30404"/>
                          <a:pt x="308112" y="37598"/>
                        </a:cubicBezTo>
                        <a:cubicBezTo>
                          <a:pt x="305714" y="39995"/>
                          <a:pt x="304515" y="42393"/>
                          <a:pt x="303316" y="44791"/>
                        </a:cubicBezTo>
                        <a:cubicBezTo>
                          <a:pt x="298521" y="55581"/>
                          <a:pt x="298521" y="65172"/>
                          <a:pt x="299720" y="75962"/>
                        </a:cubicBezTo>
                        <a:cubicBezTo>
                          <a:pt x="299720" y="79558"/>
                          <a:pt x="298521" y="81956"/>
                          <a:pt x="297322" y="85553"/>
                        </a:cubicBezTo>
                        <a:cubicBezTo>
                          <a:pt x="294924" y="87951"/>
                          <a:pt x="291328" y="87951"/>
                          <a:pt x="288930" y="85553"/>
                        </a:cubicBezTo>
                        <a:cubicBezTo>
                          <a:pt x="287731" y="83155"/>
                          <a:pt x="286532" y="80757"/>
                          <a:pt x="286532" y="78360"/>
                        </a:cubicBezTo>
                        <a:cubicBezTo>
                          <a:pt x="285333" y="71166"/>
                          <a:pt x="285333" y="62774"/>
                          <a:pt x="287731" y="55581"/>
                        </a:cubicBezTo>
                        <a:cubicBezTo>
                          <a:pt x="288930" y="51984"/>
                          <a:pt x="290129" y="48388"/>
                          <a:pt x="290129" y="44791"/>
                        </a:cubicBezTo>
                        <a:cubicBezTo>
                          <a:pt x="290129" y="42393"/>
                          <a:pt x="290129" y="39995"/>
                          <a:pt x="287731" y="38797"/>
                        </a:cubicBezTo>
                        <a:cubicBezTo>
                          <a:pt x="285333" y="37598"/>
                          <a:pt x="284134" y="37598"/>
                          <a:pt x="281737" y="37598"/>
                        </a:cubicBezTo>
                        <a:cubicBezTo>
                          <a:pt x="278140" y="37598"/>
                          <a:pt x="275742" y="38797"/>
                          <a:pt x="272146" y="39995"/>
                        </a:cubicBezTo>
                        <a:cubicBezTo>
                          <a:pt x="269748" y="39995"/>
                          <a:pt x="268549" y="39995"/>
                          <a:pt x="269748" y="37598"/>
                        </a:cubicBezTo>
                        <a:cubicBezTo>
                          <a:pt x="269748" y="32802"/>
                          <a:pt x="267350" y="30404"/>
                          <a:pt x="262555" y="30404"/>
                        </a:cubicBezTo>
                        <a:cubicBezTo>
                          <a:pt x="255361" y="31603"/>
                          <a:pt x="251765" y="41194"/>
                          <a:pt x="256560" y="45990"/>
                        </a:cubicBezTo>
                        <a:cubicBezTo>
                          <a:pt x="257759" y="47189"/>
                          <a:pt x="257759" y="49586"/>
                          <a:pt x="257759" y="50785"/>
                        </a:cubicBezTo>
                        <a:cubicBezTo>
                          <a:pt x="255361" y="60376"/>
                          <a:pt x="250566" y="68769"/>
                          <a:pt x="245770" y="75962"/>
                        </a:cubicBezTo>
                        <a:cubicBezTo>
                          <a:pt x="245770" y="77161"/>
                          <a:pt x="244571" y="78360"/>
                          <a:pt x="243373" y="78360"/>
                        </a:cubicBezTo>
                        <a:cubicBezTo>
                          <a:pt x="242174" y="78360"/>
                          <a:pt x="243373" y="77161"/>
                          <a:pt x="243373" y="75962"/>
                        </a:cubicBezTo>
                        <a:cubicBezTo>
                          <a:pt x="243373" y="63973"/>
                          <a:pt x="243373" y="51984"/>
                          <a:pt x="243373" y="39995"/>
                        </a:cubicBezTo>
                        <a:cubicBezTo>
                          <a:pt x="243373" y="36399"/>
                          <a:pt x="243373" y="35200"/>
                          <a:pt x="239776" y="34001"/>
                        </a:cubicBezTo>
                        <a:cubicBezTo>
                          <a:pt x="238577" y="34001"/>
                          <a:pt x="238577" y="34001"/>
                          <a:pt x="237378" y="32802"/>
                        </a:cubicBezTo>
                        <a:cubicBezTo>
                          <a:pt x="232583" y="31603"/>
                          <a:pt x="232583" y="32802"/>
                          <a:pt x="230185" y="37598"/>
                        </a:cubicBezTo>
                        <a:cubicBezTo>
                          <a:pt x="228986" y="36399"/>
                          <a:pt x="228986" y="36399"/>
                          <a:pt x="227787" y="35200"/>
                        </a:cubicBezTo>
                        <a:cubicBezTo>
                          <a:pt x="221793" y="29206"/>
                          <a:pt x="214599" y="29206"/>
                          <a:pt x="208605" y="34001"/>
                        </a:cubicBezTo>
                        <a:cubicBezTo>
                          <a:pt x="205008" y="36399"/>
                          <a:pt x="202611" y="39995"/>
                          <a:pt x="201412" y="43592"/>
                        </a:cubicBezTo>
                        <a:cubicBezTo>
                          <a:pt x="196616" y="53183"/>
                          <a:pt x="196616" y="63973"/>
                          <a:pt x="197815" y="74763"/>
                        </a:cubicBezTo>
                        <a:cubicBezTo>
                          <a:pt x="197815" y="79558"/>
                          <a:pt x="196616" y="83155"/>
                          <a:pt x="194218" y="85553"/>
                        </a:cubicBezTo>
                        <a:cubicBezTo>
                          <a:pt x="191821" y="87951"/>
                          <a:pt x="189423" y="86752"/>
                          <a:pt x="187025" y="84354"/>
                        </a:cubicBezTo>
                        <a:cubicBezTo>
                          <a:pt x="185826" y="83155"/>
                          <a:pt x="185826" y="81956"/>
                          <a:pt x="185826" y="80757"/>
                        </a:cubicBezTo>
                        <a:cubicBezTo>
                          <a:pt x="184627" y="77161"/>
                          <a:pt x="184627" y="74763"/>
                          <a:pt x="184627" y="71166"/>
                        </a:cubicBezTo>
                        <a:cubicBezTo>
                          <a:pt x="184627" y="60376"/>
                          <a:pt x="184627" y="50785"/>
                          <a:pt x="184627" y="39995"/>
                        </a:cubicBezTo>
                        <a:cubicBezTo>
                          <a:pt x="184627" y="35200"/>
                          <a:pt x="183429" y="34001"/>
                          <a:pt x="178633" y="32802"/>
                        </a:cubicBezTo>
                        <a:cubicBezTo>
                          <a:pt x="177434" y="32802"/>
                          <a:pt x="176235" y="32802"/>
                          <a:pt x="175036" y="32802"/>
                        </a:cubicBezTo>
                        <a:cubicBezTo>
                          <a:pt x="173838" y="32802"/>
                          <a:pt x="172639" y="34001"/>
                          <a:pt x="172639" y="35200"/>
                        </a:cubicBezTo>
                        <a:cubicBezTo>
                          <a:pt x="172639" y="37598"/>
                          <a:pt x="171440" y="36399"/>
                          <a:pt x="170241" y="35200"/>
                        </a:cubicBezTo>
                        <a:cubicBezTo>
                          <a:pt x="167843" y="32802"/>
                          <a:pt x="164246" y="30404"/>
                          <a:pt x="160650" y="30404"/>
                        </a:cubicBezTo>
                        <a:cubicBezTo>
                          <a:pt x="154655" y="30404"/>
                          <a:pt x="149860" y="32802"/>
                          <a:pt x="146263" y="37598"/>
                        </a:cubicBezTo>
                        <a:cubicBezTo>
                          <a:pt x="140269" y="44791"/>
                          <a:pt x="139070" y="54382"/>
                          <a:pt x="139070" y="63973"/>
                        </a:cubicBezTo>
                        <a:cubicBezTo>
                          <a:pt x="139070" y="68769"/>
                          <a:pt x="137871" y="73564"/>
                          <a:pt x="135473" y="78360"/>
                        </a:cubicBezTo>
                        <a:cubicBezTo>
                          <a:pt x="134274" y="80757"/>
                          <a:pt x="133076" y="83155"/>
                          <a:pt x="130678" y="84354"/>
                        </a:cubicBezTo>
                        <a:cubicBezTo>
                          <a:pt x="128280" y="86752"/>
                          <a:pt x="125882" y="85553"/>
                          <a:pt x="124683" y="83155"/>
                        </a:cubicBezTo>
                        <a:cubicBezTo>
                          <a:pt x="123485" y="80757"/>
                          <a:pt x="122286" y="77161"/>
                          <a:pt x="122286" y="74763"/>
                        </a:cubicBezTo>
                        <a:cubicBezTo>
                          <a:pt x="122286" y="60376"/>
                          <a:pt x="122286" y="47189"/>
                          <a:pt x="123485" y="32802"/>
                        </a:cubicBezTo>
                        <a:cubicBezTo>
                          <a:pt x="123485" y="31603"/>
                          <a:pt x="124683" y="30404"/>
                          <a:pt x="125882" y="30404"/>
                        </a:cubicBezTo>
                        <a:cubicBezTo>
                          <a:pt x="129479" y="30404"/>
                          <a:pt x="134274" y="30404"/>
                          <a:pt x="137871" y="30404"/>
                        </a:cubicBezTo>
                        <a:cubicBezTo>
                          <a:pt x="141468" y="30404"/>
                          <a:pt x="142667" y="29206"/>
                          <a:pt x="142667" y="25609"/>
                        </a:cubicBezTo>
                        <a:cubicBezTo>
                          <a:pt x="142667" y="23211"/>
                          <a:pt x="142667" y="22012"/>
                          <a:pt x="140269" y="22012"/>
                        </a:cubicBezTo>
                        <a:cubicBezTo>
                          <a:pt x="135473" y="22012"/>
                          <a:pt x="131877" y="20813"/>
                          <a:pt x="127081" y="20813"/>
                        </a:cubicBezTo>
                        <a:cubicBezTo>
                          <a:pt x="124683" y="20813"/>
                          <a:pt x="124683" y="19614"/>
                          <a:pt x="124683" y="18416"/>
                        </a:cubicBezTo>
                        <a:cubicBezTo>
                          <a:pt x="124683" y="14819"/>
                          <a:pt x="124683" y="10023"/>
                          <a:pt x="124683" y="6427"/>
                        </a:cubicBezTo>
                        <a:cubicBezTo>
                          <a:pt x="124683" y="4029"/>
                          <a:pt x="123485" y="2830"/>
                          <a:pt x="122286" y="2830"/>
                        </a:cubicBezTo>
                        <a:cubicBezTo>
                          <a:pt x="119888" y="1631"/>
                          <a:pt x="117490" y="1631"/>
                          <a:pt x="116291" y="432"/>
                        </a:cubicBezTo>
                        <a:cubicBezTo>
                          <a:pt x="112695" y="-766"/>
                          <a:pt x="111496" y="432"/>
                          <a:pt x="110297" y="5228"/>
                        </a:cubicBezTo>
                        <a:cubicBezTo>
                          <a:pt x="110297" y="8825"/>
                          <a:pt x="110297" y="13620"/>
                          <a:pt x="110297" y="18416"/>
                        </a:cubicBezTo>
                        <a:cubicBezTo>
                          <a:pt x="110297" y="20813"/>
                          <a:pt x="109098" y="20813"/>
                          <a:pt x="107899" y="20813"/>
                        </a:cubicBezTo>
                        <a:cubicBezTo>
                          <a:pt x="105501" y="20813"/>
                          <a:pt x="101905" y="20813"/>
                          <a:pt x="99507" y="20813"/>
                        </a:cubicBezTo>
                        <a:cubicBezTo>
                          <a:pt x="97109" y="20813"/>
                          <a:pt x="95910" y="22012"/>
                          <a:pt x="94711" y="23211"/>
                        </a:cubicBezTo>
                        <a:cubicBezTo>
                          <a:pt x="94711" y="24410"/>
                          <a:pt x="93513" y="25609"/>
                          <a:pt x="93513" y="26808"/>
                        </a:cubicBezTo>
                        <a:cubicBezTo>
                          <a:pt x="93513" y="29206"/>
                          <a:pt x="94711" y="30404"/>
                          <a:pt x="95910" y="30404"/>
                        </a:cubicBezTo>
                        <a:cubicBezTo>
                          <a:pt x="99507" y="30404"/>
                          <a:pt x="101905" y="30404"/>
                          <a:pt x="105501" y="30404"/>
                        </a:cubicBezTo>
                        <a:cubicBezTo>
                          <a:pt x="107899" y="30404"/>
                          <a:pt x="107899" y="31603"/>
                          <a:pt x="107899" y="32802"/>
                        </a:cubicBezTo>
                        <a:cubicBezTo>
                          <a:pt x="107899" y="41194"/>
                          <a:pt x="107899" y="50785"/>
                          <a:pt x="107899" y="59178"/>
                        </a:cubicBezTo>
                        <a:cubicBezTo>
                          <a:pt x="107899" y="66371"/>
                          <a:pt x="104302" y="73564"/>
                          <a:pt x="98308" y="78360"/>
                        </a:cubicBezTo>
                        <a:cubicBezTo>
                          <a:pt x="98308" y="78360"/>
                          <a:pt x="98308" y="78360"/>
                          <a:pt x="97109" y="78360"/>
                        </a:cubicBezTo>
                        <a:cubicBezTo>
                          <a:pt x="97109" y="77161"/>
                          <a:pt x="97109" y="74763"/>
                          <a:pt x="97109" y="73564"/>
                        </a:cubicBezTo>
                        <a:cubicBezTo>
                          <a:pt x="95910" y="67570"/>
                          <a:pt x="92314" y="63973"/>
                          <a:pt x="88717" y="60376"/>
                        </a:cubicBezTo>
                        <a:cubicBezTo>
                          <a:pt x="85120" y="57979"/>
                          <a:pt x="82723" y="55581"/>
                          <a:pt x="79126" y="53183"/>
                        </a:cubicBezTo>
                        <a:cubicBezTo>
                          <a:pt x="76728" y="51984"/>
                          <a:pt x="76728" y="50785"/>
                          <a:pt x="79126" y="49586"/>
                        </a:cubicBezTo>
                        <a:cubicBezTo>
                          <a:pt x="81524" y="45990"/>
                          <a:pt x="83922" y="43592"/>
                          <a:pt x="83922" y="38797"/>
                        </a:cubicBezTo>
                        <a:cubicBezTo>
                          <a:pt x="85120" y="34001"/>
                          <a:pt x="82723" y="31603"/>
                          <a:pt x="77927" y="31603"/>
                        </a:cubicBezTo>
                        <a:cubicBezTo>
                          <a:pt x="71933" y="31603"/>
                          <a:pt x="68336" y="34001"/>
                          <a:pt x="64739" y="38797"/>
                        </a:cubicBezTo>
                        <a:cubicBezTo>
                          <a:pt x="62342" y="43592"/>
                          <a:pt x="61143" y="48388"/>
                          <a:pt x="64739" y="53183"/>
                        </a:cubicBezTo>
                        <a:cubicBezTo>
                          <a:pt x="65938" y="54382"/>
                          <a:pt x="65938" y="55581"/>
                          <a:pt x="64739" y="56780"/>
                        </a:cubicBezTo>
                        <a:cubicBezTo>
                          <a:pt x="61143" y="62774"/>
                          <a:pt x="57546" y="69967"/>
                          <a:pt x="53950" y="75962"/>
                        </a:cubicBezTo>
                        <a:cubicBezTo>
                          <a:pt x="52751" y="78360"/>
                          <a:pt x="51552" y="79558"/>
                          <a:pt x="50353" y="81956"/>
                        </a:cubicBezTo>
                        <a:cubicBezTo>
                          <a:pt x="49154" y="83155"/>
                          <a:pt x="47955" y="84354"/>
                          <a:pt x="46756" y="84354"/>
                        </a:cubicBezTo>
                        <a:cubicBezTo>
                          <a:pt x="45557" y="84354"/>
                          <a:pt x="45557" y="81956"/>
                          <a:pt x="44359" y="80757"/>
                        </a:cubicBezTo>
                        <a:cubicBezTo>
                          <a:pt x="44359" y="78360"/>
                          <a:pt x="44359" y="77161"/>
                          <a:pt x="44359" y="74763"/>
                        </a:cubicBezTo>
                        <a:cubicBezTo>
                          <a:pt x="44359" y="65172"/>
                          <a:pt x="44359" y="55581"/>
                          <a:pt x="45557" y="45990"/>
                        </a:cubicBezTo>
                        <a:cubicBezTo>
                          <a:pt x="45557" y="43592"/>
                          <a:pt x="45557" y="41194"/>
                          <a:pt x="44359" y="38797"/>
                        </a:cubicBezTo>
                        <a:cubicBezTo>
                          <a:pt x="37165" y="32802"/>
                          <a:pt x="31171" y="31603"/>
                          <a:pt x="25176" y="38797"/>
                        </a:cubicBezTo>
                        <a:cubicBezTo>
                          <a:pt x="22779" y="41194"/>
                          <a:pt x="21580" y="44791"/>
                          <a:pt x="19182" y="47189"/>
                        </a:cubicBezTo>
                        <a:cubicBezTo>
                          <a:pt x="16784" y="51984"/>
                          <a:pt x="14387" y="57979"/>
                          <a:pt x="13188" y="63973"/>
                        </a:cubicBezTo>
                        <a:cubicBezTo>
                          <a:pt x="13188" y="65172"/>
                          <a:pt x="13188" y="65172"/>
                          <a:pt x="11989" y="66371"/>
                        </a:cubicBezTo>
                        <a:cubicBezTo>
                          <a:pt x="11989" y="57979"/>
                          <a:pt x="11989" y="50785"/>
                          <a:pt x="11989" y="43592"/>
                        </a:cubicBezTo>
                        <a:cubicBezTo>
                          <a:pt x="11989" y="37598"/>
                          <a:pt x="11989" y="36399"/>
                          <a:pt x="4795" y="35200"/>
                        </a:cubicBezTo>
                        <a:cubicBezTo>
                          <a:pt x="4795" y="35200"/>
                          <a:pt x="3597" y="35200"/>
                          <a:pt x="3597" y="35200"/>
                        </a:cubicBezTo>
                        <a:cubicBezTo>
                          <a:pt x="0" y="35200"/>
                          <a:pt x="0" y="35200"/>
                          <a:pt x="0" y="38797"/>
                        </a:cubicBezTo>
                        <a:cubicBezTo>
                          <a:pt x="0" y="54382"/>
                          <a:pt x="0" y="69967"/>
                          <a:pt x="0" y="86752"/>
                        </a:cubicBezTo>
                        <a:cubicBezTo>
                          <a:pt x="0" y="87951"/>
                          <a:pt x="0" y="90348"/>
                          <a:pt x="0" y="91547"/>
                        </a:cubicBezTo>
                        <a:cubicBezTo>
                          <a:pt x="1199" y="97542"/>
                          <a:pt x="3597" y="98741"/>
                          <a:pt x="9591" y="98741"/>
                        </a:cubicBezTo>
                        <a:cubicBezTo>
                          <a:pt x="11989" y="98741"/>
                          <a:pt x="13188" y="97542"/>
                          <a:pt x="13188" y="95144"/>
                        </a:cubicBezTo>
                        <a:cubicBezTo>
                          <a:pt x="14387" y="85553"/>
                          <a:pt x="16784" y="77161"/>
                          <a:pt x="20381" y="68769"/>
                        </a:cubicBezTo>
                        <a:cubicBezTo>
                          <a:pt x="22779" y="61575"/>
                          <a:pt x="26375" y="54382"/>
                          <a:pt x="32370" y="48388"/>
                        </a:cubicBezTo>
                        <a:cubicBezTo>
                          <a:pt x="32370" y="48388"/>
                          <a:pt x="33569" y="47189"/>
                          <a:pt x="34767" y="47189"/>
                        </a:cubicBezTo>
                        <a:cubicBezTo>
                          <a:pt x="35966" y="47189"/>
                          <a:pt x="35966" y="48388"/>
                          <a:pt x="34767" y="49586"/>
                        </a:cubicBezTo>
                        <a:cubicBezTo>
                          <a:pt x="34767" y="54382"/>
                          <a:pt x="34767" y="57979"/>
                          <a:pt x="34767" y="62774"/>
                        </a:cubicBezTo>
                        <a:cubicBezTo>
                          <a:pt x="34767" y="69967"/>
                          <a:pt x="34767" y="77161"/>
                          <a:pt x="34767" y="84354"/>
                        </a:cubicBezTo>
                        <a:cubicBezTo>
                          <a:pt x="34767" y="87951"/>
                          <a:pt x="35966" y="90348"/>
                          <a:pt x="37165" y="93945"/>
                        </a:cubicBezTo>
                        <a:cubicBezTo>
                          <a:pt x="39563" y="98741"/>
                          <a:pt x="43160" y="99939"/>
                          <a:pt x="47955" y="98741"/>
                        </a:cubicBezTo>
                        <a:cubicBezTo>
                          <a:pt x="50353" y="97542"/>
                          <a:pt x="52751" y="96343"/>
                          <a:pt x="53950" y="95144"/>
                        </a:cubicBezTo>
                        <a:cubicBezTo>
                          <a:pt x="57546" y="91547"/>
                          <a:pt x="59944" y="89149"/>
                          <a:pt x="62342" y="84354"/>
                        </a:cubicBezTo>
                        <a:cubicBezTo>
                          <a:pt x="65938" y="78360"/>
                          <a:pt x="69535" y="71166"/>
                          <a:pt x="74330" y="65172"/>
                        </a:cubicBezTo>
                        <a:cubicBezTo>
                          <a:pt x="75529" y="63973"/>
                          <a:pt x="75529" y="62774"/>
                          <a:pt x="76728" y="63973"/>
                        </a:cubicBezTo>
                        <a:cubicBezTo>
                          <a:pt x="80325" y="67570"/>
                          <a:pt x="83922" y="69967"/>
                          <a:pt x="87518" y="74763"/>
                        </a:cubicBezTo>
                        <a:cubicBezTo>
                          <a:pt x="89916" y="78360"/>
                          <a:pt x="89916" y="81956"/>
                          <a:pt x="88717" y="85553"/>
                        </a:cubicBezTo>
                        <a:cubicBezTo>
                          <a:pt x="87518" y="89149"/>
                          <a:pt x="83922" y="90348"/>
                          <a:pt x="80325" y="89149"/>
                        </a:cubicBezTo>
                        <a:cubicBezTo>
                          <a:pt x="77927" y="87951"/>
                          <a:pt x="76728" y="86752"/>
                          <a:pt x="74330" y="85553"/>
                        </a:cubicBezTo>
                        <a:cubicBezTo>
                          <a:pt x="70734" y="83155"/>
                          <a:pt x="69535" y="83155"/>
                          <a:pt x="67137" y="86752"/>
                        </a:cubicBezTo>
                        <a:cubicBezTo>
                          <a:pt x="67137" y="87951"/>
                          <a:pt x="65938" y="87951"/>
                          <a:pt x="65938" y="89149"/>
                        </a:cubicBezTo>
                        <a:cubicBezTo>
                          <a:pt x="64739" y="92746"/>
                          <a:pt x="64739" y="93945"/>
                          <a:pt x="68336" y="96343"/>
                        </a:cubicBezTo>
                        <a:cubicBezTo>
                          <a:pt x="71933" y="98741"/>
                          <a:pt x="75529" y="98741"/>
                          <a:pt x="79126" y="98741"/>
                        </a:cubicBezTo>
                        <a:cubicBezTo>
                          <a:pt x="87518" y="99939"/>
                          <a:pt x="94711" y="97542"/>
                          <a:pt x="101905" y="91547"/>
                        </a:cubicBezTo>
                        <a:cubicBezTo>
                          <a:pt x="105501" y="87951"/>
                          <a:pt x="107899" y="83155"/>
                          <a:pt x="110297" y="78360"/>
                        </a:cubicBezTo>
                        <a:cubicBezTo>
                          <a:pt x="110297" y="77161"/>
                          <a:pt x="110297" y="77161"/>
                          <a:pt x="111496" y="75962"/>
                        </a:cubicBezTo>
                        <a:cubicBezTo>
                          <a:pt x="111496" y="77161"/>
                          <a:pt x="111496" y="78360"/>
                          <a:pt x="112695" y="79558"/>
                        </a:cubicBezTo>
                        <a:cubicBezTo>
                          <a:pt x="113894" y="84354"/>
                          <a:pt x="115092" y="89149"/>
                          <a:pt x="117490" y="92746"/>
                        </a:cubicBezTo>
                        <a:cubicBezTo>
                          <a:pt x="122286" y="98741"/>
                          <a:pt x="130678" y="99939"/>
                          <a:pt x="135473" y="93945"/>
                        </a:cubicBezTo>
                        <a:cubicBezTo>
                          <a:pt x="137871" y="91547"/>
                          <a:pt x="140269" y="87951"/>
                          <a:pt x="142667" y="84354"/>
                        </a:cubicBezTo>
                        <a:cubicBezTo>
                          <a:pt x="142667" y="83155"/>
                          <a:pt x="142667" y="83155"/>
                          <a:pt x="143866" y="81956"/>
                        </a:cubicBezTo>
                        <a:cubicBezTo>
                          <a:pt x="146263" y="89149"/>
                          <a:pt x="149860" y="96343"/>
                          <a:pt x="159451" y="97542"/>
                        </a:cubicBezTo>
                        <a:cubicBezTo>
                          <a:pt x="167843" y="97542"/>
                          <a:pt x="173838" y="92746"/>
                          <a:pt x="178633" y="85553"/>
                        </a:cubicBezTo>
                        <a:cubicBezTo>
                          <a:pt x="179832" y="85553"/>
                          <a:pt x="179832" y="86752"/>
                          <a:pt x="179832" y="87951"/>
                        </a:cubicBezTo>
                        <a:cubicBezTo>
                          <a:pt x="182230" y="93945"/>
                          <a:pt x="187025" y="97542"/>
                          <a:pt x="194218" y="97542"/>
                        </a:cubicBezTo>
                        <a:cubicBezTo>
                          <a:pt x="199014" y="97542"/>
                          <a:pt x="201412" y="93945"/>
                          <a:pt x="203809" y="90348"/>
                        </a:cubicBezTo>
                        <a:cubicBezTo>
                          <a:pt x="205008" y="87951"/>
                          <a:pt x="205008" y="86752"/>
                          <a:pt x="207406" y="90348"/>
                        </a:cubicBezTo>
                        <a:cubicBezTo>
                          <a:pt x="209804" y="93945"/>
                          <a:pt x="213401" y="96343"/>
                          <a:pt x="218196" y="97542"/>
                        </a:cubicBezTo>
                        <a:cubicBezTo>
                          <a:pt x="225389" y="98741"/>
                          <a:pt x="230185" y="96343"/>
                          <a:pt x="234980" y="90348"/>
                        </a:cubicBezTo>
                        <a:cubicBezTo>
                          <a:pt x="234980" y="90348"/>
                          <a:pt x="236179" y="89149"/>
                          <a:pt x="236179" y="89149"/>
                        </a:cubicBezTo>
                        <a:cubicBezTo>
                          <a:pt x="237378" y="91547"/>
                          <a:pt x="237378" y="93945"/>
                          <a:pt x="234980" y="95144"/>
                        </a:cubicBezTo>
                        <a:cubicBezTo>
                          <a:pt x="230185" y="99939"/>
                          <a:pt x="224190" y="104735"/>
                          <a:pt x="219395" y="109530"/>
                        </a:cubicBezTo>
                        <a:cubicBezTo>
                          <a:pt x="215798" y="113127"/>
                          <a:pt x="213401" y="116724"/>
                          <a:pt x="211003" y="121519"/>
                        </a:cubicBezTo>
                        <a:cubicBezTo>
                          <a:pt x="207406" y="131110"/>
                          <a:pt x="211003" y="139502"/>
                          <a:pt x="220594" y="141900"/>
                        </a:cubicBezTo>
                        <a:cubicBezTo>
                          <a:pt x="231384" y="145497"/>
                          <a:pt x="240975" y="139502"/>
                          <a:pt x="245770" y="128712"/>
                        </a:cubicBezTo>
                        <a:cubicBezTo>
                          <a:pt x="246969" y="125116"/>
                          <a:pt x="248168" y="120320"/>
                          <a:pt x="248168" y="116724"/>
                        </a:cubicBezTo>
                        <a:cubicBezTo>
                          <a:pt x="249367" y="108332"/>
                          <a:pt x="248168" y="101138"/>
                          <a:pt x="248168" y="92746"/>
                        </a:cubicBezTo>
                        <a:cubicBezTo>
                          <a:pt x="248168" y="91547"/>
                          <a:pt x="248168" y="89149"/>
                          <a:pt x="249367" y="87951"/>
                        </a:cubicBezTo>
                        <a:cubicBezTo>
                          <a:pt x="257759" y="77161"/>
                          <a:pt x="264952" y="66371"/>
                          <a:pt x="269748" y="54382"/>
                        </a:cubicBezTo>
                        <a:cubicBezTo>
                          <a:pt x="272146" y="48388"/>
                          <a:pt x="272146" y="48388"/>
                          <a:pt x="279339" y="48388"/>
                        </a:cubicBezTo>
                        <a:cubicBezTo>
                          <a:pt x="281737" y="48388"/>
                          <a:pt x="282936" y="48388"/>
                          <a:pt x="281737" y="51984"/>
                        </a:cubicBezTo>
                        <a:cubicBezTo>
                          <a:pt x="280538" y="59178"/>
                          <a:pt x="279339" y="67570"/>
                          <a:pt x="279339" y="75962"/>
                        </a:cubicBezTo>
                        <a:cubicBezTo>
                          <a:pt x="279339" y="80757"/>
                          <a:pt x="280538" y="86752"/>
                          <a:pt x="284134" y="91547"/>
                        </a:cubicBezTo>
                        <a:cubicBezTo>
                          <a:pt x="291328" y="101138"/>
                          <a:pt x="300919" y="99939"/>
                          <a:pt x="308112" y="91547"/>
                        </a:cubicBezTo>
                        <a:cubicBezTo>
                          <a:pt x="309311" y="90348"/>
                          <a:pt x="309311" y="90348"/>
                          <a:pt x="310510" y="91547"/>
                        </a:cubicBezTo>
                        <a:cubicBezTo>
                          <a:pt x="315305" y="98741"/>
                          <a:pt x="324896" y="101138"/>
                          <a:pt x="332090" y="96343"/>
                        </a:cubicBezTo>
                        <a:cubicBezTo>
                          <a:pt x="335686" y="93945"/>
                          <a:pt x="338084" y="91547"/>
                          <a:pt x="339283" y="89149"/>
                        </a:cubicBezTo>
                        <a:cubicBezTo>
                          <a:pt x="339283" y="89149"/>
                          <a:pt x="339283" y="87951"/>
                          <a:pt x="340482" y="87951"/>
                        </a:cubicBezTo>
                        <a:cubicBezTo>
                          <a:pt x="341681" y="93945"/>
                          <a:pt x="345277" y="98741"/>
                          <a:pt x="352471" y="99939"/>
                        </a:cubicBezTo>
                        <a:cubicBezTo>
                          <a:pt x="359664" y="101138"/>
                          <a:pt x="363260" y="97542"/>
                          <a:pt x="366857" y="91547"/>
                        </a:cubicBezTo>
                        <a:cubicBezTo>
                          <a:pt x="366857" y="92746"/>
                          <a:pt x="366857" y="93945"/>
                          <a:pt x="368056" y="95144"/>
                        </a:cubicBezTo>
                        <a:cubicBezTo>
                          <a:pt x="368056" y="98741"/>
                          <a:pt x="369255" y="98741"/>
                          <a:pt x="371653" y="99939"/>
                        </a:cubicBezTo>
                        <a:cubicBezTo>
                          <a:pt x="374050" y="99939"/>
                          <a:pt x="376448" y="101138"/>
                          <a:pt x="378846" y="99939"/>
                        </a:cubicBezTo>
                        <a:cubicBezTo>
                          <a:pt x="381244" y="99939"/>
                          <a:pt x="382443" y="98741"/>
                          <a:pt x="382443" y="96343"/>
                        </a:cubicBezTo>
                        <a:cubicBezTo>
                          <a:pt x="382443" y="92746"/>
                          <a:pt x="382443" y="89149"/>
                          <a:pt x="382443" y="85553"/>
                        </a:cubicBezTo>
                        <a:cubicBezTo>
                          <a:pt x="382443" y="74763"/>
                          <a:pt x="386039" y="65172"/>
                          <a:pt x="390835" y="55581"/>
                        </a:cubicBezTo>
                        <a:cubicBezTo>
                          <a:pt x="390835" y="54382"/>
                          <a:pt x="390835" y="54382"/>
                          <a:pt x="392034" y="54382"/>
                        </a:cubicBezTo>
                        <a:cubicBezTo>
                          <a:pt x="393232" y="54382"/>
                          <a:pt x="393232" y="55581"/>
                          <a:pt x="393232" y="56780"/>
                        </a:cubicBezTo>
                        <a:cubicBezTo>
                          <a:pt x="393232" y="63973"/>
                          <a:pt x="394431" y="69967"/>
                          <a:pt x="394431" y="77161"/>
                        </a:cubicBezTo>
                        <a:cubicBezTo>
                          <a:pt x="394431" y="81956"/>
                          <a:pt x="395630" y="85553"/>
                          <a:pt x="396829" y="90348"/>
                        </a:cubicBezTo>
                        <a:cubicBezTo>
                          <a:pt x="398028" y="95144"/>
                          <a:pt x="401625" y="97542"/>
                          <a:pt x="405221" y="96343"/>
                        </a:cubicBezTo>
                        <a:cubicBezTo>
                          <a:pt x="408818" y="96343"/>
                          <a:pt x="408818" y="95144"/>
                          <a:pt x="410017" y="91547"/>
                        </a:cubicBezTo>
                        <a:cubicBezTo>
                          <a:pt x="411216" y="79558"/>
                          <a:pt x="413613" y="67570"/>
                          <a:pt x="418409" y="55581"/>
                        </a:cubicBezTo>
                        <a:cubicBezTo>
                          <a:pt x="418409" y="54382"/>
                          <a:pt x="418409" y="53183"/>
                          <a:pt x="419608" y="53183"/>
                        </a:cubicBezTo>
                        <a:cubicBezTo>
                          <a:pt x="419608" y="53183"/>
                          <a:pt x="419608" y="53183"/>
                          <a:pt x="419608" y="53183"/>
                        </a:cubicBezTo>
                        <a:cubicBezTo>
                          <a:pt x="419608" y="54382"/>
                          <a:pt x="419608" y="55581"/>
                          <a:pt x="419608" y="57979"/>
                        </a:cubicBezTo>
                        <a:cubicBezTo>
                          <a:pt x="419608" y="66371"/>
                          <a:pt x="419608" y="74763"/>
                          <a:pt x="420807" y="81956"/>
                        </a:cubicBezTo>
                        <a:cubicBezTo>
                          <a:pt x="422006" y="87951"/>
                          <a:pt x="423204" y="92746"/>
                          <a:pt x="428000" y="96343"/>
                        </a:cubicBezTo>
                        <a:cubicBezTo>
                          <a:pt x="433994" y="102337"/>
                          <a:pt x="442387" y="99939"/>
                          <a:pt x="447182" y="92746"/>
                        </a:cubicBezTo>
                        <a:cubicBezTo>
                          <a:pt x="449580" y="89149"/>
                          <a:pt x="450779" y="84354"/>
                          <a:pt x="450779" y="80757"/>
                        </a:cubicBezTo>
                        <a:cubicBezTo>
                          <a:pt x="443585" y="75962"/>
                          <a:pt x="443585" y="75962"/>
                          <a:pt x="443585" y="74763"/>
                        </a:cubicBezTo>
                        <a:close/>
                        <a:moveTo>
                          <a:pt x="170241" y="61575"/>
                        </a:moveTo>
                        <a:cubicBezTo>
                          <a:pt x="170241" y="66371"/>
                          <a:pt x="170241" y="71166"/>
                          <a:pt x="167843" y="75962"/>
                        </a:cubicBezTo>
                        <a:cubicBezTo>
                          <a:pt x="166644" y="79558"/>
                          <a:pt x="165445" y="81956"/>
                          <a:pt x="163048" y="84354"/>
                        </a:cubicBezTo>
                        <a:cubicBezTo>
                          <a:pt x="159451" y="89149"/>
                          <a:pt x="153457" y="89149"/>
                          <a:pt x="151059" y="83155"/>
                        </a:cubicBezTo>
                        <a:cubicBezTo>
                          <a:pt x="148661" y="78360"/>
                          <a:pt x="148661" y="72365"/>
                          <a:pt x="148661" y="68769"/>
                        </a:cubicBezTo>
                        <a:cubicBezTo>
                          <a:pt x="148661" y="62774"/>
                          <a:pt x="148661" y="57979"/>
                          <a:pt x="149860" y="53183"/>
                        </a:cubicBezTo>
                        <a:cubicBezTo>
                          <a:pt x="151059" y="50785"/>
                          <a:pt x="151059" y="47189"/>
                          <a:pt x="153457" y="44791"/>
                        </a:cubicBezTo>
                        <a:cubicBezTo>
                          <a:pt x="157053" y="39995"/>
                          <a:pt x="163048" y="39995"/>
                          <a:pt x="166644" y="45990"/>
                        </a:cubicBezTo>
                        <a:cubicBezTo>
                          <a:pt x="169042" y="51984"/>
                          <a:pt x="170241" y="56780"/>
                          <a:pt x="170241" y="61575"/>
                        </a:cubicBezTo>
                        <a:close/>
                        <a:moveTo>
                          <a:pt x="225389" y="80757"/>
                        </a:moveTo>
                        <a:cubicBezTo>
                          <a:pt x="224190" y="83155"/>
                          <a:pt x="222992" y="85553"/>
                          <a:pt x="220594" y="86752"/>
                        </a:cubicBezTo>
                        <a:cubicBezTo>
                          <a:pt x="216997" y="89149"/>
                          <a:pt x="214599" y="89149"/>
                          <a:pt x="212202" y="85553"/>
                        </a:cubicBezTo>
                        <a:cubicBezTo>
                          <a:pt x="211003" y="83155"/>
                          <a:pt x="209804" y="80757"/>
                          <a:pt x="209804" y="78360"/>
                        </a:cubicBezTo>
                        <a:cubicBezTo>
                          <a:pt x="207406" y="68769"/>
                          <a:pt x="208605" y="60376"/>
                          <a:pt x="211003" y="50785"/>
                        </a:cubicBezTo>
                        <a:cubicBezTo>
                          <a:pt x="212202" y="48388"/>
                          <a:pt x="213401" y="45990"/>
                          <a:pt x="214599" y="43592"/>
                        </a:cubicBezTo>
                        <a:cubicBezTo>
                          <a:pt x="219395" y="39995"/>
                          <a:pt x="224190" y="41194"/>
                          <a:pt x="226588" y="45990"/>
                        </a:cubicBezTo>
                        <a:cubicBezTo>
                          <a:pt x="227787" y="50785"/>
                          <a:pt x="228986" y="54382"/>
                          <a:pt x="228986" y="59178"/>
                        </a:cubicBezTo>
                        <a:cubicBezTo>
                          <a:pt x="228986" y="67570"/>
                          <a:pt x="227787" y="74763"/>
                          <a:pt x="225389" y="80757"/>
                        </a:cubicBezTo>
                        <a:close/>
                        <a:moveTo>
                          <a:pt x="230185" y="109530"/>
                        </a:moveTo>
                        <a:cubicBezTo>
                          <a:pt x="230185" y="114326"/>
                          <a:pt x="230185" y="119121"/>
                          <a:pt x="228986" y="123917"/>
                        </a:cubicBezTo>
                        <a:cubicBezTo>
                          <a:pt x="228986" y="126315"/>
                          <a:pt x="227787" y="128712"/>
                          <a:pt x="226588" y="131110"/>
                        </a:cubicBezTo>
                        <a:cubicBezTo>
                          <a:pt x="225389" y="133508"/>
                          <a:pt x="222992" y="135906"/>
                          <a:pt x="219395" y="135906"/>
                        </a:cubicBezTo>
                        <a:cubicBezTo>
                          <a:pt x="215798" y="135906"/>
                          <a:pt x="212202" y="133508"/>
                          <a:pt x="212202" y="129911"/>
                        </a:cubicBezTo>
                        <a:cubicBezTo>
                          <a:pt x="212202" y="126315"/>
                          <a:pt x="213401" y="121519"/>
                          <a:pt x="215798" y="119121"/>
                        </a:cubicBezTo>
                        <a:cubicBezTo>
                          <a:pt x="219395" y="113127"/>
                          <a:pt x="224190" y="108332"/>
                          <a:pt x="228986" y="103536"/>
                        </a:cubicBezTo>
                        <a:cubicBezTo>
                          <a:pt x="228986" y="103536"/>
                          <a:pt x="230185" y="102337"/>
                          <a:pt x="230185" y="102337"/>
                        </a:cubicBezTo>
                        <a:cubicBezTo>
                          <a:pt x="230185" y="102337"/>
                          <a:pt x="230185" y="103536"/>
                          <a:pt x="230185" y="103536"/>
                        </a:cubicBezTo>
                        <a:cubicBezTo>
                          <a:pt x="230185" y="105934"/>
                          <a:pt x="230185" y="108332"/>
                          <a:pt x="230185" y="109530"/>
                        </a:cubicBezTo>
                        <a:close/>
                        <a:moveTo>
                          <a:pt x="330891" y="77161"/>
                        </a:moveTo>
                        <a:cubicBezTo>
                          <a:pt x="329692" y="80757"/>
                          <a:pt x="328493" y="83155"/>
                          <a:pt x="326095" y="85553"/>
                        </a:cubicBezTo>
                        <a:cubicBezTo>
                          <a:pt x="322499" y="89149"/>
                          <a:pt x="317703" y="87951"/>
                          <a:pt x="315305" y="84354"/>
                        </a:cubicBezTo>
                        <a:cubicBezTo>
                          <a:pt x="312908" y="80757"/>
                          <a:pt x="312908" y="75962"/>
                          <a:pt x="312908" y="72365"/>
                        </a:cubicBezTo>
                        <a:cubicBezTo>
                          <a:pt x="312908" y="71166"/>
                          <a:pt x="312908" y="69967"/>
                          <a:pt x="312908" y="67570"/>
                        </a:cubicBezTo>
                        <a:cubicBezTo>
                          <a:pt x="312908" y="61575"/>
                          <a:pt x="312908" y="55581"/>
                          <a:pt x="315305" y="50785"/>
                        </a:cubicBezTo>
                        <a:cubicBezTo>
                          <a:pt x="316504" y="48388"/>
                          <a:pt x="316504" y="47189"/>
                          <a:pt x="317703" y="45990"/>
                        </a:cubicBezTo>
                        <a:cubicBezTo>
                          <a:pt x="321300" y="41194"/>
                          <a:pt x="327294" y="42393"/>
                          <a:pt x="330891" y="47189"/>
                        </a:cubicBezTo>
                        <a:cubicBezTo>
                          <a:pt x="332090" y="49586"/>
                          <a:pt x="332090" y="53183"/>
                          <a:pt x="333288" y="55581"/>
                        </a:cubicBezTo>
                        <a:cubicBezTo>
                          <a:pt x="333288" y="62774"/>
                          <a:pt x="333288" y="69967"/>
                          <a:pt x="330891" y="7716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0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199100" y="1436590"/>
                  <a:ext cx="133075" cy="122285"/>
                  <a:chOff x="5199100" y="1436590"/>
                  <a:chExt cx="133075" cy="122285"/>
                </a:xfrm>
                <a:noFill/>
              </p:grpSpPr>
              <p:sp>
                <p:nvSpPr>
                  <p:cNvPr id="41" name="Vrije vorm: vorm 40">
                    <a:extLst>
                      <a:ext uri="{FF2B5EF4-FFF2-40B4-BE49-F238E27FC236}">
                        <a16:creationId xmlns:a16="http://schemas.microsoft.com/office/drawing/2014/main" id="{DCAEA01D-ADD6-4F92-9EED-0889B9ACED39}"/>
                      </a:ext>
                    </a:extLst>
                  </p:cNvPr>
                  <p:cNvSpPr/>
                  <p:nvPr/>
                </p:nvSpPr>
                <p:spPr>
                  <a:xfrm>
                    <a:off x="5199100" y="1436590"/>
                    <a:ext cx="133075" cy="122285"/>
                  </a:xfrm>
                  <a:custGeom>
                    <a:avLst/>
                    <a:gdLst>
                      <a:gd name="connsiteX0" fmla="*/ 94711 w 133075"/>
                      <a:gd name="connsiteY0" fmla="*/ 11989 h 122285"/>
                      <a:gd name="connsiteX1" fmla="*/ 89916 w 133075"/>
                      <a:gd name="connsiteY1" fmla="*/ 5994 h 122285"/>
                      <a:gd name="connsiteX2" fmla="*/ 76728 w 133075"/>
                      <a:gd name="connsiteY2" fmla="*/ 0 h 122285"/>
                      <a:gd name="connsiteX3" fmla="*/ 71933 w 133075"/>
                      <a:gd name="connsiteY3" fmla="*/ 0 h 122285"/>
                      <a:gd name="connsiteX4" fmla="*/ 61143 w 133075"/>
                      <a:gd name="connsiteY4" fmla="*/ 0 h 122285"/>
                      <a:gd name="connsiteX5" fmla="*/ 56347 w 133075"/>
                      <a:gd name="connsiteY5" fmla="*/ 0 h 122285"/>
                      <a:gd name="connsiteX6" fmla="*/ 43160 w 133075"/>
                      <a:gd name="connsiteY6" fmla="*/ 5994 h 122285"/>
                      <a:gd name="connsiteX7" fmla="*/ 38364 w 133075"/>
                      <a:gd name="connsiteY7" fmla="*/ 11989 h 122285"/>
                      <a:gd name="connsiteX8" fmla="*/ 25176 w 133075"/>
                      <a:gd name="connsiteY8" fmla="*/ 17983 h 122285"/>
                      <a:gd name="connsiteX9" fmla="*/ 17983 w 133075"/>
                      <a:gd name="connsiteY9" fmla="*/ 17983 h 122285"/>
                      <a:gd name="connsiteX10" fmla="*/ 0 w 133075"/>
                      <a:gd name="connsiteY10" fmla="*/ 35966 h 122285"/>
                      <a:gd name="connsiteX11" fmla="*/ 0 w 133075"/>
                      <a:gd name="connsiteY11" fmla="*/ 104303 h 122285"/>
                      <a:gd name="connsiteX12" fmla="*/ 17983 w 133075"/>
                      <a:gd name="connsiteY12" fmla="*/ 122286 h 122285"/>
                      <a:gd name="connsiteX13" fmla="*/ 115092 w 133075"/>
                      <a:gd name="connsiteY13" fmla="*/ 122286 h 122285"/>
                      <a:gd name="connsiteX14" fmla="*/ 133076 w 133075"/>
                      <a:gd name="connsiteY14" fmla="*/ 104303 h 122285"/>
                      <a:gd name="connsiteX15" fmla="*/ 133076 w 133075"/>
                      <a:gd name="connsiteY15" fmla="*/ 35966 h 122285"/>
                      <a:gd name="connsiteX16" fmla="*/ 115092 w 133075"/>
                      <a:gd name="connsiteY16" fmla="*/ 17983 h 122285"/>
                      <a:gd name="connsiteX17" fmla="*/ 107899 w 133075"/>
                      <a:gd name="connsiteY17" fmla="*/ 17983 h 122285"/>
                      <a:gd name="connsiteX18" fmla="*/ 94711 w 133075"/>
                      <a:gd name="connsiteY18" fmla="*/ 11989 h 122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075" h="122285">
                        <a:moveTo>
                          <a:pt x="94711" y="11989"/>
                        </a:moveTo>
                        <a:lnTo>
                          <a:pt x="89916" y="5994"/>
                        </a:lnTo>
                        <a:cubicBezTo>
                          <a:pt x="86319" y="2398"/>
                          <a:pt x="81524" y="0"/>
                          <a:pt x="76728" y="0"/>
                        </a:cubicBezTo>
                        <a:lnTo>
                          <a:pt x="71933" y="0"/>
                        </a:lnTo>
                        <a:lnTo>
                          <a:pt x="61143" y="0"/>
                        </a:lnTo>
                        <a:lnTo>
                          <a:pt x="56347" y="0"/>
                        </a:lnTo>
                        <a:cubicBezTo>
                          <a:pt x="51552" y="0"/>
                          <a:pt x="46756" y="2398"/>
                          <a:pt x="43160" y="5994"/>
                        </a:cubicBezTo>
                        <a:lnTo>
                          <a:pt x="38364" y="11989"/>
                        </a:lnTo>
                        <a:cubicBezTo>
                          <a:pt x="34767" y="15585"/>
                          <a:pt x="29972" y="17983"/>
                          <a:pt x="25176" y="17983"/>
                        </a:cubicBezTo>
                        <a:lnTo>
                          <a:pt x="17983" y="17983"/>
                        </a:lnTo>
                        <a:cubicBezTo>
                          <a:pt x="8392" y="17983"/>
                          <a:pt x="0" y="26375"/>
                          <a:pt x="0" y="35966"/>
                        </a:cubicBezTo>
                        <a:lnTo>
                          <a:pt x="0" y="104303"/>
                        </a:lnTo>
                        <a:cubicBezTo>
                          <a:pt x="0" y="113894"/>
                          <a:pt x="8392" y="122286"/>
                          <a:pt x="17983" y="122286"/>
                        </a:cubicBezTo>
                        <a:lnTo>
                          <a:pt x="115092" y="122286"/>
                        </a:lnTo>
                        <a:cubicBezTo>
                          <a:pt x="124683" y="122286"/>
                          <a:pt x="133076" y="113894"/>
                          <a:pt x="133076" y="104303"/>
                        </a:cubicBezTo>
                        <a:lnTo>
                          <a:pt x="133076" y="35966"/>
                        </a:lnTo>
                        <a:cubicBezTo>
                          <a:pt x="133076" y="26375"/>
                          <a:pt x="124683" y="17983"/>
                          <a:pt x="115092" y="17983"/>
                        </a:cubicBezTo>
                        <a:lnTo>
                          <a:pt x="107899" y="17983"/>
                        </a:lnTo>
                        <a:cubicBezTo>
                          <a:pt x="103104" y="17983"/>
                          <a:pt x="98308" y="15585"/>
                          <a:pt x="94711" y="11989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2" name="Vrije vorm: vorm 41">
                    <a:extLst>
                      <a:ext uri="{FF2B5EF4-FFF2-40B4-BE49-F238E27FC236}">
                        <a16:creationId xmlns:a16="http://schemas.microsoft.com/office/drawing/2014/main" id="{DCE99657-D67A-4F09-B4B0-4BB969970A1D}"/>
                      </a:ext>
                    </a:extLst>
                  </p:cNvPr>
                  <p:cNvSpPr/>
                  <p:nvPr/>
                </p:nvSpPr>
                <p:spPr>
                  <a:xfrm>
                    <a:off x="5236265" y="1476153"/>
                    <a:ext cx="59943" cy="59943"/>
                  </a:xfrm>
                  <a:custGeom>
                    <a:avLst/>
                    <a:gdLst>
                      <a:gd name="connsiteX0" fmla="*/ 59944 w 59943"/>
                      <a:gd name="connsiteY0" fmla="*/ 29972 h 59943"/>
                      <a:gd name="connsiteX1" fmla="*/ 29972 w 59943"/>
                      <a:gd name="connsiteY1" fmla="*/ 59944 h 59943"/>
                      <a:gd name="connsiteX2" fmla="*/ 0 w 59943"/>
                      <a:gd name="connsiteY2" fmla="*/ 29972 h 59943"/>
                      <a:gd name="connsiteX3" fmla="*/ 29972 w 59943"/>
                      <a:gd name="connsiteY3" fmla="*/ 0 h 59943"/>
                      <a:gd name="connsiteX4" fmla="*/ 59944 w 59943"/>
                      <a:gd name="connsiteY4" fmla="*/ 29972 h 59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943" h="59943">
                        <a:moveTo>
                          <a:pt x="59944" y="29972"/>
                        </a:moveTo>
                        <a:cubicBezTo>
                          <a:pt x="59944" y="46525"/>
                          <a:pt x="46525" y="59944"/>
                          <a:pt x="29972" y="59944"/>
                        </a:cubicBezTo>
                        <a:cubicBezTo>
                          <a:pt x="13419" y="59944"/>
                          <a:pt x="0" y="46525"/>
                          <a:pt x="0" y="29972"/>
                        </a:cubicBezTo>
                        <a:cubicBezTo>
                          <a:pt x="0" y="13419"/>
                          <a:pt x="13419" y="0"/>
                          <a:pt x="29972" y="0"/>
                        </a:cubicBezTo>
                        <a:cubicBezTo>
                          <a:pt x="46525" y="0"/>
                          <a:pt x="59944" y="13419"/>
                          <a:pt x="59944" y="29972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6564623" y="1412612"/>
                <a:ext cx="432795" cy="177434"/>
                <a:chOff x="6564623" y="1412612"/>
                <a:chExt cx="432795" cy="177434"/>
              </a:xfrm>
            </p:grpSpPr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00F1DCB8-FA3C-49B7-AFA7-5D57E4A16EC6}"/>
                    </a:ext>
                  </a:extLst>
                </p:cNvPr>
                <p:cNvSpPr/>
                <p:nvPr/>
              </p:nvSpPr>
              <p:spPr>
                <a:xfrm>
                  <a:off x="6564623" y="1412612"/>
                  <a:ext cx="177434" cy="177434"/>
                </a:xfrm>
                <a:custGeom>
                  <a:avLst/>
                  <a:gdLst>
                    <a:gd name="connsiteX0" fmla="*/ 177434 w 177434"/>
                    <a:gd name="connsiteY0" fmla="*/ 88717 h 177434"/>
                    <a:gd name="connsiteX1" fmla="*/ 88717 w 177434"/>
                    <a:gd name="connsiteY1" fmla="*/ 177434 h 177434"/>
                    <a:gd name="connsiteX2" fmla="*/ 0 w 177434"/>
                    <a:gd name="connsiteY2" fmla="*/ 88717 h 177434"/>
                    <a:gd name="connsiteX3" fmla="*/ 88717 w 177434"/>
                    <a:gd name="connsiteY3" fmla="*/ 0 h 177434"/>
                    <a:gd name="connsiteX4" fmla="*/ 177434 w 177434"/>
                    <a:gd name="connsiteY4" fmla="*/ 88717 h 17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434" h="177434">
                      <a:moveTo>
                        <a:pt x="177434" y="88717"/>
                      </a:moveTo>
                      <a:cubicBezTo>
                        <a:pt x="177434" y="137714"/>
                        <a:pt x="137714" y="177434"/>
                        <a:pt x="88717" y="177434"/>
                      </a:cubicBezTo>
                      <a:cubicBezTo>
                        <a:pt x="39720" y="177434"/>
                        <a:pt x="0" y="137714"/>
                        <a:pt x="0" y="88717"/>
                      </a:cubicBezTo>
                      <a:cubicBezTo>
                        <a:pt x="0" y="39720"/>
                        <a:pt x="39720" y="0"/>
                        <a:pt x="88717" y="0"/>
                      </a:cubicBezTo>
                      <a:cubicBezTo>
                        <a:pt x="137714" y="0"/>
                        <a:pt x="177434" y="39720"/>
                        <a:pt x="177434" y="88717"/>
                      </a:cubicBezTo>
                      <a:close/>
                    </a:path>
                  </a:pathLst>
                </a:custGeom>
                <a:solidFill>
                  <a:srgbClr val="FFB310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864343" y="1442584"/>
                  <a:ext cx="133075" cy="117490"/>
                  <a:chOff x="6864343" y="1442584"/>
                  <a:chExt cx="133075" cy="117490"/>
                </a:xfrm>
                <a:noFill/>
              </p:grpSpPr>
              <p:sp>
                <p:nvSpPr>
                  <p:cNvPr id="46" name="Vrije vorm: vorm 45">
                    <a:extLst>
                      <a:ext uri="{FF2B5EF4-FFF2-40B4-BE49-F238E27FC236}">
                        <a16:creationId xmlns:a16="http://schemas.microsoft.com/office/drawing/2014/main" id="{2CAF2E5B-B6D3-4255-B2F2-66C0729BEEFD}"/>
                      </a:ext>
                    </a:extLst>
                  </p:cNvPr>
                  <p:cNvSpPr/>
                  <p:nvPr/>
                </p:nvSpPr>
                <p:spPr>
                  <a:xfrm>
                    <a:off x="6864343" y="1442584"/>
                    <a:ext cx="133075" cy="117490"/>
                  </a:xfrm>
                  <a:custGeom>
                    <a:avLst/>
                    <a:gdLst>
                      <a:gd name="connsiteX0" fmla="*/ 0 w 133075"/>
                      <a:gd name="connsiteY0" fmla="*/ 0 h 117490"/>
                      <a:gd name="connsiteX1" fmla="*/ 133076 w 133075"/>
                      <a:gd name="connsiteY1" fmla="*/ 0 h 117490"/>
                      <a:gd name="connsiteX2" fmla="*/ 58745 w 133075"/>
                      <a:gd name="connsiteY2" fmla="*/ 117490 h 117490"/>
                      <a:gd name="connsiteX3" fmla="*/ 47955 w 133075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075" h="117490">
                        <a:moveTo>
                          <a:pt x="0" y="0"/>
                        </a:moveTo>
                        <a:lnTo>
                          <a:pt x="133076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7" name="Vrije vorm: vorm 46">
                    <a:extLst>
                      <a:ext uri="{FF2B5EF4-FFF2-40B4-BE49-F238E27FC236}">
                        <a16:creationId xmlns:a16="http://schemas.microsoft.com/office/drawing/2014/main" id="{94FD2EC4-1CAE-479A-979D-1F2F7A1738CB}"/>
                      </a:ext>
                    </a:extLst>
                  </p:cNvPr>
                  <p:cNvSpPr/>
                  <p:nvPr/>
                </p:nvSpPr>
                <p:spPr>
                  <a:xfrm>
                    <a:off x="6912298" y="1442584"/>
                    <a:ext cx="85120" cy="47955"/>
                  </a:xfrm>
                  <a:custGeom>
                    <a:avLst/>
                    <a:gdLst>
                      <a:gd name="connsiteX0" fmla="*/ 0 w 85120"/>
                      <a:gd name="connsiteY0" fmla="*/ 47955 h 47955"/>
                      <a:gd name="connsiteX1" fmla="*/ 85121 w 85120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120" h="47955">
                        <a:moveTo>
                          <a:pt x="0" y="47955"/>
                        </a:moveTo>
                        <a:lnTo>
                          <a:pt x="85121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8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610181" y="1447380"/>
                  <a:ext cx="83921" cy="103103"/>
                  <a:chOff x="6610181" y="1447380"/>
                  <a:chExt cx="83921" cy="103103"/>
                </a:xfrm>
                <a:noFill/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B21DFB-8FC9-4AFF-AFF8-774FD5EC440E}"/>
                      </a:ext>
                    </a:extLst>
                  </p:cNvPr>
                  <p:cNvSpPr/>
                  <p:nvPr/>
                </p:nvSpPr>
                <p:spPr>
                  <a:xfrm>
                    <a:off x="6610181" y="1466562"/>
                    <a:ext cx="83921" cy="83921"/>
                  </a:xfrm>
                  <a:custGeom>
                    <a:avLst/>
                    <a:gdLst>
                      <a:gd name="connsiteX0" fmla="*/ 55148 w 83921"/>
                      <a:gd name="connsiteY0" fmla="*/ 83922 h 83921"/>
                      <a:gd name="connsiteX1" fmla="*/ 28773 w 83921"/>
                      <a:gd name="connsiteY1" fmla="*/ 83922 h 83921"/>
                      <a:gd name="connsiteX2" fmla="*/ 0 w 83921"/>
                      <a:gd name="connsiteY2" fmla="*/ 55148 h 83921"/>
                      <a:gd name="connsiteX3" fmla="*/ 0 w 83921"/>
                      <a:gd name="connsiteY3" fmla="*/ 28773 h 83921"/>
                      <a:gd name="connsiteX4" fmla="*/ 28773 w 83921"/>
                      <a:gd name="connsiteY4" fmla="*/ 0 h 83921"/>
                      <a:gd name="connsiteX5" fmla="*/ 55148 w 83921"/>
                      <a:gd name="connsiteY5" fmla="*/ 0 h 83921"/>
                      <a:gd name="connsiteX6" fmla="*/ 83922 w 83921"/>
                      <a:gd name="connsiteY6" fmla="*/ 28773 h 83921"/>
                      <a:gd name="connsiteX7" fmla="*/ 83922 w 83921"/>
                      <a:gd name="connsiteY7" fmla="*/ 55148 h 83921"/>
                      <a:gd name="connsiteX8" fmla="*/ 55148 w 83921"/>
                      <a:gd name="connsiteY8" fmla="*/ 83922 h 8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1" h="83921">
                        <a:moveTo>
                          <a:pt x="55148" y="83922"/>
                        </a:moveTo>
                        <a:lnTo>
                          <a:pt x="28773" y="83922"/>
                        </a:lnTo>
                        <a:cubicBezTo>
                          <a:pt x="13188" y="83922"/>
                          <a:pt x="0" y="70734"/>
                          <a:pt x="0" y="55148"/>
                        </a:cubicBezTo>
                        <a:lnTo>
                          <a:pt x="0" y="28773"/>
                        </a:lnTo>
                        <a:cubicBezTo>
                          <a:pt x="0" y="13188"/>
                          <a:pt x="13188" y="0"/>
                          <a:pt x="28773" y="0"/>
                        </a:cubicBezTo>
                        <a:lnTo>
                          <a:pt x="55148" y="0"/>
                        </a:lnTo>
                        <a:cubicBezTo>
                          <a:pt x="70734" y="0"/>
                          <a:pt x="83922" y="13188"/>
                          <a:pt x="83922" y="28773"/>
                        </a:cubicBezTo>
                        <a:lnTo>
                          <a:pt x="83922" y="55148"/>
                        </a:lnTo>
                        <a:cubicBezTo>
                          <a:pt x="83922" y="70734"/>
                          <a:pt x="70734" y="83922"/>
                          <a:pt x="55148" y="83922"/>
                        </a:cubicBezTo>
                        <a:close/>
                      </a:path>
                    </a:pathLst>
                  </a:custGeom>
                  <a:noFill/>
                  <a:ln w="9441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603AF689-CF56-4CFA-A0DA-E0564318E7CD}"/>
                      </a:ext>
                    </a:extLst>
                  </p:cNvPr>
                  <p:cNvSpPr/>
                  <p:nvPr/>
                </p:nvSpPr>
                <p:spPr>
                  <a:xfrm>
                    <a:off x="6624567" y="1501329"/>
                    <a:ext cx="55148" cy="13187"/>
                  </a:xfrm>
                  <a:custGeom>
                    <a:avLst/>
                    <a:gdLst>
                      <a:gd name="connsiteX0" fmla="*/ 0 w 55148"/>
                      <a:gd name="connsiteY0" fmla="*/ 7193 h 13187"/>
                      <a:gd name="connsiteX1" fmla="*/ 26375 w 55148"/>
                      <a:gd name="connsiteY1" fmla="*/ 0 h 13187"/>
                      <a:gd name="connsiteX2" fmla="*/ 26375 w 55148"/>
                      <a:gd name="connsiteY2" fmla="*/ 13188 h 13187"/>
                      <a:gd name="connsiteX3" fmla="*/ 55149 w 55148"/>
                      <a:gd name="connsiteY3" fmla="*/ 4796 h 13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8" h="13187">
                        <a:moveTo>
                          <a:pt x="0" y="7193"/>
                        </a:moveTo>
                        <a:lnTo>
                          <a:pt x="26375" y="0"/>
                        </a:lnTo>
                        <a:lnTo>
                          <a:pt x="26375" y="13188"/>
                        </a:lnTo>
                        <a:lnTo>
                          <a:pt x="55149" y="4796"/>
                        </a:lnTo>
                      </a:path>
                    </a:pathLst>
                  </a:custGeom>
                  <a:noFill/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51" name="Graphic 1">
                    <a:extLst>
                      <a:ext uri="{FF2B5EF4-FFF2-40B4-BE49-F238E27FC236}">
                        <a16:creationId xmlns:a16="http://schemas.microsoft.com/office/drawing/2014/main" id="{087C003E-8997-4D3A-9610-1DBFAA6D9FAB}"/>
                      </a:ext>
                    </a:extLst>
                  </p:cNvPr>
                  <p:cNvGrpSpPr/>
                  <p:nvPr/>
                </p:nvGrpSpPr>
                <p:grpSpPr>
                  <a:xfrm>
                    <a:off x="6635357" y="1447380"/>
                    <a:ext cx="33568" cy="17983"/>
                    <a:chOff x="6635357" y="1447380"/>
                    <a:chExt cx="33568" cy="17983"/>
                  </a:xfrm>
                </p:grpSpPr>
                <p:sp>
                  <p:nvSpPr>
                    <p:cNvPr id="52" name="Vrije vorm: vorm 51">
                      <a:extLst>
                        <a:ext uri="{FF2B5EF4-FFF2-40B4-BE49-F238E27FC236}">
                          <a16:creationId xmlns:a16="http://schemas.microsoft.com/office/drawing/2014/main" id="{38F1A65B-A5C0-4DE8-A064-8A6D8012B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357" y="1447380"/>
                      <a:ext cx="17983" cy="17983"/>
                    </a:xfrm>
                    <a:custGeom>
                      <a:avLst/>
                      <a:gdLst>
                        <a:gd name="connsiteX0" fmla="*/ 17983 w 17983"/>
                        <a:gd name="connsiteY0" fmla="*/ 17983 h 17983"/>
                        <a:gd name="connsiteX1" fmla="*/ 0 w 17983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983" h="17983">
                          <a:moveTo>
                            <a:pt x="17983" y="1798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53" name="Vrije vorm: vorm 52">
                      <a:extLst>
                        <a:ext uri="{FF2B5EF4-FFF2-40B4-BE49-F238E27FC236}">
                          <a16:creationId xmlns:a16="http://schemas.microsoft.com/office/drawing/2014/main" id="{0CCE8028-B01C-4AA7-A7F1-14CCB0F12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9744" y="1447380"/>
                      <a:ext cx="19182" cy="17983"/>
                    </a:xfrm>
                    <a:custGeom>
                      <a:avLst/>
                      <a:gdLst>
                        <a:gd name="connsiteX0" fmla="*/ 0 w 19182"/>
                        <a:gd name="connsiteY0" fmla="*/ 17983 h 17983"/>
                        <a:gd name="connsiteX1" fmla="*/ 19182 w 19182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182" h="17983">
                          <a:moveTo>
                            <a:pt x="0" y="17983"/>
                          </a:moveTo>
                          <a:lnTo>
                            <a:pt x="19182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grpSp>
          <p:nvGrpSpPr>
            <p:cNvPr id="5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702629" y="2745766"/>
              <a:ext cx="792459" cy="597041"/>
              <a:chOff x="5702629" y="2745766"/>
              <a:chExt cx="792459" cy="597041"/>
            </a:xfrm>
            <a:solidFill>
              <a:srgbClr val="9D9D9D"/>
            </a:solidFill>
          </p:grpSpPr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B6B09668-494B-482F-97AB-FA14200DF30C}"/>
                  </a:ext>
                </a:extLst>
              </p:cNvPr>
              <p:cNvSpPr/>
              <p:nvPr/>
            </p:nvSpPr>
            <p:spPr>
              <a:xfrm>
                <a:off x="5980769" y="2966360"/>
                <a:ext cx="235000" cy="234980"/>
              </a:xfrm>
              <a:custGeom>
                <a:avLst/>
                <a:gdLst>
                  <a:gd name="connsiteX0" fmla="*/ 117490 w 235000"/>
                  <a:gd name="connsiteY0" fmla="*/ 0 h 234980"/>
                  <a:gd name="connsiteX1" fmla="*/ 0 w 235000"/>
                  <a:gd name="connsiteY1" fmla="*/ 117490 h 234980"/>
                  <a:gd name="connsiteX2" fmla="*/ 117490 w 235000"/>
                  <a:gd name="connsiteY2" fmla="*/ 234980 h 234980"/>
                  <a:gd name="connsiteX3" fmla="*/ 234980 w 235000"/>
                  <a:gd name="connsiteY3" fmla="*/ 117490 h 234980"/>
                  <a:gd name="connsiteX4" fmla="*/ 117490 w 235000"/>
                  <a:gd name="connsiteY4" fmla="*/ 0 h 23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00" h="234980">
                    <a:moveTo>
                      <a:pt x="117490" y="0"/>
                    </a:moveTo>
                    <a:cubicBezTo>
                      <a:pt x="52751" y="0"/>
                      <a:pt x="0" y="52751"/>
                      <a:pt x="0" y="117490"/>
                    </a:cubicBezTo>
                    <a:cubicBezTo>
                      <a:pt x="0" y="182230"/>
                      <a:pt x="52751" y="234980"/>
                      <a:pt x="117490" y="234980"/>
                    </a:cubicBezTo>
                    <a:cubicBezTo>
                      <a:pt x="182230" y="234980"/>
                      <a:pt x="234980" y="182230"/>
                      <a:pt x="234980" y="117490"/>
                    </a:cubicBezTo>
                    <a:cubicBezTo>
                      <a:pt x="236179" y="52751"/>
                      <a:pt x="183428" y="0"/>
                      <a:pt x="117490" y="0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E166C359-C0FB-4CF3-BD7D-EC84AA0DC027}"/>
                  </a:ext>
                </a:extLst>
              </p:cNvPr>
              <p:cNvSpPr/>
              <p:nvPr/>
            </p:nvSpPr>
            <p:spPr>
              <a:xfrm>
                <a:off x="5702629" y="2745766"/>
                <a:ext cx="792459" cy="597041"/>
              </a:xfrm>
              <a:custGeom>
                <a:avLst/>
                <a:gdLst>
                  <a:gd name="connsiteX0" fmla="*/ 724123 w 792459"/>
                  <a:gd name="connsiteY0" fmla="*/ 79126 h 597041"/>
                  <a:gd name="connsiteX1" fmla="*/ 604235 w 792459"/>
                  <a:gd name="connsiteY1" fmla="*/ 79126 h 597041"/>
                  <a:gd name="connsiteX2" fmla="*/ 586252 w 792459"/>
                  <a:gd name="connsiteY2" fmla="*/ 37165 h 597041"/>
                  <a:gd name="connsiteX3" fmla="*/ 528706 w 792459"/>
                  <a:gd name="connsiteY3" fmla="*/ 0 h 597041"/>
                  <a:gd name="connsiteX4" fmla="*/ 263753 w 792459"/>
                  <a:gd name="connsiteY4" fmla="*/ 0 h 597041"/>
                  <a:gd name="connsiteX5" fmla="*/ 206207 w 792459"/>
                  <a:gd name="connsiteY5" fmla="*/ 37165 h 597041"/>
                  <a:gd name="connsiteX6" fmla="*/ 188224 w 792459"/>
                  <a:gd name="connsiteY6" fmla="*/ 79126 h 597041"/>
                  <a:gd name="connsiteX7" fmla="*/ 68336 w 792459"/>
                  <a:gd name="connsiteY7" fmla="*/ 79126 h 597041"/>
                  <a:gd name="connsiteX8" fmla="*/ 0 w 792459"/>
                  <a:gd name="connsiteY8" fmla="*/ 147462 h 597041"/>
                  <a:gd name="connsiteX9" fmla="*/ 0 w 792459"/>
                  <a:gd name="connsiteY9" fmla="*/ 528706 h 597041"/>
                  <a:gd name="connsiteX10" fmla="*/ 68336 w 792459"/>
                  <a:gd name="connsiteY10" fmla="*/ 597042 h 597041"/>
                  <a:gd name="connsiteX11" fmla="*/ 724123 w 792459"/>
                  <a:gd name="connsiteY11" fmla="*/ 597042 h 597041"/>
                  <a:gd name="connsiteX12" fmla="*/ 792459 w 792459"/>
                  <a:gd name="connsiteY12" fmla="*/ 528706 h 597041"/>
                  <a:gd name="connsiteX13" fmla="*/ 792459 w 792459"/>
                  <a:gd name="connsiteY13" fmla="*/ 147462 h 597041"/>
                  <a:gd name="connsiteX14" fmla="*/ 724123 w 792459"/>
                  <a:gd name="connsiteY14" fmla="*/ 79126 h 597041"/>
                  <a:gd name="connsiteX15" fmla="*/ 395630 w 792459"/>
                  <a:gd name="connsiteY15" fmla="*/ 509524 h 597041"/>
                  <a:gd name="connsiteX16" fmla="*/ 225389 w 792459"/>
                  <a:gd name="connsiteY16" fmla="*/ 339283 h 597041"/>
                  <a:gd name="connsiteX17" fmla="*/ 395630 w 792459"/>
                  <a:gd name="connsiteY17" fmla="*/ 169042 h 597041"/>
                  <a:gd name="connsiteX18" fmla="*/ 565871 w 792459"/>
                  <a:gd name="connsiteY18" fmla="*/ 339283 h 597041"/>
                  <a:gd name="connsiteX19" fmla="*/ 395630 w 792459"/>
                  <a:gd name="connsiteY19" fmla="*/ 509524 h 59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2459" h="597041">
                    <a:moveTo>
                      <a:pt x="724123" y="79126"/>
                    </a:moveTo>
                    <a:lnTo>
                      <a:pt x="604235" y="79126"/>
                    </a:lnTo>
                    <a:lnTo>
                      <a:pt x="586252" y="37165"/>
                    </a:lnTo>
                    <a:cubicBezTo>
                      <a:pt x="576661" y="14387"/>
                      <a:pt x="553882" y="0"/>
                      <a:pt x="528706" y="0"/>
                    </a:cubicBezTo>
                    <a:lnTo>
                      <a:pt x="263753" y="0"/>
                    </a:lnTo>
                    <a:cubicBezTo>
                      <a:pt x="238577" y="0"/>
                      <a:pt x="216997" y="14387"/>
                      <a:pt x="206207" y="37165"/>
                    </a:cubicBezTo>
                    <a:lnTo>
                      <a:pt x="188224" y="79126"/>
                    </a:lnTo>
                    <a:lnTo>
                      <a:pt x="68336" y="79126"/>
                    </a:lnTo>
                    <a:cubicBezTo>
                      <a:pt x="29972" y="79126"/>
                      <a:pt x="0" y="110297"/>
                      <a:pt x="0" y="147462"/>
                    </a:cubicBezTo>
                    <a:lnTo>
                      <a:pt x="0" y="528706"/>
                    </a:lnTo>
                    <a:cubicBezTo>
                      <a:pt x="0" y="567070"/>
                      <a:pt x="31171" y="597042"/>
                      <a:pt x="68336" y="597042"/>
                    </a:cubicBezTo>
                    <a:lnTo>
                      <a:pt x="724123" y="597042"/>
                    </a:lnTo>
                    <a:cubicBezTo>
                      <a:pt x="762487" y="597042"/>
                      <a:pt x="792459" y="565871"/>
                      <a:pt x="792459" y="528706"/>
                    </a:cubicBezTo>
                    <a:lnTo>
                      <a:pt x="792459" y="147462"/>
                    </a:lnTo>
                    <a:cubicBezTo>
                      <a:pt x="792459" y="110297"/>
                      <a:pt x="762487" y="79126"/>
                      <a:pt x="724123" y="79126"/>
                    </a:cubicBezTo>
                    <a:close/>
                    <a:moveTo>
                      <a:pt x="395630" y="509524"/>
                    </a:moveTo>
                    <a:cubicBezTo>
                      <a:pt x="302118" y="509524"/>
                      <a:pt x="225389" y="432796"/>
                      <a:pt x="225389" y="339283"/>
                    </a:cubicBezTo>
                    <a:cubicBezTo>
                      <a:pt x="225389" y="245770"/>
                      <a:pt x="302118" y="169042"/>
                      <a:pt x="395630" y="169042"/>
                    </a:cubicBezTo>
                    <a:cubicBezTo>
                      <a:pt x="489143" y="169042"/>
                      <a:pt x="565871" y="245770"/>
                      <a:pt x="565871" y="339283"/>
                    </a:cubicBezTo>
                    <a:cubicBezTo>
                      <a:pt x="567070" y="432796"/>
                      <a:pt x="490342" y="509524"/>
                      <a:pt x="395630" y="509524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57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  <a:solidFill>
              <a:srgbClr val="333333"/>
            </a:solidFill>
          </p:grpSpPr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F4DEB4B7-698F-45A4-9C81-2D5999FC778E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59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E69B3BC1-8E1C-442C-8774-8BFBC4C2F395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D33CF2F-3B19-4783-B51F-543705781E1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967A9929-F56D-4695-BFBA-C04C8C51E42D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30D1A90D-C1E1-44A3-BCDD-185FF86A2902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638BEEE5-C005-4064-BCD9-995587FC3510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6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4195211"/>
              <a:ext cx="1798319" cy="117490"/>
              <a:chOff x="5199100" y="4195211"/>
              <a:chExt cx="1798319" cy="117490"/>
            </a:xfrm>
            <a:noFill/>
          </p:grpSpPr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50AD318F-E73B-4DCD-BFD3-E5797676DD15}"/>
                  </a:ext>
                </a:extLst>
              </p:cNvPr>
              <p:cNvSpPr/>
              <p:nvPr/>
            </p:nvSpPr>
            <p:spPr>
              <a:xfrm>
                <a:off x="5424489" y="4195211"/>
                <a:ext cx="117490" cy="117490"/>
              </a:xfrm>
              <a:custGeom>
                <a:avLst/>
                <a:gdLst>
                  <a:gd name="connsiteX0" fmla="*/ 107899 w 117490"/>
                  <a:gd name="connsiteY0" fmla="*/ 89916 h 117490"/>
                  <a:gd name="connsiteX1" fmla="*/ 117490 w 117490"/>
                  <a:gd name="connsiteY1" fmla="*/ 58745 h 117490"/>
                  <a:gd name="connsiteX2" fmla="*/ 58745 w 117490"/>
                  <a:gd name="connsiteY2" fmla="*/ 0 h 117490"/>
                  <a:gd name="connsiteX3" fmla="*/ 0 w 117490"/>
                  <a:gd name="connsiteY3" fmla="*/ 58745 h 117490"/>
                  <a:gd name="connsiteX4" fmla="*/ 58745 w 117490"/>
                  <a:gd name="connsiteY4" fmla="*/ 117490 h 117490"/>
                  <a:gd name="connsiteX5" fmla="*/ 95910 w 117490"/>
                  <a:gd name="connsiteY5" fmla="*/ 103104 h 117490"/>
                  <a:gd name="connsiteX6" fmla="*/ 117490 w 117490"/>
                  <a:gd name="connsiteY6" fmla="*/ 109098 h 117490"/>
                  <a:gd name="connsiteX7" fmla="*/ 107899 w 117490"/>
                  <a:gd name="connsiteY7" fmla="*/ 89916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490" h="117490">
                    <a:moveTo>
                      <a:pt x="107899" y="89916"/>
                    </a:moveTo>
                    <a:cubicBezTo>
                      <a:pt x="113894" y="80325"/>
                      <a:pt x="117490" y="70734"/>
                      <a:pt x="117490" y="58745"/>
                    </a:cubicBezTo>
                    <a:cubicBezTo>
                      <a:pt x="117490" y="26375"/>
                      <a:pt x="91115" y="0"/>
                      <a:pt x="58745" y="0"/>
                    </a:cubicBezTo>
                    <a:cubicBezTo>
                      <a:pt x="26375" y="0"/>
                      <a:pt x="0" y="26375"/>
                      <a:pt x="0" y="58745"/>
                    </a:cubicBezTo>
                    <a:cubicBezTo>
                      <a:pt x="0" y="91115"/>
                      <a:pt x="26375" y="117490"/>
                      <a:pt x="58745" y="117490"/>
                    </a:cubicBezTo>
                    <a:cubicBezTo>
                      <a:pt x="73132" y="117490"/>
                      <a:pt x="86319" y="112695"/>
                      <a:pt x="95910" y="103104"/>
                    </a:cubicBezTo>
                    <a:lnTo>
                      <a:pt x="117490" y="109098"/>
                    </a:lnTo>
                    <a:lnTo>
                      <a:pt x="107899" y="89916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4195211"/>
                <a:ext cx="565871" cy="117490"/>
                <a:chOff x="5199100" y="4195211"/>
                <a:chExt cx="565871" cy="117490"/>
              </a:xfrm>
              <a:noFill/>
            </p:grpSpPr>
            <p:sp>
              <p:nvSpPr>
                <p:cNvPr id="68" name="Vrije vorm: vorm 67">
                  <a:extLst>
                    <a:ext uri="{FF2B5EF4-FFF2-40B4-BE49-F238E27FC236}">
                      <a16:creationId xmlns:a16="http://schemas.microsoft.com/office/drawing/2014/main" id="{A22EBA0C-ED9E-433D-9F2F-DAFCCFC770C7}"/>
                    </a:ext>
                  </a:extLst>
                </p:cNvPr>
                <p:cNvSpPr/>
                <p:nvPr/>
              </p:nvSpPr>
              <p:spPr>
                <a:xfrm>
                  <a:off x="5199100" y="4195211"/>
                  <a:ext cx="125882" cy="115991"/>
                </a:xfrm>
                <a:custGeom>
                  <a:avLst/>
                  <a:gdLst>
                    <a:gd name="connsiteX0" fmla="*/ 92314 w 125882"/>
                    <a:gd name="connsiteY0" fmla="*/ 0 h 115991"/>
                    <a:gd name="connsiteX1" fmla="*/ 98308 w 125882"/>
                    <a:gd name="connsiteY1" fmla="*/ 0 h 115991"/>
                    <a:gd name="connsiteX2" fmla="*/ 125882 w 125882"/>
                    <a:gd name="connsiteY2" fmla="*/ 33568 h 115991"/>
                    <a:gd name="connsiteX3" fmla="*/ 125882 w 125882"/>
                    <a:gd name="connsiteY3" fmla="*/ 40762 h 115991"/>
                    <a:gd name="connsiteX4" fmla="*/ 67137 w 125882"/>
                    <a:gd name="connsiteY4" fmla="*/ 115092 h 115991"/>
                    <a:gd name="connsiteX5" fmla="*/ 58745 w 125882"/>
                    <a:gd name="connsiteY5" fmla="*/ 115092 h 115991"/>
                    <a:gd name="connsiteX6" fmla="*/ 0 w 125882"/>
                    <a:gd name="connsiteY6" fmla="*/ 40762 h 115991"/>
                    <a:gd name="connsiteX7" fmla="*/ 0 w 125882"/>
                    <a:gd name="connsiteY7" fmla="*/ 33568 h 115991"/>
                    <a:gd name="connsiteX8" fmla="*/ 27574 w 125882"/>
                    <a:gd name="connsiteY8" fmla="*/ 0 h 115991"/>
                    <a:gd name="connsiteX9" fmla="*/ 33569 w 125882"/>
                    <a:gd name="connsiteY9" fmla="*/ 0 h 115991"/>
                    <a:gd name="connsiteX10" fmla="*/ 62342 w 125882"/>
                    <a:gd name="connsiteY10" fmla="*/ 15585 h 115991"/>
                    <a:gd name="connsiteX11" fmla="*/ 92314 w 125882"/>
                    <a:gd name="connsiteY11" fmla="*/ 0 h 11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882" h="115991">
                      <a:moveTo>
                        <a:pt x="92314" y="0"/>
                      </a:moveTo>
                      <a:cubicBezTo>
                        <a:pt x="93513" y="0"/>
                        <a:pt x="95910" y="0"/>
                        <a:pt x="98308" y="0"/>
                      </a:cubicBezTo>
                      <a:cubicBezTo>
                        <a:pt x="110297" y="1199"/>
                        <a:pt x="124683" y="11989"/>
                        <a:pt x="125882" y="33568"/>
                      </a:cubicBezTo>
                      <a:lnTo>
                        <a:pt x="125882" y="40762"/>
                      </a:lnTo>
                      <a:cubicBezTo>
                        <a:pt x="124683" y="61143"/>
                        <a:pt x="110297" y="85121"/>
                        <a:pt x="67137" y="115092"/>
                      </a:cubicBezTo>
                      <a:cubicBezTo>
                        <a:pt x="64739" y="116291"/>
                        <a:pt x="61143" y="116291"/>
                        <a:pt x="58745" y="115092"/>
                      </a:cubicBezTo>
                      <a:cubicBezTo>
                        <a:pt x="16784" y="85121"/>
                        <a:pt x="2398" y="59944"/>
                        <a:pt x="0" y="40762"/>
                      </a:cubicBezTo>
                      <a:lnTo>
                        <a:pt x="0" y="33568"/>
                      </a:lnTo>
                      <a:cubicBezTo>
                        <a:pt x="1199" y="11989"/>
                        <a:pt x="15585" y="1199"/>
                        <a:pt x="27574" y="0"/>
                      </a:cubicBezTo>
                      <a:cubicBezTo>
                        <a:pt x="29972" y="0"/>
                        <a:pt x="31171" y="0"/>
                        <a:pt x="33569" y="0"/>
                      </a:cubicBezTo>
                      <a:cubicBezTo>
                        <a:pt x="47955" y="0"/>
                        <a:pt x="53950" y="5994"/>
                        <a:pt x="62342" y="15585"/>
                      </a:cubicBezTo>
                      <a:cubicBezTo>
                        <a:pt x="70734" y="5994"/>
                        <a:pt x="77927" y="0"/>
                        <a:pt x="92314" y="0"/>
                      </a:cubicBezTo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633094" y="4195211"/>
                  <a:ext cx="131876" cy="117490"/>
                  <a:chOff x="5633094" y="4195211"/>
                  <a:chExt cx="131876" cy="117490"/>
                </a:xfrm>
                <a:noFill/>
              </p:grpSpPr>
              <p:sp>
                <p:nvSpPr>
                  <p:cNvPr id="70" name="Vrije vorm: vorm 69">
                    <a:extLst>
                      <a:ext uri="{FF2B5EF4-FFF2-40B4-BE49-F238E27FC236}">
                        <a16:creationId xmlns:a16="http://schemas.microsoft.com/office/drawing/2014/main" id="{276CE29A-E4B2-4F7C-931B-A0F39A46040F}"/>
                      </a:ext>
                    </a:extLst>
                  </p:cNvPr>
                  <p:cNvSpPr/>
                  <p:nvPr/>
                </p:nvSpPr>
                <p:spPr>
                  <a:xfrm>
                    <a:off x="5633094" y="4195211"/>
                    <a:ext cx="131876" cy="117490"/>
                  </a:xfrm>
                  <a:custGeom>
                    <a:avLst/>
                    <a:gdLst>
                      <a:gd name="connsiteX0" fmla="*/ 0 w 131876"/>
                      <a:gd name="connsiteY0" fmla="*/ 0 h 117490"/>
                      <a:gd name="connsiteX1" fmla="*/ 131877 w 131876"/>
                      <a:gd name="connsiteY1" fmla="*/ 0 h 117490"/>
                      <a:gd name="connsiteX2" fmla="*/ 58745 w 131876"/>
                      <a:gd name="connsiteY2" fmla="*/ 117490 h 117490"/>
                      <a:gd name="connsiteX3" fmla="*/ 47955 w 131876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876" h="117490">
                        <a:moveTo>
                          <a:pt x="0" y="0"/>
                        </a:moveTo>
                        <a:lnTo>
                          <a:pt x="131877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71" name="Vrije vorm: vorm 70">
                    <a:extLst>
                      <a:ext uri="{FF2B5EF4-FFF2-40B4-BE49-F238E27FC236}">
                        <a16:creationId xmlns:a16="http://schemas.microsoft.com/office/drawing/2014/main" id="{5E1FB974-6E33-432F-8C66-85F975965FBD}"/>
                      </a:ext>
                    </a:extLst>
                  </p:cNvPr>
                  <p:cNvSpPr/>
                  <p:nvPr/>
                </p:nvSpPr>
                <p:spPr>
                  <a:xfrm>
                    <a:off x="5681049" y="4195211"/>
                    <a:ext cx="83921" cy="47955"/>
                  </a:xfrm>
                  <a:custGeom>
                    <a:avLst/>
                    <a:gdLst>
                      <a:gd name="connsiteX0" fmla="*/ 0 w 83921"/>
                      <a:gd name="connsiteY0" fmla="*/ 47955 h 47955"/>
                      <a:gd name="connsiteX1" fmla="*/ 83922 w 83921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3921" h="47955">
                        <a:moveTo>
                          <a:pt x="0" y="47955"/>
                        </a:moveTo>
                        <a:lnTo>
                          <a:pt x="83922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99748B3B-CF5D-457D-955D-E47122EC3855}"/>
                  </a:ext>
                </a:extLst>
              </p:cNvPr>
              <p:cNvSpPr/>
              <p:nvPr/>
            </p:nvSpPr>
            <p:spPr>
              <a:xfrm>
                <a:off x="6901509" y="4195211"/>
                <a:ext cx="95910" cy="117490"/>
              </a:xfrm>
              <a:custGeom>
                <a:avLst/>
                <a:gdLst>
                  <a:gd name="connsiteX0" fmla="*/ 95910 w 95910"/>
                  <a:gd name="connsiteY0" fmla="*/ 117490 h 117490"/>
                  <a:gd name="connsiteX1" fmla="*/ 47955 w 95910"/>
                  <a:gd name="connsiteY1" fmla="*/ 75529 h 117490"/>
                  <a:gd name="connsiteX2" fmla="*/ 0 w 95910"/>
                  <a:gd name="connsiteY2" fmla="*/ 117490 h 117490"/>
                  <a:gd name="connsiteX3" fmla="*/ 0 w 95910"/>
                  <a:gd name="connsiteY3" fmla="*/ 58745 h 117490"/>
                  <a:gd name="connsiteX4" fmla="*/ 0 w 95910"/>
                  <a:gd name="connsiteY4" fmla="*/ 0 h 117490"/>
                  <a:gd name="connsiteX5" fmla="*/ 47955 w 95910"/>
                  <a:gd name="connsiteY5" fmla="*/ 0 h 117490"/>
                  <a:gd name="connsiteX6" fmla="*/ 95910 w 95910"/>
                  <a:gd name="connsiteY6" fmla="*/ 0 h 117490"/>
                  <a:gd name="connsiteX7" fmla="*/ 95910 w 95910"/>
                  <a:gd name="connsiteY7" fmla="*/ 58745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10" h="117490">
                    <a:moveTo>
                      <a:pt x="95910" y="117490"/>
                    </a:moveTo>
                    <a:lnTo>
                      <a:pt x="47955" y="75529"/>
                    </a:lnTo>
                    <a:lnTo>
                      <a:pt x="0" y="117490"/>
                    </a:lnTo>
                    <a:lnTo>
                      <a:pt x="0" y="58745"/>
                    </a:lnTo>
                    <a:lnTo>
                      <a:pt x="0" y="0"/>
                    </a:lnTo>
                    <a:lnTo>
                      <a:pt x="47955" y="0"/>
                    </a:lnTo>
                    <a:lnTo>
                      <a:pt x="95910" y="0"/>
                    </a:lnTo>
                    <a:lnTo>
                      <a:pt x="95910" y="58745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058696" y="4195211"/>
              <a:ext cx="80324" cy="26375"/>
              <a:chOff x="6058696" y="4195211"/>
              <a:chExt cx="80324" cy="26375"/>
            </a:xfrm>
          </p:grpSpPr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02195E91-4BBB-48A0-91D3-CB8AD65D0EDC}"/>
                  </a:ext>
                </a:extLst>
              </p:cNvPr>
              <p:cNvSpPr/>
              <p:nvPr/>
            </p:nvSpPr>
            <p:spPr>
              <a:xfrm>
                <a:off x="611264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450062F7-B681-48F5-8D49-E487AC06ACAB}"/>
                  </a:ext>
                </a:extLst>
              </p:cNvPr>
              <p:cNvSpPr/>
              <p:nvPr/>
            </p:nvSpPr>
            <p:spPr>
              <a:xfrm>
                <a:off x="605869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5FA8DB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6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0" y="4374068"/>
              <a:ext cx="1629901" cy="453954"/>
              <a:chOff x="5108560" y="4374068"/>
              <a:chExt cx="1629901" cy="453954"/>
            </a:xfrm>
          </p:grpSpPr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89CBE8F8-E245-4A43-AB7F-32BF998D76B9}"/>
                  </a:ext>
                </a:extLst>
              </p:cNvPr>
              <p:cNvSpPr txBox="1"/>
              <p:nvPr/>
            </p:nvSpPr>
            <p:spPr>
              <a:xfrm>
                <a:off x="5108578" y="4374068"/>
                <a:ext cx="40908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Liked by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497B2D6D-5DDF-46FC-9747-84B1A50AF999}"/>
                  </a:ext>
                </a:extLst>
              </p:cNvPr>
              <p:cNvSpPr txBox="1"/>
              <p:nvPr/>
            </p:nvSpPr>
            <p:spPr>
              <a:xfrm>
                <a:off x="5320780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900D4B11-4DE9-4DBC-BE9B-07B3C4C61B37}"/>
                  </a:ext>
                </a:extLst>
              </p:cNvPr>
              <p:cNvSpPr txBox="1"/>
              <p:nvPr/>
            </p:nvSpPr>
            <p:spPr>
              <a:xfrm>
                <a:off x="5333968" y="4374068"/>
                <a:ext cx="755335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yourfriend, yourfriend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26642D3A-3A2D-40AF-9C10-DFD4B2DFFF23}"/>
                  </a:ext>
                </a:extLst>
              </p:cNvPr>
              <p:cNvSpPr txBox="1"/>
              <p:nvPr/>
            </p:nvSpPr>
            <p:spPr>
              <a:xfrm>
                <a:off x="5891446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766044A2-9FCE-4941-8B60-4FD90A41D081}"/>
                  </a:ext>
                </a:extLst>
              </p:cNvPr>
              <p:cNvSpPr txBox="1"/>
              <p:nvPr/>
            </p:nvSpPr>
            <p:spPr>
              <a:xfrm>
                <a:off x="5904634" y="4374068"/>
                <a:ext cx="28565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and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6C958F34-AAFE-4018-A9EE-C68BD0BD8ECC}"/>
                  </a:ext>
                </a:extLst>
              </p:cNvPr>
              <p:cNvSpPr txBox="1"/>
              <p:nvPr/>
            </p:nvSpPr>
            <p:spPr>
              <a:xfrm>
                <a:off x="6001743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D00FE31B-430E-405B-B2A2-11AE9CE11959}"/>
                  </a:ext>
                </a:extLst>
              </p:cNvPr>
              <p:cNvSpPr txBox="1"/>
              <p:nvPr/>
            </p:nvSpPr>
            <p:spPr>
              <a:xfrm>
                <a:off x="6014931" y="4374068"/>
                <a:ext cx="436338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20 others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" name="Tekstvak 83">
                <a:extLst>
                  <a:ext uri="{FF2B5EF4-FFF2-40B4-BE49-F238E27FC236}">
                    <a16:creationId xmlns:a16="http://schemas.microsoft.com/office/drawing/2014/main" id="{5AA8DA17-9614-4486-9FE6-3C066D9B407E}"/>
                  </a:ext>
                </a:extLst>
              </p:cNvPr>
              <p:cNvSpPr txBox="1"/>
              <p:nvPr/>
            </p:nvSpPr>
            <p:spPr>
              <a:xfrm>
                <a:off x="5108578" y="4663040"/>
                <a:ext cx="785793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View All 10 Comments</a:t>
                </a:r>
                <a:endParaRPr lang="nl-NL" sz="472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grpSp>
            <p:nvGrpSpPr>
              <p:cNvPr id="85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08560" y="4462028"/>
                <a:ext cx="1629901" cy="264529"/>
                <a:chOff x="5108560" y="4462028"/>
                <a:chExt cx="1629901" cy="264529"/>
              </a:xfrm>
            </p:grpSpPr>
            <p:sp>
              <p:nvSpPr>
                <p:cNvPr id="86" name="Vrije vorm: vorm 85">
                  <a:extLst>
                    <a:ext uri="{FF2B5EF4-FFF2-40B4-BE49-F238E27FC236}">
                      <a16:creationId xmlns:a16="http://schemas.microsoft.com/office/drawing/2014/main" id="{7F9225EC-0BAE-460C-8AB8-8AD73A19FE22}"/>
                    </a:ext>
                  </a:extLst>
                </p:cNvPr>
                <p:cNvSpPr/>
                <p:nvPr/>
              </p:nvSpPr>
              <p:spPr>
                <a:xfrm>
                  <a:off x="5200299" y="4517710"/>
                  <a:ext cx="1538162" cy="175036"/>
                </a:xfrm>
                <a:custGeom>
                  <a:avLst/>
                  <a:gdLst>
                    <a:gd name="connsiteX0" fmla="*/ 0 w 1538162"/>
                    <a:gd name="connsiteY0" fmla="*/ 0 h 175036"/>
                    <a:gd name="connsiteX1" fmla="*/ 1538162 w 1538162"/>
                    <a:gd name="connsiteY1" fmla="*/ 0 h 175036"/>
                    <a:gd name="connsiteX2" fmla="*/ 1538162 w 1538162"/>
                    <a:gd name="connsiteY2" fmla="*/ 175036 h 175036"/>
                    <a:gd name="connsiteX3" fmla="*/ 0 w 1538162"/>
                    <a:gd name="connsiteY3" fmla="*/ 175036 h 175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8162" h="175036">
                      <a:moveTo>
                        <a:pt x="0" y="0"/>
                      </a:moveTo>
                      <a:lnTo>
                        <a:pt x="1538162" y="0"/>
                      </a:lnTo>
                      <a:lnTo>
                        <a:pt x="1538162" y="175036"/>
                      </a:lnTo>
                      <a:lnTo>
                        <a:pt x="0" y="175036"/>
                      </a:lnTo>
                      <a:close/>
                    </a:path>
                  </a:pathLst>
                </a:custGeom>
                <a:noFill/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87" name="Tekstvak 86">
                  <a:extLst>
                    <a:ext uri="{FF2B5EF4-FFF2-40B4-BE49-F238E27FC236}">
                      <a16:creationId xmlns:a16="http://schemas.microsoft.com/office/drawing/2014/main" id="{8B6D24B8-DCAE-449C-8ABA-D8D6E4DBE737}"/>
                    </a:ext>
                  </a:extLst>
                </p:cNvPr>
                <p:cNvSpPr txBox="1"/>
                <p:nvPr/>
              </p:nvSpPr>
              <p:spPr>
                <a:xfrm>
                  <a:off x="5108560" y="4462028"/>
                  <a:ext cx="83548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Desiderius Erasmus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88" name="Tekstvak 87">
                  <a:extLst>
                    <a:ext uri="{FF2B5EF4-FFF2-40B4-BE49-F238E27FC236}">
                      <a16:creationId xmlns:a16="http://schemas.microsoft.com/office/drawing/2014/main" id="{0DBF92A0-FD0D-4C2A-AF9B-FCC625A7E82E}"/>
                    </a:ext>
                  </a:extLst>
                </p:cNvPr>
                <p:cNvSpPr txBox="1"/>
                <p:nvPr/>
              </p:nvSpPr>
              <p:spPr>
                <a:xfrm>
                  <a:off x="5438252" y="4462028"/>
                  <a:ext cx="20550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 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E7F9ADF6-1841-409C-A7BE-91B05F301263}"/>
                    </a:ext>
                  </a:extLst>
                </p:cNvPr>
                <p:cNvSpPr txBox="1"/>
                <p:nvPr/>
              </p:nvSpPr>
              <p:spPr>
                <a:xfrm>
                  <a:off x="5108560" y="4547149"/>
                  <a:ext cx="1172116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5FA8DB"/>
                      </a:solidFill>
                      <a:latin typeface="Arial"/>
                      <a:cs typeface="Arial"/>
                      <a:sym typeface="Arial"/>
                      <a:rtl val="0"/>
                    </a:rPr>
                    <a:t>#ErasmusUniversityRotterdam</a:t>
                  </a:r>
                  <a:endParaRPr lang="nl-NL" sz="566" spc="0" baseline="0" dirty="0">
                    <a:solidFill>
                      <a:srgbClr val="5FA8DB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</p:grpSp>
        <p:grpSp>
          <p:nvGrpSpPr>
            <p:cNvPr id="91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200299" y="1748298"/>
              <a:ext cx="1012184" cy="183109"/>
              <a:chOff x="5200299" y="1748298"/>
              <a:chExt cx="1012184" cy="183109"/>
            </a:xfrm>
          </p:grpSpPr>
          <p:sp>
            <p:nvSpPr>
              <p:cNvPr id="92" name="Vrije vorm: vorm 91">
                <a:extLst>
                  <a:ext uri="{FF2B5EF4-FFF2-40B4-BE49-F238E27FC236}">
                    <a16:creationId xmlns:a16="http://schemas.microsoft.com/office/drawing/2014/main" id="{D8752EA0-8260-43DC-8747-0B1747E2F8D0}"/>
                  </a:ext>
                </a:extLst>
              </p:cNvPr>
              <p:cNvSpPr/>
              <p:nvPr/>
            </p:nvSpPr>
            <p:spPr>
              <a:xfrm>
                <a:off x="5200299" y="1748298"/>
                <a:ext cx="175036" cy="175036"/>
              </a:xfrm>
              <a:custGeom>
                <a:avLst/>
                <a:gdLst>
                  <a:gd name="connsiteX0" fmla="*/ 175036 w 175036"/>
                  <a:gd name="connsiteY0" fmla="*/ 87518 h 175036"/>
                  <a:gd name="connsiteX1" fmla="*/ 87518 w 175036"/>
                  <a:gd name="connsiteY1" fmla="*/ 175036 h 175036"/>
                  <a:gd name="connsiteX2" fmla="*/ 0 w 175036"/>
                  <a:gd name="connsiteY2" fmla="*/ 87518 h 175036"/>
                  <a:gd name="connsiteX3" fmla="*/ 87518 w 175036"/>
                  <a:gd name="connsiteY3" fmla="*/ 0 h 175036"/>
                  <a:gd name="connsiteX4" fmla="*/ 175036 w 175036"/>
                  <a:gd name="connsiteY4" fmla="*/ 87518 h 1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36" h="175036">
                    <a:moveTo>
                      <a:pt x="175036" y="87518"/>
                    </a:moveTo>
                    <a:cubicBezTo>
                      <a:pt x="175036" y="135853"/>
                      <a:pt x="135853" y="175036"/>
                      <a:pt x="87518" y="175036"/>
                    </a:cubicBezTo>
                    <a:cubicBezTo>
                      <a:pt x="39183" y="175036"/>
                      <a:pt x="0" y="135853"/>
                      <a:pt x="0" y="87518"/>
                    </a:cubicBezTo>
                    <a:cubicBezTo>
                      <a:pt x="0" y="39183"/>
                      <a:pt x="39183" y="0"/>
                      <a:pt x="87518" y="0"/>
                    </a:cubicBezTo>
                    <a:cubicBezTo>
                      <a:pt x="135853" y="0"/>
                      <a:pt x="175036" y="39183"/>
                      <a:pt x="175036" y="87518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A1BDA24B-ACE8-4641-AEE5-41147AF21AD8}"/>
                  </a:ext>
                </a:extLst>
              </p:cNvPr>
              <p:cNvSpPr txBox="1"/>
              <p:nvPr/>
            </p:nvSpPr>
            <p:spPr>
              <a:xfrm>
                <a:off x="5356158" y="1751999"/>
                <a:ext cx="856325" cy="17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566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Desiderius Erasmus </a:t>
                </a:r>
                <a:endParaRPr lang="nl-NL" sz="566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1792657"/>
              <a:ext cx="19182" cy="86319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89B05110-F17F-4E24-AA2C-3A4A2606F3E2}"/>
                  </a:ext>
                </a:extLst>
              </p:cNvPr>
              <p:cNvSpPr/>
              <p:nvPr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A2E682AF-91CC-4379-B7A0-DC40F27D01D5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0CBF42B7-056F-4860-86F4-D04BE3984B19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9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6" y="4823448"/>
              <a:ext cx="776502" cy="139395"/>
              <a:chOff x="5108566" y="4823448"/>
              <a:chExt cx="776502" cy="139395"/>
            </a:xfrm>
          </p:grpSpPr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22B777CB-8F57-4B99-999B-2D1A0C4AB803}"/>
                  </a:ext>
                </a:extLst>
              </p:cNvPr>
              <p:cNvSpPr txBox="1"/>
              <p:nvPr/>
            </p:nvSpPr>
            <p:spPr>
              <a:xfrm>
                <a:off x="5108566" y="4823448"/>
                <a:ext cx="412292" cy="135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2 HOUR AGO</a:t>
                </a:r>
                <a:endParaRPr lang="nl-NL" sz="283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0C23E73B-6579-40BB-A779-64AE01781004}"/>
                  </a:ext>
                </a:extLst>
              </p:cNvPr>
              <p:cNvSpPr txBox="1"/>
              <p:nvPr/>
            </p:nvSpPr>
            <p:spPr>
              <a:xfrm>
                <a:off x="5366502" y="4823448"/>
                <a:ext cx="518566" cy="139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SEE TRANSLATION</a:t>
                </a:r>
                <a:endParaRPr lang="nl-NL" sz="283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6D217A39-114F-47C1-B8A3-11A2EB66531A}"/>
                  </a:ext>
                </a:extLst>
              </p:cNvPr>
              <p:cNvSpPr/>
              <p:nvPr/>
            </p:nvSpPr>
            <p:spPr>
              <a:xfrm>
                <a:off x="5438876" y="4889362"/>
                <a:ext cx="4795" cy="4795"/>
              </a:xfrm>
              <a:custGeom>
                <a:avLst/>
                <a:gdLst>
                  <a:gd name="connsiteX0" fmla="*/ 4796 w 4795"/>
                  <a:gd name="connsiteY0" fmla="*/ 2398 h 4795"/>
                  <a:gd name="connsiteX1" fmla="*/ 2398 w 4795"/>
                  <a:gd name="connsiteY1" fmla="*/ 4796 h 4795"/>
                  <a:gd name="connsiteX2" fmla="*/ 0 w 4795"/>
                  <a:gd name="connsiteY2" fmla="*/ 2398 h 4795"/>
                  <a:gd name="connsiteX3" fmla="*/ 2398 w 4795"/>
                  <a:gd name="connsiteY3" fmla="*/ 0 h 4795"/>
                  <a:gd name="connsiteX4" fmla="*/ 4796 w 4795"/>
                  <a:gd name="connsiteY4" fmla="*/ 2398 h 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5" h="4795">
                    <a:moveTo>
                      <a:pt x="4796" y="2398"/>
                    </a:moveTo>
                    <a:cubicBezTo>
                      <a:pt x="4796" y="3722"/>
                      <a:pt x="3722" y="4796"/>
                      <a:pt x="2398" y="4796"/>
                    </a:cubicBezTo>
                    <a:cubicBezTo>
                      <a:pt x="1073" y="4796"/>
                      <a:pt x="0" y="3722"/>
                      <a:pt x="0" y="2398"/>
                    </a:cubicBezTo>
                    <a:cubicBezTo>
                      <a:pt x="0" y="1074"/>
                      <a:pt x="1073" y="0"/>
                      <a:pt x="2398" y="0"/>
                    </a:cubicBezTo>
                    <a:cubicBezTo>
                      <a:pt x="3722" y="0"/>
                      <a:pt x="4796" y="1073"/>
                      <a:pt x="4796" y="239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103" name="Tekstvak 102">
              <a:extLst>
                <a:ext uri="{FF2B5EF4-FFF2-40B4-BE49-F238E27FC236}">
                  <a16:creationId xmlns:a16="http://schemas.microsoft.com/office/drawing/2014/main" id="{160514CC-7F9C-4395-A53C-43034C90F069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5" name="Vrije vorm: vorm 104">
              <a:extLst>
                <a:ext uri="{FF2B5EF4-FFF2-40B4-BE49-F238E27FC236}">
                  <a16:creationId xmlns:a16="http://schemas.microsoft.com/office/drawing/2014/main" id="{7876E493-D0F0-45E4-87EB-79936B6F6D57}"/>
                </a:ext>
              </a:extLst>
            </p:cNvPr>
            <p:cNvSpPr/>
            <p:nvPr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0705A0C5-226A-49DC-AB73-B26B161599D7}"/>
                </a:ext>
              </a:extLst>
            </p:cNvPr>
            <p:cNvSpPr/>
            <p:nvPr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52257F6E-E905-4FFE-BDFB-84F756E63B23}"/>
                </a:ext>
              </a:extLst>
            </p:cNvPr>
            <p:cNvSpPr/>
            <p:nvPr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154DDDA6-C0BA-40C8-B482-23B2D07B6773}"/>
                </a:ext>
              </a:extLst>
            </p:cNvPr>
            <p:cNvSpPr/>
            <p:nvPr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92FAFB18-D478-4338-8FB8-7D1CA502352A}"/>
                </a:ext>
              </a:extLst>
            </p:cNvPr>
            <p:cNvSpPr/>
            <p:nvPr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B025B9A1-36E5-43D1-AA55-B2361845DCE7}"/>
                </a:ext>
              </a:extLst>
            </p:cNvPr>
            <p:cNvSpPr/>
            <p:nvPr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D645B6C2-865F-4A41-A4DC-68DC2974259C}"/>
                </a:ext>
              </a:extLst>
            </p:cNvPr>
            <p:cNvSpPr/>
            <p:nvPr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513C0804-CD2E-45BF-8B0C-2E9B509104B2}"/>
                </a:ext>
              </a:extLst>
            </p:cNvPr>
            <p:cNvSpPr/>
            <p:nvPr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EA9A4FE5-7E95-4803-B52A-202CEB17F891}"/>
                </a:ext>
              </a:extLst>
            </p:cNvPr>
            <p:cNvSpPr/>
            <p:nvPr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9743BB-70E4-4A4C-843D-C037576219E5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6" name="Tijdelijke aanduiding voor afbeelding 370">
            <a:extLst>
              <a:ext uri="{FF2B5EF4-FFF2-40B4-BE49-F238E27FC236}">
                <a16:creationId xmlns:a16="http://schemas.microsoft.com/office/drawing/2014/main" id="{CC203CEB-3141-4CAD-B5A2-E1B7BA1D18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00074" y="1745960"/>
            <a:ext cx="177692" cy="17737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117" name="Tijdelijke aanduiding voor afbeelding 376">
            <a:extLst>
              <a:ext uri="{FF2B5EF4-FFF2-40B4-BE49-F238E27FC236}">
                <a16:creationId xmlns:a16="http://schemas.microsoft.com/office/drawing/2014/main" id="{B126D39F-AD32-4351-8F85-959BD598E5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3873" y="1991914"/>
            <a:ext cx="2101798" cy="209899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27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31E1129-80CB-4DEB-9631-2C6B7B9CF9B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6" name="Tijdelijke aanduiding voor afbeelding 285">
            <a:extLst>
              <a:ext uri="{FF2B5EF4-FFF2-40B4-BE49-F238E27FC236}">
                <a16:creationId xmlns:a16="http://schemas.microsoft.com/office/drawing/2014/main" id="{FC8CB265-A8EB-424B-B70B-80DC879F49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6457" y="1133475"/>
            <a:ext cx="2119086" cy="4585153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440000" anchor="ctr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Telefoon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F03386F-C101-4B30-8CD2-E99098A4E229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3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33928-5E6F-413F-8062-50D0BCBB4E1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E78F674-529B-47F6-AB3C-AD256A1AEA2C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3908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C1D03D8-081F-49FD-A7D4-D44F0DB4EABB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 + 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06B0A0-67D6-484A-A1DA-D8A3A87F0A5E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5135" y="2733359"/>
            <a:ext cx="2892563" cy="3939184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4750" y="3019331"/>
            <a:ext cx="2288203" cy="3044191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2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</a:t>
            </a:r>
            <a:br>
              <a:rPr lang="nl-NL" dirty="0"/>
            </a:br>
            <a:r>
              <a:rPr lang="nl-NL" dirty="0"/>
              <a:t>klik op ‘Afbeeldingen’, </a:t>
            </a:r>
            <a:br>
              <a:rPr lang="nl-NL" dirty="0"/>
            </a:br>
            <a:r>
              <a:rPr lang="nl-NL" dirty="0"/>
              <a:t>selecteer de gewenste </a:t>
            </a:r>
            <a:br>
              <a:rPr lang="nl-NL" dirty="0"/>
            </a:br>
            <a:r>
              <a:rPr lang="nl-NL" dirty="0"/>
              <a:t>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10374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837D7B-3D3F-4951-B40D-64DEC319BDA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DCC700A-BACD-414F-9754-439F2A7B700E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9873" y="724247"/>
            <a:ext cx="4252254" cy="5790854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4097" y="1196252"/>
            <a:ext cx="3363806" cy="4475157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2990662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24165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beel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jdelijke aanduiding voor afbeelding 13">
            <a:extLst>
              <a:ext uri="{FF2B5EF4-FFF2-40B4-BE49-F238E27FC236}">
                <a16:creationId xmlns:a16="http://schemas.microsoft.com/office/drawing/2014/main" id="{811072F0-7B98-479E-8EC4-359320F71D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grpSp>
        <p:nvGrpSpPr>
          <p:cNvPr id="82" name="- INSTRUCTIES">
            <a:extLst>
              <a:ext uri="{FF2B5EF4-FFF2-40B4-BE49-F238E27FC236}">
                <a16:creationId xmlns:a16="http://schemas.microsoft.com/office/drawing/2014/main" id="{F400FEF7-EAB4-4618-9D44-22EF249C79D5}"/>
              </a:ext>
            </a:extLst>
          </p:cNvPr>
          <p:cNvGrpSpPr/>
          <p:nvPr userDrawn="1"/>
        </p:nvGrpSpPr>
        <p:grpSpPr>
          <a:xfrm>
            <a:off x="12377595" y="-1"/>
            <a:ext cx="3693386" cy="7023101"/>
            <a:chOff x="12377595" y="-1"/>
            <a:chExt cx="3693386" cy="7023101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8A0B889E-2847-4FAF-AB92-06B3B1FDB4BD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A214358C-1A95-4C77-AF4B-4209EE2A1FCF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787BC5A7-091E-46A3-932B-C0D7C0FA5130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1BD8E85A-ACE1-4D62-8A56-460DDAE36DA9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52B9D86-3AA6-4B23-8703-CE1C89A473CF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D6B7096E-B60F-423E-9F6D-5E6919B07CCA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E4CA370-41F6-4516-A971-7D09AA063603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9A7CE19C-540B-4153-9B8B-46D0BA221673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D9A8C9BB-2AB5-435A-B9AA-D0B85EDECB66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0CFCA40-3463-4296-B74F-E48A4BBF5C9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58A37066-3341-466A-A8D7-CDF2321560D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E57BA542-E1BA-4979-AEBF-D9F1D6562DA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C6D7485F-6CF6-45CB-902F-69325EB72E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6BF5C84E-97AD-44A9-850B-5CD5B085210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7DA611A0-A050-419D-B384-0A9E3E60F13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123036A8-8504-43E5-9ADC-04528965644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137A3E76-69E8-43EC-AF06-37C9297BFAE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BE357CA8-E4CB-412D-835F-9FF40538880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2B47059D-42C3-4E16-AE1E-8CDF0FED4DA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05228470-0769-4A1A-B641-4C70B775142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6A61E555-C56E-4BAB-87FC-EF64ABBAFA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CE4AA3A6-AC37-4AAD-B5EF-C00CCCAC30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474B7A2-4B31-452E-B41D-EDAFB3DF5B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CE986897-D7D5-4E9E-9A75-308D902931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C87EB726-98A1-4969-A2EA-4B34D091AA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43081A4C-F648-4A0C-A50D-6D21450C0B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5F9266D1-A6EE-407A-BE52-EBD43B48859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AD1EEFC7-6F77-4A98-84F4-AA17AEE0E04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97B26CB7-C812-480D-A5CE-7353F204FE3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030254EF-8436-4BD8-9C07-76AB40B7FF6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FBC86987-F84B-4A49-A4F3-EFE4AA58F11A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C35F7865-1516-431E-9C31-EF547F12995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475B41EF-8E1F-4421-8888-63356AD3E7A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4A3B338D-0A35-4C0E-9FD3-FC79860CC6C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43F489F1-0E1B-477F-A987-EE76672E2838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323366F7-AC29-496E-A5EB-5670EC44F7B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19EF3B6-7624-4D20-BBA9-622D4260323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AE3F6429-256D-404A-9414-0B0356183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0358B66B-1029-4D0A-AC09-557AC275A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23A701D5-D999-4C12-B12A-805E4D70A5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983D616E-F906-4BCA-AF3C-BBAC1863FF1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E282F6AC-ADD4-4948-8774-29958D43E253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71699FB1-38F1-48DD-9607-A5590A3C17E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8" name="Vrije vorm: vorm 117">
                  <a:extLst>
                    <a:ext uri="{FF2B5EF4-FFF2-40B4-BE49-F238E27FC236}">
                      <a16:creationId xmlns:a16="http://schemas.microsoft.com/office/drawing/2014/main" id="{CC856AB3-C930-4436-B9F3-899BEA0D61F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80CF1D9D-D77C-4128-8D32-AEB32F388D6A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0" name="Vrije vorm: vorm 119">
                    <a:extLst>
                      <a:ext uri="{FF2B5EF4-FFF2-40B4-BE49-F238E27FC236}">
                        <a16:creationId xmlns:a16="http://schemas.microsoft.com/office/drawing/2014/main" id="{0C7328D1-DFA1-4E99-BC9E-CDE173DF17DA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D1B8E06F-A3A6-4298-81D9-3868F5FEE6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9D834F12-80BF-4FD9-B539-B782121030A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72EE266C-1BA9-48B1-905F-29010486E554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5C2E24D8-915A-48E6-B3DB-2B5E23BEA8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5C7FD659-1AF2-411E-ABB6-35DD92B0D68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30BD6C21-22EA-4A2B-8213-453DC2D568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3" name="Rechthoek 112">
                      <a:extLst>
                        <a:ext uri="{FF2B5EF4-FFF2-40B4-BE49-F238E27FC236}">
                          <a16:creationId xmlns:a16="http://schemas.microsoft.com/office/drawing/2014/main" id="{CFBEC17F-3F10-44A2-A4B1-F24E67690A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55A7705D-3FE3-45FE-890D-28577BCD1A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Ovaal 114">
                      <a:extLst>
                        <a:ext uri="{FF2B5EF4-FFF2-40B4-BE49-F238E27FC236}">
                          <a16:creationId xmlns:a16="http://schemas.microsoft.com/office/drawing/2014/main" id="{3EFDB1A3-0034-4BE8-AB45-A36A7C16A9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1" name="Afbeelding 110">
                    <a:extLst>
                      <a:ext uri="{FF2B5EF4-FFF2-40B4-BE49-F238E27FC236}">
                        <a16:creationId xmlns:a16="http://schemas.microsoft.com/office/drawing/2014/main" id="{BC09C6FC-9E4F-42CD-8B5C-5A34448891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08E30F7F-E0F4-4484-97C8-FB6979446B9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E2333214-6026-4966-85B4-9635A1ED0C1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DBD2E305-62DB-4F15-91FE-CE2BB3CF31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2798FBDF-6CB8-42DB-B32F-A3733C5473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630BCE70-AF5F-41E6-AAA8-7700FA21FA1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5907BE95-AA85-441D-9685-30FCC261AB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D5782CB-9B9F-4376-B93E-5D5FF8D3B11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D620272-9B60-4FB5-B9FE-479767647D6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2" name="Gelijkbenige driehoek 101">
                <a:extLst>
                  <a:ext uri="{FF2B5EF4-FFF2-40B4-BE49-F238E27FC236}">
                    <a16:creationId xmlns:a16="http://schemas.microsoft.com/office/drawing/2014/main" id="{5C2671D6-A3E3-48B7-800C-6CF9F099783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F456F268-B6EB-4DDD-950C-63172FB81808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D18F20F3-B5A1-4303-8F22-4FC12604D194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5005AF4-8EDB-4B7C-AB83-0D4F72489A66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[beeld]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402963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83305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9" name="Tijdelijke aanduiding voor tekst 143">
            <a:extLst>
              <a:ext uri="{FF2B5EF4-FFF2-40B4-BE49-F238E27FC236}">
                <a16:creationId xmlns:a16="http://schemas.microsoft.com/office/drawing/2014/main" id="{96EB3E97-7FEC-4BB2-8A2F-26F5CE9B33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139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06906F-A7AB-4871-B7D2-E4E58C566019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86" name="Tijdelijke aanduiding voor tekst 2">
            <a:extLst>
              <a:ext uri="{FF2B5EF4-FFF2-40B4-BE49-F238E27FC236}">
                <a16:creationId xmlns:a16="http://schemas.microsoft.com/office/drawing/2014/main" id="{473E72D7-5775-440F-9445-A343948106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769" y="2697752"/>
            <a:ext cx="5517476" cy="2807575"/>
          </a:xfrm>
          <a:blipFill>
            <a:blip r:embed="rId2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7" name="afbeelding">
            <a:extLst>
              <a:ext uri="{FF2B5EF4-FFF2-40B4-BE49-F238E27FC236}">
                <a16:creationId xmlns:a16="http://schemas.microsoft.com/office/drawing/2014/main" id="{A8BA72E7-CB25-417E-BDFF-4C7DC630C6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713" y="2804479"/>
            <a:ext cx="3525766" cy="2128537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Devices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50076AF-ED87-4992-BC00-F571F1F2854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EE89B3E2-DC95-4ED6-840A-AFDDEEAEB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08206" y="1025395"/>
            <a:ext cx="4840089" cy="4080169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C4DB1EBD-9998-48BB-B8C5-E40E52CDCA1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89918" y="1261266"/>
            <a:ext cx="4467002" cy="255118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96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2" name="Tijdelijke aanduiding voor tekst 4">
            <a:extLst>
              <a:ext uri="{FF2B5EF4-FFF2-40B4-BE49-F238E27FC236}">
                <a16:creationId xmlns:a16="http://schemas.microsoft.com/office/drawing/2014/main" id="{CFC28A95-BE7F-4F16-B283-4BB895D45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3605" y="3105935"/>
            <a:ext cx="2098189" cy="2857380"/>
          </a:xfrm>
          <a:blipFill>
            <a:blip r:embed="rId6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166F0081-980E-4E56-BDA2-3D53DF752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2798" y="3320630"/>
            <a:ext cx="1659802" cy="2208176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sp>
        <p:nvSpPr>
          <p:cNvPr id="91" name="titel">
            <a:extLst>
              <a:ext uri="{FF2B5EF4-FFF2-40B4-BE49-F238E27FC236}">
                <a16:creationId xmlns:a16="http://schemas.microsoft.com/office/drawing/2014/main" id="{3ACD14F5-DBB4-493F-849C-238FD3379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89" name="Tijdelijke aanduiding voor tekst 7">
            <a:extLst>
              <a:ext uri="{FF2B5EF4-FFF2-40B4-BE49-F238E27FC236}">
                <a16:creationId xmlns:a16="http://schemas.microsoft.com/office/drawing/2014/main" id="{B4D70A08-D283-4789-834D-98127DDD4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6330" y="4019180"/>
            <a:ext cx="972587" cy="1770224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75FDFC47-725F-4AFB-8FA6-2B045C6101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563704" y="4053521"/>
            <a:ext cx="677513" cy="1465962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0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beeld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E8B1AC-7EE8-4EC5-91A5-37F2299AB9A4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AD9395A9-C245-4E56-909E-615691627F8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88618B-0D2C-4194-9CE7-F1D0B204423B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42AE23A-C89F-4D39-9981-91CCDA1FE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86BB90-28A0-4810-9220-2DDD9ED2D5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E40480-AA05-4E35-8461-949E8E6C54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AD9D1BB-F793-4446-8254-ADE85D54C0A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070E9CB-43CE-4E00-B975-8427447B841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4247EF33-0819-407A-8DB4-7C46CF8AF0AC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DF8A9CF-52A3-495B-A0F2-4A7B9180A4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E270055-95E7-438C-A613-0A150A814B3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B893B2C5-7453-46B2-A98C-AC567E93A1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EF098713-AE13-4FFC-8213-F7C4BF55AC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9FD36359-B06C-42C9-BEDA-471154C5220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579A62FB-0E21-4C48-B798-1CFDD997F19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4CBD7BBB-AB31-4FC6-B699-E44DADF17CB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422E4960-1B48-4449-B2D4-24949CCE7DC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6F4CFE0E-6A63-4800-AAF4-B228683062A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5442018E-797A-47B5-8945-F38E4AD24AD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CB9166-252A-44E9-9AE5-A36F3E09425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B1551D7-AAD1-4482-9BBA-C0C2CB5A02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107849B-F863-4271-BDFA-B5605601C24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846E40E5-7BA1-4400-902A-43327BE81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A72E51B-4005-40CC-9A00-0A37B1D7A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F5AFBE4-D4B0-4594-BC37-BB6963E9C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EE4885C0-DE54-4D58-9E87-7544AFB144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BFE88CC-E8EA-4ACE-9C84-0A60A36237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9804A24-DE38-4369-893B-CEFA99906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8D915EE9-9797-477D-8CFA-DB7A195AB3C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2FF9A9-C32E-442F-848D-6257177B7CC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BD85038F-F344-43E6-9C66-1D99D6749AF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7032281E-6BDE-4A66-AFCF-C4AFA9D55BD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93ACC39-79FB-4E09-A8F2-254901139F3A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FCCCCA62-3C23-4A83-84F4-E72EBD6EEA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41865BA0-422A-4DF5-BDB2-5A444A8BB850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0A28E481-64BF-4BD4-9CE8-757ED692A25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039E5D12-34F7-45C1-981E-90B9599D4EC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BFE1725D-4A5F-4272-B2C7-ECD5288AF3E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D4E5206-8EC9-4D75-8C51-D03F2206EF3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82C37384-CC5D-4086-8CFE-E4E46C7838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E03E1BF-2913-4F58-8F14-F404A124F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1E8A87DD-B9A1-448D-83C7-42A377F6C8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46082041-3FB2-4C34-BC64-E883F07A8FB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F8F347EF-3DE8-48A3-9C23-AC987E3FA1C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883B4F63-A880-4BE1-8072-70A18AF2BA2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FA3C9DD0-55D9-4BE3-A431-613353D6302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22D9589B-E36F-46EC-BCFA-EBE900B1264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302E2300-5CF1-4CE5-AE5D-2776AFD4A66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E8E4B7-501D-4991-BEFC-A07134FB6A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FB884942-D8E2-491A-B3AC-C9D34980C03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EE07251A-082D-499A-9341-66D10A630E1B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AFB488DB-AE24-45F9-BC92-FA4DD0CEE6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3BF90CD9-6DB1-4C08-BC87-BF671EA277A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347D366A-1415-4D31-9918-DDF7D91ED6D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8FA40C3D-6950-47B2-B9B4-298C2842C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0B42C839-C9BC-49E4-B12A-5BDEC6F1AE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EA36FD4-D881-4347-A34B-63E5A6358B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8E958B8-13F3-4CE6-8F88-6756B1FBFD2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5A6AC50F-FFC1-423C-87A0-EDFFAD6C0F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F9807B30-680C-4CD6-B41B-8E71FACDBB5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3DA9D713-B8B4-4246-9C3C-8CEE38A0E2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DF63E333-61D3-414A-9FF9-1A256B34EA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7CB623-D92A-4486-BBBB-50E99648450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62977D89-171D-4B66-A290-AA47F3A733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4BA9262-144E-498D-9BA5-5E9E70341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C5C4638-A554-4F78-998A-D7A162C93E4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8E3CC9A7-CF7A-489D-8AEE-CCB8B8BEC99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2D7080F7-602D-438A-A9BD-711E2BBB052D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87447BF-B77F-45FD-81C7-0E9D7C620C8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FA284F2-7943-44D4-A835-B6C8098DBF7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[beeld]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1110952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8FB94C-2B5A-4943-B080-14AA1A1E25A3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94141" y="1855496"/>
            <a:ext cx="8001882" cy="4071768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8" name="afbeelding">
            <a:extLst>
              <a:ext uri="{FF2B5EF4-FFF2-40B4-BE49-F238E27FC236}">
                <a16:creationId xmlns:a16="http://schemas.microsoft.com/office/drawing/2014/main" id="{9FA000B9-9126-4431-9C81-BAC1DAB1BC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9327" y="2031862"/>
            <a:ext cx="5113346" cy="305912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925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video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2818BFD-83DF-4F40-B4AC-D87970C7EFE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[video]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8A9F11F-EAEF-4034-AEBB-6D2E7B8A24AF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478" y="719138"/>
            <a:ext cx="12174522" cy="6195022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Tijdelijke aanduiding voor media 12">
            <a:extLst>
              <a:ext uri="{FF2B5EF4-FFF2-40B4-BE49-F238E27FC236}">
                <a16:creationId xmlns:a16="http://schemas.microsoft.com/office/drawing/2014/main" id="{9FD9D183-A1AE-4DBE-902F-C2F477F4E9F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187146" y="976184"/>
            <a:ext cx="7809470" cy="4670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video in te voegen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09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[8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Tijdlijn [8x]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3CF3C6-5260-442E-9FA8-512518FD221B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3631BFC2-3C71-476A-90CF-262B96BAE4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987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146DF913-49EF-409C-B307-DD50598E6095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BBEA9C3-DC33-49E0-BAA9-0E4AC11A3D55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B4EA95-3FF6-4B4C-8AFC-9B521DC82D0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294221C-12BA-4128-92C0-61E10AE1C6A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CC60CC6-9788-4D09-BB3B-69C8D4E2449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B4C0DA3-AE93-4565-AE15-86DC79A6A9F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A733D73-018E-4292-9300-EEFB78CB929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DAD15F8-606A-47BE-AE5D-D7A4DDB81AF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BC37E82A-873A-4F5F-AFCC-1109976E89B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3CB1D90B-F41A-401E-9057-67265ED61F6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7" name="Gelijkbenige driehoek 76">
                <a:extLst>
                  <a:ext uri="{FF2B5EF4-FFF2-40B4-BE49-F238E27FC236}">
                    <a16:creationId xmlns:a16="http://schemas.microsoft.com/office/drawing/2014/main" id="{5F917423-1D70-4AB2-96CF-A13AEF31947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F011FA9-B73E-4E1A-BCB4-AE94424414B1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47B086C-CA35-4CCD-AA12-FFC9D5986FE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ICOON_info">
              <a:extLst>
                <a:ext uri="{FF2B5EF4-FFF2-40B4-BE49-F238E27FC236}">
                  <a16:creationId xmlns:a16="http://schemas.microsoft.com/office/drawing/2014/main" id="{F2106C3B-0540-423B-978E-886E64F714B4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83EAEEF1-D6AB-437F-87ED-1218B1AA723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3CDC6046-DD28-40B1-A974-B8CD060B8AB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96B5EE7-06F8-4F35-86B7-3957C8DD68D1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8140DB4-3390-417F-9452-D50CB05CB3C0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DBAF145C-DE1B-4D45-AECC-03BC4ADB62F1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071F5132-0B4C-4996-93F3-6DFF981F7A7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3C4938C1-FA5B-4FCA-9681-0A2C01C0DB9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2265F870-7B6A-48BB-8AEF-06AE9FF35D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B4CD50CD-7D88-4F33-ACF4-0353903448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5613847A-D670-4417-888E-9FF6D589AE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2" name="Ovaal 71">
                      <a:extLst>
                        <a:ext uri="{FF2B5EF4-FFF2-40B4-BE49-F238E27FC236}">
                          <a16:creationId xmlns:a16="http://schemas.microsoft.com/office/drawing/2014/main" id="{18023689-975C-4310-9401-B8F1DCE3B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8" name="Afbeelding 67">
                    <a:extLst>
                      <a:ext uri="{FF2B5EF4-FFF2-40B4-BE49-F238E27FC236}">
                        <a16:creationId xmlns:a16="http://schemas.microsoft.com/office/drawing/2014/main" id="{AC8B9DB3-11D4-4237-8911-1BE4950F05F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9" name="Afbeelding 68">
                    <a:extLst>
                      <a:ext uri="{FF2B5EF4-FFF2-40B4-BE49-F238E27FC236}">
                        <a16:creationId xmlns:a16="http://schemas.microsoft.com/office/drawing/2014/main" id="{FF428874-95D2-4C23-A5A1-7F6EC32B96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B718C17C-17FD-4DC4-8BE0-0C79B94B65F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87F1ECAC-FE29-4AD3-92B4-A09569CB84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CB5B2933-88F8-41D4-AA5E-476E6606B1F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A3070DD-DB6C-4BA0-905D-C027C780436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0500BF5-650C-495C-B970-705ABB7ED5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F7593737-D3C2-4715-B835-B7BEFCD9F6F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EF3D0C6C-24C5-4BAA-B0BE-FFE41D318FA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9" name="Gelijkbenige driehoek 58">
                <a:extLst>
                  <a:ext uri="{FF2B5EF4-FFF2-40B4-BE49-F238E27FC236}">
                    <a16:creationId xmlns:a16="http://schemas.microsoft.com/office/drawing/2014/main" id="{D8FC19D6-CCCE-46C2-9261-33CFE0F28F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30C9053-A90A-4AF0-9D3E-F68E29653184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F43F3424-9485-42A7-98CD-D6642EDAF71D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D0ABD0C-675C-4AAC-8741-BF481A5887B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0D31838A-65C3-4BA4-B1EA-DBB826E0CF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018A407-79D9-4B83-B343-C31F5D71B1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1" name="Rechthoek: afgeronde hoeken 50">
                  <a:extLst>
                    <a:ext uri="{FF2B5EF4-FFF2-40B4-BE49-F238E27FC236}">
                      <a16:creationId xmlns:a16="http://schemas.microsoft.com/office/drawing/2014/main" id="{84C01900-0A1E-4B03-AA35-A4CDB7070CA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7CB0B735-AD93-4E0A-BEA1-717F6DEA45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CE16CB38-29CA-44B5-8372-69FD7582830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BABDB877-0A43-4C2D-8753-5988CA05C8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16FF4084-FAC4-46AE-96CA-93E86E145E5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E3E37007-CCD4-4A3A-8628-AA0951D621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E95E90DA-B7C3-4CA9-9F99-B4433E7472B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7CAECC9A-A43C-4EF4-B3E2-CF20AD82B88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5" name="Rechthoek: afgeronde hoeken 44">
                    <a:extLst>
                      <a:ext uri="{FF2B5EF4-FFF2-40B4-BE49-F238E27FC236}">
                        <a16:creationId xmlns:a16="http://schemas.microsoft.com/office/drawing/2014/main" id="{8DFBA3E2-3C1C-4D7A-8776-AAFDBDCC57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53603A62-31A9-4924-9D17-9771EA776E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EF0540AC-7854-4B6E-9E5D-04169905FD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800E4D73-6BFE-4BBF-9C1A-D696921977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FF76E43D-D7C7-416B-805F-741B79D102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086E89D-06AB-4B3B-9181-D959ECAA6E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4" name="Boog 43">
                  <a:extLst>
                    <a:ext uri="{FF2B5EF4-FFF2-40B4-BE49-F238E27FC236}">
                      <a16:creationId xmlns:a16="http://schemas.microsoft.com/office/drawing/2014/main" id="{32A5B27A-3E9B-43BF-A796-3B46B27D22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26AB3002-9FCA-4949-9F21-FD25577BD7E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87C2D329-42C8-46E7-B1DA-41A063877A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4F6F06AF-3B06-4A12-8598-F90C7AF6CE3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01D38160-8939-4B4C-B1C1-C621FD195782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4A955D-543C-4201-A7AD-0965C3637863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Vrije vorm 112">
                <a:extLst>
                  <a:ext uri="{FF2B5EF4-FFF2-40B4-BE49-F238E27FC236}">
                    <a16:creationId xmlns:a16="http://schemas.microsoft.com/office/drawing/2014/main" id="{9F2684BA-7AFA-4806-AAE0-D8CFEED7C0C8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Vrije vorm 113">
                <a:extLst>
                  <a:ext uri="{FF2B5EF4-FFF2-40B4-BE49-F238E27FC236}">
                    <a16:creationId xmlns:a16="http://schemas.microsoft.com/office/drawing/2014/main" id="{2A00B347-90BE-4C34-B18C-9F5DA23A9817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26F58680-9EB0-453D-B50D-2F664DBFD172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28" name="Inspireren">
                <a:extLst>
                  <a:ext uri="{FF2B5EF4-FFF2-40B4-BE49-F238E27FC236}">
                    <a16:creationId xmlns:a16="http://schemas.microsoft.com/office/drawing/2014/main" id="{4F4658E8-024E-4C2A-A137-87E40F543E7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0" name="Freeform 12">
                  <a:extLst>
                    <a:ext uri="{FF2B5EF4-FFF2-40B4-BE49-F238E27FC236}">
                      <a16:creationId xmlns:a16="http://schemas.microsoft.com/office/drawing/2014/main" id="{0A380ED6-EA55-4E8F-8E0D-F6A60C31E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1" name="Freeform 13">
                  <a:extLst>
                    <a:ext uri="{FF2B5EF4-FFF2-40B4-BE49-F238E27FC236}">
                      <a16:creationId xmlns:a16="http://schemas.microsoft.com/office/drawing/2014/main" id="{AEFCF509-68F5-4E02-BC8C-0A6ACA7AF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2" name="Freeform 14">
                  <a:extLst>
                    <a:ext uri="{FF2B5EF4-FFF2-40B4-BE49-F238E27FC236}">
                      <a16:creationId xmlns:a16="http://schemas.microsoft.com/office/drawing/2014/main" id="{7983EB21-CE80-44BD-9D8F-9292E50A18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FE6E024-20C1-41DE-ACA6-272EE41D3CA6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79" name="Picture Placeholder 20">
            <a:extLst>
              <a:ext uri="{FF2B5EF4-FFF2-40B4-BE49-F238E27FC236}">
                <a16:creationId xmlns:a16="http://schemas.microsoft.com/office/drawing/2014/main" id="{EB9E30FD-F28A-4EAA-8C66-B3977909AF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82354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0" name="Picture Placeholder 20">
            <a:extLst>
              <a:ext uri="{FF2B5EF4-FFF2-40B4-BE49-F238E27FC236}">
                <a16:creationId xmlns:a16="http://schemas.microsoft.com/office/drawing/2014/main" id="{61020AE3-F452-4479-B5D0-D8836B4760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29721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1" name="Picture Placeholder 20">
            <a:extLst>
              <a:ext uri="{FF2B5EF4-FFF2-40B4-BE49-F238E27FC236}">
                <a16:creationId xmlns:a16="http://schemas.microsoft.com/office/drawing/2014/main" id="{E7CFD186-9765-4EF0-BE75-8326C4FA2A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77088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2" name="Picture Placeholder 20">
            <a:extLst>
              <a:ext uri="{FF2B5EF4-FFF2-40B4-BE49-F238E27FC236}">
                <a16:creationId xmlns:a16="http://schemas.microsoft.com/office/drawing/2014/main" id="{94850219-BFA0-4750-9DE1-6CED6BD854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24455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55F3A4E6-6709-4261-A4F4-4BD7389029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1822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4" name="Picture Placeholder 20">
            <a:extLst>
              <a:ext uri="{FF2B5EF4-FFF2-40B4-BE49-F238E27FC236}">
                <a16:creationId xmlns:a16="http://schemas.microsoft.com/office/drawing/2014/main" id="{A5ECDA8F-6D31-4978-B681-806E17ECB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19189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273809F2-2EB0-4EC1-BD90-50BEC8990D2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66553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341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E04C9499-886B-4D45-9CAE-66891B96CA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201D6-22F5-48D3-90D8-63C5083F1B1A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6E6C81CA-B3F2-44DE-8573-E3AFC65922F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4987" y="1961876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840AAA29-8B13-4C06-B39C-15648C20F797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534987" y="3465919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7BCFB10-9568-4056-83D6-CFA2B09E070B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34987" y="4969961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DA39BD8E-57A7-4ADF-BA0F-06BE0B2D63F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4230560" y="1961876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strike="noStrike" cap="none" baseline="0">
                <a:solidFill>
                  <a:schemeClr val="bg1"/>
                </a:solidFill>
                <a:effectLst/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55018132-EB94-410A-8C48-F566CE609A0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230560" y="3465919"/>
            <a:ext cx="3488205" cy="1338764"/>
          </a:xfrm>
          <a:solidFill>
            <a:schemeClr val="accent5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91B3A53C-0E81-4777-B36A-C3EE8D67744E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230560" y="4969961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22" name="- INSTRUCTIES">
            <a:extLst>
              <a:ext uri="{FF2B5EF4-FFF2-40B4-BE49-F238E27FC236}">
                <a16:creationId xmlns:a16="http://schemas.microsoft.com/office/drawing/2014/main" id="{8B1B5BD3-55B4-4497-9384-F03101ACC10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7DF6B4C-22E2-4DAC-99A7-3492FE5BB8F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54465A4-5542-465B-B95F-6B3AAA31039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18F7D72-6027-4BFA-BC88-AC9901CDA26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60E4BB5-85F9-4D4B-8D66-7DB82B79529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0AB80BC-6AE8-4C8F-ACA6-144037BD5A8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276346C-BDF9-4AD7-922F-E390B812ACC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008DD0D-3F33-48E0-9C62-88EF32B0CB6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D6E4C8F-CC5B-4EFB-BDB8-8E86A49EC86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45B5853-40C6-41F3-A0AD-140A8586888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2955028F-D48D-4596-BB7B-429C84D05BA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4CE96463-61BD-442C-A1A2-7D260C9A502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85647154-81BE-4F1B-9535-5C5F091A105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5" name="Rechthoek: afgeronde hoeken 84">
                  <a:extLst>
                    <a:ext uri="{FF2B5EF4-FFF2-40B4-BE49-F238E27FC236}">
                      <a16:creationId xmlns:a16="http://schemas.microsoft.com/office/drawing/2014/main" id="{952FA713-10DF-4AE6-9AD1-C8A4B327A9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BE0B8CAE-DACE-48D7-9B6C-57641D29047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D8C55DC7-002E-4864-8E17-7F17B835E21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05175357-6E31-472B-A6C8-1896919C3F5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E5199819-1DC0-4104-8F7C-CE3CC8169F6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D02995EB-B7DD-4E35-93EF-911002A7EB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3761B8C5-D5FE-4733-9947-7D174036A2B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78ABD870-DE8E-4E98-A25F-8B73765643F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9" name="Rechthoek: afgeronde hoeken 78">
                    <a:extLst>
                      <a:ext uri="{FF2B5EF4-FFF2-40B4-BE49-F238E27FC236}">
                        <a16:creationId xmlns:a16="http://schemas.microsoft.com/office/drawing/2014/main" id="{3AF2F603-5CFA-444F-9170-EC6516CD6E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6B347C83-6F44-4EE0-860A-33283EDC8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5952046A-3452-41AE-9A89-E12F6F680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375B8218-499A-4A70-9EBA-99FE07908C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1E2C5F3D-5477-4910-8E1B-66FE06FB73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Rechthoek 83">
                    <a:extLst>
                      <a:ext uri="{FF2B5EF4-FFF2-40B4-BE49-F238E27FC236}">
                        <a16:creationId xmlns:a16="http://schemas.microsoft.com/office/drawing/2014/main" id="{5F19988A-DFA5-4B00-B91B-2701292915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8" name="Boog 77">
                  <a:extLst>
                    <a:ext uri="{FF2B5EF4-FFF2-40B4-BE49-F238E27FC236}">
                      <a16:creationId xmlns:a16="http://schemas.microsoft.com/office/drawing/2014/main" id="{7F9CBED8-13D0-4E5D-B217-3193D0ECE48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591EDBB-039D-4629-B279-1ED9AAC2CF1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EF13381-7809-4482-9F1A-041F6F892EF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7CB78C29-D321-4C7F-984C-ACB2EDD04A8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9766B714-9173-49D7-A9DC-3BA8FD60D855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123DCA75-ABCC-439A-9BA6-CC0472CEBDCB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61" name="ICOON_info">
                <a:extLst>
                  <a:ext uri="{FF2B5EF4-FFF2-40B4-BE49-F238E27FC236}">
                    <a16:creationId xmlns:a16="http://schemas.microsoft.com/office/drawing/2014/main" id="{2A541883-375D-4846-A670-1FBC98964F0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CA15A134-F806-480F-8E48-0C8D43F6BB8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Graphic 163" descr="Informatie">
                  <a:extLst>
                    <a:ext uri="{FF2B5EF4-FFF2-40B4-BE49-F238E27FC236}">
                      <a16:creationId xmlns:a16="http://schemas.microsoft.com/office/drawing/2014/main" id="{9C3AE9BA-9EFD-4B43-9C44-FA7385A3EF7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246502D1-0C8B-4B82-BA1A-B33BFB441E3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63" name="Inspireren">
                  <a:extLst>
                    <a:ext uri="{FF2B5EF4-FFF2-40B4-BE49-F238E27FC236}">
                      <a16:creationId xmlns:a16="http://schemas.microsoft.com/office/drawing/2014/main" id="{B265B4DB-D225-4121-9303-147918D9907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5" name="Freeform 12">
                    <a:extLst>
                      <a:ext uri="{FF2B5EF4-FFF2-40B4-BE49-F238E27FC236}">
                        <a16:creationId xmlns:a16="http://schemas.microsoft.com/office/drawing/2014/main" id="{E99AF7EF-3116-45C4-92B4-B682FF8AE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6" name="Freeform 13">
                    <a:extLst>
                      <a:ext uri="{FF2B5EF4-FFF2-40B4-BE49-F238E27FC236}">
                        <a16:creationId xmlns:a16="http://schemas.microsoft.com/office/drawing/2014/main" id="{EBD5C537-748D-4360-82BF-7E5984C08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7" name="Freeform 14">
                    <a:extLst>
                      <a:ext uri="{FF2B5EF4-FFF2-40B4-BE49-F238E27FC236}">
                        <a16:creationId xmlns:a16="http://schemas.microsoft.com/office/drawing/2014/main" id="{27FDFFE2-11F0-4B78-B92B-C0C41F61A1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4" name="Tekstvak 63">
                  <a:extLst>
                    <a:ext uri="{FF2B5EF4-FFF2-40B4-BE49-F238E27FC236}">
                      <a16:creationId xmlns:a16="http://schemas.microsoft.com/office/drawing/2014/main" id="{DA4D01AD-9B43-4231-89E1-CA54936472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D76C4035-814F-4D8A-85D3-6E67343395A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45514CB3-81B5-4126-8639-28688F0F1F2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3E4C77AD-A3EB-4382-836A-8EF08B1A549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BE836D0-A0A4-4C55-A79C-8ECBBF64B19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8" name="Vrije vorm: vorm 57">
                    <a:extLst>
                      <a:ext uri="{FF2B5EF4-FFF2-40B4-BE49-F238E27FC236}">
                        <a16:creationId xmlns:a16="http://schemas.microsoft.com/office/drawing/2014/main" id="{9A82B5FE-FECE-4C22-B363-B1200046CF9E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Vrije vorm: vorm 58">
                    <a:extLst>
                      <a:ext uri="{FF2B5EF4-FFF2-40B4-BE49-F238E27FC236}">
                        <a16:creationId xmlns:a16="http://schemas.microsoft.com/office/drawing/2014/main" id="{89983D7C-A26E-4A84-9C9C-EAC9AF9A379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871FE8E8-AFF6-4260-A65A-72D45CC5D66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9C815BAA-EBE8-40FC-97D3-C62C8B6654B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56CD26C-2BBB-443B-821E-B74758F5FB7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433B248C-475F-4AFA-9419-FCFB3E5D7F8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8816E818-B228-467A-8C19-B8F24DE9DE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2C534BBB-8157-4A30-9A26-ABE17DF24A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32319BD9-98AF-464C-B52F-236F924612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Ovaal 52">
                      <a:extLst>
                        <a:ext uri="{FF2B5EF4-FFF2-40B4-BE49-F238E27FC236}">
                          <a16:creationId xmlns:a16="http://schemas.microsoft.com/office/drawing/2014/main" id="{C9C205C9-FCE0-46C8-841A-3FF94F86E0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9" name="Afbeelding 48">
                    <a:extLst>
                      <a:ext uri="{FF2B5EF4-FFF2-40B4-BE49-F238E27FC236}">
                        <a16:creationId xmlns:a16="http://schemas.microsoft.com/office/drawing/2014/main" id="{F0735BCF-136D-4E24-A9EF-E1A2BE36A4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0" name="Afbeelding 49">
                    <a:extLst>
                      <a:ext uri="{FF2B5EF4-FFF2-40B4-BE49-F238E27FC236}">
                        <a16:creationId xmlns:a16="http://schemas.microsoft.com/office/drawing/2014/main" id="{C971398C-8CF4-4EF8-BF98-B21A54B5CC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1770D4C8-0DE4-4E5C-8063-A20E1137871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DD155B82-6965-4C63-B3FD-F5CB8126AE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1AFD7A85-FEA9-4EED-8EC8-C39A49CC19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FC3045FE-C338-4767-9235-36CA62ECEC9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90E7F033-B311-49AD-A772-027DF650D6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848DCE98-49D0-4422-A76B-A059DB9D7C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42B72B4-807F-4E71-A327-871EBA389AB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40" name="Gelijkbenige driehoek 39">
                <a:extLst>
                  <a:ext uri="{FF2B5EF4-FFF2-40B4-BE49-F238E27FC236}">
                    <a16:creationId xmlns:a16="http://schemas.microsoft.com/office/drawing/2014/main" id="{34BAFAA7-A10B-4712-96D9-254B878C20F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971B7BE-2750-4A63-A125-99F5F68E89E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AB33B3A-8F6B-4156-B38F-8095BE46C54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BF0497D-8CE7-4F17-976E-6D685342C31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6263A020-B9F8-453E-9DDB-EBBF1BB207B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62960172-3D97-4322-A7F0-4481B3C9E05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4DF46820-7AAD-4A14-A3C9-6227CF8DFE2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7B624188-CFEE-4588-912C-A749E2CF59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7A94622A-68B8-44E5-9D62-93954FE999CB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D698D66-EB85-493A-A6E0-1541D77507F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7B2042A-086E-47EC-95E8-D24E1F6BA4FF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1CDAADC-DA0D-4DAA-AF56-F3632182E7BB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B651513C-C0F5-4DAE-96BA-69292D0A98EB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E49744C9-6E34-40BB-A607-F06339AC4DB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782FA3B-3479-419E-BC55-59E6AD97791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8D88F2CC-A3D3-4DA5-B833-72D5CB1F26E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3954CAA-8082-404A-9A3F-E75278076D47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8DCCA4E9-C23E-4B35-9FCF-9AC31A57D841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AD559A43-A203-4F17-8341-B4493BABBB8B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32317D6C-CD06-411C-AF4F-7EAD8EC00C59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8604F7E2-979D-4EC6-8CD9-47AEADBD6E8C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83984816-6370-4952-9088-6FD06D5175FA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D171DE5-5BBF-4104-AFB3-F6E774BCB50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F0582EE9-F577-44F8-B993-9B21E443E2B5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FE51AA62-CFD1-4A43-80CE-04ECFB87B3E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59E4B0F4-2132-4007-9F62-5976101D2B60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3" name="ICOON_info">
              <a:extLst>
                <a:ext uri="{FF2B5EF4-FFF2-40B4-BE49-F238E27FC236}">
                  <a16:creationId xmlns:a16="http://schemas.microsoft.com/office/drawing/2014/main" id="{63ACD2A5-5673-4005-9428-C513DF2D1E7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D1F1BBD7-6F03-47AE-93BB-59245A9BB0C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Graphic 163" descr="Informatie">
                <a:extLst>
                  <a:ext uri="{FF2B5EF4-FFF2-40B4-BE49-F238E27FC236}">
                    <a16:creationId xmlns:a16="http://schemas.microsoft.com/office/drawing/2014/main" id="{90F5F805-4D6F-4B05-83E1-E23F06696BA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4" name="VOORBEELD">
              <a:extLst>
                <a:ext uri="{FF2B5EF4-FFF2-40B4-BE49-F238E27FC236}">
                  <a16:creationId xmlns:a16="http://schemas.microsoft.com/office/drawing/2014/main" id="{6A403F5E-3076-417F-AB91-3D80927B82C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F6768008-CD3C-47B7-ABEA-BA790C04A9F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F159914-F50E-4ED3-88C9-9C9446100C8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6385673F-7F2E-4079-A8E6-3F42879DF23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9512EF90-63C9-4491-AC49-7C6EED8EB0C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9DE3D1AB-859B-4840-88C7-BFA58F096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96F08C14-04FE-4570-9303-B61F038779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C0C1514B-E25D-4EB5-90E6-1CDE710F4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0FF3D8F0-12B9-427A-9307-A9C530F8B2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335BDC77-4BB3-46FD-A103-803AD8CC4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5" name="Pijl: rechts 154">
                  <a:extLst>
                    <a:ext uri="{FF2B5EF4-FFF2-40B4-BE49-F238E27FC236}">
                      <a16:creationId xmlns:a16="http://schemas.microsoft.com/office/drawing/2014/main" id="{085FF83C-FB9F-40B2-9976-A52A5E0C9F3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9DF29A4E-B676-4186-8D09-9EE56200FC5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BE501E3F-FC6E-4473-97B7-28960BCA19D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45E1226F-F92C-47A0-A233-F57D02DEA8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BDA51002-9FD7-4EFE-9F1F-91E8C4014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63AAE249-699A-4AA5-B4BF-6F291C8434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CB2FED82-D70A-4CD1-B00C-9AD7EF6441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E43C69EE-D3EC-47AF-BB48-DED59FB9A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8" name="Pijl: rechts 147">
                  <a:extLst>
                    <a:ext uri="{FF2B5EF4-FFF2-40B4-BE49-F238E27FC236}">
                      <a16:creationId xmlns:a16="http://schemas.microsoft.com/office/drawing/2014/main" id="{5E1B8F6A-560C-44C6-9532-3D2CE9807AF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C0D3B559-F103-45FB-90EF-B4172872F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4F4C6A77-FFD6-41E8-969D-0963A8487D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CD67885A-C814-489A-A939-80146317407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44591F0C-AF09-4816-A810-3B3357D6A39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018F2250-8A97-4CF4-BAEA-CF40BD6CFEB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7534DBE8-E294-40DD-943F-0DBDD96A321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49926945-37D1-43E0-B198-D9218C02E71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A267001-B226-40D8-ADE4-2F163117F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95AD99D9-4FD3-4606-8594-0C0A18F193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BF9DABE8-7FBE-4E67-90BA-F9FB83EEE8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79C73CB6-609A-41EB-9A8B-DEBA5A1B04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004C5C0C-7D8B-4C4D-A3AB-E04973C533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1" name="Pijl: rechts 140">
                  <a:extLst>
                    <a:ext uri="{FF2B5EF4-FFF2-40B4-BE49-F238E27FC236}">
                      <a16:creationId xmlns:a16="http://schemas.microsoft.com/office/drawing/2014/main" id="{B574917A-CD6D-4E86-A518-9F51F87564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76E05AFB-CA6C-488F-A2CB-BEF8482AD94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F91F050A-6D20-4D36-A1F0-B8B0E212E8D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7DF125E5-40FE-4235-BAED-96F3D23DB7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64B80B32-A17B-483B-8172-AB6D4BD6E4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C4F78A28-0358-43EA-9201-930CCE222F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57662B15-2457-49F4-BBCE-D2CA1FE356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3F6AE2A1-4AB4-429E-B155-18696834DA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1C2185A7-4803-4194-9F42-2D9AE4D422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3" name="Pijl: rechts 132">
                  <a:extLst>
                    <a:ext uri="{FF2B5EF4-FFF2-40B4-BE49-F238E27FC236}">
                      <a16:creationId xmlns:a16="http://schemas.microsoft.com/office/drawing/2014/main" id="{63FF1921-52A3-4B33-898A-C8168DB6300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755E2BB0-C358-498A-B052-C22F6D9EDF87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6" name="Inspireren">
                <a:extLst>
                  <a:ext uri="{FF2B5EF4-FFF2-40B4-BE49-F238E27FC236}">
                    <a16:creationId xmlns:a16="http://schemas.microsoft.com/office/drawing/2014/main" id="{C3D51182-E534-4F3C-9EFA-503704492D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8" name="Freeform 12">
                  <a:extLst>
                    <a:ext uri="{FF2B5EF4-FFF2-40B4-BE49-F238E27FC236}">
                      <a16:creationId xmlns:a16="http://schemas.microsoft.com/office/drawing/2014/main" id="{5A21A62B-55C9-4222-AAC2-A61552BC1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9" name="Freeform 13">
                  <a:extLst>
                    <a:ext uri="{FF2B5EF4-FFF2-40B4-BE49-F238E27FC236}">
                      <a16:creationId xmlns:a16="http://schemas.microsoft.com/office/drawing/2014/main" id="{2C1C15FD-0CA5-4D5A-8829-5FE0BA77E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20" name="Freeform 14">
                  <a:extLst>
                    <a:ext uri="{FF2B5EF4-FFF2-40B4-BE49-F238E27FC236}">
                      <a16:creationId xmlns:a16="http://schemas.microsoft.com/office/drawing/2014/main" id="{4389D1C4-69FF-466B-8907-AD6D06FC34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35E33122-9C26-453A-A1E7-E231E0F7E76E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1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180E-C6AC-4F40-96D9-9C64EF621DE4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89" name="- INSTRUCTIES">
            <a:extLst>
              <a:ext uri="{FF2B5EF4-FFF2-40B4-BE49-F238E27FC236}">
                <a16:creationId xmlns:a16="http://schemas.microsoft.com/office/drawing/2014/main" id="{020D7734-CADB-4FDF-9471-E2E5EDFE473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1CC4A095-2445-49E2-A6DA-B695BF2D021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12682074-2DE3-4D00-AFA8-3278A0865B3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CD9DCB51-076E-411D-9CAF-CEDBE3F4ACA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DE01408-DAE2-4856-8DEA-8B4DB093B8B3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1284900-A68C-47D5-A48C-3BE6303D68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6DBD6FB-7C87-44E4-BA71-6A4061EAA9E9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6F95424-65CC-4DF7-9AB4-AB6DA4F1553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CCE8BD9-BAF8-4B88-8CDF-1C139E5D0E53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B3B4CF83-F5A2-4318-8B84-D4328327A36C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1E973489-9EC9-4619-AF46-17378640C7B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537CF4D-9D97-4690-908F-0D3C8A3F859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96F3D9E9-6B95-473B-95D0-70E88CEA535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E8546E5-6D69-4F34-ADF8-00691400218C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244A23D1-1627-4726-8135-DB02361DEA53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C169F64-5624-4362-A00A-570994041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7F5C635E-2FEF-44B1-BC16-ADA6E3595836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6AEBD9FF-B922-420C-BEBC-7328E23F3E7B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D1782DA3-5844-4876-833C-01BB442DABB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997FCB01-83CC-4758-A869-C2AC3AAFC2D8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C63EDD6-E9B3-4141-8CDE-89238937708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80DAEB-8AA3-4FDA-8B48-93B3A26834C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1" name="ICOON_info">
              <a:extLst>
                <a:ext uri="{FF2B5EF4-FFF2-40B4-BE49-F238E27FC236}">
                  <a16:creationId xmlns:a16="http://schemas.microsoft.com/office/drawing/2014/main" id="{CDD1B7E8-020A-4FA8-AB1E-C7C78BFD4DDC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48D1CD64-49FF-484A-BD22-DC2EE7A06F2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Graphic 163" descr="Informatie">
                <a:extLst>
                  <a:ext uri="{FF2B5EF4-FFF2-40B4-BE49-F238E27FC236}">
                    <a16:creationId xmlns:a16="http://schemas.microsoft.com/office/drawing/2014/main" id="{DBD6713F-5433-4749-A44C-B123D28C76B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VOORBEELD">
              <a:extLst>
                <a:ext uri="{FF2B5EF4-FFF2-40B4-BE49-F238E27FC236}">
                  <a16:creationId xmlns:a16="http://schemas.microsoft.com/office/drawing/2014/main" id="{2E42FE75-8FA6-4F6A-9D93-D9A1B4FB710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AED1DE39-84A9-419D-A4B4-02125FB1E03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F00F5809-EC32-4671-A1B7-CD26242E1D2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33A85833-139B-48F0-B69E-3790AAAAB12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421CECAC-8018-48F0-888F-1D08F507A17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2A31AAF3-C333-46D9-A24F-A1F02A5C3D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CC2BC611-DB6E-4185-8FFB-4512950EF9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7C1F5C0F-A1C0-4AA9-91E2-406B012357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752EB419-4D79-4A65-BE4B-21E0FBFCAC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D2B42311-0B0D-44A8-B304-1265E7E868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985916DC-4DAF-4501-A804-8BF1617F721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85A4AC75-A4FB-4544-B7E3-93400D714AD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9BFCD444-2FE0-40D0-9021-9688BCBC57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D47DC87-89B2-4417-A42F-15752BEEC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ED9C8871-A71E-418B-913B-5ABD054F11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79AABCB9-5149-4BC6-BAE9-97EE6DE73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7835DC32-CF67-4D40-A009-E140A7DE89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25E7BF18-2094-409C-9C35-264280417E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6" name="Pijl: rechts 145">
                  <a:extLst>
                    <a:ext uri="{FF2B5EF4-FFF2-40B4-BE49-F238E27FC236}">
                      <a16:creationId xmlns:a16="http://schemas.microsoft.com/office/drawing/2014/main" id="{596BC320-5DCB-4AC7-8053-1266620BAA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0F356E29-5DC7-4185-A383-3B35DA7F2D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85E87DC6-B70E-4114-B031-6B7BEABAC1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90BD48E3-54A7-4F36-BC53-17128A7DA68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9A6555D9-DE2A-4E02-812C-27F5DDF84F9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7790253E-7EB8-46C2-9C36-BF417F48D02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8E2FFBF1-DCAD-4432-8612-17A3D57B3D4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7718A236-27BE-4B9B-BB02-F7DEA189D9C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E5BA8225-2853-4011-AE4E-1E0594B834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5DA92AA8-58FA-4432-99B9-393061399D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C7A6747B-C17E-47C1-B114-5570DB944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3849BE01-1706-4E59-AE7E-1AF9DE2E1B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6E94614F-7B69-47B0-8A5D-7C20A6D8FE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9" name="Pijl: rechts 138">
                  <a:extLst>
                    <a:ext uri="{FF2B5EF4-FFF2-40B4-BE49-F238E27FC236}">
                      <a16:creationId xmlns:a16="http://schemas.microsoft.com/office/drawing/2014/main" id="{D3D81533-FE9D-4905-AEAC-5DBBED9698E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B53EE1C8-EB56-4F99-B315-127C3C36D15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0A455480-1538-47CE-8EE6-E5F7F73806B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A8170DCB-41C8-4F43-8CB0-7B865B078D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3274B9A8-DE4F-4B94-B107-EBB20C365B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67C90F2C-CBA2-4D6D-AFD7-2C4F0B9067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3B58A5B-D8AD-410E-98B7-8F7DB05B07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AE3CD55B-A896-48FB-9D7C-F1507CF4C9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E270BECD-749C-4231-A4AB-AC98CAC2A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79829B6A-866C-4C23-A589-A81A609108A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077ED2C4-F566-4E54-9623-8629878448D6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86A1B0A7-2349-445C-AC2F-902D32B15DD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6BF6D86D-6378-4775-BE93-E267C5949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E6767430-E81E-44D2-8FB9-18C738909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EF097BD5-EC94-4D8E-BFE4-F235F64CFA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46355333-FBBA-4E5A-8A1A-02D451FE0E1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Rechthoek 6">
            <a:extLst>
              <a:ext uri="{FF2B5EF4-FFF2-40B4-BE49-F238E27FC236}">
                <a16:creationId xmlns:a16="http://schemas.microsoft.com/office/drawing/2014/main" id="{18C8A436-472A-4ACB-AA96-0665172D5B42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tabel">
            <a:extLst>
              <a:ext uri="{FF2B5EF4-FFF2-40B4-BE49-F238E27FC236}">
                <a16:creationId xmlns:a16="http://schemas.microsoft.com/office/drawing/2014/main" id="{C3634333-E5C2-4916-88B0-4724018364B2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9" y="1963738"/>
            <a:ext cx="7183778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94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302374A-2832-4032-AFC9-29D4DEF4B34D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0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afbeelding 28">
            <a:extLst>
              <a:ext uri="{FF2B5EF4-FFF2-40B4-BE49-F238E27FC236}">
                <a16:creationId xmlns:a16="http://schemas.microsoft.com/office/drawing/2014/main" id="{3D0D9975-E107-4654-BE53-F0B7FEA38D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 + Foto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022EE8B-138F-4223-B53A-0AB47496C27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88" name="- INSTRUCTIES">
            <a:extLst>
              <a:ext uri="{FF2B5EF4-FFF2-40B4-BE49-F238E27FC236}">
                <a16:creationId xmlns:a16="http://schemas.microsoft.com/office/drawing/2014/main" id="{418A916D-F7D2-463E-B119-EDC9707BCD50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B524BB0-0675-4296-A024-3609A3608C80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6590AD5-8356-4FD5-906D-60E29EF8976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8288576C-43D2-471D-93D9-28F8977C4E3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DE8D4171-D5E4-4F0D-9EC8-C534AEB9FFB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5DBC9E0-D049-426A-B88C-CD9ACCF06E7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B51F1B4E-5858-4396-9A7A-5C84B8E2A94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356700D1-749F-4AE6-906E-9E2E00421653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EFB0917-3E2F-4D12-BD69-282893E6F8A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9F419BB3-01E6-4957-89AA-C203FEAFDAD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7CCB5111-6853-4FD0-83B8-935F1FEBA2A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6B874938-434A-4C01-AD15-FBE8A398D7D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6F5BBBFE-32EB-4D38-B9D1-C5A0BDBD253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1" name="Rechthoek: afgeronde hoeken 150">
                  <a:extLst>
                    <a:ext uri="{FF2B5EF4-FFF2-40B4-BE49-F238E27FC236}">
                      <a16:creationId xmlns:a16="http://schemas.microsoft.com/office/drawing/2014/main" id="{BFF735A8-A9DF-47FC-9A10-F02F5A3B040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08E720CC-997C-4F4A-ADA8-A28A3D38B08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5684FCD3-90FC-4EF8-BD95-6B108B77491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0C44388D-883B-491F-938C-89B9789C007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BC246C09-8F0F-4E07-864B-A28531B947D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A69F6C17-C05C-401E-8476-F5D1D773850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3B9673F6-3708-401F-AC61-C929D225506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E788EDFC-9BA7-40B3-9D84-8FFBEE4C463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5" name="Rechthoek: afgeronde hoeken 144">
                    <a:extLst>
                      <a:ext uri="{FF2B5EF4-FFF2-40B4-BE49-F238E27FC236}">
                        <a16:creationId xmlns:a16="http://schemas.microsoft.com/office/drawing/2014/main" id="{B1932949-8D22-4A41-B07D-65ACE79725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9CE289E-ADD5-4ACC-9154-AA79F481FD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A703CAEC-E52F-479F-9F14-F598DC18EC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33A8AAC8-23BE-4667-832F-67DDBF22BA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1D30D99-9B59-4689-B5B0-B217957C7D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E673A46D-23D8-4A78-AE42-7B73960A3D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4" name="Boog 143">
                  <a:extLst>
                    <a:ext uri="{FF2B5EF4-FFF2-40B4-BE49-F238E27FC236}">
                      <a16:creationId xmlns:a16="http://schemas.microsoft.com/office/drawing/2014/main" id="{73327A17-668E-464E-A2B1-C282FB6DD92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0" name="Tekstvak 139">
                <a:extLst>
                  <a:ext uri="{FF2B5EF4-FFF2-40B4-BE49-F238E27FC236}">
                    <a16:creationId xmlns:a16="http://schemas.microsoft.com/office/drawing/2014/main" id="{188D6C82-EC1C-4293-B335-F0351C12672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712816A0-EB1E-4C42-830B-9AA756F44A9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F7B1780C-22B6-4BE8-B42D-ABC86A5433A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9D94415D-C5D1-4960-9543-4A5020654DA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4A7C54F5-9AB9-46AA-BDB7-EB7571F455F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7" name="ICOON_info">
                <a:extLst>
                  <a:ext uri="{FF2B5EF4-FFF2-40B4-BE49-F238E27FC236}">
                    <a16:creationId xmlns:a16="http://schemas.microsoft.com/office/drawing/2014/main" id="{873145C1-49FB-4F42-A255-BD23C6CD62A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4" name="Ovaal 133">
                  <a:extLst>
                    <a:ext uri="{FF2B5EF4-FFF2-40B4-BE49-F238E27FC236}">
                      <a16:creationId xmlns:a16="http://schemas.microsoft.com/office/drawing/2014/main" id="{0D498991-F698-4528-BD07-C609BE5FB96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Graphic 163" descr="Informatie">
                  <a:extLst>
                    <a:ext uri="{FF2B5EF4-FFF2-40B4-BE49-F238E27FC236}">
                      <a16:creationId xmlns:a16="http://schemas.microsoft.com/office/drawing/2014/main" id="{DEAB4B75-0BC8-4092-B854-6AD79916824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7763629D-AC66-4A8B-8ABC-DA70A125635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9" name="Inspireren">
                  <a:extLst>
                    <a:ext uri="{FF2B5EF4-FFF2-40B4-BE49-F238E27FC236}">
                      <a16:creationId xmlns:a16="http://schemas.microsoft.com/office/drawing/2014/main" id="{2B5A48AB-B77F-444D-A5F2-38CF29AE81FB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1" name="Freeform 12">
                    <a:extLst>
                      <a:ext uri="{FF2B5EF4-FFF2-40B4-BE49-F238E27FC236}">
                        <a16:creationId xmlns:a16="http://schemas.microsoft.com/office/drawing/2014/main" id="{F0A7FE81-16E9-43AC-B1E2-573BBA149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2" name="Freeform 13">
                    <a:extLst>
                      <a:ext uri="{FF2B5EF4-FFF2-40B4-BE49-F238E27FC236}">
                        <a16:creationId xmlns:a16="http://schemas.microsoft.com/office/drawing/2014/main" id="{07B21228-0713-473C-A746-6435E19AC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3" name="Freeform 14">
                    <a:extLst>
                      <a:ext uri="{FF2B5EF4-FFF2-40B4-BE49-F238E27FC236}">
                        <a16:creationId xmlns:a16="http://schemas.microsoft.com/office/drawing/2014/main" id="{2EC99C03-D332-4246-9066-F053E702E51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810B5BA7-EC2B-451B-B634-ACEBC51100B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D423CA28-7067-416A-9198-39AB2FAAC34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26EEB40C-9A11-4853-ADEB-542AA08FEB8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2" name="Vrije vorm: vorm 121">
                  <a:extLst>
                    <a:ext uri="{FF2B5EF4-FFF2-40B4-BE49-F238E27FC236}">
                      <a16:creationId xmlns:a16="http://schemas.microsoft.com/office/drawing/2014/main" id="{B6E01C9F-C5AF-461C-9654-F77118C27D0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DA24CB67-00D9-4093-BE59-F8AB1F5111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Vrije vorm: vorm 123">
                    <a:extLst>
                      <a:ext uri="{FF2B5EF4-FFF2-40B4-BE49-F238E27FC236}">
                        <a16:creationId xmlns:a16="http://schemas.microsoft.com/office/drawing/2014/main" id="{1D4BD1FD-2F13-4605-870D-FEB8C5883FB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5" name="Vrije vorm: vorm 124">
                    <a:extLst>
                      <a:ext uri="{FF2B5EF4-FFF2-40B4-BE49-F238E27FC236}">
                        <a16:creationId xmlns:a16="http://schemas.microsoft.com/office/drawing/2014/main" id="{93A7BD4D-A383-4A81-8420-131D8C50CD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1" name="Tekstvak 120">
                <a:extLst>
                  <a:ext uri="{FF2B5EF4-FFF2-40B4-BE49-F238E27FC236}">
                    <a16:creationId xmlns:a16="http://schemas.microsoft.com/office/drawing/2014/main" id="{EA2CEE9E-53F7-47C8-A4C2-FA75D880F65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16A656CA-E5C9-4B66-B510-DBB36F95FA58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03FFBB0E-7820-422C-A0B4-D3CD997F2B9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2E1C85D-DFF9-49E7-8420-3AF4DBB299B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34C8E216-14F4-4089-80DC-7FB5023D5F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7D7E8EA3-EE7C-4F5E-8AF7-6B14832873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D22A25A0-AB3F-455A-85A1-ED1098869B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BB98DAD9-0057-4666-BD59-E581EEE216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094CC5D9-5EFA-44FA-AE6F-A4D548FC091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56BAB8D7-1F66-4B67-8C9C-1BD68CCA76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2C8025E8-034C-42D8-A162-FE4B413BBE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672C3097-7D4F-49C8-8958-5C1FB3EC9C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CA25B004-BF6F-42D7-BCE7-1E570184444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FBBA081D-D499-4779-84DF-E8BCCE9D9DB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FA00FCC8-6C9F-4EDA-BCE8-B88D289F25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1BFDDF0D-5173-488B-83C7-D06D530A36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53E1C92B-6460-4841-89FD-CC691520F46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E07E61F8-6A47-484E-A375-C66CAC1E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C1D8920-DC85-4461-A6C0-FFE637528A2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34E7D450-C2B1-492F-8CED-9B9D26ADFF34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C075C06-DA0A-416A-B18D-B155791B656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4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92AF8D03-AAB9-4AB6-B69A-98BD325CC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346" y="0"/>
            <a:ext cx="4114654" cy="6874365"/>
          </a:xfrm>
          <a:custGeom>
            <a:avLst/>
            <a:gdLst>
              <a:gd name="connsiteX0" fmla="*/ 0 w 4114654"/>
              <a:gd name="connsiteY0" fmla="*/ 0 h 6874365"/>
              <a:gd name="connsiteX1" fmla="*/ 3000132 w 4114654"/>
              <a:gd name="connsiteY1" fmla="*/ 0 h 6874365"/>
              <a:gd name="connsiteX2" fmla="*/ 4114654 w 4114654"/>
              <a:gd name="connsiteY2" fmla="*/ 0 h 6874365"/>
              <a:gd name="connsiteX3" fmla="*/ 4114654 w 4114654"/>
              <a:gd name="connsiteY3" fmla="*/ 6874365 h 6874365"/>
              <a:gd name="connsiteX4" fmla="*/ 2770754 w 4114654"/>
              <a:gd name="connsiteY4" fmla="*/ 6874365 h 6874365"/>
              <a:gd name="connsiteX5" fmla="*/ 0 w 4114654"/>
              <a:gd name="connsiteY5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654" h="6874365">
                <a:moveTo>
                  <a:pt x="0" y="0"/>
                </a:moveTo>
                <a:lnTo>
                  <a:pt x="3000132" y="0"/>
                </a:lnTo>
                <a:lnTo>
                  <a:pt x="4114654" y="0"/>
                </a:lnTo>
                <a:lnTo>
                  <a:pt x="4114654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4B5F5CE-3E36-4666-A57C-3E15C5ADACB8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8" name="tekst">
            <a:extLst>
              <a:ext uri="{FF2B5EF4-FFF2-40B4-BE49-F238E27FC236}">
                <a16:creationId xmlns:a16="http://schemas.microsoft.com/office/drawing/2014/main" id="{B9E1254C-F6F7-4A6B-B14D-65D92EFDE0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8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groo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jdelijke aanduiding voor afbeelding 19">
            <a:extLst>
              <a:ext uri="{FF2B5EF4-FFF2-40B4-BE49-F238E27FC236}">
                <a16:creationId xmlns:a16="http://schemas.microsoft.com/office/drawing/2014/main" id="{52081D8B-6C87-4656-9E8A-35A31EC55A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groot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B6CB875-8715-46F7-8C50-4EABC6D47341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2717973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7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6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[6x]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69" y="722568"/>
            <a:ext cx="11114087" cy="7091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1956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3411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1976197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1956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3411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1" y="4242220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4252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Grafiek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Grafiek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38B20A-3942-4E02-A396-D5D7B521ACB2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3487282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1245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ekst + Grafi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kst">
            <a:extLst>
              <a:ext uri="{FF2B5EF4-FFF2-40B4-BE49-F238E27FC236}">
                <a16:creationId xmlns:a16="http://schemas.microsoft.com/office/drawing/2014/main" id="{25631C34-A29F-4257-88AA-4B0911387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Tekst + Grafiek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0F40D8D-AE6D-4E8E-A073-17BCC5C2B5D6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5239657"/>
            <a:ext cx="3487282" cy="1069068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157029" y="1963739"/>
            <a:ext cx="3487282" cy="3072718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213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ab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tabel 5">
            <a:extLst>
              <a:ext uri="{FF2B5EF4-FFF2-40B4-BE49-F238E27FC236}">
                <a16:creationId xmlns:a16="http://schemas.microsoft.com/office/drawing/2014/main" id="{804E11E3-DFEF-4754-A4D7-108D5D286C67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534987" y="1961875"/>
            <a:ext cx="7307035" cy="4346849"/>
          </a:xfrm>
        </p:spPr>
        <p:txBody>
          <a:bodyPr vert="horz" lIns="0" tIns="0" rIns="0" bIns="1260000" rtlCol="0" anchor="ctr" anchorCtr="0">
            <a:normAutofit/>
          </a:bodyPr>
          <a:lstStyle>
            <a:lvl1pPr>
              <a:defRPr lang="nl-NL" noProof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pictogram hieronder</a:t>
            </a:r>
            <a:br>
              <a:rPr lang="nl-NL" dirty="0"/>
            </a:br>
            <a:r>
              <a:rPr lang="nl-NL" dirty="0"/>
              <a:t>om een tabel in te voegen</a:t>
            </a:r>
            <a:endParaRPr lang="nl-NL" noProof="0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Tabel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0E01567-B086-47AA-99E2-68A38F20ABAC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Pro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Proces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7AB7DD-B4AD-4BA3-BE79-19C644449F1A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436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772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0" name="tekst">
            <a:extLst>
              <a:ext uri="{FF2B5EF4-FFF2-40B4-BE49-F238E27FC236}">
                <a16:creationId xmlns:a16="http://schemas.microsoft.com/office/drawing/2014/main" id="{4BB301C9-6D39-46B1-B90D-1583284828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4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1" name="tekst">
            <a:extLst>
              <a:ext uri="{FF2B5EF4-FFF2-40B4-BE49-F238E27FC236}">
                <a16:creationId xmlns:a16="http://schemas.microsoft.com/office/drawing/2014/main" id="{E844A165-6B6D-4AA7-A7BC-E2A09BC7E8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440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7" name="- INSTRUCTIES">
            <a:extLst>
              <a:ext uri="{FF2B5EF4-FFF2-40B4-BE49-F238E27FC236}">
                <a16:creationId xmlns:a16="http://schemas.microsoft.com/office/drawing/2014/main" id="{CD354B7F-E38C-47CB-90CA-42B6FDEFE65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F68808AF-91CA-4267-A579-34A4BB870D2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62BB8DA-49F6-4A2C-80F1-6387461FCBF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73F100EC-5621-4BEC-B2D6-9A9F496C37A7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30946E5-28E5-42DB-AE04-7494309CDAB8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43DBC35D-4C9D-43DF-A1E1-8B28A5D6715D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16CFBB3C-4396-42EA-98F9-9FAFA8D53C1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1092840D-CED3-4F52-8B1D-97EAF80FAEE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176B1175-4E7A-4CFF-838C-CBE78DD0039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A2A53D47-3BD3-4A33-A796-2D644DDAC66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974ED056-5D38-4A9A-9BE4-36F862F3CB5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4D7A1C5E-9347-4E9B-BEFD-3986D115C94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C2196B73-F1FC-4851-875A-A52A819F88D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60" name="Rechthoek: afgeronde hoeken 159">
                  <a:extLst>
                    <a:ext uri="{FF2B5EF4-FFF2-40B4-BE49-F238E27FC236}">
                      <a16:creationId xmlns:a16="http://schemas.microsoft.com/office/drawing/2014/main" id="{591FC9E2-D3B1-4894-9730-31A5471CB42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47F28828-610F-4A44-A16E-7580FAC0B32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44B6A845-1821-4F33-B0DF-727ABB12883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2EC209A1-2B44-49C8-B387-5EC1A1CBA91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BB208B0-D4D4-41F6-8CC3-1ACA337ABAD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0CF922D8-09D7-4720-BB05-75046457A7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8" name="Groep 147">
                <a:extLst>
                  <a:ext uri="{FF2B5EF4-FFF2-40B4-BE49-F238E27FC236}">
                    <a16:creationId xmlns:a16="http://schemas.microsoft.com/office/drawing/2014/main" id="{6C52A189-D80C-4E13-A771-044A4663AD9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D073D282-B2A5-4DD9-BAE5-C6BA805E48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54" name="Rechthoek: afgeronde hoeken 153">
                    <a:extLst>
                      <a:ext uri="{FF2B5EF4-FFF2-40B4-BE49-F238E27FC236}">
                        <a16:creationId xmlns:a16="http://schemas.microsoft.com/office/drawing/2014/main" id="{5635C106-8BFE-4832-AA53-63359717BA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545185BF-ACF6-4A40-B8A6-A45233FA50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00E9FBAE-ED5C-4734-AE04-5D2CF69818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FF749298-5D17-4008-8AEC-5BD1E0D42F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7ABFDF63-408D-421B-B140-C0D43A5EE4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682D7A43-57FC-4037-BE2F-A86530E7DD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3" name="Boog 152">
                  <a:extLst>
                    <a:ext uri="{FF2B5EF4-FFF2-40B4-BE49-F238E27FC236}">
                      <a16:creationId xmlns:a16="http://schemas.microsoft.com/office/drawing/2014/main" id="{FF2C15C2-1CCB-4952-80A8-0EFA50FF410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Tekstvak 148">
                <a:extLst>
                  <a:ext uri="{FF2B5EF4-FFF2-40B4-BE49-F238E27FC236}">
                    <a16:creationId xmlns:a16="http://schemas.microsoft.com/office/drawing/2014/main" id="{28748BB3-3BC3-4E76-B6A7-0D0627C7FF6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553D280C-CE3F-4B90-9671-D28CE5C7D64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51" name="Vrije vorm: vorm 150">
                <a:extLst>
                  <a:ext uri="{FF2B5EF4-FFF2-40B4-BE49-F238E27FC236}">
                    <a16:creationId xmlns:a16="http://schemas.microsoft.com/office/drawing/2014/main" id="{62A47C0B-F884-470F-BBF2-45BC8785E24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FCD0BEAC-7CDA-4459-9E72-F61835E8E12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4144DF95-A0E9-49E7-89E2-19E75C0CE66F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6" name="ICOON_info">
                <a:extLst>
                  <a:ext uri="{FF2B5EF4-FFF2-40B4-BE49-F238E27FC236}">
                    <a16:creationId xmlns:a16="http://schemas.microsoft.com/office/drawing/2014/main" id="{AF43C8E9-AAD1-4651-8226-73D7CB661EF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378082F1-9274-43A6-9A30-1681931E0E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Graphic 163" descr="Informatie">
                  <a:extLst>
                    <a:ext uri="{FF2B5EF4-FFF2-40B4-BE49-F238E27FC236}">
                      <a16:creationId xmlns:a16="http://schemas.microsoft.com/office/drawing/2014/main" id="{CE107383-CF31-436B-B03E-57A2EFC93AF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A340C8C3-ED4C-4E05-98A2-6577C9B9D9D2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8" name="Inspireren">
                  <a:extLst>
                    <a:ext uri="{FF2B5EF4-FFF2-40B4-BE49-F238E27FC236}">
                      <a16:creationId xmlns:a16="http://schemas.microsoft.com/office/drawing/2014/main" id="{A5555F8D-2CAA-4E4A-A986-D768CE06F92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40" name="Freeform 12">
                    <a:extLst>
                      <a:ext uri="{FF2B5EF4-FFF2-40B4-BE49-F238E27FC236}">
                        <a16:creationId xmlns:a16="http://schemas.microsoft.com/office/drawing/2014/main" id="{84211070-BD8E-4457-B552-827DCC232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1" name="Freeform 13">
                    <a:extLst>
                      <a:ext uri="{FF2B5EF4-FFF2-40B4-BE49-F238E27FC236}">
                        <a16:creationId xmlns:a16="http://schemas.microsoft.com/office/drawing/2014/main" id="{F32635FC-E658-4E5D-8AE5-593C0B8491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2" name="Freeform 14">
                    <a:extLst>
                      <a:ext uri="{FF2B5EF4-FFF2-40B4-BE49-F238E27FC236}">
                        <a16:creationId xmlns:a16="http://schemas.microsoft.com/office/drawing/2014/main" id="{C9E91884-A188-47B9-85A5-E55A36AC43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9" name="Tekstvak 138">
                  <a:extLst>
                    <a:ext uri="{FF2B5EF4-FFF2-40B4-BE49-F238E27FC236}">
                      <a16:creationId xmlns:a16="http://schemas.microsoft.com/office/drawing/2014/main" id="{76EB9C36-9361-4B79-8A4B-B735AE277D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5C61FD05-75E4-4121-A974-20E78A163F4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C07BBB9B-E2CB-4858-AD84-0F962E89E6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31" name="Vrije vorm: vorm 130">
                  <a:extLst>
                    <a:ext uri="{FF2B5EF4-FFF2-40B4-BE49-F238E27FC236}">
                      <a16:creationId xmlns:a16="http://schemas.microsoft.com/office/drawing/2014/main" id="{FE964753-41C7-473E-87DC-7953C525ACA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A2CE3DA0-25CD-44EF-AACD-7049BEA05C27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3" name="Vrije vorm: vorm 132">
                    <a:extLst>
                      <a:ext uri="{FF2B5EF4-FFF2-40B4-BE49-F238E27FC236}">
                        <a16:creationId xmlns:a16="http://schemas.microsoft.com/office/drawing/2014/main" id="{B3318A5A-3B58-4FFA-9B91-7A58D28620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34" name="Vrije vorm: vorm 133">
                    <a:extLst>
                      <a:ext uri="{FF2B5EF4-FFF2-40B4-BE49-F238E27FC236}">
                        <a16:creationId xmlns:a16="http://schemas.microsoft.com/office/drawing/2014/main" id="{BC3C2EF1-6224-4281-8A29-78FD110993C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30" name="Tekstvak 129">
                <a:extLst>
                  <a:ext uri="{FF2B5EF4-FFF2-40B4-BE49-F238E27FC236}">
                    <a16:creationId xmlns:a16="http://schemas.microsoft.com/office/drawing/2014/main" id="{35D9CED2-EC2A-4DBE-B469-47141D054F4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9" name="Groep 108">
              <a:extLst>
                <a:ext uri="{FF2B5EF4-FFF2-40B4-BE49-F238E27FC236}">
                  <a16:creationId xmlns:a16="http://schemas.microsoft.com/office/drawing/2014/main" id="{1DD94F24-E5EB-4074-B42A-BE4CD4774E55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2F1B9A14-1339-4C90-B0DA-7FA35EF910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0D1DAEE-ACF2-4FED-A815-B7E5B2A398A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42BD909B-88F1-499C-B8B6-DA7BE1EB6E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7117BA59-1B06-4302-B3AF-F8EF203CF4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92D66917-7D2C-44AB-BC47-EA933C049F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Ovaal 127">
                      <a:extLst>
                        <a:ext uri="{FF2B5EF4-FFF2-40B4-BE49-F238E27FC236}">
                          <a16:creationId xmlns:a16="http://schemas.microsoft.com/office/drawing/2014/main" id="{087630F3-2F16-4165-92C5-AE4ABEB294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B4CA51F7-E8B4-40D5-A035-398AA9C757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34C7D48C-E96B-4D97-8DB9-BC20D616A9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F1121B79-288B-49F3-8193-0BF00E3FA1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5FC1A448-6ACF-4808-A6D3-3E4C6AEBE4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878AD7B4-C7B8-4148-B1E6-E08AB0479F1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3ABF463D-E08E-438B-98D2-83B9C364250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21B21FC7-355E-4CAF-92F2-55A1310ACD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F33DC1D4-5D15-449E-8315-28B6BDD76E5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53BA7BE2-ED5F-4EAD-983B-5C87053C1D4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458A54AD-FDB4-4A03-97A4-5A01F42854A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2D6DE1B5-C2D2-41D8-B90C-825FF57957D4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922EACB7-D1A4-45B0-8388-CD5AFEFB4FC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3EF51284-BCE0-4106-A39A-4BB0630B148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5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10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[10x]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09" name="Tijdelijke aanduiding voor tekst 15">
            <a:extLst>
              <a:ext uri="{FF2B5EF4-FFF2-40B4-BE49-F238E27FC236}">
                <a16:creationId xmlns:a16="http://schemas.microsoft.com/office/drawing/2014/main" id="{67A42F4A-60FA-47F0-B395-E0E33F633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0" name="Tijdelijke aanduiding voor tekst 15">
            <a:extLst>
              <a:ext uri="{FF2B5EF4-FFF2-40B4-BE49-F238E27FC236}">
                <a16:creationId xmlns:a16="http://schemas.microsoft.com/office/drawing/2014/main" id="{405FE8BC-F4F5-4419-AA74-7E6F319D3B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0" name="Tijdelijke aanduiding voor tekst 15">
            <a:extLst>
              <a:ext uri="{FF2B5EF4-FFF2-40B4-BE49-F238E27FC236}">
                <a16:creationId xmlns:a16="http://schemas.microsoft.com/office/drawing/2014/main" id="{A146FE65-B670-44BB-9B79-73F8AFF2E0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1" name="Tijdelijke aanduiding voor tekst 15">
            <a:extLst>
              <a:ext uri="{FF2B5EF4-FFF2-40B4-BE49-F238E27FC236}">
                <a16:creationId xmlns:a16="http://schemas.microsoft.com/office/drawing/2014/main" id="{E97B5EA5-8B69-415A-BA8D-C8F50A206F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3659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- INSTRUCTIE">
            <a:extLst>
              <a:ext uri="{FF2B5EF4-FFF2-40B4-BE49-F238E27FC236}">
                <a16:creationId xmlns:a16="http://schemas.microsoft.com/office/drawing/2014/main" id="{CE2319CB-A2DE-476A-B096-15CBFBC50955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C82D36B3-E39A-422B-B52B-D6EA11A68388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B8A94611-C34A-477A-8A69-B946F015A785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3E494A83-DD59-46A4-95B1-0073D5FE02D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C74DCE33-C66E-4AF9-9140-2C4E34548E43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D494CAD8-7606-4143-8609-BD19BEA686C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B84C760C-57BE-425A-89A4-134E20EB984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1ECC907E-CE84-493B-B83C-1A050A3D9B9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99AACB58-81EB-4965-8C94-DE7A202C7F2E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0E14C71E-01C4-4C1C-B924-4504966B8665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ICOON_info">
              <a:extLst>
                <a:ext uri="{FF2B5EF4-FFF2-40B4-BE49-F238E27FC236}">
                  <a16:creationId xmlns:a16="http://schemas.microsoft.com/office/drawing/2014/main" id="{56F9126A-FCCD-40E5-9792-C0D821413445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D4B2730A-17BC-48D1-AD98-8C2C3283C21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Graphic 163" descr="Informatie">
                <a:extLst>
                  <a:ext uri="{FF2B5EF4-FFF2-40B4-BE49-F238E27FC236}">
                    <a16:creationId xmlns:a16="http://schemas.microsoft.com/office/drawing/2014/main" id="{38C8B7EE-966E-4973-B032-549A9887035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105C6647-4AE2-4722-961F-29E580C49A80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137" name="Inspireren">
                <a:extLst>
                  <a:ext uri="{FF2B5EF4-FFF2-40B4-BE49-F238E27FC236}">
                    <a16:creationId xmlns:a16="http://schemas.microsoft.com/office/drawing/2014/main" id="{D45EE1CD-27E5-49E0-9744-28FF565C7CB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9" name="Freeform 12">
                  <a:extLst>
                    <a:ext uri="{FF2B5EF4-FFF2-40B4-BE49-F238E27FC236}">
                      <a16:creationId xmlns:a16="http://schemas.microsoft.com/office/drawing/2014/main" id="{37E05231-716A-4719-BBEE-9C1E61A9C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0" name="Freeform 13">
                  <a:extLst>
                    <a:ext uri="{FF2B5EF4-FFF2-40B4-BE49-F238E27FC236}">
                      <a16:creationId xmlns:a16="http://schemas.microsoft.com/office/drawing/2014/main" id="{2F3BEE13-BB11-40CE-AFBE-107384649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1" name="Freeform 14">
                  <a:extLst>
                    <a:ext uri="{FF2B5EF4-FFF2-40B4-BE49-F238E27FC236}">
                      <a16:creationId xmlns:a16="http://schemas.microsoft.com/office/drawing/2014/main" id="{56FDF09B-D045-437C-9A24-FD710EBA3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AE0A56D5-F329-4FFC-B89A-E6DB4F08C550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CE5FDA32-0F51-4DBB-8048-3A60F0E1799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C26E216-CB62-48D4-B50D-D7AD20FA1675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D097510B-5CBB-493F-8592-96A154698279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98130B1B-E836-4EBE-A457-B5EF342D45D6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128" name="Groep 127">
                    <a:extLst>
                      <a:ext uri="{FF2B5EF4-FFF2-40B4-BE49-F238E27FC236}">
                        <a16:creationId xmlns:a16="http://schemas.microsoft.com/office/drawing/2014/main" id="{313BF22C-CBCB-4BF2-B653-383C05F43B0D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B0D49F48-B47C-4C2A-A477-2689A94A1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6CBF1B1A-AB69-4207-9819-C16A7E6BB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5" name="Vrije vorm: vorm 134">
                      <a:extLst>
                        <a:ext uri="{FF2B5EF4-FFF2-40B4-BE49-F238E27FC236}">
                          <a16:creationId xmlns:a16="http://schemas.microsoft.com/office/drawing/2014/main" id="{29F87627-02EB-4E4B-B673-08F5153F0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6" name="Vrije vorm: vorm 135">
                      <a:extLst>
                        <a:ext uri="{FF2B5EF4-FFF2-40B4-BE49-F238E27FC236}">
                          <a16:creationId xmlns:a16="http://schemas.microsoft.com/office/drawing/2014/main" id="{5464FA17-CE0D-40DD-8E51-73BE18434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129" name="Groep 128">
                    <a:extLst>
                      <a:ext uri="{FF2B5EF4-FFF2-40B4-BE49-F238E27FC236}">
                        <a16:creationId xmlns:a16="http://schemas.microsoft.com/office/drawing/2014/main" id="{03D6E4DE-97A6-485E-AC99-EC8DD3403AD1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130" name="Vrije vorm: vorm 129">
                      <a:extLst>
                        <a:ext uri="{FF2B5EF4-FFF2-40B4-BE49-F238E27FC236}">
                          <a16:creationId xmlns:a16="http://schemas.microsoft.com/office/drawing/2014/main" id="{58F1F3CA-4035-4926-86E2-4B2B73805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1" name="Vrije vorm: vorm 130">
                      <a:extLst>
                        <a:ext uri="{FF2B5EF4-FFF2-40B4-BE49-F238E27FC236}">
                          <a16:creationId xmlns:a16="http://schemas.microsoft.com/office/drawing/2014/main" id="{3E43659E-57AB-4AA5-80CE-E9EFA43FF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2" name="Vrije vorm: vorm 131">
                      <a:extLst>
                        <a:ext uri="{FF2B5EF4-FFF2-40B4-BE49-F238E27FC236}">
                          <a16:creationId xmlns:a16="http://schemas.microsoft.com/office/drawing/2014/main" id="{DE2EFE58-D82C-40D2-9A49-857FA7042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127" name="Vrije vorm: vorm 126">
                  <a:extLst>
                    <a:ext uri="{FF2B5EF4-FFF2-40B4-BE49-F238E27FC236}">
                      <a16:creationId xmlns:a16="http://schemas.microsoft.com/office/drawing/2014/main" id="{8780C616-5D4D-4455-A734-30F5CDB0EAF7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70D5797E-8FB8-4B4B-93AB-267B26E1FCF8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BD3F3D1E-970D-40E2-9858-550FCEAAA1EC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AD43DA09-AE1D-42CC-BEC0-98CB9DBB010B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7D6DB409-FC01-4E12-8346-E56CD5C7372F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26E1ED8E-7674-4CD4-B6FF-0FBED816CBA7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54B86CA0-178F-463F-B2B0-E9042B1FD10A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121" name="Vrije vorm: vorm 120">
                  <a:extLst>
                    <a:ext uri="{FF2B5EF4-FFF2-40B4-BE49-F238E27FC236}">
                      <a16:creationId xmlns:a16="http://schemas.microsoft.com/office/drawing/2014/main" id="{EE21E5EF-6BF8-4A10-9DBE-ED826F92DD3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hthoek: afgeronde hoeken 121">
                  <a:extLst>
                    <a:ext uri="{FF2B5EF4-FFF2-40B4-BE49-F238E27FC236}">
                      <a16:creationId xmlns:a16="http://schemas.microsoft.com/office/drawing/2014/main" id="{85E6C5D4-2E7F-4313-9A79-E33666BE15CA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Vrije vorm: vorm 122">
                  <a:extLst>
                    <a:ext uri="{FF2B5EF4-FFF2-40B4-BE49-F238E27FC236}">
                      <a16:creationId xmlns:a16="http://schemas.microsoft.com/office/drawing/2014/main" id="{25F354DE-91F3-4682-AB56-BC8F776F1B8B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0" name="Gelijkbenige driehoek 119">
                <a:extLst>
                  <a:ext uri="{FF2B5EF4-FFF2-40B4-BE49-F238E27FC236}">
                    <a16:creationId xmlns:a16="http://schemas.microsoft.com/office/drawing/2014/main" id="{0C299716-9274-4694-A9C0-70A8506318FA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27514B32-A45B-433F-9525-1737825D8529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46AC149-B53A-4ACB-AA15-A0864E3DB663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A03CC92D-9511-4F02-AC6C-17AB2F2A5E62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F1671A61-FBB1-40DE-9C8F-E7EA566B715D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54CAB525-11BA-412F-BD49-07CD1CFFF4C3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EFB9E378-AD84-4368-8975-B062C29B2E22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436565E3-0757-4D7A-A12A-DA5C346E8278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6BD894DA-994E-4300-AE93-4291055462D8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853142CE-BECE-494C-B334-CB627438040B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7F1A459C-035E-48E7-ABD4-24B81B15ACE3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2D3BDE10-2D26-4B5D-BA3E-336CFBCBA1C5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0EFF684A-6317-4B8C-98BA-29FBC56DCB9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0B3C5972-F627-4FC1-B885-A820085F8080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0E0DD940-85C6-454C-B0FC-E152FCF1736A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E4D904A-062E-4219-9A85-C56469379E22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BB21FCB4-54A0-4C74-B6F6-B1C8FFE02BFD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8B5975A9-C57C-49F2-8DB4-FD103DD90BE1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BE146A73-2106-482E-B046-5C5545BC9467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C321ED08-86EF-4592-B897-D1410337B567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D971F2EE-B807-4DCF-B707-DE714686AC5D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54AECB3F-2F00-4FB1-9762-5C78810F9B43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C7D4D58A-0CA3-4F04-B06D-429C68D9A7C7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94" name="Vrije vorm: vorm 93">
                <a:extLst>
                  <a:ext uri="{FF2B5EF4-FFF2-40B4-BE49-F238E27FC236}">
                    <a16:creationId xmlns:a16="http://schemas.microsoft.com/office/drawing/2014/main" id="{C41EE67E-07D8-48C0-91A6-E7E257B87A0B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F7DA6E6D-EFE4-409F-828F-27074707088D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97" name="Vrije vorm: vorm 96">
                  <a:extLst>
                    <a:ext uri="{FF2B5EF4-FFF2-40B4-BE49-F238E27FC236}">
                      <a16:creationId xmlns:a16="http://schemas.microsoft.com/office/drawing/2014/main" id="{524E7F9B-FBDA-486A-A963-A9AF2DF6545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hthoek: afgeronde hoeken 97">
                  <a:extLst>
                    <a:ext uri="{FF2B5EF4-FFF2-40B4-BE49-F238E27FC236}">
                      <a16:creationId xmlns:a16="http://schemas.microsoft.com/office/drawing/2014/main" id="{C589884A-EF97-4803-AE82-763B4BE50E9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DB0797BB-F197-4011-AB80-B24666FF45E4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Gelijkbenige driehoek 95">
                <a:extLst>
                  <a:ext uri="{FF2B5EF4-FFF2-40B4-BE49-F238E27FC236}">
                    <a16:creationId xmlns:a16="http://schemas.microsoft.com/office/drawing/2014/main" id="{1C86D5F1-C758-4145-A9E0-BBB4723AF023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- INSTRUCTIE">
            <a:extLst>
              <a:ext uri="{FF2B5EF4-FFF2-40B4-BE49-F238E27FC236}">
                <a16:creationId xmlns:a16="http://schemas.microsoft.com/office/drawing/2014/main" id="{319FE864-51DE-4697-BE22-D05F755866A2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584E333-C68F-41C8-B6C3-99347FCB5C5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672B747-48AD-4ED5-8AC9-D60595A04A6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BF7807A-EBA0-4780-8D41-01006CE2F4FD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DA356E6-1170-4A75-BD47-0EFC0F0382D5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D3B08F0-AF6C-44B9-8EF0-9490F3B583D1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F52F48C3-4DFF-450F-AB66-7A5B7A7BC0F7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14A661-BCE1-4205-9DEC-DBD9D2EE87F2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EEF44C8-26FA-4B5C-8AA7-0921C65D7238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1B1334E-BE9F-40A4-A35C-5A54EE314431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C8D6401E-1BC4-40E3-9E14-07E3E796E96C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8836590-53EB-4829-B502-0EEABE32ED76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0EDAEC51-859A-442D-9B45-85CE1C339C3C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4962A4F6-F9F6-432D-97FC-AED30EF62D35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BBC73FC2-236C-42EB-941A-3BF1B241987E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621BE7BD-B243-4A59-8778-A8015B12FBD0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A04368D7-045C-477D-AB4F-7CC226FBFC28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D21653A2-C26E-4060-84C6-EB8E44FA0049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93A02F8-B78F-465D-B432-F1C4564D8DD4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34DD95B-A8D4-4F5D-B76F-383CFA5CA5AD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A7906AA0-FC0F-4BA0-BE54-08AD06757E4A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29FE8868-FB70-421E-AA57-397E67DFF8A6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A23D4074-0400-4C02-95AF-BB0102A3364F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3339F8EC-DEE9-48E6-A5B6-E22958F6F97D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DA4530E0-3EE2-4696-830A-948E26A86549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18BB4A0A-9B67-47EA-B7E9-477401D1B2EC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231130DD-9D06-4197-B8EE-150F580F3AD9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41BDF60A-2D8E-4F67-8AED-DE4727B482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38F98125-1861-4086-83F7-7E9B661023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ACE83B2D-A7E9-43E8-B0AF-D79BF0298DAA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91027DB2-DB1A-4647-B4ED-58CF327CEC91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109F8614-B307-4A21-BEA8-D933C71206C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B8914335-A8F5-4B28-AA4D-76C3764BB13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552D6625-42D8-4B84-8B39-B44889654B20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B37AA06E-222A-4EB7-93F6-9AD2E91A7691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CC77138-FAE4-45CF-93E2-DE3826FC83DB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4DD9AEB7-3298-4E3E-9C0A-AA743209E9A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78839DF9-175C-4D4F-9C1E-8180F059B05E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C37E12B1-D442-4C6B-8A82-E78BD8D72F4A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80020299-7DD8-4A29-B6EA-E02CE5E50F94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A481E4F3-59E8-4158-B389-FB969424EBAF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A9F8C2E2-E2B5-41CC-ACCC-805AFD725C61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CF980E8-B03E-4BCD-9381-13F1D871238A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41845A0-912D-443B-B62D-95033846C796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9A60A01-A49D-4D03-93E8-0E4D05F5621F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985F589-E0E8-4A7B-A247-9557E8966B76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76BA92F-93EE-4CB5-B486-9106EA75DD9F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E055877-E1B5-4B40-B257-D889B9F41EA6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D117AD-5154-4856-9C25-111024D967BB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F48A0B8C-9753-45DD-901A-D6D0179B726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FA13B7AF-0AE9-4BAC-B17F-B480BEF3C7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4715BD-6289-4E3C-836C-43E2EE9A6A42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CDD7479E-D53A-41CA-B02A-4E4E73A3389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E93A51E9-FFE5-4294-A66C-237661CA3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5764682-9BF3-4593-9FD6-FEA9997B4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E0B8E663-9A61-4322-8D02-E0ECB3BA40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C71E5F4-883A-4543-B54C-186EA09B4269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480D51-A744-40FF-8809-C62F27DD320B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176372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-  Beeld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- INSTRUCTIE">
            <a:extLst>
              <a:ext uri="{FF2B5EF4-FFF2-40B4-BE49-F238E27FC236}">
                <a16:creationId xmlns:a16="http://schemas.microsoft.com/office/drawing/2014/main" id="{E4B63C0F-8AF1-43E5-B11C-F5BF5577B006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4238EC5-E57A-46F2-99B9-5F4EB0F2ABFF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360436A-8002-4D9A-8379-FF8807906834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318C70AA-F47E-4D9E-B331-5CE0F51D73B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E13DC31-C347-4C43-B950-BBE947649096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EF8FF20-3167-48E7-BCC1-E8C36FC3A53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E700C54-D5F2-4B1D-9152-D702D07D516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5C8C37E-2E95-4F6B-92EF-9908E4C13CD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1ECEEE3-948A-43A4-A42D-EF5FCA5D152D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641000F-6E93-474B-8353-F25521C9A75C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3BD489FC-205C-402B-A64E-E8BF4DE88EFA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7F2CA3D9-BF85-4465-96E1-32D34534655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81ACC369-6EC0-4A9D-8D65-902213671CC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680EA0E9-A9D6-4379-8B62-560AFD48DA47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85" name="Inspireren">
                <a:extLst>
                  <a:ext uri="{FF2B5EF4-FFF2-40B4-BE49-F238E27FC236}">
                    <a16:creationId xmlns:a16="http://schemas.microsoft.com/office/drawing/2014/main" id="{72C84754-E304-4DAE-B950-D1EA1D88D34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87" name="Freeform 12">
                  <a:extLst>
                    <a:ext uri="{FF2B5EF4-FFF2-40B4-BE49-F238E27FC236}">
                      <a16:creationId xmlns:a16="http://schemas.microsoft.com/office/drawing/2014/main" id="{71A6D8A3-4434-485A-AAE9-981B35BE4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8" name="Freeform 13">
                  <a:extLst>
                    <a:ext uri="{FF2B5EF4-FFF2-40B4-BE49-F238E27FC236}">
                      <a16:creationId xmlns:a16="http://schemas.microsoft.com/office/drawing/2014/main" id="{5E98369E-3F6C-4AAB-8F33-835B640DA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9" name="Freeform 14">
                  <a:extLst>
                    <a:ext uri="{FF2B5EF4-FFF2-40B4-BE49-F238E27FC236}">
                      <a16:creationId xmlns:a16="http://schemas.microsoft.com/office/drawing/2014/main" id="{4E202723-F789-4B11-B441-FA81AA661C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1EF2E0BC-D508-45BD-8D71-1588DCAA55A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BA27547B-E37E-492C-8F12-B494D8CF6B4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B1DF76F-B2FD-4697-AF82-D7FB6F657906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E3F1B5DA-DBDA-420A-BC10-88B28BD720CD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F58FF47E-1273-4D82-815C-90092C71EF25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76" name="Groep 75">
                    <a:extLst>
                      <a:ext uri="{FF2B5EF4-FFF2-40B4-BE49-F238E27FC236}">
                        <a16:creationId xmlns:a16="http://schemas.microsoft.com/office/drawing/2014/main" id="{ADED62F9-D428-4CA8-9FBD-04AA8C72E20A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81" name="Vrije vorm: vorm 80">
                      <a:extLst>
                        <a:ext uri="{FF2B5EF4-FFF2-40B4-BE49-F238E27FC236}">
                          <a16:creationId xmlns:a16="http://schemas.microsoft.com/office/drawing/2014/main" id="{E608BF21-EFE5-4555-988C-539D647F75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2" name="Vrije vorm: vorm 81">
                      <a:extLst>
                        <a:ext uri="{FF2B5EF4-FFF2-40B4-BE49-F238E27FC236}">
                          <a16:creationId xmlns:a16="http://schemas.microsoft.com/office/drawing/2014/main" id="{6407C40C-B6C8-49D4-897E-823773172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3" name="Vrije vorm: vorm 82">
                      <a:extLst>
                        <a:ext uri="{FF2B5EF4-FFF2-40B4-BE49-F238E27FC236}">
                          <a16:creationId xmlns:a16="http://schemas.microsoft.com/office/drawing/2014/main" id="{B1D71C51-FA1F-471E-A709-D6051C5B6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4" name="Vrije vorm: vorm 83">
                      <a:extLst>
                        <a:ext uri="{FF2B5EF4-FFF2-40B4-BE49-F238E27FC236}">
                          <a16:creationId xmlns:a16="http://schemas.microsoft.com/office/drawing/2014/main" id="{2768F1B9-AB08-43A4-8F55-40B1C7BA6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FF6564BB-6F36-4C61-A881-B5DDC0EFB5D4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78" name="Vrije vorm: vorm 77">
                      <a:extLst>
                        <a:ext uri="{FF2B5EF4-FFF2-40B4-BE49-F238E27FC236}">
                          <a16:creationId xmlns:a16="http://schemas.microsoft.com/office/drawing/2014/main" id="{9469CA43-26AE-43A3-855E-DF271BC2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79" name="Vrije vorm: vorm 78">
                      <a:extLst>
                        <a:ext uri="{FF2B5EF4-FFF2-40B4-BE49-F238E27FC236}">
                          <a16:creationId xmlns:a16="http://schemas.microsoft.com/office/drawing/2014/main" id="{45C87146-0D50-408A-B4C9-4CFF224EA4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0" name="Vrije vorm: vorm 79">
                      <a:extLst>
                        <a:ext uri="{FF2B5EF4-FFF2-40B4-BE49-F238E27FC236}">
                          <a16:creationId xmlns:a16="http://schemas.microsoft.com/office/drawing/2014/main" id="{9776A68B-0919-46F5-9AEC-E80E358730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75" name="Vrije vorm: vorm 74">
                  <a:extLst>
                    <a:ext uri="{FF2B5EF4-FFF2-40B4-BE49-F238E27FC236}">
                      <a16:creationId xmlns:a16="http://schemas.microsoft.com/office/drawing/2014/main" id="{C1A2602A-4856-4632-8D60-45AC78B067DC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8225B08A-DCEE-48F7-9DEE-A2908B4940B9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88BD6900-DC02-4D32-B53C-F24BD19DFFE5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7FA791E-F8AF-4DF9-9D63-A95B6E5E2779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A301A15-2C4F-4B63-BE54-9D7E1067EC00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61831D3A-5B4F-4522-90B8-28D3C480117A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F1C61E42-A53A-44B8-A6BA-0103BAA8589B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BC4DEF5A-34E9-4D7C-BE73-E714BA0B2096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hthoek: afgeronde hoeken 69">
                  <a:extLst>
                    <a:ext uri="{FF2B5EF4-FFF2-40B4-BE49-F238E27FC236}">
                      <a16:creationId xmlns:a16="http://schemas.microsoft.com/office/drawing/2014/main" id="{A12095A3-512C-4469-A553-5FAC9FA7B85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752BED45-8C6B-4379-A81E-3568540C2953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Gelijkbenige driehoek 67">
                <a:extLst>
                  <a:ext uri="{FF2B5EF4-FFF2-40B4-BE49-F238E27FC236}">
                    <a16:creationId xmlns:a16="http://schemas.microsoft.com/office/drawing/2014/main" id="{309172D1-D8FC-4573-89C7-3B4E41042DF8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C8A3721-EB00-489A-B601-4184DB1C9558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2635582-A156-41DC-AB33-BC332C73FA0D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9E8EF9E6-5CB4-496B-8C7B-A312BB77368C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0453EB1-7BA4-40AB-8286-A106C5977280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24399686-48FA-4DCA-9946-8554551E1B18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C7E20C6D-0139-44FA-BAAB-5812D3E922EC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071F6CDC-F513-444A-AF2D-788DBFC5F1A3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9F80BC51-53BA-40AA-814A-2766D22879B6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928E3765-AB4A-4362-BBBB-F3ED1822300D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2D4CE330-31E8-4B10-B25C-699C049B7F28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9C6FA41F-4BF5-4BE0-A0E7-D56525C723B9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CB37DD5B-DE35-431A-A81E-96F56D5EB4C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8E7546F0-C83E-42E9-92C3-C3FDDF713667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06D52478-66D1-439B-B115-3A42C75D2618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68F0870E-ADE8-49FD-AD55-C805B0C9F957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86FB97F9-3AA6-467A-ACBD-D88A170C760B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04FED92D-8867-4BE3-AA84-8455BD47650D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8AD60293-18B1-453D-8F1C-F4B755353B9F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714E822-23F8-41AD-829B-39FDCEBFE8B9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3CDAB63-B20A-4B3E-802E-D15D3E7B3B43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D5EA9F7-4803-4512-92AC-CDB4623CDFB0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C3B24AC8-CEB7-4A9C-BD4D-89A044B78B06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06634AF5-AD4F-4549-B538-C4D5C06C5A31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6A86DE0B-905F-490A-A663-3BCB46D769D3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11CC7C7D-0DEB-4813-A1C6-B0E7C2163BF3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hthoek: afgeronde hoeken 45">
                  <a:extLst>
                    <a:ext uri="{FF2B5EF4-FFF2-40B4-BE49-F238E27FC236}">
                      <a16:creationId xmlns:a16="http://schemas.microsoft.com/office/drawing/2014/main" id="{DB4BF630-ED14-4D39-A79E-47CC241E7FCC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78CD76A7-1590-4C56-9DDF-DA16737169DA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CB39E84D-ADE3-40FE-B4FB-ACA7B69D65B2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– beeld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A2E694-120A-45EE-ACCA-EBAB0047D801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9C63EF22-FACF-40AF-B97D-BAB56AFA8D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5219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afbeelding 13">
            <a:extLst>
              <a:ext uri="{FF2B5EF4-FFF2-40B4-BE49-F238E27FC236}">
                <a16:creationId xmlns:a16="http://schemas.microsoft.com/office/drawing/2014/main" id="{D6647AB9-1B19-4D03-8695-44322833ED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60017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8" name="Tijdelijke aanduiding voor afbeelding 13">
            <a:extLst>
              <a:ext uri="{FF2B5EF4-FFF2-40B4-BE49-F238E27FC236}">
                <a16:creationId xmlns:a16="http://schemas.microsoft.com/office/drawing/2014/main" id="{30ED6AE8-1E3C-4335-9779-A42930D2025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24815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9C401AB7-54EB-46EF-B3B7-43D9F5B3B73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89613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nl-NL" dirty="0"/>
              <a:t>Klik 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  <a:p>
            <a:endParaRPr lang="nl-NL" dirty="0"/>
          </a:p>
        </p:txBody>
      </p:sp>
      <p:sp>
        <p:nvSpPr>
          <p:cNvPr id="20" name="Tijdelijke aanduiding voor afbeelding 13">
            <a:extLst>
              <a:ext uri="{FF2B5EF4-FFF2-40B4-BE49-F238E27FC236}">
                <a16:creationId xmlns:a16="http://schemas.microsoft.com/office/drawing/2014/main" id="{1C669AA7-6B3D-41C7-8DA6-22AA2DA2C5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54411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531408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hoofdstuk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3918857"/>
            <a:ext cx="11101386" cy="2379709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>
                <a:solidFill>
                  <a:schemeClr val="bg1"/>
                </a:solidFill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070AB-0F38-43BF-AE3D-CCD35BC7D6AC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427961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F97E1FF-D8D8-460E-AC38-C0D9DBB61AFB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1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4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8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29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982AF05-F5DE-40A4-AEFC-A619348C7D04}" type="datetime1">
              <a:rPr lang="nl-NL" smtClean="0"/>
              <a:pPr/>
              <a:t>28-1-2021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1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2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4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5FC391D-2DDC-49E8-9F80-9FF7E86A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</a:t>
            </a:r>
            <a:br>
              <a:rPr lang="nl-NL" dirty="0"/>
            </a:br>
            <a:r>
              <a:rPr lang="nl-NL" dirty="0"/>
              <a:t>+ Kolomgrafiek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0272F57-823F-4292-8107-702E864CFD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nl-NL" dirty="0"/>
              <a:t>Lorem ipsum dolor sit amet, </a:t>
            </a:r>
            <a:br>
              <a:rPr lang="nl-NL" dirty="0"/>
            </a:br>
            <a:r>
              <a:rPr lang="nl-NL" dirty="0"/>
              <a:t>consectetur adipiscing elit</a:t>
            </a:r>
          </a:p>
          <a:p>
            <a:pPr lvl="2"/>
            <a:r>
              <a:rPr lang="nl-NL" dirty="0"/>
              <a:t>Sed do eiusmod tempor incididunt ut labore et dolore magna aliqua. Ut enim ad minim veniam, quis nostrud exercitation </a:t>
            </a:r>
            <a:br>
              <a:rPr lang="nl-NL" dirty="0"/>
            </a:br>
            <a:r>
              <a:rPr lang="nl-NL" dirty="0"/>
              <a:t>ullamco laboris nisi ut aliquip ex ea commodo consequat. </a:t>
            </a:r>
          </a:p>
          <a:p>
            <a:pPr lvl="2"/>
            <a:endParaRPr lang="nl-NL" dirty="0"/>
          </a:p>
          <a:p>
            <a:r>
              <a:rPr lang="nl-NL" dirty="0"/>
              <a:t>Duis aute irure dolor in reprehenderit in voluptate </a:t>
            </a:r>
          </a:p>
          <a:p>
            <a:pPr lvl="1"/>
            <a:r>
              <a:rPr lang="nl-NL" dirty="0"/>
              <a:t>Velit esse cillum dolore eu fugiat nulla pariatur </a:t>
            </a:r>
          </a:p>
          <a:p>
            <a:pPr lvl="1"/>
            <a:endParaRPr lang="nl-NL" dirty="0"/>
          </a:p>
          <a:p>
            <a:pPr lvl="5"/>
            <a:r>
              <a:rPr lang="nl-NL" dirty="0"/>
              <a:t>Excepteur sint occaecat cupidatat </a:t>
            </a:r>
          </a:p>
          <a:p>
            <a:pPr lvl="6"/>
            <a:r>
              <a:rPr lang="nl-NL" dirty="0"/>
              <a:t>Non proident, sunt in culpa qui officia </a:t>
            </a:r>
          </a:p>
          <a:p>
            <a:pPr lvl="6"/>
            <a:r>
              <a:rPr lang="nl-NL" dirty="0"/>
              <a:t>Deserunt mollit anim id est laborum</a:t>
            </a:r>
          </a:p>
          <a:p>
            <a:pPr lvl="7"/>
            <a:r>
              <a:rPr lang="nl-NL" dirty="0"/>
              <a:t>Sed ut perspiciatis unde omnis iste natus </a:t>
            </a:r>
          </a:p>
          <a:p>
            <a:pPr lvl="7"/>
            <a:r>
              <a:rPr lang="nl-NL" dirty="0"/>
              <a:t>Error sit voluptatem accusantium doloremque 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Laudantium, totam rem aperiam, eaque ipsa quae ab </a:t>
            </a:r>
            <a:br>
              <a:rPr lang="nl-NL" dirty="0"/>
            </a:br>
            <a:r>
              <a:rPr lang="nl-NL" dirty="0"/>
              <a:t>illo inventore veritatis et quasi architecto beatae vitae dicta.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CADEF9-2372-4E6E-9494-ED343C6D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 University Rotterdam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4E66D4-B417-4459-9E47-82C21E76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05C2-FCC7-4BD7-BBE5-A4EE6656661E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154BE-791F-4076-A77B-971AB909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</a:t>
            </a:fld>
            <a:endParaRPr lang="nl-NL" dirty="0"/>
          </a:p>
        </p:txBody>
      </p:sp>
      <p:graphicFrame>
        <p:nvGraphicFramePr>
          <p:cNvPr id="12" name="Tijdelijke aanduiding voor grafiek 11">
            <a:extLst>
              <a:ext uri="{FF2B5EF4-FFF2-40B4-BE49-F238E27FC236}">
                <a16:creationId xmlns:a16="http://schemas.microsoft.com/office/drawing/2014/main" id="{CF709025-25AA-49BB-A46A-FFD50D4694B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55927424"/>
              </p:ext>
            </p:extLst>
          </p:nvPr>
        </p:nvGraphicFramePr>
        <p:xfrm>
          <a:off x="6369050" y="719138"/>
          <a:ext cx="5275263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1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tabel 8">
            <a:extLst>
              <a:ext uri="{FF2B5EF4-FFF2-40B4-BE49-F238E27FC236}">
                <a16:creationId xmlns:a16="http://schemas.microsoft.com/office/drawing/2014/main" id="{D2D7DA4F-2410-4AF5-B63B-6F0F05919C6D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219081279"/>
              </p:ext>
            </p:extLst>
          </p:nvPr>
        </p:nvGraphicFramePr>
        <p:xfrm>
          <a:off x="534988" y="1963737"/>
          <a:ext cx="11089754" cy="434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658">
                  <a:extLst>
                    <a:ext uri="{9D8B030D-6E8A-4147-A177-3AD203B41FA5}">
                      <a16:colId xmlns:a16="http://schemas.microsoft.com/office/drawing/2014/main" val="3514435732"/>
                    </a:ext>
                  </a:extLst>
                </a:gridCol>
                <a:gridCol w="2571658">
                  <a:extLst>
                    <a:ext uri="{9D8B030D-6E8A-4147-A177-3AD203B41FA5}">
                      <a16:colId xmlns:a16="http://schemas.microsoft.com/office/drawing/2014/main" val="2714354672"/>
                    </a:ext>
                  </a:extLst>
                </a:gridCol>
              </a:tblGrid>
              <a:tr h="589515">
                <a:tc>
                  <a:txBody>
                    <a:bodyPr/>
                    <a:lstStyle/>
                    <a:p>
                      <a:pPr algn="l"/>
                      <a:r>
                        <a:rPr lang="nl-NL" sz="1800" b="1" cap="none" noProof="0" dirty="0">
                          <a:solidFill>
                            <a:schemeClr val="bg1"/>
                          </a:solidFill>
                        </a:rPr>
                        <a:t>Jaar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b="1" cap="none">
                          <a:solidFill>
                            <a:schemeClr val="bg1"/>
                          </a:solidFill>
                        </a:rPr>
                        <a:t>Onderwerp</a:t>
                      </a:r>
                      <a:endParaRPr lang="nl-NL" sz="1800" b="1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b="1" cap="none">
                          <a:solidFill>
                            <a:schemeClr val="bg1"/>
                          </a:solidFill>
                        </a:rPr>
                        <a:t>Onderwerp</a:t>
                      </a:r>
                      <a:endParaRPr lang="nl-NL" sz="1800" b="1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b="1" cap="none">
                          <a:solidFill>
                            <a:schemeClr val="bg1"/>
                          </a:solidFill>
                        </a:rPr>
                        <a:t>Onderwerp</a:t>
                      </a:r>
                      <a:endParaRPr lang="nl-NL" sz="1800" b="1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b="1" cap="none">
                          <a:solidFill>
                            <a:schemeClr val="bg1"/>
                          </a:solidFill>
                        </a:rPr>
                        <a:t>Onderwerp</a:t>
                      </a:r>
                      <a:endParaRPr lang="nl-NL" sz="1800" b="1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1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2011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91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2012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91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2013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91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2014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69%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69%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91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2015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82%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85%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82%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85%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912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2016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89%</a:t>
                      </a:r>
                    </a:p>
                  </a:txBody>
                  <a:tcPr marL="180000" marR="180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92%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89%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59C8E430-4101-487B-A222-E4B03193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Tabel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359A2D-0D83-4811-BF89-6195F0CE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 University Rotterdam 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9C3B9479-425E-49E9-A7E3-F304C9A5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BBEA-1AF3-417E-A984-90A43573CDCF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17D461-1D75-4769-98E5-F8FC2380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87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5FC391D-2DDC-49E8-9F80-9FF7E86A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Kolomgrafiek</a:t>
            </a:r>
            <a:br>
              <a:rPr lang="nl-NL" dirty="0"/>
            </a:br>
            <a:r>
              <a:rPr lang="nl-NL" dirty="0"/>
              <a:t>[2x]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CADEF9-2372-4E6E-9494-ED343C6D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 University Rotterdam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4E66D4-B417-4459-9E47-82C21E76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47F1-B487-445F-930E-F10BEDB4215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154BE-791F-4076-A77B-971AB909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2</a:t>
            </a:fld>
            <a:endParaRPr lang="nl-NL" dirty="0"/>
          </a:p>
        </p:txBody>
      </p:sp>
      <p:graphicFrame>
        <p:nvGraphicFramePr>
          <p:cNvPr id="12" name="Tijdelijke aanduiding voor grafiek 11">
            <a:extLst>
              <a:ext uri="{FF2B5EF4-FFF2-40B4-BE49-F238E27FC236}">
                <a16:creationId xmlns:a16="http://schemas.microsoft.com/office/drawing/2014/main" id="{CF709025-25AA-49BB-A46A-FFD50D4694B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749279366"/>
              </p:ext>
            </p:extLst>
          </p:nvPr>
        </p:nvGraphicFramePr>
        <p:xfrm>
          <a:off x="6369050" y="1963738"/>
          <a:ext cx="5275263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ijdelijke aanduiding voor grafiek 11">
            <a:extLst>
              <a:ext uri="{FF2B5EF4-FFF2-40B4-BE49-F238E27FC236}">
                <a16:creationId xmlns:a16="http://schemas.microsoft.com/office/drawing/2014/main" id="{0495F01B-100D-49DC-95D5-A0A335438B84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747674153"/>
              </p:ext>
            </p:extLst>
          </p:nvPr>
        </p:nvGraphicFramePr>
        <p:xfrm>
          <a:off x="547688" y="1963738"/>
          <a:ext cx="5275262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85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A187A2C-BFF0-4150-AA4E-0F76AD3E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Kolomgrafiek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D99D34-3024-479D-935C-2207FBCF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 University Rotterdam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530AE0-8A31-4FA3-B4E5-AE5BAB00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ED7C-5285-4C46-8E51-6A20C9753C14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A6046-658C-4521-87C6-C6F9FED5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</a:t>
            </a:fld>
            <a:endParaRPr lang="nl-NL" dirty="0"/>
          </a:p>
        </p:txBody>
      </p:sp>
      <p:graphicFrame>
        <p:nvGraphicFramePr>
          <p:cNvPr id="12" name="Tijdelijke aanduiding voor grafiek 11">
            <a:extLst>
              <a:ext uri="{FF2B5EF4-FFF2-40B4-BE49-F238E27FC236}">
                <a16:creationId xmlns:a16="http://schemas.microsoft.com/office/drawing/2014/main" id="{61BC214A-CEDF-4686-84E6-67A9127E62B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972689946"/>
              </p:ext>
            </p:extLst>
          </p:nvPr>
        </p:nvGraphicFramePr>
        <p:xfrm>
          <a:off x="547688" y="1963738"/>
          <a:ext cx="11096625" cy="434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94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5FC391D-2DDC-49E8-9F80-9FF7E86A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</a:t>
            </a:r>
            <a:br>
              <a:rPr lang="nl-NL" dirty="0"/>
            </a:br>
            <a:r>
              <a:rPr lang="nl-NL" dirty="0"/>
              <a:t>+ Staafgrafiek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0272F57-823F-4292-8107-702E864CFD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nl-NL" dirty="0"/>
              <a:t>Lorem ipsum dolor sit amet, </a:t>
            </a:r>
            <a:br>
              <a:rPr lang="nl-NL" dirty="0"/>
            </a:br>
            <a:r>
              <a:rPr lang="nl-NL" dirty="0"/>
              <a:t>consectetur adipiscing elit</a:t>
            </a:r>
          </a:p>
          <a:p>
            <a:pPr lvl="2"/>
            <a:r>
              <a:rPr lang="nl-NL" dirty="0"/>
              <a:t>Sed do eiusmod tempor incididunt ut labore et dolore magna aliqua. Ut enim ad minim veniam, quis nostrud exercitation </a:t>
            </a:r>
            <a:br>
              <a:rPr lang="nl-NL" dirty="0"/>
            </a:br>
            <a:r>
              <a:rPr lang="nl-NL" dirty="0"/>
              <a:t>ullamco laboris nisi ut aliquip ex ea commodo consequat. </a:t>
            </a:r>
          </a:p>
          <a:p>
            <a:pPr lvl="2"/>
            <a:endParaRPr lang="nl-NL" dirty="0"/>
          </a:p>
          <a:p>
            <a:r>
              <a:rPr lang="nl-NL" dirty="0"/>
              <a:t>Duis aute irure dolor in reprehenderit in voluptate </a:t>
            </a:r>
          </a:p>
          <a:p>
            <a:pPr lvl="1"/>
            <a:r>
              <a:rPr lang="nl-NL" dirty="0"/>
              <a:t>Velit esse cillum dolore eu fugiat nulla pariatur </a:t>
            </a:r>
          </a:p>
          <a:p>
            <a:pPr lvl="1"/>
            <a:endParaRPr lang="nl-NL" dirty="0"/>
          </a:p>
          <a:p>
            <a:pPr lvl="5"/>
            <a:r>
              <a:rPr lang="nl-NL" dirty="0"/>
              <a:t>Excepteur sint occaecat cupidatat </a:t>
            </a:r>
          </a:p>
          <a:p>
            <a:pPr lvl="6"/>
            <a:r>
              <a:rPr lang="nl-NL" dirty="0"/>
              <a:t>Non proident, sunt in culpa qui officia </a:t>
            </a:r>
          </a:p>
          <a:p>
            <a:pPr lvl="6"/>
            <a:r>
              <a:rPr lang="nl-NL" dirty="0"/>
              <a:t>Deserunt mollit anim id est laborum</a:t>
            </a:r>
          </a:p>
          <a:p>
            <a:pPr lvl="7"/>
            <a:r>
              <a:rPr lang="nl-NL" dirty="0"/>
              <a:t>Sed ut perspiciatis unde omnis iste natus </a:t>
            </a:r>
          </a:p>
          <a:p>
            <a:pPr lvl="7"/>
            <a:r>
              <a:rPr lang="nl-NL" dirty="0"/>
              <a:t>Error sit voluptatem accusantium doloremque 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Laudantium, totam rem aperiam, eaque ipsa quae ab </a:t>
            </a:r>
            <a:br>
              <a:rPr lang="nl-NL" dirty="0"/>
            </a:br>
            <a:r>
              <a:rPr lang="nl-NL" dirty="0"/>
              <a:t>illo inventore veritatis et quasi architecto beatae vitae dicta.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CADEF9-2372-4E6E-9494-ED343C6D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 University Rotterdam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4E66D4-B417-4459-9E47-82C21E76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0E39-9412-4B14-9BB9-5F002CB3454B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154BE-791F-4076-A77B-971AB909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</a:t>
            </a:fld>
            <a:endParaRPr lang="nl-NL" dirty="0"/>
          </a:p>
        </p:txBody>
      </p:sp>
      <p:graphicFrame>
        <p:nvGraphicFramePr>
          <p:cNvPr id="12" name="Tijdelijke aanduiding voor grafiek 11">
            <a:extLst>
              <a:ext uri="{FF2B5EF4-FFF2-40B4-BE49-F238E27FC236}">
                <a16:creationId xmlns:a16="http://schemas.microsoft.com/office/drawing/2014/main" id="{CF709025-25AA-49BB-A46A-FFD50D4694B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115397853"/>
              </p:ext>
            </p:extLst>
          </p:nvPr>
        </p:nvGraphicFramePr>
        <p:xfrm>
          <a:off x="6369050" y="719138"/>
          <a:ext cx="5275263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0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5FC391D-2DDC-49E8-9F80-9FF7E86A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Staafgrafiek</a:t>
            </a:r>
            <a:br>
              <a:rPr lang="nl-NL" dirty="0"/>
            </a:br>
            <a:r>
              <a:rPr lang="nl-NL" dirty="0"/>
              <a:t>[2x]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CADEF9-2372-4E6E-9494-ED343C6D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 University Rotterdam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4E66D4-B417-4459-9E47-82C21E76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9C22-592D-4563-A00F-B61DC5866EA7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154BE-791F-4076-A77B-971AB909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5</a:t>
            </a:fld>
            <a:endParaRPr lang="nl-NL" dirty="0"/>
          </a:p>
        </p:txBody>
      </p:sp>
      <p:graphicFrame>
        <p:nvGraphicFramePr>
          <p:cNvPr id="12" name="Tijdelijke aanduiding voor grafiek 11">
            <a:extLst>
              <a:ext uri="{FF2B5EF4-FFF2-40B4-BE49-F238E27FC236}">
                <a16:creationId xmlns:a16="http://schemas.microsoft.com/office/drawing/2014/main" id="{CF709025-25AA-49BB-A46A-FFD50D4694B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892615670"/>
              </p:ext>
            </p:extLst>
          </p:nvPr>
        </p:nvGraphicFramePr>
        <p:xfrm>
          <a:off x="6369050" y="1963738"/>
          <a:ext cx="5275263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ijdelijke aanduiding voor grafiek 11">
            <a:extLst>
              <a:ext uri="{FF2B5EF4-FFF2-40B4-BE49-F238E27FC236}">
                <a16:creationId xmlns:a16="http://schemas.microsoft.com/office/drawing/2014/main" id="{0495F01B-100D-49DC-95D5-A0A335438B84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931957626"/>
              </p:ext>
            </p:extLst>
          </p:nvPr>
        </p:nvGraphicFramePr>
        <p:xfrm>
          <a:off x="547688" y="1963738"/>
          <a:ext cx="5275262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62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A187A2C-BFF0-4150-AA4E-0F76AD3E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Staafgrafiek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D99D34-3024-479D-935C-2207FBCF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 University Rotterdam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530AE0-8A31-4FA3-B4E5-AE5BAB00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51D-B777-453F-9E96-6B622E1E54B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A6046-658C-4521-87C6-C6F9FED5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6</a:t>
            </a:fld>
            <a:endParaRPr lang="nl-NL" dirty="0"/>
          </a:p>
        </p:txBody>
      </p:sp>
      <p:graphicFrame>
        <p:nvGraphicFramePr>
          <p:cNvPr id="12" name="Tijdelijke aanduiding voor grafiek 11">
            <a:extLst>
              <a:ext uri="{FF2B5EF4-FFF2-40B4-BE49-F238E27FC236}">
                <a16:creationId xmlns:a16="http://schemas.microsoft.com/office/drawing/2014/main" id="{61BC214A-CEDF-4686-84E6-67A9127E62B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824398251"/>
              </p:ext>
            </p:extLst>
          </p:nvPr>
        </p:nvGraphicFramePr>
        <p:xfrm>
          <a:off x="547688" y="1963738"/>
          <a:ext cx="11096625" cy="434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9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5FC391D-2DDC-49E8-9F80-9FF7E86A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+</a:t>
            </a:r>
            <a:br>
              <a:rPr lang="nl-NL" dirty="0"/>
            </a:br>
            <a:r>
              <a:rPr lang="nl-NL" dirty="0"/>
              <a:t>Kolom grafiek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0272F57-823F-4292-8107-702E864CFD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nl-NL" dirty="0"/>
              <a:t>Lorem ipsum dolor sit amet, </a:t>
            </a:r>
            <a:br>
              <a:rPr lang="nl-NL" dirty="0"/>
            </a:br>
            <a:r>
              <a:rPr lang="nl-NL" dirty="0"/>
              <a:t>consectetur adipiscing elit</a:t>
            </a:r>
          </a:p>
          <a:p>
            <a:pPr lvl="2"/>
            <a:r>
              <a:rPr lang="nl-NL" dirty="0"/>
              <a:t>Sed do eiusmod tempor incididunt ut labore et dolore magna aliqua. Ut enim ad minim veniam, quis nostrud exercitation </a:t>
            </a:r>
            <a:br>
              <a:rPr lang="nl-NL" dirty="0"/>
            </a:br>
            <a:r>
              <a:rPr lang="nl-NL" dirty="0"/>
              <a:t>ullamco laboris nisi ut aliquip ex ea commodo consequat. </a:t>
            </a:r>
          </a:p>
          <a:p>
            <a:pPr lvl="2"/>
            <a:endParaRPr lang="nl-NL" dirty="0"/>
          </a:p>
          <a:p>
            <a:r>
              <a:rPr lang="nl-NL" dirty="0"/>
              <a:t>Duis aute irure dolor in reprehenderit in voluptate </a:t>
            </a:r>
          </a:p>
          <a:p>
            <a:pPr lvl="1"/>
            <a:r>
              <a:rPr lang="nl-NL" dirty="0"/>
              <a:t>Velit esse cillum dolore eu fugiat nulla pariatur </a:t>
            </a:r>
          </a:p>
          <a:p>
            <a:pPr lvl="1"/>
            <a:endParaRPr lang="nl-NL" dirty="0"/>
          </a:p>
          <a:p>
            <a:pPr lvl="5"/>
            <a:r>
              <a:rPr lang="nl-NL" dirty="0"/>
              <a:t>Excepteur sint occaecat cupidatat </a:t>
            </a:r>
          </a:p>
          <a:p>
            <a:pPr lvl="6"/>
            <a:r>
              <a:rPr lang="nl-NL" dirty="0"/>
              <a:t>Non proident, sunt in culpa qui officia </a:t>
            </a:r>
          </a:p>
          <a:p>
            <a:pPr lvl="6"/>
            <a:r>
              <a:rPr lang="nl-NL" dirty="0"/>
              <a:t>Deserunt mollit anim id est laborum</a:t>
            </a:r>
          </a:p>
          <a:p>
            <a:pPr lvl="7"/>
            <a:r>
              <a:rPr lang="nl-NL" dirty="0"/>
              <a:t>Sed ut perspiciatis unde omnis iste natus </a:t>
            </a:r>
          </a:p>
          <a:p>
            <a:pPr lvl="7"/>
            <a:r>
              <a:rPr lang="nl-NL" dirty="0"/>
              <a:t>Error sit voluptatem accusantium doloremque 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Laudantium, totam rem aperiam, eaque ipsa quae ab </a:t>
            </a:r>
            <a:br>
              <a:rPr lang="nl-NL" dirty="0"/>
            </a:br>
            <a:r>
              <a:rPr lang="nl-NL" dirty="0"/>
              <a:t>illo inventore veritatis et quasi architecto beatae vitae dicta.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CADEF9-2372-4E6E-9494-ED343C6D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 University Rotterdam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4E66D4-B417-4459-9E47-82C21E76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9D-A3EB-41A5-8F77-E440B81D9A51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154BE-791F-4076-A77B-971AB909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7</a:t>
            </a:fld>
            <a:endParaRPr lang="nl-NL" dirty="0"/>
          </a:p>
        </p:txBody>
      </p:sp>
      <p:graphicFrame>
        <p:nvGraphicFramePr>
          <p:cNvPr id="18" name="Tijdelijke aanduiding voor grafiek 17">
            <a:extLst>
              <a:ext uri="{FF2B5EF4-FFF2-40B4-BE49-F238E27FC236}">
                <a16:creationId xmlns:a16="http://schemas.microsoft.com/office/drawing/2014/main" id="{9C26B5E0-A523-4075-9F51-A1365807FC2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84697695"/>
              </p:ext>
            </p:extLst>
          </p:nvPr>
        </p:nvGraphicFramePr>
        <p:xfrm>
          <a:off x="6369050" y="719138"/>
          <a:ext cx="5275263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5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A187A2C-BFF0-4150-AA4E-0F76AD3E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Vlakgrafiek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D99D34-3024-479D-935C-2207FBCF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 University Rotterdam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530AE0-8A31-4FA3-B4E5-AE5BAB00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EF18-97E6-4B7B-AD57-621018A4E52C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A6046-658C-4521-87C6-C6F9FED5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8</a:t>
            </a:fld>
            <a:endParaRPr lang="nl-NL" dirty="0"/>
          </a:p>
        </p:txBody>
      </p:sp>
      <p:graphicFrame>
        <p:nvGraphicFramePr>
          <p:cNvPr id="12" name="Tijdelijke aanduiding voor grafiek 11">
            <a:extLst>
              <a:ext uri="{FF2B5EF4-FFF2-40B4-BE49-F238E27FC236}">
                <a16:creationId xmlns:a16="http://schemas.microsoft.com/office/drawing/2014/main" id="{61BC214A-CEDF-4686-84E6-67A9127E62B9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547688" y="1963738"/>
          <a:ext cx="11096625" cy="434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1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ijdelijke aanduiding voor tabel 8">
            <a:extLst>
              <a:ext uri="{FF2B5EF4-FFF2-40B4-BE49-F238E27FC236}">
                <a16:creationId xmlns:a16="http://schemas.microsoft.com/office/drawing/2014/main" id="{7191584D-C059-4260-B3A1-F6006D9F1144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593017981"/>
              </p:ext>
            </p:extLst>
          </p:nvPr>
        </p:nvGraphicFramePr>
        <p:xfrm>
          <a:off x="6096000" y="719137"/>
          <a:ext cx="5547655" cy="55895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7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444">
                <a:tc>
                  <a:txBody>
                    <a:bodyPr/>
                    <a:lstStyle/>
                    <a:p>
                      <a:pPr algn="l"/>
                      <a:r>
                        <a:rPr lang="nl-NL" sz="1800" b="1" cap="none" noProof="0" dirty="0">
                          <a:solidFill>
                            <a:schemeClr val="bg1"/>
                          </a:solidFill>
                        </a:rPr>
                        <a:t>Jaar</a:t>
                      </a:r>
                    </a:p>
                  </a:txBody>
                  <a:tcPr marL="180000" marR="180000" marT="108000" marB="10800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b="1" cap="none" dirty="0">
                          <a:solidFill>
                            <a:schemeClr val="bg1"/>
                          </a:solidFill>
                        </a:rPr>
                        <a:t>Onderwerp</a:t>
                      </a:r>
                      <a:r>
                        <a:rPr lang="nl-NL" sz="1800" b="1" cap="none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nl-NL" sz="1800" b="1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80000" marT="108000" marB="10800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b="1" cap="none" dirty="0">
                          <a:solidFill>
                            <a:schemeClr val="bg1"/>
                          </a:solidFill>
                        </a:rPr>
                        <a:t>Onderwerp</a:t>
                      </a:r>
                    </a:p>
                  </a:txBody>
                  <a:tcPr marL="180000" marR="180000" marT="108000" marB="10800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690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2015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690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2016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690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2017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690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2018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69%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690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2019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82%</a:t>
                      </a:r>
                      <a:endParaRPr lang="nl-NL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690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</a:rPr>
                        <a:t>2020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89%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E05B639E-482A-4BBC-AF4C-0A860390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en-GB" dirty="0"/>
              <a:t>+ </a:t>
            </a:r>
            <a:r>
              <a:rPr lang="en-GB" dirty="0" err="1"/>
              <a:t>Tabel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C5A12E0-A249-44BC-A7CF-89357B6B11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nl-NL" dirty="0"/>
              <a:t>Lorem ipsum dolor sit amet, </a:t>
            </a:r>
            <a:br>
              <a:rPr lang="nl-NL" dirty="0"/>
            </a:br>
            <a:r>
              <a:rPr lang="nl-NL" dirty="0"/>
              <a:t>consectetur adipiscing elit</a:t>
            </a:r>
          </a:p>
          <a:p>
            <a:pPr lvl="2"/>
            <a:r>
              <a:rPr lang="nl-NL" dirty="0"/>
              <a:t>Sed do eiusmod tempor incididunt ut labore et dolore magna aliqua. Ut enim ad minim veniam, quis nostrud exercitation </a:t>
            </a:r>
            <a:br>
              <a:rPr lang="nl-NL" dirty="0"/>
            </a:br>
            <a:r>
              <a:rPr lang="nl-NL" dirty="0"/>
              <a:t>ullamco laboris nisi ut aliquip ex ea commodo consequat. </a:t>
            </a:r>
          </a:p>
          <a:p>
            <a:pPr lvl="2"/>
            <a:endParaRPr lang="nl-NL" dirty="0"/>
          </a:p>
          <a:p>
            <a:r>
              <a:rPr lang="nl-NL" dirty="0"/>
              <a:t>Duis aute irure dolor in reprehenderit in voluptate </a:t>
            </a:r>
          </a:p>
          <a:p>
            <a:pPr lvl="1"/>
            <a:r>
              <a:rPr lang="nl-NL" dirty="0"/>
              <a:t>Velit esse cillum dolore eu fugiat nulla pariatur </a:t>
            </a:r>
          </a:p>
          <a:p>
            <a:pPr lvl="1"/>
            <a:endParaRPr lang="nl-NL" dirty="0"/>
          </a:p>
          <a:p>
            <a:pPr lvl="5"/>
            <a:r>
              <a:rPr lang="nl-NL" dirty="0"/>
              <a:t>Excepteur sint occaecat cupidatat </a:t>
            </a:r>
          </a:p>
          <a:p>
            <a:pPr lvl="6"/>
            <a:r>
              <a:rPr lang="nl-NL" dirty="0"/>
              <a:t>Non proident, sunt in culpa qui officia </a:t>
            </a:r>
          </a:p>
          <a:p>
            <a:pPr lvl="6"/>
            <a:r>
              <a:rPr lang="nl-NL" dirty="0"/>
              <a:t>Deserunt mollit anim id est laborum</a:t>
            </a:r>
          </a:p>
          <a:p>
            <a:pPr lvl="7"/>
            <a:r>
              <a:rPr lang="nl-NL" dirty="0"/>
              <a:t>Sed ut perspiciatis unde omnis iste natus </a:t>
            </a:r>
          </a:p>
          <a:p>
            <a:pPr lvl="7"/>
            <a:r>
              <a:rPr lang="nl-NL" dirty="0"/>
              <a:t>Error sit voluptatem accusantium doloremque 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Laudantium, totam rem aperiam, eaque ipsa quae ab </a:t>
            </a:r>
            <a:br>
              <a:rPr lang="nl-NL" dirty="0"/>
            </a:br>
            <a:r>
              <a:rPr lang="nl-NL" dirty="0"/>
              <a:t>illo inventore veritatis et quasi architecto beatae vitae dicta.</a:t>
            </a:r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D03C00-5FCE-475E-B913-323F482C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 University Rotterdam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A91F6D-3011-451B-A583-5301AC48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79E-0A08-4B2F-85AD-195303AC69A5}" type="datetime1">
              <a:rPr lang="nl-NL" smtClean="0"/>
              <a:t>28-1-2021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372C31-0748-4AE6-A6E6-39CAAB3E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PLAT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PPORTAG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623</Words>
  <Application>Microsoft Office PowerPoint</Application>
  <PresentationFormat>Breedbeeld</PresentationFormat>
  <Paragraphs>160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MDL2 Assets</vt:lpstr>
      <vt:lpstr>Segoe UI Light</vt:lpstr>
      <vt:lpstr>1_TEMPLATE</vt:lpstr>
      <vt:lpstr>RAPPORTAGE</vt:lpstr>
      <vt:lpstr>Tekst  + Kolomgrafiek</vt:lpstr>
      <vt:lpstr>Kolomgrafiek [2x]</vt:lpstr>
      <vt:lpstr>Kolomgrafiek</vt:lpstr>
      <vt:lpstr>Tekst  + Staafgrafiek</vt:lpstr>
      <vt:lpstr>Staafgrafiek [2x]</vt:lpstr>
      <vt:lpstr>Staafgrafiek</vt:lpstr>
      <vt:lpstr>Tekst + Kolom grafiek</vt:lpstr>
      <vt:lpstr>Vlakgrafiek</vt:lpstr>
      <vt:lpstr>Titel + Tabel</vt:lpstr>
      <vt:lpstr>Tabel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Silvana Salamur</dc:creator>
  <cp:lastModifiedBy>Etienne David</cp:lastModifiedBy>
  <cp:revision>375</cp:revision>
  <dcterms:created xsi:type="dcterms:W3CDTF">2020-03-03T12:36:00Z</dcterms:created>
  <dcterms:modified xsi:type="dcterms:W3CDTF">2021-01-28T07:56:44Z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6249209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D8.0.11</vt:lpwstr>
  </property>
</Properties>
</file>