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3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86" autoAdjust="0"/>
  </p:normalViewPr>
  <p:slideViewPr>
    <p:cSldViewPr snapToGrid="0" snapToObjects="1">
      <p:cViewPr varScale="1">
        <p:scale>
          <a:sx n="146" d="100"/>
          <a:sy n="146" d="100"/>
        </p:scale>
        <p:origin x="672" y="16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6FA1-CCAE-7B4A-B326-06DD03815728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FFB2D-AE23-684E-9EE0-B8D9E84BA1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9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8055_ESSB_achtergrond_EN_RGB_16x9_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  <p:sp>
        <p:nvSpPr>
          <p:cNvPr id="8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>
            <a:lvl1pPr algn="l"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45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</a:t>
            </a:r>
            <a:br>
              <a:rPr lang="nl-NL" dirty="0"/>
            </a:br>
            <a:r>
              <a:rPr lang="nl-NL" dirty="0"/>
              <a:t>achtergrond met rechtermuisknop</a:t>
            </a:r>
            <a:br>
              <a:rPr lang="nl-NL" dirty="0"/>
            </a:br>
            <a:r>
              <a:rPr lang="nl-NL" dirty="0"/>
              <a:t>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>
                <a:solidFill>
                  <a:srgbClr val="FF9E00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525" y="4663178"/>
            <a:ext cx="324000" cy="18028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 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06-04-22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accent5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8055_ESSB_achtergrond_EN_RGB_16x9_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4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A3246A3-15DC-7C48-AA82-06CF7087A8EA}"/>
              </a:ext>
            </a:extLst>
          </p:cNvPr>
          <p:cNvSpPr txBox="1">
            <a:spLocks/>
          </p:cNvSpPr>
          <p:nvPr/>
        </p:nvSpPr>
        <p:spPr>
          <a:xfrm>
            <a:off x="517904" y="3326233"/>
            <a:ext cx="5941025" cy="14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>
              <a:lnSpc>
                <a:spcPct val="100000"/>
              </a:lnSpc>
            </a:pPr>
            <a:endParaRPr lang="nl-NL" sz="800" dirty="0">
              <a:latin typeface="Museo Sans 500" panose="02000000000000000000" pitchFamily="2" charset="77"/>
            </a:endParaRPr>
          </a:p>
          <a:p>
            <a:pPr>
              <a:lnSpc>
                <a:spcPct val="100000"/>
              </a:lnSpc>
            </a:pPr>
            <a:endParaRPr lang="nl-NL" sz="800" dirty="0">
              <a:latin typeface="Museo Sans 500" panose="02000000000000000000" pitchFamily="2" charset="77"/>
            </a:endParaRPr>
          </a:p>
          <a:p>
            <a:pPr>
              <a:lnSpc>
                <a:spcPct val="100000"/>
              </a:lnSpc>
            </a:pPr>
            <a:endParaRPr lang="nl-NL" sz="800" dirty="0">
              <a:latin typeface="Museo Sans 500" panose="02000000000000000000" pitchFamily="2" charset="77"/>
            </a:endParaRPr>
          </a:p>
          <a:p>
            <a:pPr>
              <a:lnSpc>
                <a:spcPct val="100000"/>
              </a:lnSpc>
            </a:pPr>
            <a:endParaRPr lang="nl-NL" sz="800" dirty="0">
              <a:latin typeface="Museo Sans 500" panose="02000000000000000000" pitchFamily="2" charset="77"/>
            </a:endParaRPr>
          </a:p>
          <a:p>
            <a:pPr>
              <a:lnSpc>
                <a:spcPct val="100000"/>
              </a:lnSpc>
            </a:pPr>
            <a:r>
              <a:rPr lang="nl-NL" sz="800" dirty="0">
                <a:latin typeface="Museo Sans 500" panose="02000000000000000000" pitchFamily="2" charset="77"/>
              </a:rPr>
              <a:t>©  2022 Erasmus Universiteit Rotterdam.</a:t>
            </a:r>
            <a:br>
              <a:rPr lang="nl-NL" sz="800" dirty="0">
                <a:latin typeface="Museo Sans 500" panose="02000000000000000000" pitchFamily="2" charset="77"/>
              </a:rPr>
            </a:br>
            <a:r>
              <a:rPr lang="nl-NL" sz="800" dirty="0" err="1">
                <a:latin typeface="Museo Sans 500" panose="02000000000000000000" pitchFamily="2" charset="77"/>
              </a:rPr>
              <a:t>This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study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material</a:t>
            </a:r>
            <a:r>
              <a:rPr lang="nl-NL" sz="800" dirty="0">
                <a:latin typeface="Museo Sans 500" panose="02000000000000000000" pitchFamily="2" charset="77"/>
              </a:rPr>
              <a:t> is </a:t>
            </a:r>
            <a:r>
              <a:rPr lang="nl-NL" sz="800" dirty="0" err="1">
                <a:latin typeface="Museo Sans 500" panose="02000000000000000000" pitchFamily="2" charset="77"/>
              </a:rPr>
              <a:t>protected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by</a:t>
            </a:r>
            <a:r>
              <a:rPr lang="nl-NL" sz="800" dirty="0">
                <a:latin typeface="Museo Sans 500" panose="02000000000000000000" pitchFamily="2" charset="77"/>
              </a:rPr>
              <a:t> copyright </a:t>
            </a:r>
            <a:r>
              <a:rPr lang="nl-NL" sz="800" dirty="0" err="1">
                <a:latin typeface="Museo Sans 500" panose="02000000000000000000" pitchFamily="2" charset="77"/>
              </a:rPr>
              <a:t>under</a:t>
            </a:r>
            <a:r>
              <a:rPr lang="nl-NL" sz="800" dirty="0">
                <a:latin typeface="Museo Sans 500" panose="02000000000000000000" pitchFamily="2" charset="77"/>
              </a:rPr>
              <a:t> Dutch copyright </a:t>
            </a:r>
            <a:r>
              <a:rPr lang="nl-NL" sz="800" dirty="0" err="1">
                <a:latin typeface="Museo Sans 500" panose="02000000000000000000" pitchFamily="2" charset="77"/>
              </a:rPr>
              <a:t>laws</a:t>
            </a:r>
            <a:r>
              <a:rPr lang="nl-NL" sz="800" dirty="0">
                <a:latin typeface="Museo Sans 500" panose="02000000000000000000" pitchFamily="2" charset="77"/>
              </a:rPr>
              <a:t>. </a:t>
            </a:r>
            <a:br>
              <a:rPr lang="nl-NL" sz="800" dirty="0">
                <a:latin typeface="Museo Sans 500" panose="02000000000000000000" pitchFamily="2" charset="77"/>
              </a:rPr>
            </a:br>
            <a:r>
              <a:rPr lang="nl-NL" sz="800" dirty="0">
                <a:latin typeface="Museo Sans 500" panose="02000000000000000000" pitchFamily="2" charset="77"/>
              </a:rPr>
              <a:t>It is </a:t>
            </a:r>
            <a:r>
              <a:rPr lang="nl-NL" sz="800" dirty="0" err="1">
                <a:latin typeface="Museo Sans 500" panose="02000000000000000000" pitchFamily="2" charset="77"/>
              </a:rPr>
              <a:t>provided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solely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for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your</a:t>
            </a:r>
            <a:r>
              <a:rPr lang="nl-NL" sz="800" dirty="0">
                <a:latin typeface="Museo Sans 500" panose="02000000000000000000" pitchFamily="2" charset="77"/>
              </a:rPr>
              <a:t> personal </a:t>
            </a:r>
            <a:r>
              <a:rPr lang="nl-NL" sz="800" dirty="0" err="1">
                <a:latin typeface="Museo Sans 500" panose="02000000000000000000" pitchFamily="2" charset="77"/>
              </a:rPr>
              <a:t>use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and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study</a:t>
            </a:r>
            <a:r>
              <a:rPr lang="nl-NL" sz="800" dirty="0">
                <a:latin typeface="Museo Sans 500" panose="02000000000000000000" pitchFamily="2" charset="77"/>
              </a:rPr>
              <a:t>. </a:t>
            </a:r>
            <a:r>
              <a:rPr lang="nl-NL" sz="800" dirty="0" err="1">
                <a:latin typeface="Museo Sans 500" panose="02000000000000000000" pitchFamily="2" charset="77"/>
              </a:rPr>
              <a:t>You</a:t>
            </a:r>
            <a:r>
              <a:rPr lang="nl-NL" sz="800" dirty="0">
                <a:latin typeface="Museo Sans 500" panose="02000000000000000000" pitchFamily="2" charset="77"/>
              </a:rPr>
              <a:t> are </a:t>
            </a:r>
            <a:r>
              <a:rPr lang="nl-NL" sz="800" dirty="0" err="1">
                <a:latin typeface="Museo Sans 500" panose="02000000000000000000" pitchFamily="2" charset="77"/>
              </a:rPr>
              <a:t>allowed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to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create</a:t>
            </a:r>
            <a:r>
              <a:rPr lang="nl-NL" sz="800" dirty="0">
                <a:latin typeface="Museo Sans 500" panose="02000000000000000000" pitchFamily="2" charset="77"/>
              </a:rPr>
              <a:t> a copy </a:t>
            </a:r>
            <a:r>
              <a:rPr lang="nl-NL" sz="800" dirty="0" err="1">
                <a:latin typeface="Museo Sans 500" panose="02000000000000000000" pitchFamily="2" charset="77"/>
              </a:rPr>
              <a:t>for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your</a:t>
            </a:r>
            <a:r>
              <a:rPr lang="nl-NL" sz="800" dirty="0">
                <a:latin typeface="Museo Sans 500" panose="02000000000000000000" pitchFamily="2" charset="77"/>
              </a:rPr>
              <a:t> personal </a:t>
            </a:r>
            <a:r>
              <a:rPr lang="nl-NL" sz="800" dirty="0" err="1">
                <a:latin typeface="Museo Sans 500" panose="02000000000000000000" pitchFamily="2" charset="77"/>
              </a:rPr>
              <a:t>use</a:t>
            </a:r>
            <a:r>
              <a:rPr lang="nl-NL" sz="800" dirty="0">
                <a:latin typeface="Museo Sans 500" panose="02000000000000000000" pitchFamily="2" charset="77"/>
              </a:rPr>
              <a:t>. </a:t>
            </a:r>
            <a:r>
              <a:rPr lang="nl-NL" sz="800" dirty="0" err="1">
                <a:latin typeface="Museo Sans 500" panose="02000000000000000000" pitchFamily="2" charset="77"/>
              </a:rPr>
              <a:t>You</a:t>
            </a:r>
            <a:r>
              <a:rPr lang="nl-NL" sz="800" dirty="0">
                <a:latin typeface="Museo Sans 500" panose="02000000000000000000" pitchFamily="2" charset="77"/>
              </a:rPr>
              <a:t> are </a:t>
            </a:r>
            <a:r>
              <a:rPr lang="nl-NL" sz="800" dirty="0" err="1">
                <a:latin typeface="Museo Sans 500" panose="02000000000000000000" pitchFamily="2" charset="77"/>
              </a:rPr>
              <a:t>not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allowed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to</a:t>
            </a:r>
            <a:r>
              <a:rPr lang="nl-NL" sz="800" dirty="0">
                <a:latin typeface="Museo Sans 500" panose="02000000000000000000" pitchFamily="2" charset="77"/>
              </a:rPr>
              <a:t> make </a:t>
            </a:r>
            <a:r>
              <a:rPr lang="nl-NL" sz="800" dirty="0" err="1">
                <a:latin typeface="Museo Sans 500" panose="02000000000000000000" pitchFamily="2" charset="77"/>
              </a:rPr>
              <a:t>this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study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material</a:t>
            </a:r>
            <a:r>
              <a:rPr lang="nl-NL" sz="800" dirty="0">
                <a:latin typeface="Museo Sans 500" panose="02000000000000000000" pitchFamily="2" charset="77"/>
              </a:rPr>
              <a:t> or </a:t>
            </a:r>
            <a:r>
              <a:rPr lang="nl-NL" sz="800" dirty="0" err="1">
                <a:latin typeface="Museo Sans 500" panose="02000000000000000000" pitchFamily="2" charset="77"/>
              </a:rPr>
              <a:t>parts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thereof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available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to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others</a:t>
            </a:r>
            <a:r>
              <a:rPr lang="nl-NL" sz="800" dirty="0">
                <a:latin typeface="Museo Sans 500" panose="02000000000000000000" pitchFamily="2" charset="77"/>
              </a:rPr>
              <a:t> or reproduce </a:t>
            </a:r>
            <a:r>
              <a:rPr lang="nl-NL" sz="800" dirty="0" err="1">
                <a:latin typeface="Museo Sans 500" panose="02000000000000000000" pitchFamily="2" charset="77"/>
              </a:rPr>
              <a:t>it</a:t>
            </a:r>
            <a:r>
              <a:rPr lang="nl-NL" sz="800" dirty="0">
                <a:latin typeface="Museo Sans 500" panose="02000000000000000000" pitchFamily="2" charset="77"/>
              </a:rPr>
              <a:t> without prior </a:t>
            </a:r>
            <a:r>
              <a:rPr lang="nl-NL" sz="800" dirty="0" err="1">
                <a:latin typeface="Museo Sans 500" panose="02000000000000000000" pitchFamily="2" charset="77"/>
              </a:rPr>
              <a:t>written</a:t>
            </a:r>
            <a:r>
              <a:rPr lang="nl-NL" sz="800" dirty="0">
                <a:latin typeface="Museo Sans 500" panose="02000000000000000000" pitchFamily="2" charset="77"/>
              </a:rPr>
              <a:t> </a:t>
            </a:r>
            <a:r>
              <a:rPr lang="nl-NL" sz="800" dirty="0" err="1">
                <a:latin typeface="Museo Sans 500" panose="02000000000000000000" pitchFamily="2" charset="77"/>
              </a:rPr>
              <a:t>permission</a:t>
            </a:r>
            <a:r>
              <a:rPr lang="nl-NL" sz="800" dirty="0">
                <a:latin typeface="Museo Sans 500" panose="02000000000000000000" pitchFamily="2" charset="77"/>
              </a:rPr>
              <a:t> of </a:t>
            </a:r>
            <a:r>
              <a:rPr lang="nl-NL" sz="800" dirty="0" err="1">
                <a:latin typeface="Museo Sans 500" panose="02000000000000000000" pitchFamily="2" charset="77"/>
              </a:rPr>
              <a:t>the</a:t>
            </a:r>
            <a:r>
              <a:rPr lang="nl-NL" sz="800" dirty="0">
                <a:latin typeface="Museo Sans 500" panose="02000000000000000000" pitchFamily="2" charset="77"/>
              </a:rPr>
              <a:t> Erasmus University Rotterdam.</a:t>
            </a:r>
            <a:br>
              <a:rPr lang="nl-NL" sz="800" dirty="0">
                <a:latin typeface="Museo Sans 500" panose="02000000000000000000" pitchFamily="2" charset="77"/>
              </a:rPr>
            </a:br>
            <a:endParaRPr lang="nl-NL" sz="800" dirty="0">
              <a:latin typeface="Museo Sans 500" panose="02000000000000000000" pitchFamily="2" charset="7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5941D0D-2039-FC4C-B19D-7E714ACD5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70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8055_ESSB_achtergrond_EN_RGB_16x9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57"/>
            <a:ext cx="9144000" cy="513839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7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UR_Presentatie_c18">
  <a:themeElements>
    <a:clrScheme name="Erasmus_Corporate">
      <a:dk1>
        <a:srgbClr val="002328"/>
      </a:dk1>
      <a:lt1>
        <a:sysClr val="window" lastClr="FFFFFF"/>
      </a:lt1>
      <a:dk2>
        <a:srgbClr val="00B969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74</Words>
  <Application>Microsoft Macintosh PowerPoint</Application>
  <PresentationFormat>Diavoorstelling (16:9)</PresentationFormat>
  <Paragraphs>7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Arial</vt:lpstr>
      <vt:lpstr>Calibri</vt:lpstr>
      <vt:lpstr>Museo Sans 100</vt:lpstr>
      <vt:lpstr>Museo Sans 500</vt:lpstr>
      <vt:lpstr>Museo Sans 700</vt:lpstr>
      <vt:lpstr>Museo Sans 900</vt:lpstr>
      <vt:lpstr>EUR_Presentatie_c18</vt:lpstr>
      <vt:lpstr>Custom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Ton Persoon</dc:creator>
  <cp:keywords/>
  <dc:description>Corporate presentatie _x000d_versie 1.0 - December 2014_x000d_Ontwerp: Fabrique_x000d_Sjabloon: Ton Persoon</dc:description>
  <cp:lastModifiedBy>Alexandra van Doorn</cp:lastModifiedBy>
  <cp:revision>10</cp:revision>
  <dcterms:created xsi:type="dcterms:W3CDTF">2014-12-22T08:46:05Z</dcterms:created>
  <dcterms:modified xsi:type="dcterms:W3CDTF">2022-04-06T14:24:45Z</dcterms:modified>
  <cp:category/>
</cp:coreProperties>
</file>