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1" autoAdjust="0"/>
  </p:normalViewPr>
  <p:slideViewPr>
    <p:cSldViewPr snapToGrid="0" snapToObjects="1">
      <p:cViewPr varScale="1">
        <p:scale>
          <a:sx n="163" d="100"/>
          <a:sy n="163" d="100"/>
        </p:scale>
        <p:origin x="150" y="17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6FA1-CCAE-7B4A-B326-06DD03815728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FFB2D-AE23-684E-9EE0-B8D9E84B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11-07-2017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8055_ESSB_achtergrond_EN_RGB_16x9_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  <p:sp>
        <p:nvSpPr>
          <p:cNvPr id="8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798846"/>
            <a:ext cx="5941025" cy="81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>
            <a:lvl1pPr algn="l"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4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Titel 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Plaats een foto en zet die op de </a:t>
            </a:r>
            <a:br>
              <a:rPr lang="nl-NL" dirty="0" smtClean="0"/>
            </a:br>
            <a:r>
              <a:rPr lang="nl-NL" dirty="0" smtClean="0"/>
              <a:t>achtergrond met rechtermuisknop</a:t>
            </a:r>
            <a:br>
              <a:rPr lang="nl-NL" dirty="0" smtClean="0"/>
            </a:br>
            <a:r>
              <a:rPr lang="nl-NL" dirty="0" smtClean="0"/>
              <a:t>&gt; </a:t>
            </a:r>
            <a:r>
              <a:rPr lang="nl-NL" dirty="0" err="1" smtClean="0"/>
              <a:t>send</a:t>
            </a:r>
            <a:r>
              <a:rPr lang="nl-NL" dirty="0" smtClean="0"/>
              <a:t> to back</a:t>
            </a:r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>
                <a:solidFill>
                  <a:srgbClr val="FF9E00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525" y="4663178"/>
            <a:ext cx="324000" cy="18028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GB" noProof="0" dirty="0" smtClean="0"/>
              <a:t>Click to edit title 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11-7-2017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title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11-7-2017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accent5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accent5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8055_ESSB_achtergrond_EN_RGB_16x9_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4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055_ESSB_achtergrond_EN_RGB_16x9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57"/>
            <a:ext cx="9144000" cy="513839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91526" y="1322846"/>
            <a:ext cx="5941025" cy="1476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UR_Presentatie_c18">
  <a:themeElements>
    <a:clrScheme name="Erasmus_Corporate">
      <a:dk1>
        <a:srgbClr val="002328"/>
      </a:dk1>
      <a:lt1>
        <a:sysClr val="window" lastClr="FFFFFF"/>
      </a:lt1>
      <a:dk2>
        <a:srgbClr val="00B969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</Words>
  <Application>Microsoft Office PowerPoint</Application>
  <PresentationFormat>On-screen Show (16:9)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Museo Sans 100</vt:lpstr>
      <vt:lpstr>Museo Sans 500</vt:lpstr>
      <vt:lpstr>Museo Sans 700</vt:lpstr>
      <vt:lpstr>Museo Sans 900</vt:lpstr>
      <vt:lpstr>EUR_Presentatie_c18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Ton Persoon</dc:creator>
  <cp:keywords/>
  <dc:description>Corporate presentatie _x000d_versie 1.0 - December 2014_x000d_Ontwerp: Fabrique_x000d_Sjabloon: Ton Persoon</dc:description>
  <cp:lastModifiedBy>C.C. Bontekoe</cp:lastModifiedBy>
  <cp:revision>7</cp:revision>
  <dcterms:created xsi:type="dcterms:W3CDTF">2014-12-22T08:46:05Z</dcterms:created>
  <dcterms:modified xsi:type="dcterms:W3CDTF">2017-07-11T07:09:39Z</dcterms:modified>
  <cp:category/>
</cp:coreProperties>
</file>